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comments/comment1.xml" ContentType="application/vnd.openxmlformats-officedocument.presentationml.comments+xml"/>
  <Override PartName="/ppt/comments/comment2.xml" ContentType="application/vnd.openxmlformats-officedocument.presentationml.comments+xml"/>
  <Override PartName="/ppt/tags/tag1.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9"/>
  </p:notesMasterIdLst>
  <p:sldIdLst>
    <p:sldId id="257" r:id="rId2"/>
    <p:sldId id="258" r:id="rId3"/>
    <p:sldId id="259" r:id="rId4"/>
    <p:sldId id="380" r:id="rId5"/>
    <p:sldId id="261" r:id="rId6"/>
    <p:sldId id="262" r:id="rId7"/>
    <p:sldId id="263" r:id="rId8"/>
    <p:sldId id="264" r:id="rId9"/>
    <p:sldId id="265" r:id="rId10"/>
    <p:sldId id="266" r:id="rId11"/>
    <p:sldId id="267" r:id="rId12"/>
    <p:sldId id="321" r:id="rId13"/>
    <p:sldId id="324" r:id="rId14"/>
    <p:sldId id="323" r:id="rId15"/>
    <p:sldId id="269" r:id="rId16"/>
    <p:sldId id="270" r:id="rId17"/>
    <p:sldId id="271" r:id="rId18"/>
    <p:sldId id="272" r:id="rId19"/>
    <p:sldId id="273" r:id="rId20"/>
    <p:sldId id="840" r:id="rId21"/>
    <p:sldId id="274" r:id="rId22"/>
    <p:sldId id="275" r:id="rId23"/>
    <p:sldId id="276" r:id="rId24"/>
    <p:sldId id="277" r:id="rId25"/>
    <p:sldId id="278" r:id="rId26"/>
    <p:sldId id="279" r:id="rId27"/>
    <p:sldId id="280" r:id="rId28"/>
    <p:sldId id="281" r:id="rId29"/>
    <p:sldId id="282" r:id="rId30"/>
    <p:sldId id="284" r:id="rId31"/>
    <p:sldId id="322" r:id="rId32"/>
    <p:sldId id="285" r:id="rId33"/>
    <p:sldId id="286" r:id="rId34"/>
    <p:sldId id="287" r:id="rId35"/>
    <p:sldId id="288" r:id="rId36"/>
    <p:sldId id="289" r:id="rId37"/>
    <p:sldId id="290" r:id="rId38"/>
    <p:sldId id="295" r:id="rId39"/>
    <p:sldId id="296" r:id="rId40"/>
    <p:sldId id="297" r:id="rId41"/>
    <p:sldId id="298" r:id="rId42"/>
    <p:sldId id="299" r:id="rId43"/>
    <p:sldId id="300" r:id="rId44"/>
    <p:sldId id="301" r:id="rId45"/>
    <p:sldId id="302" r:id="rId46"/>
    <p:sldId id="303" r:id="rId47"/>
    <p:sldId id="304" r:id="rId48"/>
    <p:sldId id="305" r:id="rId49"/>
    <p:sldId id="320" r:id="rId50"/>
    <p:sldId id="385" r:id="rId51"/>
    <p:sldId id="386" r:id="rId52"/>
    <p:sldId id="1074" r:id="rId53"/>
    <p:sldId id="325" r:id="rId54"/>
    <p:sldId id="326" r:id="rId55"/>
    <p:sldId id="328" r:id="rId56"/>
    <p:sldId id="329" r:id="rId57"/>
    <p:sldId id="330" r:id="rId58"/>
    <p:sldId id="331" r:id="rId59"/>
    <p:sldId id="332" r:id="rId60"/>
    <p:sldId id="333" r:id="rId61"/>
    <p:sldId id="334" r:id="rId62"/>
    <p:sldId id="335" r:id="rId63"/>
    <p:sldId id="336" r:id="rId64"/>
    <p:sldId id="337" r:id="rId65"/>
    <p:sldId id="345" r:id="rId66"/>
    <p:sldId id="346" r:id="rId67"/>
    <p:sldId id="347" r:id="rId68"/>
    <p:sldId id="381" r:id="rId69"/>
    <p:sldId id="382" r:id="rId70"/>
    <p:sldId id="383" r:id="rId71"/>
    <p:sldId id="348" r:id="rId72"/>
    <p:sldId id="349" r:id="rId73"/>
    <p:sldId id="350" r:id="rId74"/>
    <p:sldId id="351" r:id="rId75"/>
    <p:sldId id="352" r:id="rId76"/>
    <p:sldId id="353" r:id="rId77"/>
    <p:sldId id="354" r:id="rId78"/>
    <p:sldId id="355" r:id="rId79"/>
    <p:sldId id="356" r:id="rId80"/>
    <p:sldId id="357" r:id="rId81"/>
    <p:sldId id="358" r:id="rId82"/>
    <p:sldId id="359" r:id="rId83"/>
    <p:sldId id="360" r:id="rId84"/>
    <p:sldId id="361" r:id="rId85"/>
    <p:sldId id="362" r:id="rId86"/>
    <p:sldId id="363" r:id="rId87"/>
    <p:sldId id="364" r:id="rId88"/>
    <p:sldId id="365" r:id="rId89"/>
    <p:sldId id="366" r:id="rId90"/>
    <p:sldId id="367" r:id="rId91"/>
    <p:sldId id="369" r:id="rId92"/>
    <p:sldId id="376" r:id="rId93"/>
    <p:sldId id="842" r:id="rId94"/>
    <p:sldId id="387" r:id="rId95"/>
    <p:sldId id="1077" r:id="rId96"/>
    <p:sldId id="389" r:id="rId97"/>
    <p:sldId id="390" r:id="rId98"/>
    <p:sldId id="391" r:id="rId99"/>
    <p:sldId id="392" r:id="rId100"/>
    <p:sldId id="393" r:id="rId101"/>
    <p:sldId id="394" r:id="rId102"/>
    <p:sldId id="395" r:id="rId103"/>
    <p:sldId id="396" r:id="rId104"/>
    <p:sldId id="397" r:id="rId105"/>
    <p:sldId id="398" r:id="rId106"/>
    <p:sldId id="399" r:id="rId107"/>
    <p:sldId id="400" r:id="rId108"/>
    <p:sldId id="401" r:id="rId109"/>
    <p:sldId id="402" r:id="rId110"/>
    <p:sldId id="403" r:id="rId111"/>
    <p:sldId id="404" r:id="rId112"/>
    <p:sldId id="405" r:id="rId113"/>
    <p:sldId id="406" r:id="rId114"/>
    <p:sldId id="407" r:id="rId115"/>
    <p:sldId id="408" r:id="rId116"/>
    <p:sldId id="409" r:id="rId117"/>
    <p:sldId id="410" r:id="rId118"/>
    <p:sldId id="411" r:id="rId119"/>
    <p:sldId id="412" r:id="rId120"/>
    <p:sldId id="413" r:id="rId121"/>
    <p:sldId id="414" r:id="rId122"/>
    <p:sldId id="415" r:id="rId123"/>
    <p:sldId id="416" r:id="rId124"/>
    <p:sldId id="556" r:id="rId125"/>
    <p:sldId id="553" r:id="rId126"/>
    <p:sldId id="554" r:id="rId127"/>
    <p:sldId id="555" r:id="rId128"/>
    <p:sldId id="417" r:id="rId129"/>
    <p:sldId id="418" r:id="rId130"/>
    <p:sldId id="419" r:id="rId131"/>
    <p:sldId id="420" r:id="rId132"/>
    <p:sldId id="421" r:id="rId133"/>
    <p:sldId id="422" r:id="rId134"/>
    <p:sldId id="2010" r:id="rId135"/>
    <p:sldId id="557" r:id="rId136"/>
    <p:sldId id="424" r:id="rId137"/>
    <p:sldId id="2009" r:id="rId138"/>
    <p:sldId id="426" r:id="rId139"/>
    <p:sldId id="427" r:id="rId140"/>
    <p:sldId id="428" r:id="rId141"/>
    <p:sldId id="429" r:id="rId142"/>
    <p:sldId id="430" r:id="rId143"/>
    <p:sldId id="431" r:id="rId144"/>
    <p:sldId id="432" r:id="rId145"/>
    <p:sldId id="433" r:id="rId146"/>
    <p:sldId id="434" r:id="rId147"/>
    <p:sldId id="435" r:id="rId148"/>
    <p:sldId id="436" r:id="rId149"/>
    <p:sldId id="437" r:id="rId150"/>
    <p:sldId id="438" r:id="rId151"/>
    <p:sldId id="439" r:id="rId152"/>
    <p:sldId id="440" r:id="rId153"/>
    <p:sldId id="441" r:id="rId154"/>
    <p:sldId id="442" r:id="rId155"/>
    <p:sldId id="443" r:id="rId156"/>
    <p:sldId id="444" r:id="rId157"/>
    <p:sldId id="445" r:id="rId158"/>
    <p:sldId id="446" r:id="rId159"/>
    <p:sldId id="447" r:id="rId160"/>
    <p:sldId id="448" r:id="rId161"/>
    <p:sldId id="449" r:id="rId162"/>
    <p:sldId id="450" r:id="rId163"/>
    <p:sldId id="451" r:id="rId164"/>
    <p:sldId id="452" r:id="rId165"/>
    <p:sldId id="453" r:id="rId166"/>
    <p:sldId id="454" r:id="rId167"/>
    <p:sldId id="455" r:id="rId168"/>
    <p:sldId id="456" r:id="rId169"/>
    <p:sldId id="457" r:id="rId170"/>
    <p:sldId id="1078" r:id="rId171"/>
    <p:sldId id="1079" r:id="rId172"/>
    <p:sldId id="460" r:id="rId173"/>
    <p:sldId id="461" r:id="rId174"/>
    <p:sldId id="1994" r:id="rId175"/>
    <p:sldId id="465" r:id="rId176"/>
    <p:sldId id="466" r:id="rId177"/>
    <p:sldId id="467" r:id="rId178"/>
    <p:sldId id="468" r:id="rId179"/>
    <p:sldId id="469" r:id="rId180"/>
    <p:sldId id="470" r:id="rId181"/>
    <p:sldId id="471" r:id="rId182"/>
    <p:sldId id="472" r:id="rId183"/>
    <p:sldId id="473" r:id="rId184"/>
    <p:sldId id="474" r:id="rId185"/>
    <p:sldId id="475" r:id="rId186"/>
    <p:sldId id="1080" r:id="rId187"/>
    <p:sldId id="1996" r:id="rId188"/>
    <p:sldId id="476" r:id="rId189"/>
    <p:sldId id="483" r:id="rId190"/>
    <p:sldId id="484" r:id="rId191"/>
    <p:sldId id="485" r:id="rId192"/>
    <p:sldId id="558" r:id="rId193"/>
    <p:sldId id="559" r:id="rId194"/>
    <p:sldId id="560" r:id="rId195"/>
    <p:sldId id="561" r:id="rId196"/>
    <p:sldId id="562" r:id="rId197"/>
    <p:sldId id="563" r:id="rId198"/>
    <p:sldId id="1081" r:id="rId199"/>
    <p:sldId id="564" r:id="rId200"/>
    <p:sldId id="567" r:id="rId201"/>
    <p:sldId id="568" r:id="rId202"/>
    <p:sldId id="569" r:id="rId203"/>
    <p:sldId id="845" r:id="rId204"/>
    <p:sldId id="571" r:id="rId205"/>
    <p:sldId id="576" r:id="rId206"/>
    <p:sldId id="577" r:id="rId207"/>
    <p:sldId id="578" r:id="rId208"/>
    <p:sldId id="1082" r:id="rId209"/>
    <p:sldId id="519" r:id="rId210"/>
    <p:sldId id="520" r:id="rId211"/>
    <p:sldId id="521" r:id="rId212"/>
    <p:sldId id="522" r:id="rId213"/>
    <p:sldId id="523" r:id="rId214"/>
    <p:sldId id="524" r:id="rId215"/>
    <p:sldId id="525" r:id="rId216"/>
    <p:sldId id="526" r:id="rId217"/>
    <p:sldId id="527" r:id="rId218"/>
    <p:sldId id="528" r:id="rId219"/>
    <p:sldId id="1083" r:id="rId220"/>
    <p:sldId id="529" r:id="rId221"/>
    <p:sldId id="530" r:id="rId222"/>
    <p:sldId id="837" r:id="rId223"/>
    <p:sldId id="720" r:id="rId224"/>
    <p:sldId id="721" r:id="rId225"/>
    <p:sldId id="531" r:id="rId226"/>
    <p:sldId id="1084" r:id="rId227"/>
    <p:sldId id="532" r:id="rId228"/>
    <p:sldId id="533" r:id="rId229"/>
    <p:sldId id="838" r:id="rId230"/>
    <p:sldId id="534" r:id="rId231"/>
    <p:sldId id="535" r:id="rId232"/>
    <p:sldId id="536" r:id="rId233"/>
    <p:sldId id="839" r:id="rId234"/>
    <p:sldId id="537" r:id="rId235"/>
    <p:sldId id="538" r:id="rId236"/>
    <p:sldId id="539" r:id="rId237"/>
    <p:sldId id="540" r:id="rId238"/>
    <p:sldId id="541" r:id="rId239"/>
    <p:sldId id="542" r:id="rId240"/>
    <p:sldId id="543" r:id="rId241"/>
    <p:sldId id="833" r:id="rId242"/>
    <p:sldId id="544" r:id="rId243"/>
    <p:sldId id="545" r:id="rId244"/>
    <p:sldId id="546" r:id="rId245"/>
    <p:sldId id="1844" r:id="rId246"/>
    <p:sldId id="547" r:id="rId247"/>
    <p:sldId id="836" r:id="rId248"/>
    <p:sldId id="834" r:id="rId249"/>
    <p:sldId id="835" r:id="rId250"/>
    <p:sldId id="548" r:id="rId251"/>
    <p:sldId id="549" r:id="rId252"/>
    <p:sldId id="550" r:id="rId253"/>
    <p:sldId id="551" r:id="rId254"/>
    <p:sldId id="552" r:id="rId255"/>
    <p:sldId id="1085" r:id="rId256"/>
    <p:sldId id="1997" r:id="rId257"/>
    <p:sldId id="1998" r:id="rId258"/>
    <p:sldId id="1999" r:id="rId259"/>
    <p:sldId id="2000" r:id="rId260"/>
    <p:sldId id="2001" r:id="rId261"/>
    <p:sldId id="2002" r:id="rId262"/>
    <p:sldId id="2003" r:id="rId263"/>
    <p:sldId id="2004" r:id="rId264"/>
    <p:sldId id="2005" r:id="rId265"/>
    <p:sldId id="986" r:id="rId266"/>
    <p:sldId id="846" r:id="rId267"/>
    <p:sldId id="849" r:id="rId268"/>
    <p:sldId id="850" r:id="rId269"/>
    <p:sldId id="851" r:id="rId270"/>
    <p:sldId id="852" r:id="rId271"/>
    <p:sldId id="853" r:id="rId272"/>
    <p:sldId id="854" r:id="rId273"/>
    <p:sldId id="855" r:id="rId274"/>
    <p:sldId id="856" r:id="rId275"/>
    <p:sldId id="857" r:id="rId276"/>
    <p:sldId id="858" r:id="rId277"/>
    <p:sldId id="859" r:id="rId278"/>
    <p:sldId id="860" r:id="rId279"/>
    <p:sldId id="861" r:id="rId280"/>
    <p:sldId id="862" r:id="rId281"/>
    <p:sldId id="863" r:id="rId282"/>
    <p:sldId id="864" r:id="rId283"/>
    <p:sldId id="865" r:id="rId284"/>
    <p:sldId id="866" r:id="rId285"/>
    <p:sldId id="867" r:id="rId286"/>
    <p:sldId id="868" r:id="rId287"/>
    <p:sldId id="869" r:id="rId288"/>
    <p:sldId id="870" r:id="rId289"/>
    <p:sldId id="871" r:id="rId290"/>
    <p:sldId id="872" r:id="rId291"/>
    <p:sldId id="873" r:id="rId292"/>
    <p:sldId id="874" r:id="rId293"/>
    <p:sldId id="875" r:id="rId294"/>
    <p:sldId id="876" r:id="rId295"/>
    <p:sldId id="877" r:id="rId296"/>
    <p:sldId id="878" r:id="rId297"/>
    <p:sldId id="879" r:id="rId298"/>
    <p:sldId id="880" r:id="rId299"/>
    <p:sldId id="881" r:id="rId300"/>
    <p:sldId id="882" r:id="rId301"/>
    <p:sldId id="883" r:id="rId302"/>
    <p:sldId id="884" r:id="rId303"/>
    <p:sldId id="885" r:id="rId304"/>
    <p:sldId id="886" r:id="rId305"/>
    <p:sldId id="887" r:id="rId306"/>
    <p:sldId id="888" r:id="rId307"/>
    <p:sldId id="889" r:id="rId30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yv ye" initials="my" lastIdx="3" clrIdx="0">
    <p:extLst>
      <p:ext uri="{19B8F6BF-5375-455C-9EA6-DF929625EA0E}">
        <p15:presenceInfo xmlns:p15="http://schemas.microsoft.com/office/powerpoint/2012/main" userId="bdfc9c62eace9b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59" autoAdjust="0"/>
  </p:normalViewPr>
  <p:slideViewPr>
    <p:cSldViewPr snapToGrid="0">
      <p:cViewPr>
        <p:scale>
          <a:sx n="82" d="100"/>
          <a:sy n="82" d="100"/>
        </p:scale>
        <p:origin x="267" y="20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commentAuthors" Target="commentAuthor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presProps" Target="pres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viewProps" Target="view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tableStyles" Target="tableStyle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3-07T17:42:31.805" idx="1">
    <p:pos x="334" y="672"/>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3-07T17:47:42.536" idx="2">
    <p:pos x="6259" y="1074"/>
    <p:text>Y</p:text>
    <p:extLst>
      <p:ext uri="{C676402C-5697-4E1C-873F-D02D1690AC5C}">
        <p15:threadingInfo xmlns:p15="http://schemas.microsoft.com/office/powerpoint/2012/main" timeZoneBias="-480"/>
      </p:ext>
    </p:extLst>
  </p:cm>
  <p:cm authorId="1" dt="2024-03-07T17:47:53.198" idx="3">
    <p:pos x="6486" y="433"/>
    <p:text>x</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7C659AC-C917-45BA-863E-7656E6787F45}" type="doc">
      <dgm:prSet loTypeId="urn:microsoft.com/office/officeart/2005/8/layout/chevron2" loCatId="list" qsTypeId="urn:microsoft.com/office/officeart/2005/8/quickstyle/simple4#1" qsCatId="simple" csTypeId="urn:microsoft.com/office/officeart/2005/8/colors/colorful5#1" csCatId="colorful" phldr="1"/>
      <dgm:spPr/>
      <dgm:t>
        <a:bodyPr/>
        <a:lstStyle/>
        <a:p>
          <a:endParaRPr lang="zh-CN" altLang="en-US"/>
        </a:p>
      </dgm:t>
    </dgm:pt>
    <dgm:pt modelId="{C6DC532E-6932-484A-AB6F-62D3A9C66513}">
      <dgm:prSet phldrT="[文本]"/>
      <dgm:spPr/>
      <dgm:t>
        <a:bodyPr/>
        <a:lstStyle/>
        <a:p>
          <a:r>
            <a:rPr lang="zh-CN" altLang="en-US" dirty="0"/>
            <a:t>一</a:t>
          </a:r>
        </a:p>
      </dgm:t>
    </dgm:pt>
    <dgm:pt modelId="{E4BC6DD4-8D19-44CA-80DC-98FA87034A0D}" type="parTrans" cxnId="{3B1C2B83-717C-4273-A3E2-E85863613A90}">
      <dgm:prSet/>
      <dgm:spPr/>
      <dgm:t>
        <a:bodyPr/>
        <a:lstStyle/>
        <a:p>
          <a:endParaRPr lang="zh-CN" altLang="en-US"/>
        </a:p>
      </dgm:t>
    </dgm:pt>
    <dgm:pt modelId="{CB81860B-4FDB-4800-9497-AF6CFB8C33DC}" type="sibTrans" cxnId="{3B1C2B83-717C-4273-A3E2-E85863613A90}">
      <dgm:prSet/>
      <dgm:spPr/>
      <dgm:t>
        <a:bodyPr/>
        <a:lstStyle/>
        <a:p>
          <a:endParaRPr lang="zh-CN" altLang="en-US"/>
        </a:p>
      </dgm:t>
    </dgm:pt>
    <dgm:pt modelId="{C2FB64E7-6BB8-4233-888E-FA38BA6ADA81}">
      <dgm:prSet phldrT="[文本]"/>
      <dgm:spPr/>
      <dgm:t>
        <a:bodyPr/>
        <a:lstStyle/>
        <a:p>
          <a:r>
            <a:rPr lang="zh-CN" altLang="en-US">
              <a:ea typeface="华文新魏" panose="02010800040101010101" pitchFamily="2" charset="-122"/>
            </a:rPr>
            <a:t>为了学习嵌入式实时操作系统的基本原理，将</a:t>
          </a:r>
          <a:r>
            <a:rPr lang="en-US" altLang="zh-CN">
              <a:ea typeface="华文新魏" panose="02010800040101010101" pitchFamily="2" charset="-122"/>
            </a:rPr>
            <a:t>μC/OS-II V2.52</a:t>
          </a:r>
          <a:r>
            <a:rPr lang="zh-CN" altLang="en-US">
              <a:ea typeface="华文新魏" panose="02010800040101010101" pitchFamily="2" charset="-122"/>
            </a:rPr>
            <a:t>减为只具备基本功能的</a:t>
          </a:r>
          <a:r>
            <a:rPr lang="zh-CN" altLang="en-US">
              <a:solidFill>
                <a:srgbClr val="FF0066"/>
              </a:solidFill>
              <a:ea typeface="华文新魏" panose="02010800040101010101" pitchFamily="2" charset="-122"/>
            </a:rPr>
            <a:t>微小内核</a:t>
          </a:r>
          <a:r>
            <a:rPr lang="zh-CN" altLang="en-US">
              <a:ea typeface="华文新魏" panose="02010800040101010101" pitchFamily="2" charset="-122"/>
            </a:rPr>
            <a:t>。</a:t>
          </a:r>
          <a:endParaRPr lang="zh-CN" altLang="en-US" dirty="0"/>
        </a:p>
      </dgm:t>
    </dgm:pt>
    <dgm:pt modelId="{2F5031B9-62B9-4DC1-98A5-40EA17851E30}" type="parTrans" cxnId="{BEDBB72E-EA5D-44DC-A9DE-D77B848C6AA6}">
      <dgm:prSet/>
      <dgm:spPr/>
      <dgm:t>
        <a:bodyPr/>
        <a:lstStyle/>
        <a:p>
          <a:endParaRPr lang="zh-CN" altLang="en-US"/>
        </a:p>
      </dgm:t>
    </dgm:pt>
    <dgm:pt modelId="{4F01FEF3-27A7-497B-B2BB-23CE219C5535}" type="sibTrans" cxnId="{BEDBB72E-EA5D-44DC-A9DE-D77B848C6AA6}">
      <dgm:prSet/>
      <dgm:spPr/>
      <dgm:t>
        <a:bodyPr/>
        <a:lstStyle/>
        <a:p>
          <a:endParaRPr lang="zh-CN" altLang="en-US"/>
        </a:p>
      </dgm:t>
    </dgm:pt>
    <dgm:pt modelId="{E75E6DA5-6C59-46EA-A4EC-B4C4164A9245}">
      <dgm:prSet phldrT="[文本]"/>
      <dgm:spPr/>
      <dgm:t>
        <a:bodyPr/>
        <a:lstStyle/>
        <a:p>
          <a:r>
            <a:rPr lang="zh-CN" altLang="en-US" dirty="0"/>
            <a:t>二</a:t>
          </a:r>
        </a:p>
      </dgm:t>
    </dgm:pt>
    <dgm:pt modelId="{775FE955-970D-4EE5-83F4-AFDEB5C9A445}" type="parTrans" cxnId="{3AFEEA83-349B-4C07-BCCA-607C99040AD1}">
      <dgm:prSet/>
      <dgm:spPr/>
      <dgm:t>
        <a:bodyPr/>
        <a:lstStyle/>
        <a:p>
          <a:endParaRPr lang="zh-CN" altLang="en-US"/>
        </a:p>
      </dgm:t>
    </dgm:pt>
    <dgm:pt modelId="{476857E0-2235-43BA-B3B6-97669BC08ABE}" type="sibTrans" cxnId="{3AFEEA83-349B-4C07-BCCA-607C99040AD1}">
      <dgm:prSet/>
      <dgm:spPr/>
      <dgm:t>
        <a:bodyPr/>
        <a:lstStyle/>
        <a:p>
          <a:endParaRPr lang="zh-CN" altLang="en-US"/>
        </a:p>
      </dgm:t>
    </dgm:pt>
    <dgm:pt modelId="{0456AA5A-13F0-4DD9-919C-E2C28A1EBB27}">
      <dgm:prSet phldrT="[文本]"/>
      <dgm:spPr/>
      <dgm:t>
        <a:bodyPr/>
        <a:lstStyle/>
        <a:p>
          <a:r>
            <a:rPr lang="zh-CN" altLang="en-US">
              <a:ea typeface="华文新魏" panose="02010800040101010101" pitchFamily="2" charset="-122"/>
            </a:rPr>
            <a:t>通过分析仅仅</a:t>
          </a:r>
          <a:r>
            <a:rPr lang="en-US" altLang="zh-CN">
              <a:solidFill>
                <a:srgbClr val="00B050"/>
              </a:solidFill>
              <a:ea typeface="华文新魏" panose="02010800040101010101" pitchFamily="2" charset="-122"/>
            </a:rPr>
            <a:t>418</a:t>
          </a:r>
          <a:r>
            <a:rPr lang="zh-CN" altLang="en-US">
              <a:ea typeface="华文新魏" panose="02010800040101010101" pitchFamily="2" charset="-122"/>
            </a:rPr>
            <a:t>行的操作系统最小内核，带领初学者尽快入门。</a:t>
          </a:r>
          <a:endParaRPr lang="zh-CN" altLang="en-US" dirty="0"/>
        </a:p>
      </dgm:t>
    </dgm:pt>
    <dgm:pt modelId="{EC8B6E05-868F-45F9-AB38-2E87A282DCCB}" type="parTrans" cxnId="{18826E44-B866-42AD-98C1-F95113B2F2CA}">
      <dgm:prSet/>
      <dgm:spPr/>
      <dgm:t>
        <a:bodyPr/>
        <a:lstStyle/>
        <a:p>
          <a:endParaRPr lang="zh-CN" altLang="en-US"/>
        </a:p>
      </dgm:t>
    </dgm:pt>
    <dgm:pt modelId="{9D78F20F-ADC9-444F-BFE4-FDC3F06B9DF0}" type="sibTrans" cxnId="{18826E44-B866-42AD-98C1-F95113B2F2CA}">
      <dgm:prSet/>
      <dgm:spPr/>
      <dgm:t>
        <a:bodyPr/>
        <a:lstStyle/>
        <a:p>
          <a:endParaRPr lang="zh-CN" altLang="en-US"/>
        </a:p>
      </dgm:t>
    </dgm:pt>
    <dgm:pt modelId="{A8689CEA-F661-4BCE-ABE6-3113D37DB33A}">
      <dgm:prSet phldrT="[文本]"/>
      <dgm:spPr/>
      <dgm:t>
        <a:bodyPr/>
        <a:lstStyle/>
        <a:p>
          <a:r>
            <a:rPr lang="zh-CN" altLang="en-US" dirty="0"/>
            <a:t>三</a:t>
          </a:r>
        </a:p>
      </dgm:t>
    </dgm:pt>
    <dgm:pt modelId="{9754BF46-6636-44D8-9F04-39B9EB7D597A}" type="parTrans" cxnId="{9DBB6E67-63A7-4F45-ADAF-DE1AA1C13E2A}">
      <dgm:prSet/>
      <dgm:spPr/>
      <dgm:t>
        <a:bodyPr/>
        <a:lstStyle/>
        <a:p>
          <a:endParaRPr lang="zh-CN" altLang="en-US"/>
        </a:p>
      </dgm:t>
    </dgm:pt>
    <dgm:pt modelId="{B055EA86-811C-46B1-86E4-34F1B6E598CB}" type="sibTrans" cxnId="{9DBB6E67-63A7-4F45-ADAF-DE1AA1C13E2A}">
      <dgm:prSet/>
      <dgm:spPr/>
      <dgm:t>
        <a:bodyPr/>
        <a:lstStyle/>
        <a:p>
          <a:endParaRPr lang="zh-CN" altLang="en-US"/>
        </a:p>
      </dgm:t>
    </dgm:pt>
    <dgm:pt modelId="{B294D663-9FB2-4944-84A8-08BC6E14451E}">
      <dgm:prSet phldrT="[文本]" phldr="0" custT="0"/>
      <dgm:spPr/>
      <dgm:t>
        <a:bodyPr vert="horz" wrap="square"/>
        <a:lstStyle/>
        <a:p>
          <a:pPr>
            <a:lnSpc>
              <a:spcPct val="100000"/>
            </a:lnSpc>
            <a:spcBef>
              <a:spcPct val="0"/>
            </a:spcBef>
            <a:spcAft>
              <a:spcPct val="15000"/>
            </a:spcAft>
          </a:pPr>
          <a:r>
            <a:rPr lang="zh-CN" altLang="en-US">
              <a:ea typeface="华文新魏" panose="02010800040101010101" pitchFamily="2" charset="-122"/>
            </a:rPr>
            <a:t>学习方法：分析</a:t>
          </a:r>
          <a:r>
            <a:rPr lang="zh-CN" altLang="en-US">
              <a:solidFill>
                <a:srgbClr val="FF0066"/>
              </a:solidFill>
              <a:ea typeface="华文新魏" panose="02010800040101010101" pitchFamily="2" charset="-122"/>
            </a:rPr>
            <a:t>内核代码，动手完成各种实验。</a:t>
          </a:r>
        </a:p>
      </dgm:t>
    </dgm:pt>
    <dgm:pt modelId="{475A7618-7863-47D2-A2BF-5929DE125219}" type="parTrans" cxnId="{8279114D-479A-4DA4-9EE1-F9F76B2E016B}">
      <dgm:prSet/>
      <dgm:spPr/>
      <dgm:t>
        <a:bodyPr/>
        <a:lstStyle/>
        <a:p>
          <a:endParaRPr lang="zh-CN" altLang="en-US"/>
        </a:p>
      </dgm:t>
    </dgm:pt>
    <dgm:pt modelId="{DDA7C93F-4968-436D-A2F0-463A85A0654D}" type="sibTrans" cxnId="{8279114D-479A-4DA4-9EE1-F9F76B2E016B}">
      <dgm:prSet/>
      <dgm:spPr/>
      <dgm:t>
        <a:bodyPr/>
        <a:lstStyle/>
        <a:p>
          <a:endParaRPr lang="zh-CN" altLang="en-US"/>
        </a:p>
      </dgm:t>
    </dgm:pt>
    <dgm:pt modelId="{FE1749A9-1802-45CF-9CDC-EA9035DE687B}">
      <dgm:prSet phldrT="[文本]"/>
      <dgm:spPr/>
      <dgm:t>
        <a:bodyPr/>
        <a:lstStyle/>
        <a:p>
          <a:r>
            <a:rPr lang="zh-CN" altLang="en-US" dirty="0"/>
            <a:t>四</a:t>
          </a:r>
        </a:p>
      </dgm:t>
    </dgm:pt>
    <dgm:pt modelId="{8E8237D9-9094-4EBF-BB51-F6720CE93850}" type="parTrans" cxnId="{54487D9D-E476-4355-8C54-F6331333037E}">
      <dgm:prSet/>
      <dgm:spPr/>
      <dgm:t>
        <a:bodyPr/>
        <a:lstStyle/>
        <a:p>
          <a:endParaRPr lang="zh-CN" altLang="en-US"/>
        </a:p>
      </dgm:t>
    </dgm:pt>
    <dgm:pt modelId="{EF792BF9-7ECB-455D-930B-A23BF061160F}" type="sibTrans" cxnId="{54487D9D-E476-4355-8C54-F6331333037E}">
      <dgm:prSet/>
      <dgm:spPr/>
      <dgm:t>
        <a:bodyPr/>
        <a:lstStyle/>
        <a:p>
          <a:endParaRPr lang="zh-CN" altLang="en-US"/>
        </a:p>
      </dgm:t>
    </dgm:pt>
    <dgm:pt modelId="{B95EE195-5F28-4662-BB94-6B8D7EC080E2}">
      <dgm:prSet phldrT="[文本]"/>
      <dgm:spPr/>
      <dgm:t>
        <a:bodyPr/>
        <a:lstStyle/>
        <a:p>
          <a:r>
            <a:rPr lang="zh-CN" altLang="en-US">
              <a:ea typeface="华文新魏" panose="02010800040101010101" pitchFamily="2" charset="-122"/>
            </a:rPr>
            <a:t>思维方式：</a:t>
          </a:r>
          <a:r>
            <a:rPr lang="zh-CN" altLang="en-US">
              <a:solidFill>
                <a:srgbClr val="0070C0"/>
              </a:solidFill>
              <a:ea typeface="华文新魏" panose="02010800040101010101" pitchFamily="2" charset="-122"/>
            </a:rPr>
            <a:t>大师们</a:t>
          </a:r>
          <a:r>
            <a:rPr lang="zh-CN" altLang="en-US">
              <a:ea typeface="华文新魏" panose="02010800040101010101" pitchFamily="2" charset="-122"/>
            </a:rPr>
            <a:t>是怎么思考并写出</a:t>
          </a:r>
          <a:r>
            <a:rPr lang="en-US" altLang="zh-CN">
              <a:ea typeface="华文新魏" panose="02010800040101010101" pitchFamily="2" charset="-122"/>
            </a:rPr>
            <a:t>OS</a:t>
          </a:r>
          <a:r>
            <a:rPr lang="zh-CN" altLang="en-US">
              <a:ea typeface="华文新魏" panose="02010800040101010101" pitchFamily="2" charset="-122"/>
            </a:rPr>
            <a:t>？</a:t>
          </a:r>
          <a:endParaRPr lang="zh-CN" altLang="en-US" dirty="0"/>
        </a:p>
      </dgm:t>
    </dgm:pt>
    <dgm:pt modelId="{287349EC-8440-479A-A5B1-98F42F359E49}" type="parTrans" cxnId="{128278F5-F461-44DC-AA81-75A7C8F60D0E}">
      <dgm:prSet/>
      <dgm:spPr/>
      <dgm:t>
        <a:bodyPr/>
        <a:lstStyle/>
        <a:p>
          <a:endParaRPr lang="zh-CN" altLang="en-US"/>
        </a:p>
      </dgm:t>
    </dgm:pt>
    <dgm:pt modelId="{D1E93A57-D390-4C41-9E33-1B7CEF7795AC}" type="sibTrans" cxnId="{128278F5-F461-44DC-AA81-75A7C8F60D0E}">
      <dgm:prSet/>
      <dgm:spPr/>
      <dgm:t>
        <a:bodyPr/>
        <a:lstStyle/>
        <a:p>
          <a:endParaRPr lang="zh-CN" altLang="en-US"/>
        </a:p>
      </dgm:t>
    </dgm:pt>
    <dgm:pt modelId="{28C8A707-D682-4FB7-B1EF-265B5675CC96}">
      <dgm:prSet phldrT="[文本]"/>
      <dgm:spPr/>
      <dgm:t>
        <a:bodyPr/>
        <a:lstStyle/>
        <a:p>
          <a:r>
            <a:rPr lang="zh-CN" altLang="en-US" dirty="0"/>
            <a:t>五</a:t>
          </a:r>
        </a:p>
      </dgm:t>
    </dgm:pt>
    <dgm:pt modelId="{572CE702-2CBE-4697-875F-0A3E32B61DEB}" type="parTrans" cxnId="{4D73F0E3-4151-48F0-8D1F-13D212343391}">
      <dgm:prSet/>
      <dgm:spPr/>
      <dgm:t>
        <a:bodyPr/>
        <a:lstStyle/>
        <a:p>
          <a:endParaRPr lang="zh-CN" altLang="en-US"/>
        </a:p>
      </dgm:t>
    </dgm:pt>
    <dgm:pt modelId="{419E0F12-BC84-4093-B3C1-36D511974120}" type="sibTrans" cxnId="{4D73F0E3-4151-48F0-8D1F-13D212343391}">
      <dgm:prSet/>
      <dgm:spPr/>
      <dgm:t>
        <a:bodyPr/>
        <a:lstStyle/>
        <a:p>
          <a:endParaRPr lang="zh-CN" altLang="en-US"/>
        </a:p>
      </dgm:t>
    </dgm:pt>
    <dgm:pt modelId="{3E92BB6E-E4FE-4EC6-95AC-2CCC645C1C68}">
      <dgm:prSet phldrT="[文本]"/>
      <dgm:spPr/>
      <dgm:t>
        <a:bodyPr/>
        <a:lstStyle/>
        <a:p>
          <a:r>
            <a:rPr lang="zh-CN" altLang="en-US">
              <a:ea typeface="华文新魏" panose="02010800040101010101" pitchFamily="2" charset="-122"/>
            </a:rPr>
            <a:t>带着问题学习：如何能够</a:t>
          </a:r>
          <a:r>
            <a:rPr lang="zh-CN" altLang="en-US">
              <a:solidFill>
                <a:srgbClr val="FF0066"/>
              </a:solidFill>
              <a:ea typeface="华文新魏" panose="02010800040101010101" pitchFamily="2" charset="-122"/>
            </a:rPr>
            <a:t>避开</a:t>
          </a:r>
          <a:r>
            <a:rPr lang="zh-CN" altLang="en-US">
              <a:ea typeface="华文新魏" panose="02010800040101010101" pitchFamily="2" charset="-122"/>
            </a:rPr>
            <a:t>逻辑缠绕，怎么能够只写“</a:t>
          </a:r>
          <a:r>
            <a:rPr lang="zh-CN" altLang="en-US">
              <a:solidFill>
                <a:srgbClr val="00B050"/>
              </a:solidFill>
              <a:ea typeface="华文新魏" panose="02010800040101010101" pitchFamily="2" charset="-122"/>
            </a:rPr>
            <a:t>功能代码</a:t>
          </a:r>
          <a:r>
            <a:rPr lang="zh-CN" altLang="en-US">
              <a:ea typeface="华文新魏" panose="02010800040101010101" pitchFamily="2" charset="-122"/>
            </a:rPr>
            <a:t>”？</a:t>
          </a:r>
          <a:endParaRPr lang="zh-CN" altLang="en-US" dirty="0"/>
        </a:p>
      </dgm:t>
    </dgm:pt>
    <dgm:pt modelId="{B84066F9-6C67-4B4D-8DCB-7007EB33F29E}" type="parTrans" cxnId="{CC9A1CDB-FA79-435B-9974-C9135868BA51}">
      <dgm:prSet/>
      <dgm:spPr/>
      <dgm:t>
        <a:bodyPr/>
        <a:lstStyle/>
        <a:p>
          <a:endParaRPr lang="zh-CN" altLang="en-US"/>
        </a:p>
      </dgm:t>
    </dgm:pt>
    <dgm:pt modelId="{2974DD7C-3932-4A31-9388-EEBC03693D0B}" type="sibTrans" cxnId="{CC9A1CDB-FA79-435B-9974-C9135868BA51}">
      <dgm:prSet/>
      <dgm:spPr/>
      <dgm:t>
        <a:bodyPr/>
        <a:lstStyle/>
        <a:p>
          <a:endParaRPr lang="zh-CN" altLang="en-US"/>
        </a:p>
      </dgm:t>
    </dgm:pt>
    <dgm:pt modelId="{DF6EB5E2-2428-4919-926D-21684206F4DC}">
      <dgm:prSet phldrT="[文本]"/>
      <dgm:spPr/>
      <dgm:t>
        <a:bodyPr/>
        <a:lstStyle/>
        <a:p>
          <a:r>
            <a:rPr lang="zh-CN" altLang="en-US" dirty="0"/>
            <a:t>六</a:t>
          </a:r>
        </a:p>
      </dgm:t>
    </dgm:pt>
    <dgm:pt modelId="{4AA81D1C-9E3C-4EDA-BB30-997D988BFED8}" type="parTrans" cxnId="{10C7DDDD-ACF6-43C1-B03E-E749B54DDED8}">
      <dgm:prSet/>
      <dgm:spPr/>
      <dgm:t>
        <a:bodyPr/>
        <a:lstStyle/>
        <a:p>
          <a:endParaRPr lang="zh-CN" altLang="en-US"/>
        </a:p>
      </dgm:t>
    </dgm:pt>
    <dgm:pt modelId="{5EF115FB-6E4A-46BA-ABC2-93974D93D72F}" type="sibTrans" cxnId="{10C7DDDD-ACF6-43C1-B03E-E749B54DDED8}">
      <dgm:prSet/>
      <dgm:spPr/>
      <dgm:t>
        <a:bodyPr/>
        <a:lstStyle/>
        <a:p>
          <a:endParaRPr lang="zh-CN" altLang="en-US"/>
        </a:p>
      </dgm:t>
    </dgm:pt>
    <dgm:pt modelId="{79BE19C0-FFFB-4A9B-9462-A84A1884E5BD}">
      <dgm:prSet phldrT="[文本]"/>
      <dgm:spPr/>
      <dgm:t>
        <a:bodyPr/>
        <a:lstStyle/>
        <a:p>
          <a:r>
            <a:rPr lang="zh-CN" altLang="en-US">
              <a:solidFill>
                <a:srgbClr val="000000"/>
              </a:solidFill>
              <a:ea typeface="华文新魏" panose="02010800040101010101" pitchFamily="2" charset="-122"/>
            </a:rPr>
            <a:t>目的：上限</a:t>
          </a:r>
          <a:r>
            <a:rPr lang="zh-CN" altLang="en-US">
              <a:solidFill>
                <a:srgbClr val="0070C0"/>
              </a:solidFill>
              <a:ea typeface="华文新魏" panose="02010800040101010101" pitchFamily="2" charset="-122"/>
            </a:rPr>
            <a:t>写自己</a:t>
          </a:r>
          <a:r>
            <a:rPr lang="zh-CN" altLang="en-US">
              <a:solidFill>
                <a:srgbClr val="000000"/>
              </a:solidFill>
              <a:ea typeface="华文新魏" panose="02010800040101010101" pitchFamily="2" charset="-122"/>
            </a:rPr>
            <a:t>的</a:t>
          </a:r>
          <a:r>
            <a:rPr lang="en-US" altLang="zh-CN">
              <a:solidFill>
                <a:srgbClr val="000000"/>
              </a:solidFill>
              <a:ea typeface="华文新魏" panose="02010800040101010101" pitchFamily="2" charset="-122"/>
            </a:rPr>
            <a:t>RTOS</a:t>
          </a:r>
          <a:r>
            <a:rPr lang="zh-CN" altLang="en-US">
              <a:solidFill>
                <a:srgbClr val="000000"/>
              </a:solidFill>
              <a:ea typeface="华文新魏" panose="02010800040101010101" pitchFamily="2" charset="-122"/>
            </a:rPr>
            <a:t>；下限用现有的</a:t>
          </a:r>
          <a:r>
            <a:rPr lang="en-US" altLang="zh-CN">
              <a:solidFill>
                <a:srgbClr val="000000"/>
              </a:solidFill>
              <a:ea typeface="华文新魏" panose="02010800040101010101" pitchFamily="2" charset="-122"/>
            </a:rPr>
            <a:t>RTOS</a:t>
          </a:r>
          <a:r>
            <a:rPr lang="zh-CN" altLang="en-US">
              <a:solidFill>
                <a:srgbClr val="000000"/>
              </a:solidFill>
              <a:ea typeface="华文新魏" panose="02010800040101010101" pitchFamily="2" charset="-122"/>
            </a:rPr>
            <a:t>写程序。</a:t>
          </a:r>
          <a:endParaRPr lang="zh-CN" altLang="en-US" dirty="0"/>
        </a:p>
      </dgm:t>
    </dgm:pt>
    <dgm:pt modelId="{43645AF3-7CCA-4C3C-B323-8E9E008632ED}" type="parTrans" cxnId="{A13F69D9-9C68-4124-8B27-2798A0574687}">
      <dgm:prSet/>
      <dgm:spPr/>
      <dgm:t>
        <a:bodyPr/>
        <a:lstStyle/>
        <a:p>
          <a:endParaRPr lang="zh-CN" altLang="en-US"/>
        </a:p>
      </dgm:t>
    </dgm:pt>
    <dgm:pt modelId="{976AB5BF-1FD2-428E-B7A8-E7BF60E7E1E3}" type="sibTrans" cxnId="{A13F69D9-9C68-4124-8B27-2798A0574687}">
      <dgm:prSet/>
      <dgm:spPr/>
      <dgm:t>
        <a:bodyPr/>
        <a:lstStyle/>
        <a:p>
          <a:endParaRPr lang="zh-CN" altLang="en-US"/>
        </a:p>
      </dgm:t>
    </dgm:pt>
    <dgm:pt modelId="{0DFBA12E-E71D-46F7-8432-D7826BA09C74}" type="pres">
      <dgm:prSet presAssocID="{17C659AC-C917-45BA-863E-7656E6787F45}" presName="linearFlow" presStyleCnt="0">
        <dgm:presLayoutVars>
          <dgm:dir/>
          <dgm:animLvl val="lvl"/>
          <dgm:resizeHandles val="exact"/>
        </dgm:presLayoutVars>
      </dgm:prSet>
      <dgm:spPr/>
    </dgm:pt>
    <dgm:pt modelId="{FEDA46FF-4DB3-4936-9800-493C88F79972}" type="pres">
      <dgm:prSet presAssocID="{C6DC532E-6932-484A-AB6F-62D3A9C66513}" presName="composite" presStyleCnt="0"/>
      <dgm:spPr/>
    </dgm:pt>
    <dgm:pt modelId="{42B1A8E3-A314-4FF4-A230-59C1D0C06287}" type="pres">
      <dgm:prSet presAssocID="{C6DC532E-6932-484A-AB6F-62D3A9C66513}" presName="parentText" presStyleLbl="alignNode1" presStyleIdx="0" presStyleCnt="6">
        <dgm:presLayoutVars>
          <dgm:chMax val="1"/>
          <dgm:bulletEnabled val="1"/>
        </dgm:presLayoutVars>
      </dgm:prSet>
      <dgm:spPr/>
    </dgm:pt>
    <dgm:pt modelId="{ECB7301C-6001-494E-9F2A-BF7721A36C51}" type="pres">
      <dgm:prSet presAssocID="{C6DC532E-6932-484A-AB6F-62D3A9C66513}" presName="descendantText" presStyleLbl="alignAcc1" presStyleIdx="0" presStyleCnt="6">
        <dgm:presLayoutVars>
          <dgm:bulletEnabled val="1"/>
        </dgm:presLayoutVars>
      </dgm:prSet>
      <dgm:spPr/>
    </dgm:pt>
    <dgm:pt modelId="{18D9703D-1EE5-4433-BA61-2CF0487C30A9}" type="pres">
      <dgm:prSet presAssocID="{CB81860B-4FDB-4800-9497-AF6CFB8C33DC}" presName="sp" presStyleCnt="0"/>
      <dgm:spPr/>
    </dgm:pt>
    <dgm:pt modelId="{A8E45055-DEA9-4473-B5C3-1F6F1176B0E4}" type="pres">
      <dgm:prSet presAssocID="{E75E6DA5-6C59-46EA-A4EC-B4C4164A9245}" presName="composite" presStyleCnt="0"/>
      <dgm:spPr/>
    </dgm:pt>
    <dgm:pt modelId="{7F89011D-F36C-4A49-9A1F-F9314952F333}" type="pres">
      <dgm:prSet presAssocID="{E75E6DA5-6C59-46EA-A4EC-B4C4164A9245}" presName="parentText" presStyleLbl="alignNode1" presStyleIdx="1" presStyleCnt="6">
        <dgm:presLayoutVars>
          <dgm:chMax val="1"/>
          <dgm:bulletEnabled val="1"/>
        </dgm:presLayoutVars>
      </dgm:prSet>
      <dgm:spPr/>
    </dgm:pt>
    <dgm:pt modelId="{032E5E8C-31D0-4B6C-9F32-2117C6D2E0D2}" type="pres">
      <dgm:prSet presAssocID="{E75E6DA5-6C59-46EA-A4EC-B4C4164A9245}" presName="descendantText" presStyleLbl="alignAcc1" presStyleIdx="1" presStyleCnt="6">
        <dgm:presLayoutVars>
          <dgm:bulletEnabled val="1"/>
        </dgm:presLayoutVars>
      </dgm:prSet>
      <dgm:spPr/>
    </dgm:pt>
    <dgm:pt modelId="{7D1183FF-B9FE-40C0-A95C-536A0D89F0A0}" type="pres">
      <dgm:prSet presAssocID="{476857E0-2235-43BA-B3B6-97669BC08ABE}" presName="sp" presStyleCnt="0"/>
      <dgm:spPr/>
    </dgm:pt>
    <dgm:pt modelId="{0EDB2F26-3EC2-4AA9-9B74-11833150840E}" type="pres">
      <dgm:prSet presAssocID="{A8689CEA-F661-4BCE-ABE6-3113D37DB33A}" presName="composite" presStyleCnt="0"/>
      <dgm:spPr/>
    </dgm:pt>
    <dgm:pt modelId="{32583B4B-1EB2-45E3-9D0C-517A13C69E10}" type="pres">
      <dgm:prSet presAssocID="{A8689CEA-F661-4BCE-ABE6-3113D37DB33A}" presName="parentText" presStyleLbl="alignNode1" presStyleIdx="2" presStyleCnt="6">
        <dgm:presLayoutVars>
          <dgm:chMax val="1"/>
          <dgm:bulletEnabled val="1"/>
        </dgm:presLayoutVars>
      </dgm:prSet>
      <dgm:spPr/>
    </dgm:pt>
    <dgm:pt modelId="{2C94730A-939B-46B6-AFC7-3E0AED9FF59B}" type="pres">
      <dgm:prSet presAssocID="{A8689CEA-F661-4BCE-ABE6-3113D37DB33A}" presName="descendantText" presStyleLbl="alignAcc1" presStyleIdx="2" presStyleCnt="6">
        <dgm:presLayoutVars>
          <dgm:bulletEnabled val="1"/>
        </dgm:presLayoutVars>
      </dgm:prSet>
      <dgm:spPr/>
    </dgm:pt>
    <dgm:pt modelId="{79277165-31D3-47A5-92B2-BB428DC3EB8B}" type="pres">
      <dgm:prSet presAssocID="{B055EA86-811C-46B1-86E4-34F1B6E598CB}" presName="sp" presStyleCnt="0"/>
      <dgm:spPr/>
    </dgm:pt>
    <dgm:pt modelId="{30B9DD4A-1C1E-4496-A3D1-6076C7515417}" type="pres">
      <dgm:prSet presAssocID="{FE1749A9-1802-45CF-9CDC-EA9035DE687B}" presName="composite" presStyleCnt="0"/>
      <dgm:spPr/>
    </dgm:pt>
    <dgm:pt modelId="{3DA8AB85-2DBF-4EDE-87B1-A7B098C841F2}" type="pres">
      <dgm:prSet presAssocID="{FE1749A9-1802-45CF-9CDC-EA9035DE687B}" presName="parentText" presStyleLbl="alignNode1" presStyleIdx="3" presStyleCnt="6">
        <dgm:presLayoutVars>
          <dgm:chMax val="1"/>
          <dgm:bulletEnabled val="1"/>
        </dgm:presLayoutVars>
      </dgm:prSet>
      <dgm:spPr/>
    </dgm:pt>
    <dgm:pt modelId="{05449461-5ED8-47D5-BA72-BC0DA4A061A8}" type="pres">
      <dgm:prSet presAssocID="{FE1749A9-1802-45CF-9CDC-EA9035DE687B}" presName="descendantText" presStyleLbl="alignAcc1" presStyleIdx="3" presStyleCnt="6">
        <dgm:presLayoutVars>
          <dgm:bulletEnabled val="1"/>
        </dgm:presLayoutVars>
      </dgm:prSet>
      <dgm:spPr/>
    </dgm:pt>
    <dgm:pt modelId="{0DC51AEE-D2A9-41E9-B64C-FFBA67F01D16}" type="pres">
      <dgm:prSet presAssocID="{EF792BF9-7ECB-455D-930B-A23BF061160F}" presName="sp" presStyleCnt="0"/>
      <dgm:spPr/>
    </dgm:pt>
    <dgm:pt modelId="{9E3790AB-DD13-45FD-8EC8-0C30BB28D9EA}" type="pres">
      <dgm:prSet presAssocID="{28C8A707-D682-4FB7-B1EF-265B5675CC96}" presName="composite" presStyleCnt="0"/>
      <dgm:spPr/>
    </dgm:pt>
    <dgm:pt modelId="{200FB171-55D0-4F5B-9B64-69BB47100719}" type="pres">
      <dgm:prSet presAssocID="{28C8A707-D682-4FB7-B1EF-265B5675CC96}" presName="parentText" presStyleLbl="alignNode1" presStyleIdx="4" presStyleCnt="6">
        <dgm:presLayoutVars>
          <dgm:chMax val="1"/>
          <dgm:bulletEnabled val="1"/>
        </dgm:presLayoutVars>
      </dgm:prSet>
      <dgm:spPr/>
    </dgm:pt>
    <dgm:pt modelId="{C2CC2ACA-4B6B-44BB-820F-4DB7E923005F}" type="pres">
      <dgm:prSet presAssocID="{28C8A707-D682-4FB7-B1EF-265B5675CC96}" presName="descendantText" presStyleLbl="alignAcc1" presStyleIdx="4" presStyleCnt="6">
        <dgm:presLayoutVars>
          <dgm:bulletEnabled val="1"/>
        </dgm:presLayoutVars>
      </dgm:prSet>
      <dgm:spPr/>
    </dgm:pt>
    <dgm:pt modelId="{1108E7B1-2F1C-4ADA-97A5-D94D72613B06}" type="pres">
      <dgm:prSet presAssocID="{419E0F12-BC84-4093-B3C1-36D511974120}" presName="sp" presStyleCnt="0"/>
      <dgm:spPr/>
    </dgm:pt>
    <dgm:pt modelId="{80F4C1BB-6EEC-40E7-9136-27AA165302AB}" type="pres">
      <dgm:prSet presAssocID="{DF6EB5E2-2428-4919-926D-21684206F4DC}" presName="composite" presStyleCnt="0"/>
      <dgm:spPr/>
    </dgm:pt>
    <dgm:pt modelId="{DD601148-872A-4373-A98D-19EF2B61D6BE}" type="pres">
      <dgm:prSet presAssocID="{DF6EB5E2-2428-4919-926D-21684206F4DC}" presName="parentText" presStyleLbl="alignNode1" presStyleIdx="5" presStyleCnt="6">
        <dgm:presLayoutVars>
          <dgm:chMax val="1"/>
          <dgm:bulletEnabled val="1"/>
        </dgm:presLayoutVars>
      </dgm:prSet>
      <dgm:spPr/>
    </dgm:pt>
    <dgm:pt modelId="{46035665-7B3F-43F5-B495-1F1D99B53D60}" type="pres">
      <dgm:prSet presAssocID="{DF6EB5E2-2428-4919-926D-21684206F4DC}" presName="descendantText" presStyleLbl="alignAcc1" presStyleIdx="5" presStyleCnt="6">
        <dgm:presLayoutVars>
          <dgm:bulletEnabled val="1"/>
        </dgm:presLayoutVars>
      </dgm:prSet>
      <dgm:spPr/>
    </dgm:pt>
  </dgm:ptLst>
  <dgm:cxnLst>
    <dgm:cxn modelId="{0833E31C-BCD7-4EB1-B435-3E91B2446ECD}" type="presOf" srcId="{0456AA5A-13F0-4DD9-919C-E2C28A1EBB27}" destId="{032E5E8C-31D0-4B6C-9F32-2117C6D2E0D2}" srcOrd="0" destOrd="0" presId="urn:microsoft.com/office/officeart/2005/8/layout/chevron2"/>
    <dgm:cxn modelId="{BEDBB72E-EA5D-44DC-A9DE-D77B848C6AA6}" srcId="{C6DC532E-6932-484A-AB6F-62D3A9C66513}" destId="{C2FB64E7-6BB8-4233-888E-FA38BA6ADA81}" srcOrd="0" destOrd="0" parTransId="{2F5031B9-62B9-4DC1-98A5-40EA17851E30}" sibTransId="{4F01FEF3-27A7-497B-B2BB-23CE219C5535}"/>
    <dgm:cxn modelId="{86711D33-B113-48E8-9380-02871ADFB6B5}" type="presOf" srcId="{17C659AC-C917-45BA-863E-7656E6787F45}" destId="{0DFBA12E-E71D-46F7-8432-D7826BA09C74}" srcOrd="0" destOrd="0" presId="urn:microsoft.com/office/officeart/2005/8/layout/chevron2"/>
    <dgm:cxn modelId="{16226235-58F9-46DA-A902-224F406BF8C4}" type="presOf" srcId="{B95EE195-5F28-4662-BB94-6B8D7EC080E2}" destId="{05449461-5ED8-47D5-BA72-BC0DA4A061A8}" srcOrd="0" destOrd="0" presId="urn:microsoft.com/office/officeart/2005/8/layout/chevron2"/>
    <dgm:cxn modelId="{814E5763-146F-49DD-9F7B-C027336ED7F3}" type="presOf" srcId="{419E0F12-BC84-4093-B3C1-36D511974120}" destId="{1108E7B1-2F1C-4ADA-97A5-D94D72613B06}" srcOrd="0" destOrd="0" presId="urn:microsoft.com/office/officeart/2005/8/layout/chevron2"/>
    <dgm:cxn modelId="{18826E44-B866-42AD-98C1-F95113B2F2CA}" srcId="{E75E6DA5-6C59-46EA-A4EC-B4C4164A9245}" destId="{0456AA5A-13F0-4DD9-919C-E2C28A1EBB27}" srcOrd="0" destOrd="0" parTransId="{EC8B6E05-868F-45F9-AB38-2E87A282DCCB}" sibTransId="{9D78F20F-ADC9-444F-BFE4-FDC3F06B9DF0}"/>
    <dgm:cxn modelId="{4C2F3A47-2AA1-4F76-8CD5-26F005D01838}" type="presOf" srcId="{E75E6DA5-6C59-46EA-A4EC-B4C4164A9245}" destId="{7F89011D-F36C-4A49-9A1F-F9314952F333}" srcOrd="0" destOrd="0" presId="urn:microsoft.com/office/officeart/2005/8/layout/chevron2"/>
    <dgm:cxn modelId="{9DBB6E67-63A7-4F45-ADAF-DE1AA1C13E2A}" srcId="{17C659AC-C917-45BA-863E-7656E6787F45}" destId="{A8689CEA-F661-4BCE-ABE6-3113D37DB33A}" srcOrd="2" destOrd="0" parTransId="{9754BF46-6636-44D8-9F04-39B9EB7D597A}" sibTransId="{B055EA86-811C-46B1-86E4-34F1B6E598CB}"/>
    <dgm:cxn modelId="{8279114D-479A-4DA4-9EE1-F9F76B2E016B}" srcId="{A8689CEA-F661-4BCE-ABE6-3113D37DB33A}" destId="{B294D663-9FB2-4944-84A8-08BC6E14451E}" srcOrd="0" destOrd="0" parTransId="{475A7618-7863-47D2-A2BF-5929DE125219}" sibTransId="{DDA7C93F-4968-436D-A2F0-463A85A0654D}"/>
    <dgm:cxn modelId="{66BE5B7A-3F4D-4BFE-A41F-DABD26BFBEA0}" type="presOf" srcId="{B294D663-9FB2-4944-84A8-08BC6E14451E}" destId="{2C94730A-939B-46B6-AFC7-3E0AED9FF59B}" srcOrd="0" destOrd="0" presId="urn:microsoft.com/office/officeart/2005/8/layout/chevron2"/>
    <dgm:cxn modelId="{3CF4525A-7F6B-44F7-93FF-75D668CEE85F}" type="presOf" srcId="{EF792BF9-7ECB-455D-930B-A23BF061160F}" destId="{0DC51AEE-D2A9-41E9-B64C-FFBA67F01D16}" srcOrd="0" destOrd="0" presId="urn:microsoft.com/office/officeart/2005/8/layout/chevron2"/>
    <dgm:cxn modelId="{2B8CCE7B-9D49-41BE-8475-05DD89F2489C}" type="presOf" srcId="{CB81860B-4FDB-4800-9497-AF6CFB8C33DC}" destId="{18D9703D-1EE5-4433-BA61-2CF0487C30A9}" srcOrd="0" destOrd="0" presId="urn:microsoft.com/office/officeart/2005/8/layout/chevron2"/>
    <dgm:cxn modelId="{B60CEE7B-F89A-46EB-AEDA-EE50A100B722}" type="presOf" srcId="{C2FB64E7-6BB8-4233-888E-FA38BA6ADA81}" destId="{ECB7301C-6001-494E-9F2A-BF7721A36C51}" srcOrd="0" destOrd="0" presId="urn:microsoft.com/office/officeart/2005/8/layout/chevron2"/>
    <dgm:cxn modelId="{3B1C2B83-717C-4273-A3E2-E85863613A90}" srcId="{17C659AC-C917-45BA-863E-7656E6787F45}" destId="{C6DC532E-6932-484A-AB6F-62D3A9C66513}" srcOrd="0" destOrd="0" parTransId="{E4BC6DD4-8D19-44CA-80DC-98FA87034A0D}" sibTransId="{CB81860B-4FDB-4800-9497-AF6CFB8C33DC}"/>
    <dgm:cxn modelId="{3AFEEA83-349B-4C07-BCCA-607C99040AD1}" srcId="{17C659AC-C917-45BA-863E-7656E6787F45}" destId="{E75E6DA5-6C59-46EA-A4EC-B4C4164A9245}" srcOrd="1" destOrd="0" parTransId="{775FE955-970D-4EE5-83F4-AFDEB5C9A445}" sibTransId="{476857E0-2235-43BA-B3B6-97669BC08ABE}"/>
    <dgm:cxn modelId="{6B78A699-39EE-421E-842E-E4888C5D63A6}" type="presOf" srcId="{DF6EB5E2-2428-4919-926D-21684206F4DC}" destId="{DD601148-872A-4373-A98D-19EF2B61D6BE}" srcOrd="0" destOrd="0" presId="urn:microsoft.com/office/officeart/2005/8/layout/chevron2"/>
    <dgm:cxn modelId="{54487D9D-E476-4355-8C54-F6331333037E}" srcId="{17C659AC-C917-45BA-863E-7656E6787F45}" destId="{FE1749A9-1802-45CF-9CDC-EA9035DE687B}" srcOrd="3" destOrd="0" parTransId="{8E8237D9-9094-4EBF-BB51-F6720CE93850}" sibTransId="{EF792BF9-7ECB-455D-930B-A23BF061160F}"/>
    <dgm:cxn modelId="{4E2B7AC2-3274-4AB3-8B4A-C0722C5B4E6A}" type="presOf" srcId="{476857E0-2235-43BA-B3B6-97669BC08ABE}" destId="{7D1183FF-B9FE-40C0-A95C-536A0D89F0A0}" srcOrd="0" destOrd="0" presId="urn:microsoft.com/office/officeart/2005/8/layout/chevron2"/>
    <dgm:cxn modelId="{A13F69D9-9C68-4124-8B27-2798A0574687}" srcId="{DF6EB5E2-2428-4919-926D-21684206F4DC}" destId="{79BE19C0-FFFB-4A9B-9462-A84A1884E5BD}" srcOrd="0" destOrd="0" parTransId="{43645AF3-7CCA-4C3C-B323-8E9E008632ED}" sibTransId="{976AB5BF-1FD2-428E-B7A8-E7BF60E7E1E3}"/>
    <dgm:cxn modelId="{EF7291DA-4A76-4F99-984D-1C6A48FBFEE4}" type="presOf" srcId="{B055EA86-811C-46B1-86E4-34F1B6E598CB}" destId="{79277165-31D3-47A5-92B2-BB428DC3EB8B}" srcOrd="0" destOrd="0" presId="urn:microsoft.com/office/officeart/2005/8/layout/chevron2"/>
    <dgm:cxn modelId="{CC9A1CDB-FA79-435B-9974-C9135868BA51}" srcId="{28C8A707-D682-4FB7-B1EF-265B5675CC96}" destId="{3E92BB6E-E4FE-4EC6-95AC-2CCC645C1C68}" srcOrd="0" destOrd="0" parTransId="{B84066F9-6C67-4B4D-8DCB-7007EB33F29E}" sibTransId="{2974DD7C-3932-4A31-9388-EEBC03693D0B}"/>
    <dgm:cxn modelId="{10C7DDDD-ACF6-43C1-B03E-E749B54DDED8}" srcId="{17C659AC-C917-45BA-863E-7656E6787F45}" destId="{DF6EB5E2-2428-4919-926D-21684206F4DC}" srcOrd="5" destOrd="0" parTransId="{4AA81D1C-9E3C-4EDA-BB30-997D988BFED8}" sibTransId="{5EF115FB-6E4A-46BA-ABC2-93974D93D72F}"/>
    <dgm:cxn modelId="{990121DE-C344-46C7-8D80-D1E467E22B98}" type="presOf" srcId="{C6DC532E-6932-484A-AB6F-62D3A9C66513}" destId="{42B1A8E3-A314-4FF4-A230-59C1D0C06287}" srcOrd="0" destOrd="0" presId="urn:microsoft.com/office/officeart/2005/8/layout/chevron2"/>
    <dgm:cxn modelId="{825498DF-6575-49F4-B206-33CC939D61AB}" type="presOf" srcId="{A8689CEA-F661-4BCE-ABE6-3113D37DB33A}" destId="{32583B4B-1EB2-45E3-9D0C-517A13C69E10}" srcOrd="0" destOrd="0" presId="urn:microsoft.com/office/officeart/2005/8/layout/chevron2"/>
    <dgm:cxn modelId="{4D73F0E3-4151-48F0-8D1F-13D212343391}" srcId="{17C659AC-C917-45BA-863E-7656E6787F45}" destId="{28C8A707-D682-4FB7-B1EF-265B5675CC96}" srcOrd="4" destOrd="0" parTransId="{572CE702-2CBE-4697-875F-0A3E32B61DEB}" sibTransId="{419E0F12-BC84-4093-B3C1-36D511974120}"/>
    <dgm:cxn modelId="{859C4CE4-1B26-47FF-A692-462B0D248AA1}" type="presOf" srcId="{28C8A707-D682-4FB7-B1EF-265B5675CC96}" destId="{200FB171-55D0-4F5B-9B64-69BB47100719}" srcOrd="0" destOrd="0" presId="urn:microsoft.com/office/officeart/2005/8/layout/chevron2"/>
    <dgm:cxn modelId="{774FA3F0-7086-49FB-90F3-FF5775E08DDB}" type="presOf" srcId="{3E92BB6E-E4FE-4EC6-95AC-2CCC645C1C68}" destId="{C2CC2ACA-4B6B-44BB-820F-4DB7E923005F}" srcOrd="0" destOrd="0" presId="urn:microsoft.com/office/officeart/2005/8/layout/chevron2"/>
    <dgm:cxn modelId="{128278F5-F461-44DC-AA81-75A7C8F60D0E}" srcId="{FE1749A9-1802-45CF-9CDC-EA9035DE687B}" destId="{B95EE195-5F28-4662-BB94-6B8D7EC080E2}" srcOrd="0" destOrd="0" parTransId="{287349EC-8440-479A-A5B1-98F42F359E49}" sibTransId="{D1E93A57-D390-4C41-9E33-1B7CEF7795AC}"/>
    <dgm:cxn modelId="{DB752AFA-3A50-43E3-87B5-209E1B371BC4}" type="presOf" srcId="{79BE19C0-FFFB-4A9B-9462-A84A1884E5BD}" destId="{46035665-7B3F-43F5-B495-1F1D99B53D60}" srcOrd="0" destOrd="0" presId="urn:microsoft.com/office/officeart/2005/8/layout/chevron2"/>
    <dgm:cxn modelId="{570AC8FC-4E37-4010-B900-8FCAB1D257D5}" type="presOf" srcId="{FE1749A9-1802-45CF-9CDC-EA9035DE687B}" destId="{3DA8AB85-2DBF-4EDE-87B1-A7B098C841F2}" srcOrd="0" destOrd="0" presId="urn:microsoft.com/office/officeart/2005/8/layout/chevron2"/>
    <dgm:cxn modelId="{57C36A39-F20A-4984-9FB3-A9CFDDA5FDE2}" type="presParOf" srcId="{0DFBA12E-E71D-46F7-8432-D7826BA09C74}" destId="{FEDA46FF-4DB3-4936-9800-493C88F79972}" srcOrd="0" destOrd="0" presId="urn:microsoft.com/office/officeart/2005/8/layout/chevron2"/>
    <dgm:cxn modelId="{63FE0921-A683-46F6-AE24-359DFD710C35}" type="presParOf" srcId="{FEDA46FF-4DB3-4936-9800-493C88F79972}" destId="{42B1A8E3-A314-4FF4-A230-59C1D0C06287}" srcOrd="0" destOrd="0" presId="urn:microsoft.com/office/officeart/2005/8/layout/chevron2"/>
    <dgm:cxn modelId="{EB892989-F1A9-43A1-AF9F-6F764E7E39C0}" type="presParOf" srcId="{FEDA46FF-4DB3-4936-9800-493C88F79972}" destId="{ECB7301C-6001-494E-9F2A-BF7721A36C51}" srcOrd="1" destOrd="0" presId="urn:microsoft.com/office/officeart/2005/8/layout/chevron2"/>
    <dgm:cxn modelId="{BE6C9991-44CB-4D65-BFE8-0471244C534C}" type="presParOf" srcId="{0DFBA12E-E71D-46F7-8432-D7826BA09C74}" destId="{18D9703D-1EE5-4433-BA61-2CF0487C30A9}" srcOrd="1" destOrd="0" presId="urn:microsoft.com/office/officeart/2005/8/layout/chevron2"/>
    <dgm:cxn modelId="{333D0640-549B-4B05-B089-58B77B5871FF}" type="presParOf" srcId="{0DFBA12E-E71D-46F7-8432-D7826BA09C74}" destId="{A8E45055-DEA9-4473-B5C3-1F6F1176B0E4}" srcOrd="2" destOrd="0" presId="urn:microsoft.com/office/officeart/2005/8/layout/chevron2"/>
    <dgm:cxn modelId="{86AE6A18-8548-461D-8225-CA5B4D46F583}" type="presParOf" srcId="{A8E45055-DEA9-4473-B5C3-1F6F1176B0E4}" destId="{7F89011D-F36C-4A49-9A1F-F9314952F333}" srcOrd="0" destOrd="0" presId="urn:microsoft.com/office/officeart/2005/8/layout/chevron2"/>
    <dgm:cxn modelId="{3FDAB2BF-3753-49C4-9816-D45F74FC315F}" type="presParOf" srcId="{A8E45055-DEA9-4473-B5C3-1F6F1176B0E4}" destId="{032E5E8C-31D0-4B6C-9F32-2117C6D2E0D2}" srcOrd="1" destOrd="0" presId="urn:microsoft.com/office/officeart/2005/8/layout/chevron2"/>
    <dgm:cxn modelId="{6FE58816-BD49-4FAC-B173-00FDBDDD8565}" type="presParOf" srcId="{0DFBA12E-E71D-46F7-8432-D7826BA09C74}" destId="{7D1183FF-B9FE-40C0-A95C-536A0D89F0A0}" srcOrd="3" destOrd="0" presId="urn:microsoft.com/office/officeart/2005/8/layout/chevron2"/>
    <dgm:cxn modelId="{AED29608-EBC7-4F2E-8557-EAF16DCD8A43}" type="presParOf" srcId="{0DFBA12E-E71D-46F7-8432-D7826BA09C74}" destId="{0EDB2F26-3EC2-4AA9-9B74-11833150840E}" srcOrd="4" destOrd="0" presId="urn:microsoft.com/office/officeart/2005/8/layout/chevron2"/>
    <dgm:cxn modelId="{E46E7E2B-6E28-4C3E-9902-D84133FFC6E5}" type="presParOf" srcId="{0EDB2F26-3EC2-4AA9-9B74-11833150840E}" destId="{32583B4B-1EB2-45E3-9D0C-517A13C69E10}" srcOrd="0" destOrd="0" presId="urn:microsoft.com/office/officeart/2005/8/layout/chevron2"/>
    <dgm:cxn modelId="{43E97FF4-60DB-432F-B71C-8DA00643C859}" type="presParOf" srcId="{0EDB2F26-3EC2-4AA9-9B74-11833150840E}" destId="{2C94730A-939B-46B6-AFC7-3E0AED9FF59B}" srcOrd="1" destOrd="0" presId="urn:microsoft.com/office/officeart/2005/8/layout/chevron2"/>
    <dgm:cxn modelId="{8CEBCE15-D7EF-49C2-A74A-FFD55DB41FD4}" type="presParOf" srcId="{0DFBA12E-E71D-46F7-8432-D7826BA09C74}" destId="{79277165-31D3-47A5-92B2-BB428DC3EB8B}" srcOrd="5" destOrd="0" presId="urn:microsoft.com/office/officeart/2005/8/layout/chevron2"/>
    <dgm:cxn modelId="{745B6B79-630E-4382-990D-8C4BA6CEE56E}" type="presParOf" srcId="{0DFBA12E-E71D-46F7-8432-D7826BA09C74}" destId="{30B9DD4A-1C1E-4496-A3D1-6076C7515417}" srcOrd="6" destOrd="0" presId="urn:microsoft.com/office/officeart/2005/8/layout/chevron2"/>
    <dgm:cxn modelId="{8FDE95F7-0183-40DB-88A1-2D04677A6A01}" type="presParOf" srcId="{30B9DD4A-1C1E-4496-A3D1-6076C7515417}" destId="{3DA8AB85-2DBF-4EDE-87B1-A7B098C841F2}" srcOrd="0" destOrd="0" presId="urn:microsoft.com/office/officeart/2005/8/layout/chevron2"/>
    <dgm:cxn modelId="{0541DCFC-234E-4802-A148-25B457A6326E}" type="presParOf" srcId="{30B9DD4A-1C1E-4496-A3D1-6076C7515417}" destId="{05449461-5ED8-47D5-BA72-BC0DA4A061A8}" srcOrd="1" destOrd="0" presId="urn:microsoft.com/office/officeart/2005/8/layout/chevron2"/>
    <dgm:cxn modelId="{574DDBFB-4510-45E1-A520-662EF8B10342}" type="presParOf" srcId="{0DFBA12E-E71D-46F7-8432-D7826BA09C74}" destId="{0DC51AEE-D2A9-41E9-B64C-FFBA67F01D16}" srcOrd="7" destOrd="0" presId="urn:microsoft.com/office/officeart/2005/8/layout/chevron2"/>
    <dgm:cxn modelId="{94B6BA39-6608-4D0D-A9F4-91A9D09ACB5B}" type="presParOf" srcId="{0DFBA12E-E71D-46F7-8432-D7826BA09C74}" destId="{9E3790AB-DD13-45FD-8EC8-0C30BB28D9EA}" srcOrd="8" destOrd="0" presId="urn:microsoft.com/office/officeart/2005/8/layout/chevron2"/>
    <dgm:cxn modelId="{438B0254-F564-4A7F-B1A6-B70295DF826B}" type="presParOf" srcId="{9E3790AB-DD13-45FD-8EC8-0C30BB28D9EA}" destId="{200FB171-55D0-4F5B-9B64-69BB47100719}" srcOrd="0" destOrd="0" presId="urn:microsoft.com/office/officeart/2005/8/layout/chevron2"/>
    <dgm:cxn modelId="{75AF8D33-4289-4A36-A2ED-DD12C8E37AF6}" type="presParOf" srcId="{9E3790AB-DD13-45FD-8EC8-0C30BB28D9EA}" destId="{C2CC2ACA-4B6B-44BB-820F-4DB7E923005F}" srcOrd="1" destOrd="0" presId="urn:microsoft.com/office/officeart/2005/8/layout/chevron2"/>
    <dgm:cxn modelId="{8F88E47C-BFDE-4CD1-AF12-C7187AD7E35E}" type="presParOf" srcId="{0DFBA12E-E71D-46F7-8432-D7826BA09C74}" destId="{1108E7B1-2F1C-4ADA-97A5-D94D72613B06}" srcOrd="9" destOrd="0" presId="urn:microsoft.com/office/officeart/2005/8/layout/chevron2"/>
    <dgm:cxn modelId="{50C0B1B7-D9BE-45AF-8316-A9BB23AC9FD3}" type="presParOf" srcId="{0DFBA12E-E71D-46F7-8432-D7826BA09C74}" destId="{80F4C1BB-6EEC-40E7-9136-27AA165302AB}" srcOrd="10" destOrd="0" presId="urn:microsoft.com/office/officeart/2005/8/layout/chevron2"/>
    <dgm:cxn modelId="{4AE2F447-8ACF-4B31-B1F6-BB1BB25389DB}" type="presParOf" srcId="{80F4C1BB-6EEC-40E7-9136-27AA165302AB}" destId="{DD601148-872A-4373-A98D-19EF2B61D6BE}" srcOrd="0" destOrd="0" presId="urn:microsoft.com/office/officeart/2005/8/layout/chevron2"/>
    <dgm:cxn modelId="{0996D9D9-656D-4C97-A3EA-70AB64543197}" type="presParOf" srcId="{80F4C1BB-6EEC-40E7-9136-27AA165302AB}" destId="{46035665-7B3F-43F5-B495-1F1D99B53D6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5D7E77-463E-439D-A054-862DA2D1B4EB}" type="doc">
      <dgm:prSet loTypeId="urn:microsoft.com/office/officeart/2008/layout/IncreasingCircleProcess#1" loCatId="list" qsTypeId="urn:microsoft.com/office/officeart/2005/8/quickstyle/3d2#1" qsCatId="3D" csTypeId="urn:microsoft.com/office/officeart/2005/8/colors/colorful5#2" csCatId="colorful" phldr="1"/>
      <dgm:spPr/>
      <dgm:t>
        <a:bodyPr/>
        <a:lstStyle/>
        <a:p>
          <a:endParaRPr lang="zh-CN" altLang="en-US"/>
        </a:p>
      </dgm:t>
    </dgm:pt>
    <dgm:pt modelId="{38F2A64E-E591-4A70-A6D3-83F70F7266F3}">
      <dgm:prSet phldrT="[文本]"/>
      <dgm:spPr/>
      <dgm:t>
        <a:bodyPr/>
        <a:lstStyle/>
        <a:p>
          <a:r>
            <a:rPr lang="en-US" altLang="zh-CN" dirty="0"/>
            <a:t>1</a:t>
          </a:r>
          <a:endParaRPr lang="zh-CN" altLang="en-US" dirty="0"/>
        </a:p>
      </dgm:t>
    </dgm:pt>
    <dgm:pt modelId="{4FD41FF9-A11D-4A54-A64C-1698546C44B2}" type="parTrans" cxnId="{56343110-768C-4695-979F-25C983DE0A6C}">
      <dgm:prSet/>
      <dgm:spPr/>
      <dgm:t>
        <a:bodyPr/>
        <a:lstStyle/>
        <a:p>
          <a:endParaRPr lang="zh-CN" altLang="en-US"/>
        </a:p>
      </dgm:t>
    </dgm:pt>
    <dgm:pt modelId="{F035312C-A524-4079-AFD2-85831CE39B53}" type="sibTrans" cxnId="{56343110-768C-4695-979F-25C983DE0A6C}">
      <dgm:prSet/>
      <dgm:spPr/>
      <dgm:t>
        <a:bodyPr/>
        <a:lstStyle/>
        <a:p>
          <a:endParaRPr lang="zh-CN" altLang="en-US"/>
        </a:p>
      </dgm:t>
    </dgm:pt>
    <dgm:pt modelId="{2C081D78-CDF8-4419-9648-3A962C837FA4}">
      <dgm:prSet phldrT="[文本]"/>
      <dgm:spPr/>
      <dgm:t>
        <a:bodyPr/>
        <a:lstStyle/>
        <a:p>
          <a:r>
            <a:rPr lang="zh-CN" altLang="en-US"/>
            <a:t>共享资源数量</a:t>
          </a:r>
          <a:endParaRPr lang="zh-CN" altLang="en-US" dirty="0"/>
        </a:p>
      </dgm:t>
    </dgm:pt>
    <dgm:pt modelId="{BEE8FC17-07D1-48BE-9E89-3D1451523532}" type="parTrans" cxnId="{BFC9382F-F0DB-4F49-AE39-6AAD46E47B84}">
      <dgm:prSet/>
      <dgm:spPr/>
      <dgm:t>
        <a:bodyPr/>
        <a:lstStyle/>
        <a:p>
          <a:endParaRPr lang="zh-CN" altLang="en-US"/>
        </a:p>
      </dgm:t>
    </dgm:pt>
    <dgm:pt modelId="{85C00649-FFF1-4673-8637-9EC64FEEBF77}" type="sibTrans" cxnId="{BFC9382F-F0DB-4F49-AE39-6AAD46E47B84}">
      <dgm:prSet/>
      <dgm:spPr/>
      <dgm:t>
        <a:bodyPr/>
        <a:lstStyle/>
        <a:p>
          <a:endParaRPr lang="zh-CN" altLang="en-US"/>
        </a:p>
      </dgm:t>
    </dgm:pt>
    <dgm:pt modelId="{975692C9-3C08-4735-BC2A-02906123E33D}">
      <dgm:prSet phldrT="[文本]"/>
      <dgm:spPr/>
      <dgm:t>
        <a:bodyPr/>
        <a:lstStyle/>
        <a:p>
          <a:r>
            <a:rPr lang="en-US" altLang="zh-CN" dirty="0"/>
            <a:t>2</a:t>
          </a:r>
          <a:endParaRPr lang="zh-CN" altLang="en-US" dirty="0"/>
        </a:p>
      </dgm:t>
    </dgm:pt>
    <dgm:pt modelId="{2F285CDB-853C-4BB3-AD7F-CF334955E15C}" type="parTrans" cxnId="{6F05D70F-6FBA-403A-8F08-D0DE8AC5CD07}">
      <dgm:prSet/>
      <dgm:spPr/>
      <dgm:t>
        <a:bodyPr/>
        <a:lstStyle/>
        <a:p>
          <a:endParaRPr lang="zh-CN" altLang="en-US"/>
        </a:p>
      </dgm:t>
    </dgm:pt>
    <dgm:pt modelId="{6CA2E8AC-5778-42D5-ABFB-803F4046392A}" type="sibTrans" cxnId="{6F05D70F-6FBA-403A-8F08-D0DE8AC5CD07}">
      <dgm:prSet/>
      <dgm:spPr/>
      <dgm:t>
        <a:bodyPr/>
        <a:lstStyle/>
        <a:p>
          <a:endParaRPr lang="zh-CN" altLang="en-US"/>
        </a:p>
      </dgm:t>
    </dgm:pt>
    <dgm:pt modelId="{A583AC7C-CB19-40F7-B336-822C61120ABF}">
      <dgm:prSet phldrT="[文本]"/>
      <dgm:spPr/>
      <dgm:t>
        <a:bodyPr/>
        <a:lstStyle/>
        <a:p>
          <a:r>
            <a:rPr lang="zh-CN" altLang="en-US" dirty="0"/>
            <a:t>等待资源就绪任务  </a:t>
          </a:r>
          <a:r>
            <a:rPr lang="en-US" altLang="zh-CN" dirty="0"/>
            <a:t>---- </a:t>
          </a:r>
          <a:r>
            <a:rPr lang="zh-CN" altLang="en-US" dirty="0"/>
            <a:t>管理</a:t>
          </a:r>
        </a:p>
      </dgm:t>
    </dgm:pt>
    <dgm:pt modelId="{5F7E3AF4-42EC-4978-A138-D95DB268C6EA}" type="parTrans" cxnId="{545E7032-41E8-4A63-9589-E54726665124}">
      <dgm:prSet/>
      <dgm:spPr/>
      <dgm:t>
        <a:bodyPr/>
        <a:lstStyle/>
        <a:p>
          <a:endParaRPr lang="zh-CN" altLang="en-US"/>
        </a:p>
      </dgm:t>
    </dgm:pt>
    <dgm:pt modelId="{DB825E61-DC46-4F09-A4E3-0AD40C6BFB70}" type="sibTrans" cxnId="{545E7032-41E8-4A63-9589-E54726665124}">
      <dgm:prSet/>
      <dgm:spPr/>
      <dgm:t>
        <a:bodyPr/>
        <a:lstStyle/>
        <a:p>
          <a:endParaRPr lang="zh-CN" altLang="en-US"/>
        </a:p>
      </dgm:t>
    </dgm:pt>
    <dgm:pt modelId="{F37BD71A-4D28-463F-9417-530268502560}">
      <dgm:prSet phldrT="[文本]"/>
      <dgm:spPr/>
      <dgm:t>
        <a:bodyPr/>
        <a:lstStyle/>
        <a:p>
          <a:r>
            <a:rPr lang="en-US" altLang="zh-CN" dirty="0"/>
            <a:t>3</a:t>
          </a:r>
          <a:endParaRPr lang="zh-CN" altLang="en-US" dirty="0"/>
        </a:p>
      </dgm:t>
    </dgm:pt>
    <dgm:pt modelId="{38314851-5E7C-4666-BECB-EF84F210E69F}" type="parTrans" cxnId="{065B4058-A848-4A8F-83D6-AD408D1F0AC2}">
      <dgm:prSet/>
      <dgm:spPr/>
      <dgm:t>
        <a:bodyPr/>
        <a:lstStyle/>
        <a:p>
          <a:endParaRPr lang="zh-CN" altLang="en-US"/>
        </a:p>
      </dgm:t>
    </dgm:pt>
    <dgm:pt modelId="{980BB61D-E02F-4931-945E-B2147C8A6D77}" type="sibTrans" cxnId="{065B4058-A848-4A8F-83D6-AD408D1F0AC2}">
      <dgm:prSet/>
      <dgm:spPr/>
      <dgm:t>
        <a:bodyPr/>
        <a:lstStyle/>
        <a:p>
          <a:endParaRPr lang="zh-CN" altLang="en-US"/>
        </a:p>
      </dgm:t>
    </dgm:pt>
    <dgm:pt modelId="{9D490FE6-A3FE-4CB4-AC36-E367087A09D2}">
      <dgm:prSet phldrT="[文本]"/>
      <dgm:spPr/>
      <dgm:t>
        <a:bodyPr/>
        <a:lstStyle/>
        <a:p>
          <a:r>
            <a:rPr lang="zh-CN" altLang="en-US"/>
            <a:t>资源管理（初始化、分配、释放）</a:t>
          </a:r>
          <a:endParaRPr lang="zh-CN" altLang="en-US" dirty="0"/>
        </a:p>
      </dgm:t>
    </dgm:pt>
    <dgm:pt modelId="{3E5BE791-739B-41C6-B979-78767486175C}" type="parTrans" cxnId="{325EEF84-8475-422F-A316-F8B96C5484EF}">
      <dgm:prSet/>
      <dgm:spPr/>
      <dgm:t>
        <a:bodyPr/>
        <a:lstStyle/>
        <a:p>
          <a:endParaRPr lang="zh-CN" altLang="en-US"/>
        </a:p>
      </dgm:t>
    </dgm:pt>
    <dgm:pt modelId="{25B836D7-7758-436B-8183-30FD45FD2AB0}" type="sibTrans" cxnId="{325EEF84-8475-422F-A316-F8B96C5484EF}">
      <dgm:prSet/>
      <dgm:spPr/>
      <dgm:t>
        <a:bodyPr/>
        <a:lstStyle/>
        <a:p>
          <a:endParaRPr lang="zh-CN" altLang="en-US"/>
        </a:p>
      </dgm:t>
    </dgm:pt>
    <dgm:pt modelId="{2C3F0C1F-994F-4B7B-9A10-DF955A728DBB}">
      <dgm:prSet phldrT="[文本]"/>
      <dgm:spPr/>
      <dgm:t>
        <a:bodyPr/>
        <a:lstStyle/>
        <a:p>
          <a:r>
            <a:rPr lang="zh-CN" altLang="en-US"/>
            <a:t>任务脱离资源等待就绪态，进入任务就绪态</a:t>
          </a:r>
          <a:endParaRPr lang="zh-CN" altLang="en-US" dirty="0"/>
        </a:p>
      </dgm:t>
    </dgm:pt>
    <dgm:pt modelId="{8BB82F19-5FCF-425E-98E8-6678D654EE04}" type="parTrans" cxnId="{6ABDD17C-12CD-4577-B11E-325BD6327FD6}">
      <dgm:prSet/>
      <dgm:spPr/>
      <dgm:t>
        <a:bodyPr/>
        <a:lstStyle/>
        <a:p>
          <a:endParaRPr lang="zh-CN" altLang="en-US"/>
        </a:p>
      </dgm:t>
    </dgm:pt>
    <dgm:pt modelId="{B642447E-A89B-4BF4-8143-D200D11FC2D1}" type="sibTrans" cxnId="{6ABDD17C-12CD-4577-B11E-325BD6327FD6}">
      <dgm:prSet/>
      <dgm:spPr/>
      <dgm:t>
        <a:bodyPr/>
        <a:lstStyle/>
        <a:p>
          <a:endParaRPr lang="zh-CN" altLang="en-US"/>
        </a:p>
      </dgm:t>
    </dgm:pt>
    <dgm:pt modelId="{81054C1A-F029-4A37-ABBA-FC29DF770F2B}">
      <dgm:prSet phldrT="[文本]"/>
      <dgm:spPr/>
      <dgm:t>
        <a:bodyPr/>
        <a:lstStyle/>
        <a:p>
          <a:r>
            <a:rPr lang="en-US" altLang="zh-CN" dirty="0"/>
            <a:t>4</a:t>
          </a:r>
          <a:endParaRPr lang="zh-CN" altLang="en-US" dirty="0"/>
        </a:p>
      </dgm:t>
    </dgm:pt>
    <dgm:pt modelId="{3E30AF98-58FB-48ED-A1F1-5452CA41EAA6}" type="parTrans" cxnId="{BE2E36B1-63C4-40B5-832E-73B0A9BADF73}">
      <dgm:prSet/>
      <dgm:spPr/>
      <dgm:t>
        <a:bodyPr/>
        <a:lstStyle/>
        <a:p>
          <a:endParaRPr lang="zh-CN" altLang="en-US"/>
        </a:p>
      </dgm:t>
    </dgm:pt>
    <dgm:pt modelId="{EF7FA889-23D1-4311-B879-4ADE3B1EEA81}" type="sibTrans" cxnId="{BE2E36B1-63C4-40B5-832E-73B0A9BADF73}">
      <dgm:prSet/>
      <dgm:spPr/>
      <dgm:t>
        <a:bodyPr/>
        <a:lstStyle/>
        <a:p>
          <a:endParaRPr lang="zh-CN" altLang="en-US"/>
        </a:p>
      </dgm:t>
    </dgm:pt>
    <dgm:pt modelId="{5687F6D8-A8CD-4404-B7DB-E02F0598D0A3}" type="pres">
      <dgm:prSet presAssocID="{AA5D7E77-463E-439D-A054-862DA2D1B4EB}" presName="Name0" presStyleCnt="0">
        <dgm:presLayoutVars>
          <dgm:chMax val="7"/>
          <dgm:chPref val="7"/>
          <dgm:dir/>
          <dgm:animOne val="branch"/>
          <dgm:animLvl val="lvl"/>
        </dgm:presLayoutVars>
      </dgm:prSet>
      <dgm:spPr/>
    </dgm:pt>
    <dgm:pt modelId="{DF03B339-1712-4B33-96CD-2C8992E478CE}" type="pres">
      <dgm:prSet presAssocID="{38F2A64E-E591-4A70-A6D3-83F70F7266F3}" presName="composite" presStyleCnt="0"/>
      <dgm:spPr/>
    </dgm:pt>
    <dgm:pt modelId="{BAE5E5CF-1AE3-4A05-ADD0-DD04CB603CF8}" type="pres">
      <dgm:prSet presAssocID="{38F2A64E-E591-4A70-A6D3-83F70F7266F3}" presName="BackAccent" presStyleLbl="bgShp" presStyleIdx="0" presStyleCnt="4"/>
      <dgm:spPr/>
    </dgm:pt>
    <dgm:pt modelId="{3299A66E-52A0-4962-8FE2-83FFD17A6C45}" type="pres">
      <dgm:prSet presAssocID="{38F2A64E-E591-4A70-A6D3-83F70F7266F3}" presName="Accent" presStyleLbl="alignNode1" presStyleIdx="0" presStyleCnt="4"/>
      <dgm:spPr/>
    </dgm:pt>
    <dgm:pt modelId="{B91C9F1F-66B9-427E-9736-AE7B9FE260F8}" type="pres">
      <dgm:prSet presAssocID="{38F2A64E-E591-4A70-A6D3-83F70F7266F3}" presName="Child" presStyleLbl="revTx" presStyleIdx="0" presStyleCnt="8">
        <dgm:presLayoutVars>
          <dgm:chMax val="0"/>
          <dgm:chPref val="0"/>
          <dgm:bulletEnabled val="1"/>
        </dgm:presLayoutVars>
      </dgm:prSet>
      <dgm:spPr/>
    </dgm:pt>
    <dgm:pt modelId="{982564B8-B685-4E7B-9398-0D8A7A8CA53F}" type="pres">
      <dgm:prSet presAssocID="{38F2A64E-E591-4A70-A6D3-83F70F7266F3}" presName="Parent" presStyleLbl="revTx" presStyleIdx="1" presStyleCnt="8">
        <dgm:presLayoutVars>
          <dgm:chMax val="1"/>
          <dgm:chPref val="1"/>
          <dgm:bulletEnabled val="1"/>
        </dgm:presLayoutVars>
      </dgm:prSet>
      <dgm:spPr/>
    </dgm:pt>
    <dgm:pt modelId="{131889C8-7CE2-4D18-A507-3820A4F40E0D}" type="pres">
      <dgm:prSet presAssocID="{F035312C-A524-4079-AFD2-85831CE39B53}" presName="sibTrans" presStyleCnt="0"/>
      <dgm:spPr/>
    </dgm:pt>
    <dgm:pt modelId="{A21DD52A-6EFC-4DE0-A27B-C9C5D56A4B68}" type="pres">
      <dgm:prSet presAssocID="{975692C9-3C08-4735-BC2A-02906123E33D}" presName="composite" presStyleCnt="0"/>
      <dgm:spPr/>
    </dgm:pt>
    <dgm:pt modelId="{9A1EFAD5-52E8-4B55-94EE-FDA7CC0BB8A1}" type="pres">
      <dgm:prSet presAssocID="{975692C9-3C08-4735-BC2A-02906123E33D}" presName="BackAccent" presStyleLbl="bgShp" presStyleIdx="1" presStyleCnt="4"/>
      <dgm:spPr/>
    </dgm:pt>
    <dgm:pt modelId="{43632918-D4FA-471F-B3FD-9E97DE0508EB}" type="pres">
      <dgm:prSet presAssocID="{975692C9-3C08-4735-BC2A-02906123E33D}" presName="Accent" presStyleLbl="alignNode1" presStyleIdx="1" presStyleCnt="4"/>
      <dgm:spPr/>
    </dgm:pt>
    <dgm:pt modelId="{27EBD42B-E9B9-47A8-9F7D-EC9F80F85969}" type="pres">
      <dgm:prSet presAssocID="{975692C9-3C08-4735-BC2A-02906123E33D}" presName="Child" presStyleLbl="revTx" presStyleIdx="2" presStyleCnt="8">
        <dgm:presLayoutVars>
          <dgm:chMax val="0"/>
          <dgm:chPref val="0"/>
          <dgm:bulletEnabled val="1"/>
        </dgm:presLayoutVars>
      </dgm:prSet>
      <dgm:spPr/>
    </dgm:pt>
    <dgm:pt modelId="{E0EE3938-29A0-402B-9059-B0849C5A1999}" type="pres">
      <dgm:prSet presAssocID="{975692C9-3C08-4735-BC2A-02906123E33D}" presName="Parent" presStyleLbl="revTx" presStyleIdx="3" presStyleCnt="8">
        <dgm:presLayoutVars>
          <dgm:chMax val="1"/>
          <dgm:chPref val="1"/>
          <dgm:bulletEnabled val="1"/>
        </dgm:presLayoutVars>
      </dgm:prSet>
      <dgm:spPr/>
    </dgm:pt>
    <dgm:pt modelId="{22DC8DAB-73A6-45A7-815A-19E54CF23862}" type="pres">
      <dgm:prSet presAssocID="{6CA2E8AC-5778-42D5-ABFB-803F4046392A}" presName="sibTrans" presStyleCnt="0"/>
      <dgm:spPr/>
    </dgm:pt>
    <dgm:pt modelId="{7A8CC32A-DFF1-4293-A754-4CD5760F4ECA}" type="pres">
      <dgm:prSet presAssocID="{F37BD71A-4D28-463F-9417-530268502560}" presName="composite" presStyleCnt="0"/>
      <dgm:spPr/>
    </dgm:pt>
    <dgm:pt modelId="{94F7341C-E689-4D16-A808-7EDD87C0B5A0}" type="pres">
      <dgm:prSet presAssocID="{F37BD71A-4D28-463F-9417-530268502560}" presName="BackAccent" presStyleLbl="bgShp" presStyleIdx="2" presStyleCnt="4"/>
      <dgm:spPr/>
    </dgm:pt>
    <dgm:pt modelId="{8DFF42BE-1C1F-41DD-AF6C-28A375E81573}" type="pres">
      <dgm:prSet presAssocID="{F37BD71A-4D28-463F-9417-530268502560}" presName="Accent" presStyleLbl="alignNode1" presStyleIdx="2" presStyleCnt="4"/>
      <dgm:spPr/>
    </dgm:pt>
    <dgm:pt modelId="{45D09D20-E2D2-4CDA-A48E-965F795E296B}" type="pres">
      <dgm:prSet presAssocID="{F37BD71A-4D28-463F-9417-530268502560}" presName="Child" presStyleLbl="revTx" presStyleIdx="4" presStyleCnt="8">
        <dgm:presLayoutVars>
          <dgm:chMax val="0"/>
          <dgm:chPref val="0"/>
          <dgm:bulletEnabled val="1"/>
        </dgm:presLayoutVars>
      </dgm:prSet>
      <dgm:spPr/>
    </dgm:pt>
    <dgm:pt modelId="{1CD9FE82-CCA0-49DC-848A-5C418572B0A4}" type="pres">
      <dgm:prSet presAssocID="{F37BD71A-4D28-463F-9417-530268502560}" presName="Parent" presStyleLbl="revTx" presStyleIdx="5" presStyleCnt="8">
        <dgm:presLayoutVars>
          <dgm:chMax val="1"/>
          <dgm:chPref val="1"/>
          <dgm:bulletEnabled val="1"/>
        </dgm:presLayoutVars>
      </dgm:prSet>
      <dgm:spPr/>
    </dgm:pt>
    <dgm:pt modelId="{4238D455-7886-477C-9F99-A33705B59D89}" type="pres">
      <dgm:prSet presAssocID="{980BB61D-E02F-4931-945E-B2147C8A6D77}" presName="sibTrans" presStyleCnt="0"/>
      <dgm:spPr/>
    </dgm:pt>
    <dgm:pt modelId="{EB1CDEAC-952D-4016-8AD2-1F46F7F563D5}" type="pres">
      <dgm:prSet presAssocID="{81054C1A-F029-4A37-ABBA-FC29DF770F2B}" presName="composite" presStyleCnt="0"/>
      <dgm:spPr/>
    </dgm:pt>
    <dgm:pt modelId="{6B66D0FC-3B44-4F09-9525-DB0CF18CB6F9}" type="pres">
      <dgm:prSet presAssocID="{81054C1A-F029-4A37-ABBA-FC29DF770F2B}" presName="BackAccent" presStyleLbl="bgShp" presStyleIdx="3" presStyleCnt="4"/>
      <dgm:spPr/>
    </dgm:pt>
    <dgm:pt modelId="{721BBF63-7AE2-4668-B4CE-B321D190952B}" type="pres">
      <dgm:prSet presAssocID="{81054C1A-F029-4A37-ABBA-FC29DF770F2B}" presName="Accent" presStyleLbl="alignNode1" presStyleIdx="3" presStyleCnt="4"/>
      <dgm:spPr/>
    </dgm:pt>
    <dgm:pt modelId="{8F3DDA42-74F5-4C90-8557-9B5DB52D8E08}" type="pres">
      <dgm:prSet presAssocID="{81054C1A-F029-4A37-ABBA-FC29DF770F2B}" presName="Child" presStyleLbl="revTx" presStyleIdx="6" presStyleCnt="8">
        <dgm:presLayoutVars>
          <dgm:chMax val="0"/>
          <dgm:chPref val="0"/>
          <dgm:bulletEnabled val="1"/>
        </dgm:presLayoutVars>
      </dgm:prSet>
      <dgm:spPr/>
    </dgm:pt>
    <dgm:pt modelId="{5521C964-F8F2-429B-9979-B4760C130550}" type="pres">
      <dgm:prSet presAssocID="{81054C1A-F029-4A37-ABBA-FC29DF770F2B}" presName="Parent" presStyleLbl="revTx" presStyleIdx="7" presStyleCnt="8">
        <dgm:presLayoutVars>
          <dgm:chMax val="1"/>
          <dgm:chPref val="1"/>
          <dgm:bulletEnabled val="1"/>
        </dgm:presLayoutVars>
      </dgm:prSet>
      <dgm:spPr/>
    </dgm:pt>
  </dgm:ptLst>
  <dgm:cxnLst>
    <dgm:cxn modelId="{6F05D70F-6FBA-403A-8F08-D0DE8AC5CD07}" srcId="{AA5D7E77-463E-439D-A054-862DA2D1B4EB}" destId="{975692C9-3C08-4735-BC2A-02906123E33D}" srcOrd="1" destOrd="0" parTransId="{2F285CDB-853C-4BB3-AD7F-CF334955E15C}" sibTransId="{6CA2E8AC-5778-42D5-ABFB-803F4046392A}"/>
    <dgm:cxn modelId="{56343110-768C-4695-979F-25C983DE0A6C}" srcId="{AA5D7E77-463E-439D-A054-862DA2D1B4EB}" destId="{38F2A64E-E591-4A70-A6D3-83F70F7266F3}" srcOrd="0" destOrd="0" parTransId="{4FD41FF9-A11D-4A54-A64C-1698546C44B2}" sibTransId="{F035312C-A524-4079-AFD2-85831CE39B53}"/>
    <dgm:cxn modelId="{033BF810-52E1-4849-95A5-1B8AC607C17B}" type="presOf" srcId="{975692C9-3C08-4735-BC2A-02906123E33D}" destId="{E0EE3938-29A0-402B-9059-B0849C5A1999}" srcOrd="0" destOrd="0" presId="urn:microsoft.com/office/officeart/2008/layout/IncreasingCircleProcess#1"/>
    <dgm:cxn modelId="{BFC9382F-F0DB-4F49-AE39-6AAD46E47B84}" srcId="{38F2A64E-E591-4A70-A6D3-83F70F7266F3}" destId="{2C081D78-CDF8-4419-9648-3A962C837FA4}" srcOrd="0" destOrd="0" parTransId="{BEE8FC17-07D1-48BE-9E89-3D1451523532}" sibTransId="{85C00649-FFF1-4673-8637-9EC64FEEBF77}"/>
    <dgm:cxn modelId="{545E7032-41E8-4A63-9589-E54726665124}" srcId="{975692C9-3C08-4735-BC2A-02906123E33D}" destId="{A583AC7C-CB19-40F7-B336-822C61120ABF}" srcOrd="0" destOrd="0" parTransId="{5F7E3AF4-42EC-4978-A138-D95DB268C6EA}" sibTransId="{DB825E61-DC46-4F09-A4E3-0AD40C6BFB70}"/>
    <dgm:cxn modelId="{7672DA60-436D-410E-9293-B2AC11E7CBAC}" type="presOf" srcId="{F37BD71A-4D28-463F-9417-530268502560}" destId="{1CD9FE82-CCA0-49DC-848A-5C418572B0A4}" srcOrd="0" destOrd="0" presId="urn:microsoft.com/office/officeart/2008/layout/IncreasingCircleProcess#1"/>
    <dgm:cxn modelId="{E6A1EC68-A5E4-40FE-B160-86C0BBE40004}" type="presOf" srcId="{2C081D78-CDF8-4419-9648-3A962C837FA4}" destId="{B91C9F1F-66B9-427E-9736-AE7B9FE260F8}" srcOrd="0" destOrd="0" presId="urn:microsoft.com/office/officeart/2008/layout/IncreasingCircleProcess#1"/>
    <dgm:cxn modelId="{065B4058-A848-4A8F-83D6-AD408D1F0AC2}" srcId="{AA5D7E77-463E-439D-A054-862DA2D1B4EB}" destId="{F37BD71A-4D28-463F-9417-530268502560}" srcOrd="2" destOrd="0" parTransId="{38314851-5E7C-4666-BECB-EF84F210E69F}" sibTransId="{980BB61D-E02F-4931-945E-B2147C8A6D77}"/>
    <dgm:cxn modelId="{5C0A977A-6E16-410D-973A-08A7C77F06DE}" type="presOf" srcId="{9D490FE6-A3FE-4CB4-AC36-E367087A09D2}" destId="{45D09D20-E2D2-4CDA-A48E-965F795E296B}" srcOrd="0" destOrd="0" presId="urn:microsoft.com/office/officeart/2008/layout/IncreasingCircleProcess#1"/>
    <dgm:cxn modelId="{6ABDD17C-12CD-4577-B11E-325BD6327FD6}" srcId="{81054C1A-F029-4A37-ABBA-FC29DF770F2B}" destId="{2C3F0C1F-994F-4B7B-9A10-DF955A728DBB}" srcOrd="0" destOrd="0" parTransId="{8BB82F19-5FCF-425E-98E8-6678D654EE04}" sibTransId="{B642447E-A89B-4BF4-8143-D200D11FC2D1}"/>
    <dgm:cxn modelId="{325EEF84-8475-422F-A316-F8B96C5484EF}" srcId="{F37BD71A-4D28-463F-9417-530268502560}" destId="{9D490FE6-A3FE-4CB4-AC36-E367087A09D2}" srcOrd="0" destOrd="0" parTransId="{3E5BE791-739B-41C6-B979-78767486175C}" sibTransId="{25B836D7-7758-436B-8183-30FD45FD2AB0}"/>
    <dgm:cxn modelId="{0D8AF985-0E52-4C50-83F1-08387BE37ED4}" type="presOf" srcId="{2C3F0C1F-994F-4B7B-9A10-DF955A728DBB}" destId="{8F3DDA42-74F5-4C90-8557-9B5DB52D8E08}" srcOrd="0" destOrd="0" presId="urn:microsoft.com/office/officeart/2008/layout/IncreasingCircleProcess#1"/>
    <dgm:cxn modelId="{198243A9-F44A-4D07-BF1B-D383716FDFC2}" type="presOf" srcId="{81054C1A-F029-4A37-ABBA-FC29DF770F2B}" destId="{5521C964-F8F2-429B-9979-B4760C130550}" srcOrd="0" destOrd="0" presId="urn:microsoft.com/office/officeart/2008/layout/IncreasingCircleProcess#1"/>
    <dgm:cxn modelId="{BE2E36B1-63C4-40B5-832E-73B0A9BADF73}" srcId="{AA5D7E77-463E-439D-A054-862DA2D1B4EB}" destId="{81054C1A-F029-4A37-ABBA-FC29DF770F2B}" srcOrd="3" destOrd="0" parTransId="{3E30AF98-58FB-48ED-A1F1-5452CA41EAA6}" sibTransId="{EF7FA889-23D1-4311-B879-4ADE3B1EEA81}"/>
    <dgm:cxn modelId="{ECE093E4-E780-45DA-A724-0FE7563B2825}" type="presOf" srcId="{AA5D7E77-463E-439D-A054-862DA2D1B4EB}" destId="{5687F6D8-A8CD-4404-B7DB-E02F0598D0A3}" srcOrd="0" destOrd="0" presId="urn:microsoft.com/office/officeart/2008/layout/IncreasingCircleProcess#1"/>
    <dgm:cxn modelId="{154CA2EC-8661-4031-8469-5656ABC3395C}" type="presOf" srcId="{38F2A64E-E591-4A70-A6D3-83F70F7266F3}" destId="{982564B8-B685-4E7B-9398-0D8A7A8CA53F}" srcOrd="0" destOrd="0" presId="urn:microsoft.com/office/officeart/2008/layout/IncreasingCircleProcess#1"/>
    <dgm:cxn modelId="{480F23FF-4BE6-493C-8773-946FA4852C9F}" type="presOf" srcId="{A583AC7C-CB19-40F7-B336-822C61120ABF}" destId="{27EBD42B-E9B9-47A8-9F7D-EC9F80F85969}" srcOrd="0" destOrd="0" presId="urn:microsoft.com/office/officeart/2008/layout/IncreasingCircleProcess#1"/>
    <dgm:cxn modelId="{605DA1E8-1145-4F23-B2F7-B0800C84C6CC}" type="presParOf" srcId="{5687F6D8-A8CD-4404-B7DB-E02F0598D0A3}" destId="{DF03B339-1712-4B33-96CD-2C8992E478CE}" srcOrd="0" destOrd="0" presId="urn:microsoft.com/office/officeart/2008/layout/IncreasingCircleProcess#1"/>
    <dgm:cxn modelId="{3F8492E2-12AF-4F3F-B1C0-E8D09AAF0652}" type="presParOf" srcId="{DF03B339-1712-4B33-96CD-2C8992E478CE}" destId="{BAE5E5CF-1AE3-4A05-ADD0-DD04CB603CF8}" srcOrd="0" destOrd="0" presId="urn:microsoft.com/office/officeart/2008/layout/IncreasingCircleProcess#1"/>
    <dgm:cxn modelId="{163E3739-3399-4C42-9CE1-27AC90D12A4C}" type="presParOf" srcId="{DF03B339-1712-4B33-96CD-2C8992E478CE}" destId="{3299A66E-52A0-4962-8FE2-83FFD17A6C45}" srcOrd="1" destOrd="0" presId="urn:microsoft.com/office/officeart/2008/layout/IncreasingCircleProcess#1"/>
    <dgm:cxn modelId="{C6D8FD5E-4CDE-4D0C-9777-B4CB745192C2}" type="presParOf" srcId="{DF03B339-1712-4B33-96CD-2C8992E478CE}" destId="{B91C9F1F-66B9-427E-9736-AE7B9FE260F8}" srcOrd="2" destOrd="0" presId="urn:microsoft.com/office/officeart/2008/layout/IncreasingCircleProcess#1"/>
    <dgm:cxn modelId="{C7320E17-4323-44C0-A3A6-324FB329DCB2}" type="presParOf" srcId="{DF03B339-1712-4B33-96CD-2C8992E478CE}" destId="{982564B8-B685-4E7B-9398-0D8A7A8CA53F}" srcOrd="3" destOrd="0" presId="urn:microsoft.com/office/officeart/2008/layout/IncreasingCircleProcess#1"/>
    <dgm:cxn modelId="{D8F1E04C-5234-42A5-9899-880AEA3E7B0C}" type="presParOf" srcId="{5687F6D8-A8CD-4404-B7DB-E02F0598D0A3}" destId="{131889C8-7CE2-4D18-A507-3820A4F40E0D}" srcOrd="1" destOrd="0" presId="urn:microsoft.com/office/officeart/2008/layout/IncreasingCircleProcess#1"/>
    <dgm:cxn modelId="{ACE184B6-F41E-4043-A9ED-0ED7EAD0878A}" type="presParOf" srcId="{5687F6D8-A8CD-4404-B7DB-E02F0598D0A3}" destId="{A21DD52A-6EFC-4DE0-A27B-C9C5D56A4B68}" srcOrd="2" destOrd="0" presId="urn:microsoft.com/office/officeart/2008/layout/IncreasingCircleProcess#1"/>
    <dgm:cxn modelId="{39C4BBDE-2D51-4AC0-BC33-F28C35F695A9}" type="presParOf" srcId="{A21DD52A-6EFC-4DE0-A27B-C9C5D56A4B68}" destId="{9A1EFAD5-52E8-4B55-94EE-FDA7CC0BB8A1}" srcOrd="0" destOrd="0" presId="urn:microsoft.com/office/officeart/2008/layout/IncreasingCircleProcess#1"/>
    <dgm:cxn modelId="{D8D227AE-CD2A-43AA-AA44-C760F1654BF1}" type="presParOf" srcId="{A21DD52A-6EFC-4DE0-A27B-C9C5D56A4B68}" destId="{43632918-D4FA-471F-B3FD-9E97DE0508EB}" srcOrd="1" destOrd="0" presId="urn:microsoft.com/office/officeart/2008/layout/IncreasingCircleProcess#1"/>
    <dgm:cxn modelId="{5AE6D9C8-3A6C-4FC9-B317-44E624A79E89}" type="presParOf" srcId="{A21DD52A-6EFC-4DE0-A27B-C9C5D56A4B68}" destId="{27EBD42B-E9B9-47A8-9F7D-EC9F80F85969}" srcOrd="2" destOrd="0" presId="urn:microsoft.com/office/officeart/2008/layout/IncreasingCircleProcess#1"/>
    <dgm:cxn modelId="{16369520-E33A-454A-8F3D-1BC21BF678E3}" type="presParOf" srcId="{A21DD52A-6EFC-4DE0-A27B-C9C5D56A4B68}" destId="{E0EE3938-29A0-402B-9059-B0849C5A1999}" srcOrd="3" destOrd="0" presId="urn:microsoft.com/office/officeart/2008/layout/IncreasingCircleProcess#1"/>
    <dgm:cxn modelId="{98AA9B02-EC9B-4271-8170-7EF317FA11C2}" type="presParOf" srcId="{5687F6D8-A8CD-4404-B7DB-E02F0598D0A3}" destId="{22DC8DAB-73A6-45A7-815A-19E54CF23862}" srcOrd="3" destOrd="0" presId="urn:microsoft.com/office/officeart/2008/layout/IncreasingCircleProcess#1"/>
    <dgm:cxn modelId="{C306351D-4794-495B-A14E-D7DF443344AE}" type="presParOf" srcId="{5687F6D8-A8CD-4404-B7DB-E02F0598D0A3}" destId="{7A8CC32A-DFF1-4293-A754-4CD5760F4ECA}" srcOrd="4" destOrd="0" presId="urn:microsoft.com/office/officeart/2008/layout/IncreasingCircleProcess#1"/>
    <dgm:cxn modelId="{D98CCD80-D126-46B7-B325-E97299DD129C}" type="presParOf" srcId="{7A8CC32A-DFF1-4293-A754-4CD5760F4ECA}" destId="{94F7341C-E689-4D16-A808-7EDD87C0B5A0}" srcOrd="0" destOrd="0" presId="urn:microsoft.com/office/officeart/2008/layout/IncreasingCircleProcess#1"/>
    <dgm:cxn modelId="{6F281986-7F24-460D-BE69-02ABB529520E}" type="presParOf" srcId="{7A8CC32A-DFF1-4293-A754-4CD5760F4ECA}" destId="{8DFF42BE-1C1F-41DD-AF6C-28A375E81573}" srcOrd="1" destOrd="0" presId="urn:microsoft.com/office/officeart/2008/layout/IncreasingCircleProcess#1"/>
    <dgm:cxn modelId="{D65F48B0-42A5-4E41-B092-9743F265FA21}" type="presParOf" srcId="{7A8CC32A-DFF1-4293-A754-4CD5760F4ECA}" destId="{45D09D20-E2D2-4CDA-A48E-965F795E296B}" srcOrd="2" destOrd="0" presId="urn:microsoft.com/office/officeart/2008/layout/IncreasingCircleProcess#1"/>
    <dgm:cxn modelId="{54409CAB-536C-499D-BB9E-42CEF9B4268F}" type="presParOf" srcId="{7A8CC32A-DFF1-4293-A754-4CD5760F4ECA}" destId="{1CD9FE82-CCA0-49DC-848A-5C418572B0A4}" srcOrd="3" destOrd="0" presId="urn:microsoft.com/office/officeart/2008/layout/IncreasingCircleProcess#1"/>
    <dgm:cxn modelId="{DA0BE5EB-C2AF-482E-A7F4-C67D12CE29A3}" type="presParOf" srcId="{5687F6D8-A8CD-4404-B7DB-E02F0598D0A3}" destId="{4238D455-7886-477C-9F99-A33705B59D89}" srcOrd="5" destOrd="0" presId="urn:microsoft.com/office/officeart/2008/layout/IncreasingCircleProcess#1"/>
    <dgm:cxn modelId="{D4C8C7FA-FC0D-4C06-A8CE-913FCB77E367}" type="presParOf" srcId="{5687F6D8-A8CD-4404-B7DB-E02F0598D0A3}" destId="{EB1CDEAC-952D-4016-8AD2-1F46F7F563D5}" srcOrd="6" destOrd="0" presId="urn:microsoft.com/office/officeart/2008/layout/IncreasingCircleProcess#1"/>
    <dgm:cxn modelId="{47DA2E05-D111-4713-BA2C-369E55388D0D}" type="presParOf" srcId="{EB1CDEAC-952D-4016-8AD2-1F46F7F563D5}" destId="{6B66D0FC-3B44-4F09-9525-DB0CF18CB6F9}" srcOrd="0" destOrd="0" presId="urn:microsoft.com/office/officeart/2008/layout/IncreasingCircleProcess#1"/>
    <dgm:cxn modelId="{5EFADD15-EF55-476F-9DF9-8ECECC57A3E4}" type="presParOf" srcId="{EB1CDEAC-952D-4016-8AD2-1F46F7F563D5}" destId="{721BBF63-7AE2-4668-B4CE-B321D190952B}" srcOrd="1" destOrd="0" presId="urn:microsoft.com/office/officeart/2008/layout/IncreasingCircleProcess#1"/>
    <dgm:cxn modelId="{AB4A8BAC-F6D0-4C3D-A279-F5A49E25EEE3}" type="presParOf" srcId="{EB1CDEAC-952D-4016-8AD2-1F46F7F563D5}" destId="{8F3DDA42-74F5-4C90-8557-9B5DB52D8E08}" srcOrd="2" destOrd="0" presId="urn:microsoft.com/office/officeart/2008/layout/IncreasingCircleProcess#1"/>
    <dgm:cxn modelId="{9FE9C8C2-F1F7-47D8-BA96-43000EA8488D}" type="presParOf" srcId="{EB1CDEAC-952D-4016-8AD2-1F46F7F563D5}" destId="{5521C964-F8F2-429B-9979-B4760C130550}" srcOrd="3" destOrd="0" presId="urn:microsoft.com/office/officeart/2008/layout/IncreasingCircle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1A8E3-A314-4FF4-A230-59C1D0C06287}">
      <dsp:nvSpPr>
        <dsp:cNvPr id="0" name=""/>
        <dsp:cNvSpPr/>
      </dsp:nvSpPr>
      <dsp:spPr>
        <a:xfrm rot="5400000">
          <a:off x="-141747" y="141829"/>
          <a:ext cx="944984" cy="661488"/>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一</a:t>
          </a:r>
        </a:p>
      </dsp:txBody>
      <dsp:txXfrm rot="-5400000">
        <a:off x="1" y="330825"/>
        <a:ext cx="661488" cy="283496"/>
      </dsp:txXfrm>
    </dsp:sp>
    <dsp:sp modelId="{ECB7301C-6001-494E-9F2A-BF7721A36C51}">
      <dsp:nvSpPr>
        <dsp:cNvPr id="0" name=""/>
        <dsp:cNvSpPr/>
      </dsp:nvSpPr>
      <dsp:spPr>
        <a:xfrm rot="5400000">
          <a:off x="5510024" y="-4848454"/>
          <a:ext cx="614239" cy="10311311"/>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a:ea typeface="华文新魏" panose="02010800040101010101" pitchFamily="2" charset="-122"/>
            </a:rPr>
            <a:t>为了学习嵌入式实时操作系统的基本原理，将</a:t>
          </a:r>
          <a:r>
            <a:rPr lang="en-US" altLang="zh-CN" sz="1900" kern="1200">
              <a:ea typeface="华文新魏" panose="02010800040101010101" pitchFamily="2" charset="-122"/>
            </a:rPr>
            <a:t>μC/OS-II V2.52</a:t>
          </a:r>
          <a:r>
            <a:rPr lang="zh-CN" altLang="en-US" sz="1900" kern="1200">
              <a:ea typeface="华文新魏" panose="02010800040101010101" pitchFamily="2" charset="-122"/>
            </a:rPr>
            <a:t>减为只具备基本功能的</a:t>
          </a:r>
          <a:r>
            <a:rPr lang="zh-CN" altLang="en-US" sz="1900" kern="1200">
              <a:solidFill>
                <a:srgbClr val="FF0066"/>
              </a:solidFill>
              <a:ea typeface="华文新魏" panose="02010800040101010101" pitchFamily="2" charset="-122"/>
            </a:rPr>
            <a:t>微小内核</a:t>
          </a:r>
          <a:r>
            <a:rPr lang="zh-CN" altLang="en-US" sz="1900" kern="1200">
              <a:ea typeface="华文新魏" panose="02010800040101010101" pitchFamily="2" charset="-122"/>
            </a:rPr>
            <a:t>。</a:t>
          </a:r>
          <a:endParaRPr lang="zh-CN" altLang="en-US" sz="1900" kern="1200" dirty="0"/>
        </a:p>
      </dsp:txBody>
      <dsp:txXfrm rot="-5400000">
        <a:off x="661489" y="30066"/>
        <a:ext cx="10281326" cy="554269"/>
      </dsp:txXfrm>
    </dsp:sp>
    <dsp:sp modelId="{7F89011D-F36C-4A49-9A1F-F9314952F333}">
      <dsp:nvSpPr>
        <dsp:cNvPr id="0" name=""/>
        <dsp:cNvSpPr/>
      </dsp:nvSpPr>
      <dsp:spPr>
        <a:xfrm rot="5400000">
          <a:off x="-141747" y="989119"/>
          <a:ext cx="944984" cy="661488"/>
        </a:xfrm>
        <a:prstGeom prst="chevron">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w="6350" cap="flat" cmpd="sng" algn="ctr">
          <a:solidFill>
            <a:schemeClr val="accent5">
              <a:hueOff val="-1351709"/>
              <a:satOff val="-3484"/>
              <a:lumOff val="-235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二</a:t>
          </a:r>
        </a:p>
      </dsp:txBody>
      <dsp:txXfrm rot="-5400000">
        <a:off x="1" y="1178115"/>
        <a:ext cx="661488" cy="283496"/>
      </dsp:txXfrm>
    </dsp:sp>
    <dsp:sp modelId="{032E5E8C-31D0-4B6C-9F32-2117C6D2E0D2}">
      <dsp:nvSpPr>
        <dsp:cNvPr id="0" name=""/>
        <dsp:cNvSpPr/>
      </dsp:nvSpPr>
      <dsp:spPr>
        <a:xfrm rot="5400000">
          <a:off x="5510024" y="-4001163"/>
          <a:ext cx="614239" cy="10311311"/>
        </a:xfrm>
        <a:prstGeom prst="round2SameRect">
          <a:avLst/>
        </a:prstGeom>
        <a:solidFill>
          <a:schemeClr val="lt1">
            <a:alpha val="90000"/>
            <a:hueOff val="0"/>
            <a:satOff val="0"/>
            <a:lumOff val="0"/>
            <a:alphaOff val="0"/>
          </a:schemeClr>
        </a:solidFill>
        <a:ln w="6350" cap="flat" cmpd="sng" algn="ctr">
          <a:solidFill>
            <a:schemeClr val="accent5">
              <a:hueOff val="-1351709"/>
              <a:satOff val="-3484"/>
              <a:lumOff val="-235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a:ea typeface="华文新魏" panose="02010800040101010101" pitchFamily="2" charset="-122"/>
            </a:rPr>
            <a:t>通过分析仅仅</a:t>
          </a:r>
          <a:r>
            <a:rPr lang="en-US" altLang="zh-CN" sz="1900" kern="1200">
              <a:solidFill>
                <a:srgbClr val="00B050"/>
              </a:solidFill>
              <a:ea typeface="华文新魏" panose="02010800040101010101" pitchFamily="2" charset="-122"/>
            </a:rPr>
            <a:t>418</a:t>
          </a:r>
          <a:r>
            <a:rPr lang="zh-CN" altLang="en-US" sz="1900" kern="1200">
              <a:ea typeface="华文新魏" panose="02010800040101010101" pitchFamily="2" charset="-122"/>
            </a:rPr>
            <a:t>行的操作系统最小内核，带领初学者尽快入门。</a:t>
          </a:r>
          <a:endParaRPr lang="zh-CN" altLang="en-US" sz="1900" kern="1200" dirty="0"/>
        </a:p>
      </dsp:txBody>
      <dsp:txXfrm rot="-5400000">
        <a:off x="661489" y="877357"/>
        <a:ext cx="10281326" cy="554269"/>
      </dsp:txXfrm>
    </dsp:sp>
    <dsp:sp modelId="{32583B4B-1EB2-45E3-9D0C-517A13C69E10}">
      <dsp:nvSpPr>
        <dsp:cNvPr id="0" name=""/>
        <dsp:cNvSpPr/>
      </dsp:nvSpPr>
      <dsp:spPr>
        <a:xfrm rot="5400000">
          <a:off x="-141747" y="1836410"/>
          <a:ext cx="944984" cy="661488"/>
        </a:xfrm>
        <a:prstGeom prst="chevron">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w="6350" cap="flat" cmpd="sng" algn="ctr">
          <a:solidFill>
            <a:schemeClr val="accent5">
              <a:hueOff val="-2703417"/>
              <a:satOff val="-6968"/>
              <a:lumOff val="-470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三</a:t>
          </a:r>
        </a:p>
      </dsp:txBody>
      <dsp:txXfrm rot="-5400000">
        <a:off x="1" y="2025406"/>
        <a:ext cx="661488" cy="283496"/>
      </dsp:txXfrm>
    </dsp:sp>
    <dsp:sp modelId="{2C94730A-939B-46B6-AFC7-3E0AED9FF59B}">
      <dsp:nvSpPr>
        <dsp:cNvPr id="0" name=""/>
        <dsp:cNvSpPr/>
      </dsp:nvSpPr>
      <dsp:spPr>
        <a:xfrm rot="5400000">
          <a:off x="5510024" y="-3153873"/>
          <a:ext cx="614239" cy="10311311"/>
        </a:xfrm>
        <a:prstGeom prst="round2SameRect">
          <a:avLst/>
        </a:prstGeom>
        <a:solidFill>
          <a:schemeClr val="lt1">
            <a:alpha val="90000"/>
            <a:hueOff val="0"/>
            <a:satOff val="0"/>
            <a:lumOff val="0"/>
            <a:alphaOff val="0"/>
          </a:schemeClr>
        </a:solidFill>
        <a:ln w="6350" cap="flat" cmpd="sng" algn="ctr">
          <a:solidFill>
            <a:schemeClr val="accent5">
              <a:hueOff val="-2703417"/>
              <a:satOff val="-6968"/>
              <a:lumOff val="-470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100000"/>
            </a:lnSpc>
            <a:spcBef>
              <a:spcPct val="0"/>
            </a:spcBef>
            <a:spcAft>
              <a:spcPct val="15000"/>
            </a:spcAft>
            <a:buChar char="•"/>
          </a:pPr>
          <a:r>
            <a:rPr lang="zh-CN" altLang="en-US" sz="1900" kern="1200">
              <a:ea typeface="华文新魏" panose="02010800040101010101" pitchFamily="2" charset="-122"/>
            </a:rPr>
            <a:t>学习方法：分析</a:t>
          </a:r>
          <a:r>
            <a:rPr lang="zh-CN" altLang="en-US" sz="1900" kern="1200">
              <a:solidFill>
                <a:srgbClr val="FF0066"/>
              </a:solidFill>
              <a:ea typeface="华文新魏" panose="02010800040101010101" pitchFamily="2" charset="-122"/>
            </a:rPr>
            <a:t>内核代码，动手完成各种实验。</a:t>
          </a:r>
        </a:p>
      </dsp:txBody>
      <dsp:txXfrm rot="-5400000">
        <a:off x="661489" y="1724647"/>
        <a:ext cx="10281326" cy="554269"/>
      </dsp:txXfrm>
    </dsp:sp>
    <dsp:sp modelId="{3DA8AB85-2DBF-4EDE-87B1-A7B098C841F2}">
      <dsp:nvSpPr>
        <dsp:cNvPr id="0" name=""/>
        <dsp:cNvSpPr/>
      </dsp:nvSpPr>
      <dsp:spPr>
        <a:xfrm rot="5400000">
          <a:off x="-141747" y="2683700"/>
          <a:ext cx="944984" cy="661488"/>
        </a:xfrm>
        <a:prstGeom prst="chevron">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w="6350" cap="flat" cmpd="sng" algn="ctr">
          <a:solidFill>
            <a:schemeClr val="accent5">
              <a:hueOff val="-4055126"/>
              <a:satOff val="-10451"/>
              <a:lumOff val="-705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四</a:t>
          </a:r>
        </a:p>
      </dsp:txBody>
      <dsp:txXfrm rot="-5400000">
        <a:off x="1" y="2872696"/>
        <a:ext cx="661488" cy="283496"/>
      </dsp:txXfrm>
    </dsp:sp>
    <dsp:sp modelId="{05449461-5ED8-47D5-BA72-BC0DA4A061A8}">
      <dsp:nvSpPr>
        <dsp:cNvPr id="0" name=""/>
        <dsp:cNvSpPr/>
      </dsp:nvSpPr>
      <dsp:spPr>
        <a:xfrm rot="5400000">
          <a:off x="5510024" y="-2306582"/>
          <a:ext cx="614239" cy="10311311"/>
        </a:xfrm>
        <a:prstGeom prst="round2SameRect">
          <a:avLst/>
        </a:prstGeom>
        <a:solidFill>
          <a:schemeClr val="lt1">
            <a:alpha val="90000"/>
            <a:hueOff val="0"/>
            <a:satOff val="0"/>
            <a:lumOff val="0"/>
            <a:alphaOff val="0"/>
          </a:schemeClr>
        </a:solidFill>
        <a:ln w="6350" cap="flat" cmpd="sng" algn="ctr">
          <a:solidFill>
            <a:schemeClr val="accent5">
              <a:hueOff val="-4055126"/>
              <a:satOff val="-10451"/>
              <a:lumOff val="-705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a:ea typeface="华文新魏" panose="02010800040101010101" pitchFamily="2" charset="-122"/>
            </a:rPr>
            <a:t>思维方式：</a:t>
          </a:r>
          <a:r>
            <a:rPr lang="zh-CN" altLang="en-US" sz="1900" kern="1200">
              <a:solidFill>
                <a:srgbClr val="0070C0"/>
              </a:solidFill>
              <a:ea typeface="华文新魏" panose="02010800040101010101" pitchFamily="2" charset="-122"/>
            </a:rPr>
            <a:t>大师们</a:t>
          </a:r>
          <a:r>
            <a:rPr lang="zh-CN" altLang="en-US" sz="1900" kern="1200">
              <a:ea typeface="华文新魏" panose="02010800040101010101" pitchFamily="2" charset="-122"/>
            </a:rPr>
            <a:t>是怎么思考并写出</a:t>
          </a:r>
          <a:r>
            <a:rPr lang="en-US" altLang="zh-CN" sz="1900" kern="1200">
              <a:ea typeface="华文新魏" panose="02010800040101010101" pitchFamily="2" charset="-122"/>
            </a:rPr>
            <a:t>OS</a:t>
          </a:r>
          <a:r>
            <a:rPr lang="zh-CN" altLang="en-US" sz="1900" kern="1200">
              <a:ea typeface="华文新魏" panose="02010800040101010101" pitchFamily="2" charset="-122"/>
            </a:rPr>
            <a:t>？</a:t>
          </a:r>
          <a:endParaRPr lang="zh-CN" altLang="en-US" sz="1900" kern="1200" dirty="0"/>
        </a:p>
      </dsp:txBody>
      <dsp:txXfrm rot="-5400000">
        <a:off x="661489" y="2571938"/>
        <a:ext cx="10281326" cy="554269"/>
      </dsp:txXfrm>
    </dsp:sp>
    <dsp:sp modelId="{200FB171-55D0-4F5B-9B64-69BB47100719}">
      <dsp:nvSpPr>
        <dsp:cNvPr id="0" name=""/>
        <dsp:cNvSpPr/>
      </dsp:nvSpPr>
      <dsp:spPr>
        <a:xfrm rot="5400000">
          <a:off x="-141747" y="3530991"/>
          <a:ext cx="944984" cy="661488"/>
        </a:xfrm>
        <a:prstGeom prst="chevron">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w="6350" cap="flat" cmpd="sng" algn="ctr">
          <a:solidFill>
            <a:schemeClr val="accent5">
              <a:hueOff val="-5406834"/>
              <a:satOff val="-13935"/>
              <a:lumOff val="-941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五</a:t>
          </a:r>
        </a:p>
      </dsp:txBody>
      <dsp:txXfrm rot="-5400000">
        <a:off x="1" y="3719987"/>
        <a:ext cx="661488" cy="283496"/>
      </dsp:txXfrm>
    </dsp:sp>
    <dsp:sp modelId="{C2CC2ACA-4B6B-44BB-820F-4DB7E923005F}">
      <dsp:nvSpPr>
        <dsp:cNvPr id="0" name=""/>
        <dsp:cNvSpPr/>
      </dsp:nvSpPr>
      <dsp:spPr>
        <a:xfrm rot="5400000">
          <a:off x="5510024" y="-1459291"/>
          <a:ext cx="614239" cy="10311311"/>
        </a:xfrm>
        <a:prstGeom prst="round2SameRect">
          <a:avLst/>
        </a:prstGeom>
        <a:solidFill>
          <a:schemeClr val="lt1">
            <a:alpha val="90000"/>
            <a:hueOff val="0"/>
            <a:satOff val="0"/>
            <a:lumOff val="0"/>
            <a:alphaOff val="0"/>
          </a:schemeClr>
        </a:solidFill>
        <a:ln w="6350" cap="flat" cmpd="sng" algn="ctr">
          <a:solidFill>
            <a:schemeClr val="accent5">
              <a:hueOff val="-5406834"/>
              <a:satOff val="-13935"/>
              <a:lumOff val="-941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a:ea typeface="华文新魏" panose="02010800040101010101" pitchFamily="2" charset="-122"/>
            </a:rPr>
            <a:t>带着问题学习：如何能够</a:t>
          </a:r>
          <a:r>
            <a:rPr lang="zh-CN" altLang="en-US" sz="1900" kern="1200">
              <a:solidFill>
                <a:srgbClr val="FF0066"/>
              </a:solidFill>
              <a:ea typeface="华文新魏" panose="02010800040101010101" pitchFamily="2" charset="-122"/>
            </a:rPr>
            <a:t>避开</a:t>
          </a:r>
          <a:r>
            <a:rPr lang="zh-CN" altLang="en-US" sz="1900" kern="1200">
              <a:ea typeface="华文新魏" panose="02010800040101010101" pitchFamily="2" charset="-122"/>
            </a:rPr>
            <a:t>逻辑缠绕，怎么能够只写“</a:t>
          </a:r>
          <a:r>
            <a:rPr lang="zh-CN" altLang="en-US" sz="1900" kern="1200">
              <a:solidFill>
                <a:srgbClr val="00B050"/>
              </a:solidFill>
              <a:ea typeface="华文新魏" panose="02010800040101010101" pitchFamily="2" charset="-122"/>
            </a:rPr>
            <a:t>功能代码</a:t>
          </a:r>
          <a:r>
            <a:rPr lang="zh-CN" altLang="en-US" sz="1900" kern="1200">
              <a:ea typeface="华文新魏" panose="02010800040101010101" pitchFamily="2" charset="-122"/>
            </a:rPr>
            <a:t>”？</a:t>
          </a:r>
          <a:endParaRPr lang="zh-CN" altLang="en-US" sz="1900" kern="1200" dirty="0"/>
        </a:p>
      </dsp:txBody>
      <dsp:txXfrm rot="-5400000">
        <a:off x="661489" y="3419229"/>
        <a:ext cx="10281326" cy="554269"/>
      </dsp:txXfrm>
    </dsp:sp>
    <dsp:sp modelId="{DD601148-872A-4373-A98D-19EF2B61D6BE}">
      <dsp:nvSpPr>
        <dsp:cNvPr id="0" name=""/>
        <dsp:cNvSpPr/>
      </dsp:nvSpPr>
      <dsp:spPr>
        <a:xfrm rot="5400000">
          <a:off x="-141747" y="4378282"/>
          <a:ext cx="944984" cy="661488"/>
        </a:xfrm>
        <a:prstGeom prst="chevr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六</a:t>
          </a:r>
        </a:p>
      </dsp:txBody>
      <dsp:txXfrm rot="-5400000">
        <a:off x="1" y="4567278"/>
        <a:ext cx="661488" cy="283496"/>
      </dsp:txXfrm>
    </dsp:sp>
    <dsp:sp modelId="{46035665-7B3F-43F5-B495-1F1D99B53D60}">
      <dsp:nvSpPr>
        <dsp:cNvPr id="0" name=""/>
        <dsp:cNvSpPr/>
      </dsp:nvSpPr>
      <dsp:spPr>
        <a:xfrm rot="5400000">
          <a:off x="5510024" y="-612001"/>
          <a:ext cx="614239" cy="10311311"/>
        </a:xfrm>
        <a:prstGeom prst="round2Same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a:solidFill>
                <a:srgbClr val="000000"/>
              </a:solidFill>
              <a:ea typeface="华文新魏" panose="02010800040101010101" pitchFamily="2" charset="-122"/>
            </a:rPr>
            <a:t>目的：上限</a:t>
          </a:r>
          <a:r>
            <a:rPr lang="zh-CN" altLang="en-US" sz="1900" kern="1200">
              <a:solidFill>
                <a:srgbClr val="0070C0"/>
              </a:solidFill>
              <a:ea typeface="华文新魏" panose="02010800040101010101" pitchFamily="2" charset="-122"/>
            </a:rPr>
            <a:t>写自己</a:t>
          </a:r>
          <a:r>
            <a:rPr lang="zh-CN" altLang="en-US" sz="1900" kern="1200">
              <a:solidFill>
                <a:srgbClr val="000000"/>
              </a:solidFill>
              <a:ea typeface="华文新魏" panose="02010800040101010101" pitchFamily="2" charset="-122"/>
            </a:rPr>
            <a:t>的</a:t>
          </a:r>
          <a:r>
            <a:rPr lang="en-US" altLang="zh-CN" sz="1900" kern="1200">
              <a:solidFill>
                <a:srgbClr val="000000"/>
              </a:solidFill>
              <a:ea typeface="华文新魏" panose="02010800040101010101" pitchFamily="2" charset="-122"/>
            </a:rPr>
            <a:t>RTOS</a:t>
          </a:r>
          <a:r>
            <a:rPr lang="zh-CN" altLang="en-US" sz="1900" kern="1200">
              <a:solidFill>
                <a:srgbClr val="000000"/>
              </a:solidFill>
              <a:ea typeface="华文新魏" panose="02010800040101010101" pitchFamily="2" charset="-122"/>
            </a:rPr>
            <a:t>；下限用现有的</a:t>
          </a:r>
          <a:r>
            <a:rPr lang="en-US" altLang="zh-CN" sz="1900" kern="1200">
              <a:solidFill>
                <a:srgbClr val="000000"/>
              </a:solidFill>
              <a:ea typeface="华文新魏" panose="02010800040101010101" pitchFamily="2" charset="-122"/>
            </a:rPr>
            <a:t>RTOS</a:t>
          </a:r>
          <a:r>
            <a:rPr lang="zh-CN" altLang="en-US" sz="1900" kern="1200">
              <a:solidFill>
                <a:srgbClr val="000000"/>
              </a:solidFill>
              <a:ea typeface="华文新魏" panose="02010800040101010101" pitchFamily="2" charset="-122"/>
            </a:rPr>
            <a:t>写程序。</a:t>
          </a:r>
          <a:endParaRPr lang="zh-CN" altLang="en-US" sz="1900" kern="1200" dirty="0"/>
        </a:p>
      </dsp:txBody>
      <dsp:txXfrm rot="-5400000">
        <a:off x="661489" y="4266519"/>
        <a:ext cx="10281326" cy="5542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5E5CF-1AE3-4A05-ADD0-DD04CB603CF8}">
      <dsp:nvSpPr>
        <dsp:cNvPr id="0" name=""/>
        <dsp:cNvSpPr/>
      </dsp:nvSpPr>
      <dsp:spPr>
        <a:xfrm>
          <a:off x="3519" y="0"/>
          <a:ext cx="634164" cy="634164"/>
        </a:xfrm>
        <a:prstGeom prst="ellipse">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3299A66E-52A0-4962-8FE2-83FFD17A6C45}">
      <dsp:nvSpPr>
        <dsp:cNvPr id="0" name=""/>
        <dsp:cNvSpPr/>
      </dsp:nvSpPr>
      <dsp:spPr>
        <a:xfrm>
          <a:off x="66935" y="63416"/>
          <a:ext cx="507331" cy="507331"/>
        </a:xfrm>
        <a:prstGeom prst="chord">
          <a:avLst>
            <a:gd name="adj1" fmla="val 1800000"/>
            <a:gd name="adj2" fmla="val 900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91C9F1F-66B9-427E-9736-AE7B9FE260F8}">
      <dsp:nvSpPr>
        <dsp:cNvPr id="0" name=""/>
        <dsp:cNvSpPr/>
      </dsp:nvSpPr>
      <dsp:spPr>
        <a:xfrm>
          <a:off x="769801" y="634164"/>
          <a:ext cx="1876069" cy="2668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zh-CN" altLang="en-US" sz="2700" kern="1200"/>
            <a:t>共享资源数量</a:t>
          </a:r>
          <a:endParaRPr lang="zh-CN" altLang="en-US" sz="2700" kern="1200" dirty="0"/>
        </a:p>
      </dsp:txBody>
      <dsp:txXfrm>
        <a:off x="769801" y="634164"/>
        <a:ext cx="1876069" cy="2668775"/>
      </dsp:txXfrm>
    </dsp:sp>
    <dsp:sp modelId="{982564B8-B685-4E7B-9398-0D8A7A8CA53F}">
      <dsp:nvSpPr>
        <dsp:cNvPr id="0" name=""/>
        <dsp:cNvSpPr/>
      </dsp:nvSpPr>
      <dsp:spPr>
        <a:xfrm>
          <a:off x="769801" y="0"/>
          <a:ext cx="1876069" cy="63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60" tIns="86360" rIns="86360" bIns="86360" numCol="1" spcCol="1270" anchor="b" anchorCtr="0">
          <a:noAutofit/>
        </a:bodyPr>
        <a:lstStyle/>
        <a:p>
          <a:pPr marL="0" lvl="0" indent="0" algn="l" defTabSz="1511300">
            <a:lnSpc>
              <a:spcPct val="90000"/>
            </a:lnSpc>
            <a:spcBef>
              <a:spcPct val="0"/>
            </a:spcBef>
            <a:spcAft>
              <a:spcPct val="35000"/>
            </a:spcAft>
            <a:buNone/>
          </a:pPr>
          <a:r>
            <a:rPr lang="en-US" altLang="zh-CN" sz="3400" kern="1200" dirty="0"/>
            <a:t>1</a:t>
          </a:r>
          <a:endParaRPr lang="zh-CN" altLang="en-US" sz="3400" kern="1200" dirty="0"/>
        </a:p>
      </dsp:txBody>
      <dsp:txXfrm>
        <a:off x="769801" y="0"/>
        <a:ext cx="1876069" cy="634164"/>
      </dsp:txXfrm>
    </dsp:sp>
    <dsp:sp modelId="{9A1EFAD5-52E8-4B55-94EE-FDA7CC0BB8A1}">
      <dsp:nvSpPr>
        <dsp:cNvPr id="0" name=""/>
        <dsp:cNvSpPr/>
      </dsp:nvSpPr>
      <dsp:spPr>
        <a:xfrm>
          <a:off x="2777989" y="0"/>
          <a:ext cx="634164" cy="634164"/>
        </a:xfrm>
        <a:prstGeom prst="ellipse">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43632918-D4FA-471F-B3FD-9E97DE0508EB}">
      <dsp:nvSpPr>
        <dsp:cNvPr id="0" name=""/>
        <dsp:cNvSpPr/>
      </dsp:nvSpPr>
      <dsp:spPr>
        <a:xfrm>
          <a:off x="2841405" y="63416"/>
          <a:ext cx="507331" cy="507331"/>
        </a:xfrm>
        <a:prstGeom prst="chord">
          <a:avLst>
            <a:gd name="adj1" fmla="val 0"/>
            <a:gd name="adj2" fmla="val 10800000"/>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7EBD42B-E9B9-47A8-9F7D-EC9F80F85969}">
      <dsp:nvSpPr>
        <dsp:cNvPr id="0" name=""/>
        <dsp:cNvSpPr/>
      </dsp:nvSpPr>
      <dsp:spPr>
        <a:xfrm>
          <a:off x="3544271" y="634164"/>
          <a:ext cx="1876069" cy="2668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zh-CN" altLang="en-US" sz="2700" kern="1200" dirty="0"/>
            <a:t>等待资源就绪任务  </a:t>
          </a:r>
          <a:r>
            <a:rPr lang="en-US" altLang="zh-CN" sz="2700" kern="1200" dirty="0"/>
            <a:t>---- </a:t>
          </a:r>
          <a:r>
            <a:rPr lang="zh-CN" altLang="en-US" sz="2700" kern="1200" dirty="0"/>
            <a:t>管理</a:t>
          </a:r>
        </a:p>
      </dsp:txBody>
      <dsp:txXfrm>
        <a:off x="3544271" y="634164"/>
        <a:ext cx="1876069" cy="2668775"/>
      </dsp:txXfrm>
    </dsp:sp>
    <dsp:sp modelId="{E0EE3938-29A0-402B-9059-B0849C5A1999}">
      <dsp:nvSpPr>
        <dsp:cNvPr id="0" name=""/>
        <dsp:cNvSpPr/>
      </dsp:nvSpPr>
      <dsp:spPr>
        <a:xfrm>
          <a:off x="3544271" y="0"/>
          <a:ext cx="1876069" cy="63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60" tIns="86360" rIns="86360" bIns="86360" numCol="1" spcCol="1270" anchor="b" anchorCtr="0">
          <a:noAutofit/>
        </a:bodyPr>
        <a:lstStyle/>
        <a:p>
          <a:pPr marL="0" lvl="0" indent="0" algn="l" defTabSz="1511300">
            <a:lnSpc>
              <a:spcPct val="90000"/>
            </a:lnSpc>
            <a:spcBef>
              <a:spcPct val="0"/>
            </a:spcBef>
            <a:spcAft>
              <a:spcPct val="35000"/>
            </a:spcAft>
            <a:buNone/>
          </a:pPr>
          <a:r>
            <a:rPr lang="en-US" altLang="zh-CN" sz="3400" kern="1200" dirty="0"/>
            <a:t>2</a:t>
          </a:r>
          <a:endParaRPr lang="zh-CN" altLang="en-US" sz="3400" kern="1200" dirty="0"/>
        </a:p>
      </dsp:txBody>
      <dsp:txXfrm>
        <a:off x="3544271" y="0"/>
        <a:ext cx="1876069" cy="634164"/>
      </dsp:txXfrm>
    </dsp:sp>
    <dsp:sp modelId="{94F7341C-E689-4D16-A808-7EDD87C0B5A0}">
      <dsp:nvSpPr>
        <dsp:cNvPr id="0" name=""/>
        <dsp:cNvSpPr/>
      </dsp:nvSpPr>
      <dsp:spPr>
        <a:xfrm>
          <a:off x="5552458" y="0"/>
          <a:ext cx="634164" cy="634164"/>
        </a:xfrm>
        <a:prstGeom prst="ellipse">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8DFF42BE-1C1F-41DD-AF6C-28A375E81573}">
      <dsp:nvSpPr>
        <dsp:cNvPr id="0" name=""/>
        <dsp:cNvSpPr/>
      </dsp:nvSpPr>
      <dsp:spPr>
        <a:xfrm>
          <a:off x="5615875" y="63416"/>
          <a:ext cx="507331" cy="507331"/>
        </a:xfrm>
        <a:prstGeom prst="chord">
          <a:avLst>
            <a:gd name="adj1" fmla="val 19800000"/>
            <a:gd name="adj2" fmla="val 12600000"/>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5D09D20-E2D2-4CDA-A48E-965F795E296B}">
      <dsp:nvSpPr>
        <dsp:cNvPr id="0" name=""/>
        <dsp:cNvSpPr/>
      </dsp:nvSpPr>
      <dsp:spPr>
        <a:xfrm>
          <a:off x="6318740" y="634164"/>
          <a:ext cx="1876069" cy="2668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zh-CN" altLang="en-US" sz="2700" kern="1200"/>
            <a:t>资源管理（初始化、分配、释放）</a:t>
          </a:r>
          <a:endParaRPr lang="zh-CN" altLang="en-US" sz="2700" kern="1200" dirty="0"/>
        </a:p>
      </dsp:txBody>
      <dsp:txXfrm>
        <a:off x="6318740" y="634164"/>
        <a:ext cx="1876069" cy="2668775"/>
      </dsp:txXfrm>
    </dsp:sp>
    <dsp:sp modelId="{1CD9FE82-CCA0-49DC-848A-5C418572B0A4}">
      <dsp:nvSpPr>
        <dsp:cNvPr id="0" name=""/>
        <dsp:cNvSpPr/>
      </dsp:nvSpPr>
      <dsp:spPr>
        <a:xfrm>
          <a:off x="6318740" y="0"/>
          <a:ext cx="1876069" cy="63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60" tIns="86360" rIns="86360" bIns="86360" numCol="1" spcCol="1270" anchor="b" anchorCtr="0">
          <a:noAutofit/>
        </a:bodyPr>
        <a:lstStyle/>
        <a:p>
          <a:pPr marL="0" lvl="0" indent="0" algn="l" defTabSz="1511300">
            <a:lnSpc>
              <a:spcPct val="90000"/>
            </a:lnSpc>
            <a:spcBef>
              <a:spcPct val="0"/>
            </a:spcBef>
            <a:spcAft>
              <a:spcPct val="35000"/>
            </a:spcAft>
            <a:buNone/>
          </a:pPr>
          <a:r>
            <a:rPr lang="en-US" altLang="zh-CN" sz="3400" kern="1200" dirty="0"/>
            <a:t>3</a:t>
          </a:r>
          <a:endParaRPr lang="zh-CN" altLang="en-US" sz="3400" kern="1200" dirty="0"/>
        </a:p>
      </dsp:txBody>
      <dsp:txXfrm>
        <a:off x="6318740" y="0"/>
        <a:ext cx="1876069" cy="634164"/>
      </dsp:txXfrm>
    </dsp:sp>
    <dsp:sp modelId="{6B66D0FC-3B44-4F09-9525-DB0CF18CB6F9}">
      <dsp:nvSpPr>
        <dsp:cNvPr id="0" name=""/>
        <dsp:cNvSpPr/>
      </dsp:nvSpPr>
      <dsp:spPr>
        <a:xfrm>
          <a:off x="8326928" y="0"/>
          <a:ext cx="634164" cy="634164"/>
        </a:xfrm>
        <a:prstGeom prst="ellipse">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21BBF63-7AE2-4668-B4CE-B321D190952B}">
      <dsp:nvSpPr>
        <dsp:cNvPr id="0" name=""/>
        <dsp:cNvSpPr/>
      </dsp:nvSpPr>
      <dsp:spPr>
        <a:xfrm>
          <a:off x="8390344" y="63416"/>
          <a:ext cx="507331" cy="507331"/>
        </a:xfrm>
        <a:prstGeom prst="chord">
          <a:avLst>
            <a:gd name="adj1" fmla="val 16200000"/>
            <a:gd name="adj2" fmla="val 1620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F3DDA42-74F5-4C90-8557-9B5DB52D8E08}">
      <dsp:nvSpPr>
        <dsp:cNvPr id="0" name=""/>
        <dsp:cNvSpPr/>
      </dsp:nvSpPr>
      <dsp:spPr>
        <a:xfrm>
          <a:off x="9093210" y="634164"/>
          <a:ext cx="1876069" cy="2668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zh-CN" altLang="en-US" sz="2700" kern="1200"/>
            <a:t>任务脱离资源等待就绪态，进入任务就绪态</a:t>
          </a:r>
          <a:endParaRPr lang="zh-CN" altLang="en-US" sz="2700" kern="1200" dirty="0"/>
        </a:p>
      </dsp:txBody>
      <dsp:txXfrm>
        <a:off x="9093210" y="634164"/>
        <a:ext cx="1876069" cy="2668775"/>
      </dsp:txXfrm>
    </dsp:sp>
    <dsp:sp modelId="{5521C964-F8F2-429B-9979-B4760C130550}">
      <dsp:nvSpPr>
        <dsp:cNvPr id="0" name=""/>
        <dsp:cNvSpPr/>
      </dsp:nvSpPr>
      <dsp:spPr>
        <a:xfrm>
          <a:off x="9093210" y="0"/>
          <a:ext cx="1876069" cy="63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60" tIns="86360" rIns="86360" bIns="86360" numCol="1" spcCol="1270" anchor="b" anchorCtr="0">
          <a:noAutofit/>
        </a:bodyPr>
        <a:lstStyle/>
        <a:p>
          <a:pPr marL="0" lvl="0" indent="0" algn="l" defTabSz="1511300">
            <a:lnSpc>
              <a:spcPct val="90000"/>
            </a:lnSpc>
            <a:spcBef>
              <a:spcPct val="0"/>
            </a:spcBef>
            <a:spcAft>
              <a:spcPct val="35000"/>
            </a:spcAft>
            <a:buNone/>
          </a:pPr>
          <a:r>
            <a:rPr lang="en-US" altLang="zh-CN" sz="3400" kern="1200" dirty="0"/>
            <a:t>4</a:t>
          </a:r>
          <a:endParaRPr lang="zh-CN" altLang="en-US" sz="3400" kern="1200" dirty="0"/>
        </a:p>
      </dsp:txBody>
      <dsp:txXfrm>
        <a:off x="9093210" y="0"/>
        <a:ext cx="1876069" cy="63416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IncreasingCircleProcess#1">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vertAlign" val="t"/>
          <dgm:param type="horzAlign" val="ctr"/>
        </dgm:alg>
      </dgm:if>
      <dgm:else name="Name3">
        <dgm:alg type="lin">
          <dgm:param type="linDir" val="fromR"/>
          <dgm:param type="vertAlign" val="t"/>
          <dgm:param type="horzAlign" val="ctr"/>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Ch" val="b"/>
                <dgm:param type="txAnchorVert" val="b"/>
              </dgm:alg>
            </dgm:if>
            <dgm:else name="Name59">
              <dgm:alg type="tx">
                <dgm:param type="parTxLTRAlign" val="r"/>
                <dgm:param type="parTxRTLAlign" val="r"/>
                <dgm:param type="shpTxLTRAlignCh" val="r"/>
                <dgm:param type="shpTxRTLAlignCh" val="r"/>
                <dgm:param type="txAnchorVertCh" val="b"/>
                <dgm:param type="txAnchorVert"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7:04.325"/>
    </inkml:context>
    <inkml:brush xml:id="br0">
      <inkml:brushProperty name="width" value="0.035" units="cm"/>
      <inkml:brushProperty name="height" value="0.035" units="cm"/>
      <inkml:brushProperty name="color" value="#E71224"/>
    </inkml:brush>
  </inkml:definitions>
  <inkml:trace contextRef="#ctx0" brushRef="#br0">1 13 8320,'45'-8'3699,"20"7"-3309,-25 2-79,241-5 3,-56 11-515,-209-6 200,381 58 312,-203-25-297,-115-22-228,21 3 180,165 45-1,-22 23 677,112 34-73,-332-110-564,-1 0-10,25 4 1,-41-10 5,1 0 0,-1-1 0,0 1-1,0-1 1,0-1 0,0 1 0,0-1 0,0 0 0,7-2 0,-5-1 13,0 1-1,-1-1 0,9-6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6.463"/>
    </inkml:context>
    <inkml:brush xml:id="br0">
      <inkml:brushProperty name="width" value="0.05" units="cm"/>
      <inkml:brushProperty name="height" value="0.05" units="cm"/>
      <inkml:brushProperty name="color" value="#E71224"/>
    </inkml:brush>
  </inkml:definitions>
  <inkml:trace contextRef="#ctx0" brushRef="#br0">4 1 6784,'-3'-1'3169,"3"1"-3161,0 0 0,0 0 0,0 0 0,0 0 0,0 0 0,0 0 0,0 0 0,0 0 0,0 0 0,0 0 0,0 0 0,0 1 0,0-1 0,0 0 0,0 0-1,0 0 1,0 0 0,0 0 0,0 0 0,0 0 0,0 0 0,0 0 0,0 0 0,0 0 0,0 0 0,0 0 0,0 0 0,0 0 0,0 0 0,0 0 0,0 0 0,0 0 0,0 0 0,0 0 0,0 0 0,0 0 0,0 0 0,0 0 0,0 0 0,0 0 0,0 0 0,0 0 0,0 0 0,0 0 0,0 0 0,0 0 0,0 0 0,6 7 88,0 0-1,-1 1 1,0-1 0,0 1 0,-1 0 0,1 1-1,-2-1 1,4 10 0,18 77 246,-19-70-154,-5-13-108,0 0 0,0-1 1,-1 1-1,-1 0 0,1 0 1,-2-1-1,-5 22 0,6-25-24,1-8-44,0-1 0,0 1-1,0 0 1,0 0-1,-1 0 1,1 0 0,0 0-1,0 0 1,0 0 0,0 0-1,0 0 1,0 0 0,0 0-1,0 0 1,0 0-1,0 0 1,0 0 0,0 0-1,0 0 1,0 0 0,0 0-1,0 0 1,0 0 0,0 0-1,0 0 1,0 0-1,0 0 1,0 0 0,0 0-1,0 0 1,0 0 0,0 0-1,0 0 1,0 0 0,-1 0-1,1 0 1,0 0-1,0 0 1,0 0 0,0 0-1,0 0 1,0 0 0,0 0-1,0 0 1,0 0 0,0 0-1,0 1 1,-2-9 46,0-13-371,1 1 132,-3-4 48</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0.636"/>
    </inkml:context>
    <inkml:brush xml:id="br0">
      <inkml:brushProperty name="width" value="0.1" units="cm"/>
      <inkml:brushProperty name="height" value="0.1" units="cm"/>
      <inkml:brushProperty name="color" value="#CC0066"/>
    </inkml:brush>
  </inkml:definitions>
  <inkml:trace contextRef="#ctx0" brushRef="#br0">0 0 6144,'0'0'2058,"6"11"-47,-2 1-1865,0 1 1,-1 0-1,-1-1 1,2 22-1,3 13 301,-6-42-387,0 1 1,-1-1 0,1 1-1,-1-1 1,0 1 0,0-1-1,-2 8 1,0-11-40,-2-3-15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1.348"/>
    </inkml:context>
    <inkml:brush xml:id="br0">
      <inkml:brushProperty name="width" value="0.1" units="cm"/>
      <inkml:brushProperty name="height" value="0.1" units="cm"/>
      <inkml:brushProperty name="color" value="#CC0066"/>
    </inkml:brush>
  </inkml:definitions>
  <inkml:trace contextRef="#ctx0" brushRef="#br0">0 126 7040,'0'0'120,"0"-1"0,0 1 1,0 0-1,4-7 2767,-4 7-2767,0 0 0,0 0 0,1 0 1,-1-1-1,1 1 0,14 2-209,-11-3 122,-1 1 0,1-1 1,0 1-1,-1-1 1,1 0-1,-1 0 0,1-1 1,-1 1-1,1-1 0,2-2 1,1 1-55,63-37 152,-29 15 53,-29 18-155,-2 1 64,1 0 1,14-6-1,-22 11-26,0 0 0,-1 0 0,1 1 0,0-1 0,0 0 0,-1 1 0,1 0 0,0 0 0,0 0 0,-1 0 0,1 0 0,0 1 0,0-1 0,0 1 0,4 1 0,-6-2-70,-1 0 0,1 1-1,-1-1 1,1 0-1,-1 1 1,1-1 0,-1 1-1,0-1 1,1 0 0,-1 1-1,1-1 1,-1 1-1,0-1 1,1 1 0,-1-1-1,0 1 1,0-1 0,1 1-1,-1-1 1,0 1-1,0 0 1,0-1 0,0 1-1,0-1 1,0 2 0,0 0 26,0 0 0,0 0 0,-1-1 0,1 1 1,0 0-1,-1 0 0,0 0 0,-1 2 0,0 1 69,-1 0 0,-1 1 1,1-1-1,-8 8 0,-6 2-54,0-1 1,-1 0 0,-39 21 0,33-21-34,13-7-10,7-6 18,1 1 1,0-1-1,0 1 0,0 0 0,0 1 1,0-1-1,-4 5 0,28-6 83,-4-5 13,0 0-1,0-1 1,0-1 0,17-9 0,-20 9-32,-9 3-19,0 1 0,0 0 0,11-3 0,-16 5-54,0 0 0,1 0 1,-1 0-1,0 0 0,0 0 0,1-1 0,-1 1 0,0 0 0,0 0 0,1 0 1,-1-1-1,0 1 0,0 0 0,1 0 0,-1 0 0,0-1 0,0 1 0,0 0 0,0 0 1,0-1-1,1 1 0,-1 0 0,0-1 0,0 1 0,0 0 0,0-1 0,0 1 1,0 0-1,0 0 0,0-1 0,0 1 0,0 0 0,0-1 0,0 1 0,0 0 1,0-1-1,0 1 0,0 0 0,-1 0 0,1-1 0,0 1 0,0 0 0,0-1 0,0 1 1,0 0-1,-1 0 0,1 0 0,0-1 0,0 1 0,-1 0 0,1 0 0,0-1 1,-15-15-15,14 14 25,-19-16-9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2.008"/>
    </inkml:context>
    <inkml:brush xml:id="br0">
      <inkml:brushProperty name="width" value="0.1" units="cm"/>
      <inkml:brushProperty name="height" value="0.1" units="cm"/>
      <inkml:brushProperty name="color" value="#CC0066"/>
    </inkml:brush>
  </inkml:definitions>
  <inkml:trace contextRef="#ctx0" brushRef="#br0">199 0 7424,'-3'4'4423,"-8"11"-4102,4-5-175,-158 196 462,152-193-602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2.375"/>
    </inkml:context>
    <inkml:brush xml:id="br0">
      <inkml:brushProperty name="width" value="0.1" units="cm"/>
      <inkml:brushProperty name="height" value="0.1" units="cm"/>
      <inkml:brushProperty name="color" value="#CC0066"/>
    </inkml:brush>
  </inkml:definitions>
  <inkml:trace contextRef="#ctx0" brushRef="#br0">1 14 6912,'31'2'3919,"-24"-1"-3885,1 0-1,0-1 1,15 0-1,-10-2 35,0-1 0,0 0 0,13-6 0,-10 8 28,-22 8-5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2.727"/>
    </inkml:context>
    <inkml:brush xml:id="br0">
      <inkml:brushProperty name="width" value="0.1" units="cm"/>
      <inkml:brushProperty name="height" value="0.1" units="cm"/>
      <inkml:brushProperty name="color" value="#CC0066"/>
    </inkml:brush>
  </inkml:definitions>
  <inkml:trace contextRef="#ctx0" brushRef="#br0">0 101 5888,'11'-10'2176,"-2"10"-1664,1-3-608,-4 1-288,5-2 544,1-2 320,3-1-128,2 0-32,1-3-192,1 1-96,0 1 0,0 1-32,-2-2 64,-2 3-32,-5 0 64,1 2 0,-3 1 32,-6 3-160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3.071"/>
    </inkml:context>
    <inkml:brush xml:id="br0">
      <inkml:brushProperty name="width" value="0.1" units="cm"/>
      <inkml:brushProperty name="height" value="0.1" units="cm"/>
      <inkml:brushProperty name="color" value="#CC0066"/>
    </inkml:brush>
  </inkml:definitions>
  <inkml:trace contextRef="#ctx0" brushRef="#br0">1 133 6784,'3'-1'638,"1"0"1,-1-1-1,1 1 1,-1-1-1,4-2 1,-4 2-668,0 0 0,1 0 1,-1 1-1,0 0 0,6-2 0,8-1 98,0-1-1,-1-1 1,1-1-1,-1 0 1,30-18-1,-26 14-35,-15 9-22,-1 0 1,1 0 0,-1-1-1,1 1 1,-1-1 0,0 0-1,0-1 1,0 1 0,4-6-1,-1-4-5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3.439"/>
    </inkml:context>
    <inkml:brush xml:id="br0">
      <inkml:brushProperty name="width" value="0.1" units="cm"/>
      <inkml:brushProperty name="height" value="0.1" units="cm"/>
      <inkml:brushProperty name="color" value="#CC0066"/>
    </inkml:brush>
  </inkml:definitions>
  <inkml:trace contextRef="#ctx0" brushRef="#br0">23 0 4224,'-8'87'3048,"-4"116"-2366,12-184-450,-1-9-246,0 1 151,1 1 1,0-1-1,1 1 0,2 11 0,-3-23-129,0 0 0,0 1-1,0-1 1,0 0 0,0 1-1,0-1 1,0 1-1,0-1 1,0 0 0,1 1-1,-1-1 1,0 0 0,0 1-1,0-1 1,1 0-1,-1 0 1,0 1 0,0-1-1,1 0 1,-1 0 0,0 1-1,1-1 1,-1 0-1,0 0 1,1 0 0,-1 1-1,0-1 1,1 0 0,-1 0-1,1 0 1,-1 0-1,1 0 9,0 0-1,0 0 1,0-1-1,0 1 0,0 0 1,0-1-1,0 1 1,0-1-1,-1 1 0,1-1 1,0 1-1,1-2 0,20-21 283,-6-1-153,-2-1 0,0 0 0,-1-1 0,12-39 0,-13 31-134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3.822"/>
    </inkml:context>
    <inkml:brush xml:id="br0">
      <inkml:brushProperty name="width" value="0.1" units="cm"/>
      <inkml:brushProperty name="height" value="0.1" units="cm"/>
      <inkml:brushProperty name="color" value="#CC0066"/>
    </inkml:brush>
  </inkml:definitions>
  <inkml:trace contextRef="#ctx0" brushRef="#br0">1 62 4736,'19'-3'1760,"-9"0"-1376,13-2-32,-12 3-64,1-1 0,3-1 160,-4 0-320,-1 0-160,2 0 32,-1 1-96,0-3-32,-3 3 0,0-1 96,-2-2 128,-1 4 192,-3 1-160,-4-3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4.189"/>
    </inkml:context>
    <inkml:brush xml:id="br0">
      <inkml:brushProperty name="width" value="0.1" units="cm"/>
      <inkml:brushProperty name="height" value="0.1" units="cm"/>
      <inkml:brushProperty name="color" value="#CC0066"/>
    </inkml:brush>
  </inkml:definitions>
  <inkml:trace contextRef="#ctx0" brushRef="#br0">179 0 7296,'-4'24'3815,"3"-17"-3787,0 0 1,0-1 0,-5 12 0,-74 156-26,-2 2-251,81-174 243,1 0 0,-1 0 0,0 0-1,1 0 1,0 0 0,-1 0 0,1 0 0,0 4 0,0-5 8,0 0 0,0-1 0,1 1 1,-1-1-1,0 1 0,0-1 0,0 1 1,0-1-1,1 1 0,-1-1 0,0 0 1,1 1-1,-1-1 0,0 1 1,1-1-1,-1 1 0,0-1 0,1 0 1,-1 1-1,1-1 0,-1 0 0,0 0 1,1 1-1,-1-1 0,1 0 0,-1 0 1,1 1-1,-1-1 0,1 0 1,0 0-1,-1 0 0,1 0 0,-1 0 1,1 0-1,-1 0 0,1 0 0,-1 0 1,1 0-1,-1 0 0,1 0 0,0-1 1,8-1 54,-1 0 0,0-1 0,1 0 0,-1-1-1,12-7 1,40-29 88,-26 17-181,-29 20 47,-2 1 0,1 0 0,-1-1-1,1 1 1,-1-1 0,0 0-1,0 0 1,0 0 0,4-4 0,-7 5-12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4.556"/>
    </inkml:context>
    <inkml:brush xml:id="br0">
      <inkml:brushProperty name="width" value="0.1" units="cm"/>
      <inkml:brushProperty name="height" value="0.1" units="cm"/>
      <inkml:brushProperty name="color" value="#CC0066"/>
    </inkml:brush>
  </inkml:definitions>
  <inkml:trace contextRef="#ctx0" brushRef="#br0">131 1 6400,'-3'37'3223,"5"21"-2732,1-6-413,-3 210 716,0-260-785,0 0 0,0-1-1,0 1 1,-1 0-1,1 0 1,0-1 0,-1 1-1,1 0 1,-1-1-1,0 1 1,1-1 0,-3 3-1,-5 6-2</inkml:trace>
  <inkml:trace contextRef="#ctx0" brushRef="#br0" timeOffset="1">0 351 8448,'9'-13'3232,"-1"9"-2496,5 3-224,-11 1-256,8-6-416,1 1 32,6-7 128,-2 3 64,0-2 0,-1-5-64,-4 7 96,-1 2-128,-3-1 0,0 3-32,-6-4-64,-4-6 160,-9-1 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7.298"/>
    </inkml:context>
    <inkml:brush xml:id="br0">
      <inkml:brushProperty name="width" value="0.05" units="cm"/>
      <inkml:brushProperty name="height" value="0.05" units="cm"/>
      <inkml:brushProperty name="color" value="#E71224"/>
    </inkml:brush>
  </inkml:definitions>
  <inkml:trace contextRef="#ctx0" brushRef="#br0">99 123 4480,'0'-2'162,"1"1"0,0-1 0,-1 1-1,1-1 1,0 1 0,-1-1 0,1 1 0,0 0 0,0-1 0,0 1 0,0 0 0,0 0 0,1 0-1,-1 0 1,3-2 0,22-7 546,0 1-406,-6 0-239,47-22 140,-32 15 197,-22 10-171,25-8 0,-34 12-194,0 1 1,0 1 0,-1-1-1,1 1 1,0-1 0,0 1-1,0 0 1,0 0 0,0 1-1,0-1 1,5 2 0,-8-1-27,0-1 0,-1 1 0,1-1 1,0 1-1,0-1 0,-1 1 0,1-1 1,0 1-1,0-1 0,-1 1 0,1 0 0,-1 0 1,1-1-1,-1 1 0,1 0 0,-1 0 1,1-1-1,-1 1 0,0 0 0,1 0 0,-1 0 1,0 0-1,0 0 0,0 0 0,0-1 1,0 1-1,0 0 0,0 0 0,0 0 1,0 0-1,0 0 0,0 1 0,-1 4 33,-1-1-1,1 0 1,-1 1-1,-2 5 1,-7 15-16,-1 0 1,-1-1 0,-2-1-1,0 0 1,-1-1 0,-34 37-1,33-43-87,-1 1 80,1 1-1,-23 30 1,40-49-14,0 0 0,0 0 0,-1 1 0,1-1 0,0 0 1,0 0-1,0 1 0,0-1 0,0 0 0,-1 0 0,1 1 0,0-1 0,0 0 0,0 1 0,0-1 0,0 0 0,0 0 1,0 1-1,0-1 0,0 0 0,0 1 0,0-1 0,0 0 0,0 0 0,0 1 0,0-1 0,0 0 0,0 1 1,0-1-1,1 0 0,-1 0 0,0 1 0,0-1 0,0 0 0,1 1 0,11 1 164,21-6 131,-30 3-259,40-11 251,-33 9-144,0-1-1,1 2 1,0-1-1,17 0 1,-28 3-144,0 0-1,0 0 1,1 0 0,-1 0 0,0 0 0,0 0 0,0 0 0,0 0 0,0 0 0,1 0 0,-1 0 0,0 0 0,0 0 0,0 0 0,0 0 0,0 0-1,1 0 1,-1 0 0,0 0 0,0 1 0,0-1 0,0 0 0,0 0 0,0 0 0,0 0 0,0 0 0,1 0 0,-1 0 0,0 1 0,0-1 0,0 0-1,0 0 1,0 0 0,0 0 0,0 0 0,0 1 0,0-1 0,0 0 0,0 0 0,0 0 0,0 0 0,-3 9 55,-8 7-1,-5 1-114,0-1 0,-2-1 0,0-1-1,-1 0 1,-31 17 0,-28 21-476,62-41 388,7-5 132,0 1-1,1 0 1,0 0-1,0 0 1,-11 13-1,19-19 22,0-1 0,-1 1 0,1-1 0,0 0 0,0 1 0,-1-1 0,1 1 0,0-1-1,0 1 1,0-1 0,0 1 0,-1-1 0,1 0 0,0 1 0,0-1 0,0 1 0,0-1 0,0 1 0,0-1-1,0 1 1,0-1 0,0 1 0,1-1 0,-1 1 0,0-1 0,0 1 0,0-1 0,0 1 0,1-1 0,-1 1-1,0-1 1,0 0 0,1 1 0,-1-1 0,0 1 0,1-1 0,-1 0 0,1 0 0,-1 1 0,0-1 0,1 0-1,-1 1 1,1-1 0,2 1 5,-1 0 0,1 0 1,-1 0-1,1-1 0,0 1 0,5 0 0,13-1 99,0 0 1,0-2-1,38-7 0,-3 0 149,-41 6-180,13-2 0,-27 5-76,0-1 1,1 1 0,-1 0-1,0 0 1,0 0 0,0 0-1,1 1 1,-1-1 0,0 0-1,0 0 1,0 1 0,0-1-1,0 0 1,1 1 0,-1 0-1,1 0 1,-1 0-2,-1-1 0,0 1 0,1-1-1,-1 1 1,0-1 0,0 1 0,1-1 0,-1 1 0,0-1 0,0 1 0,0-1 0,0 1-1,0-1 1,0 1 0,0 0 0,0-1 0,0 1 0,0-1 0,0 1 0,0-1-1,0 1 1,0-1 0,-1 2 0,-8 14 43,0-8-78,0 0 0,-1 0 0,1-1-1,-1 0 1,-22 10 0,-65 42-532,27-15 457,60-39 129,7-3-3,-1-1-1,1 1 0,0 0 0,0-1 0,1 1 1,-1 1-1,0-1 0,1 0 0,-1 1 1,1-1-1,-3 5 0,4-7-16,1 0 0,0 1 0,0-1 0,0 0 0,0 0 0,0 1 0,0-1 0,-1 0 0,1 1 0,0-1 0,0 0 0,0 0 0,0 1 0,0-1 0,0 0 0,0 1 0,0-1 0,0 0 0,0 1 0,0-1 0,0 0 0,1 0 0,-1 1 0,0-1-1,0 0 1,0 1 0,0-1 0,0 0 0,1 0 0,-1 1 0,0-1 0,0 0 0,0 0 0,1 0 0,-1 1 0,0-1 0,1 0 0,15 5 81,22-5 79,-21-1-55,-1-1 0,1 0 0,-1-1 0,1-1 0,-1-1 0,26-10 0,-30 9-31,-9 5-42,1-1 0,-1 0 0,1 0 0,-1 0 0,0 0 0,4-4 0,-6 5-31,0 0 1,0 0 0,0 0 0,-1 0-1,1 0 1,-1 0 0,1 0 0,-1 0 0,1-1-1,-1 1 1,1 0 0,-1 0 0,0-1 0,0 1-1,0 0 1,0 0 0,0-1 0,0 1 0,0 0-1,0 0 1,0-1 0,-1 1 0,1 0-1,-1-2 1,-16-44-438,6 17-83,11 29 513,-1 0 0,1 0 1,-1 0-1,1 0 0,-1 0 0,0 0 1,0 0-1,1 0 0,-1 0 1,0 1-1,0-1 0,0 0 1,0 0-1,0 1 0,0-1 0,0 1 1,0-1-1,0 1 0,0-1 1,0 1-1,0-1 0,-2 1 1,1 4 118,1 0 0,-1 0 1,1 0-1,-2 7 0,3-10-106,-4 14 66,0-1 0,-3 27 0,3-18-68,-28 193 407,29-190-379,2-16 15,-1 1-1,0-1 1,-5 16 0,6-23-65,0 0-1,-1 0 1,1 0 0,-1 0 0,0-1-1,0 1 1,0 0 0,0-1 0,0 1-1,0-1 1,-1 0 0,1 0 0,-1 0-1,1 0 1,-6 3 0,-8 0-24</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4.887"/>
    </inkml:context>
    <inkml:brush xml:id="br0">
      <inkml:brushProperty name="width" value="0.1" units="cm"/>
      <inkml:brushProperty name="height" value="0.1" units="cm"/>
      <inkml:brushProperty name="color" value="#CC0066"/>
    </inkml:brush>
  </inkml:definitions>
  <inkml:trace contextRef="#ctx0" brushRef="#br0">1 6 7808,'4'0'3520,"4"-2"-3168,-5 2-288,3-2-64,-2 1 64,2 1 0,1 0-64,-1 0 32,2 1-128,0 22 64</inkml:trace>
  <inkml:trace contextRef="#ctx0" brushRef="#br0" timeOffset="1">87 64 7552,'0'0'2816,"-2"11"-2208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5.342"/>
    </inkml:context>
    <inkml:brush xml:id="br0">
      <inkml:brushProperty name="width" value="0.1" units="cm"/>
      <inkml:brushProperty name="height" value="0.1" units="cm"/>
      <inkml:brushProperty name="color" value="#CC0066"/>
    </inkml:brush>
  </inkml:definitions>
  <inkml:trace contextRef="#ctx0" brushRef="#br0">56 0 4992,'2'4'229,"1"1"1,-1-1-1,0 0 1,0 1-1,0 0 1,0-1-1,-1 1 0,0 0 1,0 0-1,0 0 1,-1 0-1,0 0 1,0 0-1,-1 9 1,1-9-208,-1-1 0,0 1 0,0-1 0,0 1 0,-1-1 1,1 0-1,-1 0 0,0 0 0,0 0 0,-1 0 0,1 0 1,-1-1-1,0 1 0,0-1 0,0 1 0,-6 4 0,-10 1 193,8-8-76,11-1-135,0 0 0,0 0 0,-1 0 0,1 0 0,0 0 0,0 0 0,0 0 0,-1-1-1,1 1 1,0 0 0,0 0 0,0 0 0,-1 0 0,1 0 0,0-1 0,0 1 0,0 0 0,0 0 0,0 0-1,-1 0 1,1-1 0,0 1 0,0 0 0,0 0 0,0 0 0,0-1 0,0 1 0,0 0 0,0 0 0,0-1-1,0 1 1,0 0 0,0 0 0,0-1 0,0 1 2,0-1 0,0 1 1,1-1-1,-1 1 0,0 0 0,1-1 0,-1 1 0,0-1 1,1 1-1,-1 0 0,0-1 0,1 1 0,-1 0 1,1-1-1,-1 1 0,1 0 0,-1 0 0,1 0 0,-1-1 1,1 1-1,-1 0 0,1 0 0,-1 0 0,1 0 0,-1 0 1,1 0-1,-1 0 0,1 0 0,-1 0 0,1 0 1,-1 0-1,2 1 0,20 1 127,-21-2-161,101 25 575,-26-5-64,-59-16-350,0-1 0,35 1 1,91 0 890,-118-3-732,-19 0-231,1-1-1,-1 0 1,1 0-1,-1-1 1,1 1-1,-1-1 1,1-1-1,8-2 1,0-3 36,1-1 0,-1 0 0,14-12 0,-15 11-91,0 0 0,29-13-1,-21 11-63,5-11-6</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5.902"/>
    </inkml:context>
    <inkml:brush xml:id="br0">
      <inkml:brushProperty name="width" value="0.1" units="cm"/>
      <inkml:brushProperty name="height" value="0.1" units="cm"/>
      <inkml:brushProperty name="color" value="#CC0066"/>
    </inkml:brush>
  </inkml:definitions>
  <inkml:trace contextRef="#ctx0" brushRef="#br0">1 59 6912,'5'1'407,"1"0"1,-1 0-1,1-1 1,-1 0 0,1 0-1,0-1 1,-1 1-1,1-1 1,-1 0-1,7-3 1,5-2-462,29-16 0,8-3 644,-53 25-585,-1 0 0,0 0 0,0-1 0,0 1 1,1 0-1,-1 0 0,0 0 0,0 0 0,0 0 0,1 0 0,-1 0 1,0 0-1,0 0 0,0 0 0,1 0 0,-1 0 0,0 0 0,0 0 0,1 0 1,-1 0-1,0 0 0,0 0 0,0 0 0,1 0 0,-1 0 0,0 0 0,0 0 1,0 0-1,1 1 0,-1-1 0,0 0 0,0 0 0,0 0 0,1 1 0,-3 7 102,-12 11-78,-5-3-61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6.305"/>
    </inkml:context>
    <inkml:brush xml:id="br0">
      <inkml:brushProperty name="width" value="0.1" units="cm"/>
      <inkml:brushProperty name="height" value="0.1" units="cm"/>
      <inkml:brushProperty name="color" value="#CC0066"/>
    </inkml:brush>
  </inkml:definitions>
  <inkml:trace contextRef="#ctx0" brushRef="#br0">1 195 6016,'8'-1'3048,"31"-12"-2379,8-14-294,-2-1 0,71-59 0,-115 86-370,1 0-4,-1 0 0,1-1-1,-1 1 1,1 0 0,-1-1 0,0 1 0,1-1 0,-1 1 0,0-1 0,0 1 0,0-1 0,0 0 0,-1 0 0,1 1 0,0-1 0,-1 0 0,1-3 0,-2-2-1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6.653"/>
    </inkml:context>
    <inkml:brush xml:id="br0">
      <inkml:brushProperty name="width" value="0.1" units="cm"/>
      <inkml:brushProperty name="height" value="0.1" units="cm"/>
      <inkml:brushProperty name="color" value="#CC0066"/>
    </inkml:brush>
  </inkml:definitions>
  <inkml:trace contextRef="#ctx0" brushRef="#br0">67 1 8320,'1'0'4320,"-1"0"-4317,1 1 1,-1 0-1,1-1 1,-1 1-1,1 0 1,-1-1-1,1 1 1,-1 0 0,0-1-1,1 1 1,-1 0-1,0 0 1,0 0-1,0-1 1,1 1-1,-1 0 1,0 0 0,0 0-1,0 0 1,0 2 15,3 18 1,-1 0 0,-1 0-1,-1 0 1,-1 0 0,-3 23-1,-24 102 283,27-142-295,-6 27 68,-19 55-1,14-60-68</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7.002"/>
    </inkml:context>
    <inkml:brush xml:id="br0">
      <inkml:brushProperty name="width" value="0.1" units="cm"/>
      <inkml:brushProperty name="height" value="0.1" units="cm"/>
      <inkml:brushProperty name="color" value="#CC0066"/>
    </inkml:brush>
  </inkml:definitions>
  <inkml:trace contextRef="#ctx0" brushRef="#br0">0 324 3712,'59'-19'2202,"-38"12"-2044,0-1-1,0-1 0,-1-1 0,0 0 0,23-18 0,-8 6 79,72-41 175,38-48 358,-105 80-488,-32 26 294,-8 8-301,-12 14-147,7-11-36,-73 92 313,16-24-243,33-35-9,-147 177 523,167-207-673,0-1 0,-18 12-1,5-6 53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7.758"/>
    </inkml:context>
    <inkml:brush xml:id="br0">
      <inkml:brushProperty name="width" value="0.1" units="cm"/>
      <inkml:brushProperty name="height" value="0.1" units="cm"/>
      <inkml:brushProperty name="color" value="#CC0066"/>
    </inkml:brush>
  </inkml:definitions>
  <inkml:trace contextRef="#ctx0" brushRef="#br0">14 18 5120,'-4'67'3659,"1"-10"-3404,3-57-249,-4 36 428,1-1-1,4 61 1,0-92-377,0 1 0,0-1 0,0 1 1,1-1-1,-1 0 0,1 0 0,0 0 0,0 0 0,1 0 0,2 4 1,-4-7-37,0 0 0,0 0 0,0 1 0,0-1 0,0 0 1,0 0-1,0 0 0,0 0 0,0 0 0,1-1 1,-1 1-1,0 0 0,1-1 0,-1 1 0,1 0 1,-1-1-1,1 0 0,-1 1 0,1-1 0,-1 0 1,1 0-1,-1 0 0,1 0 0,-1 0 0,1 0 1,-1 0-1,1 0 0,-1-1 0,1 1 0,-1 0 1,1-1-1,2-1 0,4-3 5,-1 0-1,1-1 1,-1 0 0,0 0 0,0-1-1,-1 0 1,0 0 0,8-12-1,38-72 286,-25 41-234,-1 11-47,-18 27-1,0 0 1,-1 0 0,0-1-1,-1 1 1,6-19 0,-12 30-17,1 1-1,-1-1 1,0 0 0,1 0 0,-1 0 0,0 0 0,0 0 0,0 0 0,0 0-1,0 0 1,0 0 0,0 0 0,0 0 0,0 0 0,-1 0 0,1 0 0,0 1 0,0-1-1,-1 0 1,1 0 0,-1 0 0,1 0 0,-1 0 0,1 1 0,-1-1 0,0-1 0,-1 2-6,1-1 0,-1 0 0,1 1 1,0-1-1,-1 1 0,0-1 0,1 1 1,-1-1-1,1 1 0,-1 0 0,1 0 1,-1 0-1,0 0 0,-1 0 0,-6 2-8,0-1-1,0 1 0,0 1 0,-11 4 1,17-6-12,-2 1-12,0 0 1,0 0-1,0 0 1,0 0-1,1 1 1,0 0-1,-1-1 1,1 2-1,0-1 0,-4 5 1,8-7 19,-1 0-1,1 0 1,0 1-1,-1-1 1,1 0 0,0 0-1,0 1 1,0-1-1,0 0 1,0 1 0,0-1-1,0 0 1,1 1-1,-1-1 1,0 0 0,1 0-1,-1 0 1,1 1-1,-1-1 1,1 0 0,0 0-1,0 0 1,0 1 0,21 26 31,-20-25-30,18 16 132,0 0 1,1-1-1,1-1 0,26 15 0,35 27-1,-34-19-175,-30-26-138</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18.818"/>
    </inkml:context>
    <inkml:brush xml:id="br0">
      <inkml:brushProperty name="width" value="0.1" units="cm"/>
      <inkml:brushProperty name="height" value="0.1" units="cm"/>
      <inkml:brushProperty name="color" value="#CC0066"/>
    </inkml:brush>
  </inkml:definitions>
  <inkml:trace contextRef="#ctx0" brushRef="#br0">1 57 7296,'0'-1'226,"0"0"0,0 1 0,1-1 0,-1 1 1,1-1-1,1-2 905,-2 3-905,1-1 0,-1 1 0,1 0 0,0-1 0,-1 1 1,1 0-1,1-1 0,16-7-645,-10 5 647,4-3-189,2 0 0,-1 1-1,1 0 1,0 1 0,22-4-1,-29 7-22,-1 1 1,0-1-1,1 1 0,-1 1 0,1-1 0,-1 1 1,0 0-1,1 0 0,-1 1 0,0-1 0,0 2 0,0-1 1,0 1-1,10 6 0,-7-3 7,-1 0 1,1-1-1,0 1 1,1-2-1,0 1 0,-1-1 1,1-1-1,0 0 0,1 0 1,-1-1-1,0 0 1,16 0-1,115-4 128,-34-1-41,-60 3 408,-47 0-516,0 0 0,0 0 0,0 0 0,1 0 0,-1 0 0,0 0 0,0 0 0,0 0 1,0 0-1,0 0 0,1 0 0,-1 0 0,0 0 0,0-1 0,0 1 0,0 0 0,0 0 1,0 0-1,1 0 0,-1 0 0,0 0 0,0 0 0,0 0 0,0-1 0,0 1 0,0 0 1,0 0-1,0 0 0,0 0 0,1 0 0,-1 0 0,0-1 0,0 1 0,0 0 0,0 0 1,0 0-1,0 0 0,0-1 0,0 1 0,0 0 0,0 0 0,0 0 0,-2-5-60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4.263"/>
    </inkml:context>
    <inkml:brush xml:id="br0">
      <inkml:brushProperty name="width" value="0.05" units="cm"/>
      <inkml:brushProperty name="height" value="0.05" units="cm"/>
      <inkml:brushProperty name="color" value="#8F0B18"/>
    </inkml:brush>
  </inkml:definitions>
  <inkml:trace contextRef="#ctx0" brushRef="#br0">113 1 4224,'24'4'2837,"-17"-2"-2731,0-1 1,0 1-1,12 0 0,5 1 301,-21-3-525,13 4 965,-14-1-167,-9 2-281,-45 13-191,11-4 85,-58 28 1,76-29-294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4.668"/>
    </inkml:context>
    <inkml:brush xml:id="br0">
      <inkml:brushProperty name="width" value="0.05" units="cm"/>
      <inkml:brushProperty name="height" value="0.05" units="cm"/>
      <inkml:brushProperty name="color" value="#8F0B18"/>
    </inkml:brush>
  </inkml:definitions>
  <inkml:trace contextRef="#ctx0" brushRef="#br0">1 0 2816,'1'1'172,"-1"-1"1,1 1-1,-1-1 1,1 1-1,-1 0 1,1-1-1,-1 1 1,1-1-1,-1 1 1,0 0-1,1 0 1,-1-1-1,0 1 1,0 0-1,1-1 1,-1 1-1,0 0 1,0 0-1,0 1 1,6 21-2,0 67 890,-5-78-1002,6 67 1034,-7-71-975,0-8-117,0 0 0,0 0-1,0 0 1,0 0 0,0 0 0,0 0 0,1 0 0,-1 0 0,0 0 0,0 0 0,0 0 0,0 0 0,0 0 0,0 0 0,0 0-1,0 0 1,0 0 0,0 0 0,0 0 0,0 0 0,0 0 0,0 0 0,0 0 0,0 0 0,0 0 0,0 0 0,0 0-1,1 0 1,-1 0 0,0 0 0,0 0 0,0 0 0,0 0 0,0 0 0,0 0 0,0 0 0,0 0 0,0 0 0,0 0-1,0 1 1,0-1 0,0 0 0,0 0 0,0 0 0,0 0 0,0 0 0,0 0 0,0 0 0,0 0 0,0 0 0,0 0-1,0 0 1,0 0 0,0 0 0,0 0 0,0 0 0,0 0 0,0 0 0,0 0 0,0 1 0,0-7 7,-2-3-8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7.643"/>
    </inkml:context>
    <inkml:brush xml:id="br0">
      <inkml:brushProperty name="width" value="0.05" units="cm"/>
      <inkml:brushProperty name="height" value="0.05" units="cm"/>
      <inkml:brushProperty name="color" value="#E71224"/>
    </inkml:brush>
  </inkml:definitions>
  <inkml:trace contextRef="#ctx0" brushRef="#br0">14 79 4480,'-1'0'104,"1"0"0,-1 0 0,0 0 0,1 1 0,-1-1 0,1 0 1,-1 1-1,1-1 0,-1 0 0,1 1 0,-1-1 0,1 1 0,-1-1 0,1 1 0,-1-1 0,1 1 1,-5 5 951,6-6-1023,0 0 0,0 0 0,-1 0 0,1 0 0,0-1 0,0 1-1,0 0 1,-1 0 0,1 0 0,0-1 0,0 1 0,-1 0-1,2-1 1,0 0 25,18-5 147,-1 2 1,1 0-1,29-2 1,-43 5-180,84-4 494,1 3 0,0 5 0,116 17 0,-176-14-354,7 0 94,-38-6-250,0 0-1,1 0 1,-1 0-1,0 0 1,1 0-1,-1 0 1,0 0-1,1 0 0,-1 0 1,0 0-1,1 0 1,-1 0-1,0 0 1,0 0-1,1-1 1,-1 1-1,0 0 1,1 0-1,-1 0 0,0 0 1,0-1-1,1 1 1,-1 0-1,0 0 1,0-1-1,0 1 1,1 0-1,-1 0 1,0-1-1,0 1 0,0 0 1,0-1-1,0 1 1,1 0-1,-3-11 174,1 8-153,-4-21 77,-4-27-64</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5.057"/>
    </inkml:context>
    <inkml:brush xml:id="br0">
      <inkml:brushProperty name="width" value="0.05" units="cm"/>
      <inkml:brushProperty name="height" value="0.05" units="cm"/>
      <inkml:brushProperty name="color" value="#8F0B18"/>
    </inkml:brush>
  </inkml:definitions>
  <inkml:trace contextRef="#ctx0" brushRef="#br0">1 24 7808,'8'-4'3823,"12"2"-3054,-6 1-508,-4-2 67,-5 2-307,0-1-1,0 0 1,-1 1 0,9-6 0,-12 7 64,-14 4-298,-1-1 176</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5.407"/>
    </inkml:context>
    <inkml:brush xml:id="br0">
      <inkml:brushProperty name="width" value="0.05" units="cm"/>
      <inkml:brushProperty name="height" value="0.05" units="cm"/>
      <inkml:brushProperty name="color" value="#8F0B18"/>
    </inkml:brush>
  </inkml:definitions>
  <inkml:trace contextRef="#ctx0" brushRef="#br0">1 1 5888,'0'0'1898,"5"14"-303,-3-4-1476,0 1-1,-1-1 1,0 0-1,-1 0 1,-2 17-1,1 4 67,-1 34 551,2-65-733,0 0-1,0 1 1,0-1 0,1 0 0,-1 1-1,0-1 1,0 0 0,0 0 0,1 1-1,-1-1 1,0 0 0,1 0 0,-1 1-1,0-1 1,0 0 0,1 0 0,-1 0-1,0 1 1,1-1 0,-1 0 0,0 0-1,1 0 1,-1 0 0,0 0 0,1 0-1,-1 0 1,1 0 0,-1 0 0,0 0-1,1 0 1,0 0 0,15 0 252,-14-1-219,15 0 186,1-2 1,29-7 0,-39 8-143,0-1 1,0 0-1,-1-1 1,1 1-1,-1-1 0,0-1 1,0 1-1,7-8 1,-13 12-76,-1 0 0,0-1 0,1 1 0,-1 0 0,0-1 0,1 1 0,-1 0 0,0-1 0,0 1 0,1 0 0,-1-1 0,0 1 0,0-1 0,0 1 0,1-1 0,-1 1 0,0 0 0,0-1 0,0 1 0,0-1 0,0 1-1,0-1 1,0 1 0,0-1 0,0 1 0,0-1 0,-1 0-4,1 0 0,-1 0-1,1 0 1,-1 1 0,0-1-1,0 0 1,1 0-1,-1 1 1,0-1 0,0 0-1,0 1 1,0-1-1,0 1 1,-1-1 0,-17-7-1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5.991"/>
    </inkml:context>
    <inkml:brush xml:id="br0">
      <inkml:brushProperty name="width" value="0.05" units="cm"/>
      <inkml:brushProperty name="height" value="0.05" units="cm"/>
      <inkml:brushProperty name="color" value="#8F0B18"/>
    </inkml:brush>
  </inkml:definitions>
  <inkml:trace contextRef="#ctx0" brushRef="#br0">57 36 5888,'0'0'1898,"16"-3"1,32-17-1318,-44 18-488,0 0-1,0 0 0,0 0 0,0 1 0,1 0 0,5-1 1,-32 38 509,19-32-586,1 0-1,0 1 1,-1-1-1,1 1 1,1-1-1,-1 1 1,1 0-1,0 0 1,0 0-1,0 0 0,0 6 1,1 4 59,1-1 0,4 22 0,-3-22 41,0 0 0,-1 0 0,0 22 0,-2-29-75,0 0 0,0 0 0,0-1 0,-1 1-1,0 0 1,0-1 0,-1 1 0,0-1 0,-4 7 0,5-9-32,-1 0 0,0-1 1,-1 1-1,1-1 0,-1 1 0,1-1 1,-1 0-1,0 0 0,0-1 1,0 1-1,-1-1 0,1 0 0,-9 3 1,-7 1 0,-3-2 44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6.521"/>
    </inkml:context>
    <inkml:brush xml:id="br0">
      <inkml:brushProperty name="width" value="0.05" units="cm"/>
      <inkml:brushProperty name="height" value="0.05" units="cm"/>
      <inkml:brushProperty name="color" value="#8F0B18"/>
    </inkml:brush>
  </inkml:definitions>
  <inkml:trace contextRef="#ctx0" brushRef="#br0">1 1 3968,'9'2'956,"0"1"0,17 7 0,3 1-550,125 39 917,-110-36-571,71 34 0,-79-27-245,-28-15-293,-1-1 0,1-1 0,1 1 0,-1-1 0,1-1 0,9 3 0,-8-4-44,1-1 0,-1-1-1,20-1 1,-4 0 282,4 2-252,-20 0-192,-1-1 1,1 0 0,14-2 0,9-10-9</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7.429"/>
    </inkml:context>
    <inkml:brush xml:id="br0">
      <inkml:brushProperty name="width" value="0.05" units="cm"/>
      <inkml:brushProperty name="height" value="0.05" units="cm"/>
      <inkml:brushProperty name="color" value="#8F0B18"/>
    </inkml:brush>
  </inkml:definitions>
  <inkml:trace contextRef="#ctx0" brushRef="#br0">0 60 5888,'0'0'1898,"2"1"-1135,2 1-683,1 0 0,-1 0 0,1-1 0,-1 1 0,1-1 0,-1 0 0,1-1 0,-1 1 0,1-1 0,0 0 0,0 0 0,-1 0 0,1 0 0,0-1 0,5-2 0,16-5 206,38-19 0,-33 13-42,-23 10-185,-3 1 69,1 1-1,-1 0 0,1 0 0,0 0 0,0 0 0,7 0 0,-12 2 220,-1 2-306,-1 0 0,1 0 1,0 0-1,-1 0 0,0 0 0,0 0 0,1 0 0,-1 0 1,0 0-1,0-1 0,-2 3 0,-17 21 95,11-15-62,-104 111 184,104-112-313,8-8 64,-1 0 12,1 0 1,0 0-1,0 0 1,0 1-1,0-1 1,0 0-1,1 0 0,-1 0 1,0 1-1,0-1 1,1 1-1,-1 1 1,28-17 222,-20 9-158,3 0-42,-1-1 0,0 0 0,14-13 0,-19 15-86,-5 1 10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7.775"/>
    </inkml:context>
    <inkml:brush xml:id="br0">
      <inkml:brushProperty name="width" value="0.05" units="cm"/>
      <inkml:brushProperty name="height" value="0.05" units="cm"/>
      <inkml:brushProperty name="color" value="#8F0B18"/>
    </inkml:brush>
  </inkml:definitions>
  <inkml:trace contextRef="#ctx0" brushRef="#br0">156 1 6784,'-1'4'3624,"0"16"-3228,0-3-336,-10 53 492,-23 78 0,28-133-459,0 0 0,0-1 0,-2 1 0,-12 18 0,18-29-84,-1 0 2,-1 1 0,1 0-1,-1-1 1,0 1 0,0-1-1,0 0 1,0 0 0,-10 5-1,-1-3-4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8.141"/>
    </inkml:context>
    <inkml:brush xml:id="br0">
      <inkml:brushProperty name="width" value="0.05" units="cm"/>
      <inkml:brushProperty name="height" value="0.05" units="cm"/>
      <inkml:brushProperty name="color" value="#8F0B18"/>
    </inkml:brush>
  </inkml:definitions>
  <inkml:trace contextRef="#ctx0" brushRef="#br0">0 0 5248,'3'1'252,"0"0"1,0 0-1,0 1 1,0-1-1,0 1 0,0-1 1,0 1-1,-1 0 1,1 0-1,-1 0 1,0 1-1,1-1 1,1 3-1,6 5 128,37 34 33,38 35 956,-137-107-1305,29 13-64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8.490"/>
    </inkml:context>
    <inkml:brush xml:id="br0">
      <inkml:brushProperty name="width" value="0.05" units="cm"/>
      <inkml:brushProperty name="height" value="0.05" units="cm"/>
      <inkml:brushProperty name="color" value="#8F0B18"/>
    </inkml:brush>
  </inkml:definitions>
  <inkml:trace contextRef="#ctx0" brushRef="#br0">0 1 7040,'26'12'3765,"-20"-10"-3673,-1 0 1,1-1-1,0 0 0,0 0 0,0 0 1,-1-1-1,1 0 0,0 0 0,7-1 1,36-3 493,-45 4-527,-3 2-48</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29.365"/>
    </inkml:context>
    <inkml:brush xml:id="br0">
      <inkml:brushProperty name="width" value="0.05" units="cm"/>
      <inkml:brushProperty name="height" value="0.05" units="cm"/>
      <inkml:brushProperty name="color" value="#8F0B18"/>
    </inkml:brush>
  </inkml:definitions>
  <inkml:trace contextRef="#ctx0" brushRef="#br0">0 38 5632,'40'-9'3362,"-11"1"-2771,31-13 0,-62 22-556,1 0 0,-1-1 0,0 1-1,0 0 1,1 0 0,-1 0 0,1 0 0,-1 0 0,1 0 0,-1 0 0,1 1 0,0-1 0,-1 0 0,1 1 0,0-1 0,0 1 0,0 0 0,0-1 0,0 1 0,1 0-1,-1-1 1,0 1 0,1 0 0,-1 0 0,1 0 0,0-1 0,-1 1 0,1 2 0,1 8 65,0-1 1,5 19-1,-4-20 25,0 0 1,-1 0-1,1 21 1,-2-28-104,0 0 0,-1 0 0,1 0 0,-1 1 0,0-1 0,0 0 0,0 0 0,0 0 0,-1-1 0,1 1 0,-1 0 1,0 0-1,1-1 0,-1 1 0,-1-1 0,1 1 0,-3 1 0,2-1-36,-1 0-1,0 0 1,0-1 0,0 1-1,0-1 1,0 0 0,-1 0-1,1-1 1,0 1 0,-1-1-1,0 0 1,1 0 0,-1-1-1,0 1 1,-8-1 0,8-2-61,6-1 54,11-2-65,24 7 286,-1 2-1,0 1 1,65 19-1,-9-2-90,-53-13 473,-23-4-355,1-2-1,-1 0 0,30 1 1,-44-4-207,9 1 92,-1-1 0,1-1 1,-1 0-1,1 0 0,-1-1 0,15-4 0,4-5 71,29-16-1,7-3-115,-40 20-61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46.916"/>
    </inkml:context>
    <inkml:brush xml:id="br0">
      <inkml:brushProperty name="width" value="0.05" units="cm"/>
      <inkml:brushProperty name="height" value="0.05" units="cm"/>
      <inkml:brushProperty name="color" value="#8F0B18"/>
    </inkml:brush>
  </inkml:definitions>
  <inkml:trace contextRef="#ctx0" brushRef="#br0">0 61 6912,'3'-1'2610,"60"-13"-714,132 4-1363,29-4 513,-220 14-1052,0 0 0,-1-1 0,1 1 1,0-1-1,-1 0 0,1 0 0,-1 0 0,1-1 1,-1 1-1,7-5 0,-8 2 1,-4 0 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8.268"/>
    </inkml:context>
    <inkml:brush xml:id="br0">
      <inkml:brushProperty name="width" value="0.05" units="cm"/>
      <inkml:brushProperty name="height" value="0.05" units="cm"/>
      <inkml:brushProperty name="color" value="#E71224"/>
    </inkml:brush>
  </inkml:definitions>
  <inkml:trace contextRef="#ctx0" brushRef="#br0">0 1 8064,'33'17'3072,"-4"-10"-2400,6 6-96,-24-9-192,11 4-224,-4-4 64,6 4-64,-2-5 0,2 6-96,9-1-64,-11-4 96,-3 1-64,-11 4 96,-16-6-128,-16-3 32,-12-3-32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47.285"/>
    </inkml:context>
    <inkml:brush xml:id="br0">
      <inkml:brushProperty name="width" value="0.05" units="cm"/>
      <inkml:brushProperty name="height" value="0.05" units="cm"/>
      <inkml:brushProperty name="color" value="#8F0B18"/>
    </inkml:brush>
  </inkml:definitions>
  <inkml:trace contextRef="#ctx0" brushRef="#br0">1 0 7680,'6'0'4114,"22"10"-3871,6 4-112,37 22-1,-69-35-104,0 0-1,1 1 0,-1-1 1,0 1-1,0 0 0,0 0 1,0 0-1,-1 0 0,1 0 1,0 0-1,1 4 0,-2-5-6,0 1 0,-1 0 0,0 0 0,1 0-1,-1-1 1,0 1 0,0 0 0,0 0 0,0 0-1,0 0 1,0 0 0,-1 0 0,1-1 0,0 1-1,-1 0 1,0 0 0,1-1 0,-2 3 0,-9 17 85,0-2 1,-26 35 0,9-16-99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48.073"/>
    </inkml:context>
    <inkml:brush xml:id="br0">
      <inkml:brushProperty name="width" value="0.05" units="cm"/>
      <inkml:brushProperty name="height" value="0.05" units="cm"/>
      <inkml:brushProperty name="color" value="#8F0B18"/>
    </inkml:brush>
  </inkml:definitions>
  <inkml:trace contextRef="#ctx0" brushRef="#br0">154 1 5632,'-2'0'2867,"5"2"-1658,7 0-955,19 3 228,-19-3-241,-1 0 0,20 1 1,-19-2 451,-10 0-674,0-1 0,0 0 0,0 0 0,0 0 0,0 0 0,0 0 1,0 1-1,0-1 0,0 0 0,0 0 0,0 0 0,0 0 0,0 0 0,0 1 0,0-1 0,0 0 0,0 0 0,0 0 0,0 0 0,0 0 0,0 1 0,0-1 0,0 0 0,0 0 0,0 0 0,0 0 0,-1 0 0,1 0 0,0 0 0,0 1 0,0-1 0,0 0 0,0 0 0,0 0 0,0 0 0,-1 0 0,1 0 0,0 0 0,0 0 0,0 0 0,0 0 0,0 0 0,-1 0 0,1 0 0,0 0 0,0 0 0,0 0 1,0 0-1,0 0 0,-1 0 0,-53 29 42,-95 67 0,127-82-237,-1-5 70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48.886"/>
    </inkml:context>
    <inkml:brush xml:id="br0">
      <inkml:brushProperty name="width" value="0.05" units="cm"/>
      <inkml:brushProperty name="height" value="0.05" units="cm"/>
      <inkml:brushProperty name="color" value="#8F0B18"/>
    </inkml:brush>
  </inkml:definitions>
  <inkml:trace contextRef="#ctx0" brushRef="#br0">0 1 6784,'4'0'431,"-1"1"-1,0-1 1,0 1 0,0 0-1,0 1 1,0-1 0,0 0 0,0 1-1,5 3 1,23 18-280,-31-22-108,1 0 0,0 0 0,-1 0 0,1-1 0,-1 1 0,0 0 0,1 0 0,-1 0 0,0 0 0,1 0 0,-1 0 0,0 0 0,0 0 0,0 0 0,0 0 0,0 0 0,0 0 0,0 0 0,0 0 0,-1 1 0,-6 26-35,4-15 68,-20 93 415,22-101-377,-2 14 107,3-18-214,0-1 1,0 0-1,0 1 1,-1-1-1,1 0 1,0 1-1,0-1 1,0 0-1,0 1 1,0-1-1,0 0 1,0 1-1,-1-1 1,1 0-1,0 1 1,0-1-1,-1 0 1,1 1-1,0-1 1,0 0-1,-1 0 1,1 1-1,0-1 1,-1 0-1,1 0 0,0 0 1,-1 0-1,1 1 1,0-1-1,-1 0 1,1 0-1,0 0 1,-1 0-1,0 0 1,0-1-7,0 0-1,0 1 1,0-1 0,0 0 0,1-1-1,-1 1 1,0 0 0,0 0 0,1 0 0,-1 0-1,1 0 1,-1-1 0,1 1 0,-1 0-1,1 0 1,0-1 0,0 1 0,-1 0-1,1-1 1,0 1 0,0 0 0,0-1-1,1 1 1,-1 0 0,0-1 0,0 1-1,1-2 1,0 4 3,1-1-1,-1 1 0,0 0 1,0 0-1,0-1 1,0 1-1,0 0 0,-1 0 1,1 0-1,1 2 0,-2-3 3,42 64 719,-42-64-725,0 0 0,1 0 0,-1 0 0,0 1-1,0-1 1,0 0 0,0 0 0,0 0 0,0 0 0,1 0 0,-1 0-1,0 0 1,0 1 0,0-1 0,0 0 0,1 0 0,-1 0-1,0 0 1,0 0 0,0 0 0,0 0 0,1 0 0,-1 0 0,0 0-1,0 0 1,0 0 0,0 0 0,1 0 0,-1 0 0,0 0-1,0 0 1,0 0 0,0 0 0,1 0 0,-1 0 0,0-1-1,0 1 1,0 0 0,0 0 0,0 0 0,1 0 0,-1 0 0,0 0-1,0 0 1,0-1 0,0 1 0,0 0 0,0 0 0,0 0-1,1 0 1,-1-1 0,5-11-114,-3-1 82</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49.255"/>
    </inkml:context>
    <inkml:brush xml:id="br0">
      <inkml:brushProperty name="width" value="0.05" units="cm"/>
      <inkml:brushProperty name="height" value="0.05" units="cm"/>
      <inkml:brushProperty name="color" value="#8F0B18"/>
    </inkml:brush>
  </inkml:definitions>
  <inkml:trace contextRef="#ctx0" brushRef="#br0">0 111 3072,'11'-4'1574,"-6"3"-1354,-1 0 0,0 0 0,0-1 0,0 0 0,0 0 0,6-4 0,56-41 701,-19 15-114,-44 27-532,-8 1-224,-3 1-195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49.631"/>
    </inkml:context>
    <inkml:brush xml:id="br0">
      <inkml:brushProperty name="width" value="0.05" units="cm"/>
      <inkml:brushProperty name="height" value="0.05" units="cm"/>
      <inkml:brushProperty name="color" value="#8F0B18"/>
    </inkml:brush>
  </inkml:definitions>
  <inkml:trace contextRef="#ctx0" brushRef="#br0">131 0 7680,'16'12'4438,"6"4"-4370,-22-15-16,1-1 0,-1 1-1,1-1 1,-1 1 0,1-1-1,-1 1 1,1 0-1,-1-1 1,1 1 0,-1-1-1,0 1 1,0 0 0,1-1-1,-1 1 1,0 0 0,0-1-1,0 1 1,0 0 0,1 0-1,-1-1 1,0 1-1,0 0 1,0-1 0,-1 1-1,1 0 1,0 0 0,0-1-1,0 2 1,-8 23-113,6-18 187,-13 42 3,-33 96 179,41-127-276,-1-2-1,-1 1 0,0-1 0,-1-1 0,-1 1 1,-15 15-1,15-21-68,1-5 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0.100"/>
    </inkml:context>
    <inkml:brush xml:id="br0">
      <inkml:brushProperty name="width" value="0.05" units="cm"/>
      <inkml:brushProperty name="height" value="0.05" units="cm"/>
      <inkml:brushProperty name="color" value="#8F0B18"/>
    </inkml:brush>
  </inkml:definitions>
  <inkml:trace contextRef="#ctx0" brushRef="#br0">23 1 7424,'-1'14'1596,"-1"0"-1,-6 23 1,5-22-1634,0 1-1,-2 29 1,5-44 53,0 1 1,0 0-1,0 0 1,0 0-1,1 0 1,-1 0-1,0 0 1,1 0-1,0 0 1,-1 0-1,1-1 1,0 1-1,0 0 1,0 0 0,0-1-1,0 1 1,1-1-1,-1 1 1,0-1-1,1 1 1,-1-1-1,1 0 1,-1 0-1,1 0 1,0 0-1,0 0 1,-1 0-1,1 0 1,0-1-1,0 1 1,0 0-1,0-1 1,0 0 0,0 1-1,-1-1 1,1 0-1,0 0 1,0 0-1,0 0 1,0 0-1,0-1 1,0 1-1,0-1 1,3 0-1,13-3 152,16-4 232,-32 8-372,0-1-1,-1 0 1,1 0 0,0 1-1,0-1 1,0 0-1,-1-1 1,1 1 0,0 0-1,-1 0 1,1-1 0,1-2-1,-2 4-17,-1-1-1,0 0 1,0 0 0,0 0-1,0 0 1,0 1-1,0-1 1,0 0 0,0 0-1,0 0 1,0 0-1,-1 1 1,1-1 0,0 0-1,-1 0 1,1 0-1,0 1 1,-1-1 0,1 0-1,-1 1 1,1-1-1,-1 0 1,1 1-1,-1-1 1,0 0 0,-6-9 7,-3-8-10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0.438"/>
    </inkml:context>
    <inkml:brush xml:id="br0">
      <inkml:brushProperty name="width" value="0.05" units="cm"/>
      <inkml:brushProperty name="height" value="0.05" units="cm"/>
      <inkml:brushProperty name="color" value="#8F0B18"/>
    </inkml:brush>
  </inkml:definitions>
  <inkml:trace contextRef="#ctx0" brushRef="#br0">2 1 8448,'-2'4'3968,"4"-1"-3392,1-1-544,-2 0 32,2 1 64,-1 1 0,2 0-64,-2-1-64,2 4 32,1-4-32,-8 4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1.040"/>
    </inkml:context>
    <inkml:brush xml:id="br0">
      <inkml:brushProperty name="width" value="0.05" units="cm"/>
      <inkml:brushProperty name="height" value="0.05" units="cm"/>
      <inkml:brushProperty name="color" value="#8F0B18"/>
    </inkml:brush>
  </inkml:definitions>
  <inkml:trace contextRef="#ctx0" brushRef="#br0">52 5 7040,'-2'-4'3368,"1"16"-2288,-4 2-982,0-2 0,-8 14 0,-3 7 184,13-28-202,-4 16 108,7-21-185,0 0-1,0 1 1,0-1 0,0 0 0,0 0-1,0 1 1,0-1 0,0 0-1,0 0 1,0 1 0,0-1 0,0 0-1,0 0 1,1 0 0,-1 1-1,0-1 1,0 0 0,0 0-1,0 1 1,0-1 0,0 0 0,1 0-1,-1 0 1,0 0 0,0 1-1,1-1 1,9-1 77,50-27 272,0 1-363,-56 25 86,-3 0 16</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1.367"/>
    </inkml:context>
    <inkml:brush xml:id="br0">
      <inkml:brushProperty name="width" value="0.05" units="cm"/>
      <inkml:brushProperty name="height" value="0.05" units="cm"/>
      <inkml:brushProperty name="color" value="#8F0B18"/>
    </inkml:brush>
  </inkml:definitions>
  <inkml:trace contextRef="#ctx0" brushRef="#br0">76 1 7808,'-2'9'4213,"2"14"-4185,0-17 296,-1 10-184,-1-1 0,-1 0 0,-9 28-1,10-37-213,-5 18-40,3-9 164,0-1-1,-1 1 1,-1-1-1,-13 24 1,11-27 46</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1.848"/>
    </inkml:context>
    <inkml:brush xml:id="br0">
      <inkml:brushProperty name="width" value="0.05" units="cm"/>
      <inkml:brushProperty name="height" value="0.05" units="cm"/>
      <inkml:brushProperty name="color" value="#8F0B18"/>
    </inkml:brush>
  </inkml:definitions>
  <inkml:trace contextRef="#ctx0" brushRef="#br0">0 118 6016,'2'0'272,"0"0"1,0 1-1,-1-1 1,1 0 0,0 0-1,0 0 1,0 0-1,0 0 1,0 0-1,0-1 1,-1 1-1,4-2 1,26-7-363,-28 8 274,27-11-16,-1-1-1,51-31 1,-37 18 273,-30 16-101,-11 9-25,-4 6-91,-3 4-202,-12 23 139,-1 0 0,-2-1 1,-1-2-1,-26 30 0,42-53-71,-1 0 1,1-1 0,-8 6-1,13-15-308,4 1 186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8.623"/>
    </inkml:context>
    <inkml:brush xml:id="br0">
      <inkml:brushProperty name="width" value="0.05" units="cm"/>
      <inkml:brushProperty name="height" value="0.05" units="cm"/>
      <inkml:brushProperty name="color" value="#E71224"/>
    </inkml:brush>
  </inkml:definitions>
  <inkml:trace contextRef="#ctx0" brushRef="#br0">1 259 7040,'23'2'1051,"-12"-1"-483,1 0 0,-1-1 0,21-2-1,20-6 367,-27 4-786,-1-1 1,1-1 0,-1-2 0,31-13-1,9-3 26,165-61 342,-227 84-509,8-3 31,0 1-1,-1-2 1,0 1 0,0-1 0,0-1 0,0 0 0,-1 0 0,10-9 0,-18 15-35,1 0 1,-1-1-1,0 1 1,1 0-1,-1-1 1,1 1-1,-1-1 1,0 1-1,1-1 0,-1 1 1,0-1-1,1 1 1,-1-1-1,0 1 1,0-1-1,1 1 1,-1-1-1,0 0 1,0 1-1,0-1 0,0 1 1,0-1-1,0 1 1,0-1-1,0 0 1,0 1-1,0-1 1,0 1-1,0-1 1,0 0-1,-1 1 0,1-1 1,0 1-1,0-1 1,-1 1-1,1-1 1,0 1-1,-1-1 1,1 1-1,-1-1 1,-2-1 3,1 0 1,-1 1 0,0-1 0,0 1 0,0-1 0,-6 0 0,-31-10-2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2.223"/>
    </inkml:context>
    <inkml:brush xml:id="br0">
      <inkml:brushProperty name="width" value="0.05" units="cm"/>
      <inkml:brushProperty name="height" value="0.05" units="cm"/>
      <inkml:brushProperty name="color" value="#8F0B18"/>
    </inkml:brush>
  </inkml:definitions>
  <inkml:trace contextRef="#ctx0" brushRef="#br0">13 1 6656,'0'11'923,"-1"0"1,-4 17-1,3-17-438,0-1-1,0 17 1,2-26-476,0 1 1,0-1-1,0 1 1,0-1-1,1 1 1,-1-1-1,0 0 1,1 1-1,-1-1 1,1 1-1,-1-1 1,1 0-1,0 0 1,0 1-1,0-1 1,-1 0-1,1 0 1,0 0-1,2 2 1,0-2 28,-1 1 1,0-1 0,0 0 0,1 0-1,-1 0 1,1 0 0,-1-1-1,1 1 1,-1 0 0,4-1 0,5 1 134,0-1 0,0-1 1,22-3-1,-33 4-170,9-1 87,12-3 313,-21 4-397,1 0 1,-1 0 0,0 0 0,1-1 0,-1 1-1,0 0 1,1 0 0,-1-1 0,0 1 0,0 0 0,1-1-1,-1 1 1,0 0 0,0-1 0,0 1 0,1 0 0,-1-1-1,0 1 1,0-1 0,0 1 0,0 0 0,0-1-1,0 1 1,0-1 0,0 1 0,0 0 0,0-1 0,0 1-1,0-1 1,0 1 0,0 0 0,0-1 0,-1 1 0,1 0-1,0-1 1,0 1 0,0 0 0,0-1 0,-1 1-1,1 0 1,0-1 0,0 1 0,-1 0 0,1-1 0,-6-7 89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2.600"/>
    </inkml:context>
    <inkml:brush xml:id="br0">
      <inkml:brushProperty name="width" value="0.05" units="cm"/>
      <inkml:brushProperty name="height" value="0.05" units="cm"/>
      <inkml:brushProperty name="color" value="#8F0B18"/>
    </inkml:brush>
  </inkml:definitions>
  <inkml:trace contextRef="#ctx0" brushRef="#br0">1 111 8320,'6'-9'4067,"10"-3"-3522,-4 3-581,75-60 830,-77 60-884,-9 7 58</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3.105"/>
    </inkml:context>
    <inkml:brush xml:id="br0">
      <inkml:brushProperty name="width" value="0.05" units="cm"/>
      <inkml:brushProperty name="height" value="0.05" units="cm"/>
      <inkml:brushProperty name="color" value="#8F0B18"/>
    </inkml:brush>
  </inkml:definitions>
  <inkml:trace contextRef="#ctx0" brushRef="#br0">71 1 6912,'0'0'3909,"-1"13"-3669,-2 2-136,0 0 0,-1 0-1,-1-1 1,-12 25 0,2-3 65,5-16-96,7-15-101,1 0 1,0-1-1,-4 11 1,8-11-37</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3.571"/>
    </inkml:context>
    <inkml:brush xml:id="br0">
      <inkml:brushProperty name="width" value="0.05" units="cm"/>
      <inkml:brushProperty name="height" value="0.05" units="cm"/>
      <inkml:brushProperty name="color" value="#8F0B18"/>
    </inkml:brush>
  </inkml:definitions>
  <inkml:trace contextRef="#ctx0" brushRef="#br0">107 1 7040,'-11'21'3876,"-6"13"-3287,1 0-692,-6 11 245,-18 51-1,40-96-138,0 0 0,0 0 0,0 0 0,1 0 1,-1 0-1,0 0 0,0 0 0,0 0 0,1 0 0,-1 0 0,0 0 1,0 0-1,0 0 0,1 0 0,-1 0 0,0 0 0,0 0 0,0 0 0,0 0 1,1 0-1,-1 0 0,0 0 0,0 0 0,0 0 0,1 0 0,-1 0 1,0 0-1,0 0 0,0 1 0,0-1 0,0 0 0,1 0 0,-1 0 0,0 0 1,0 0-1,0 1 0,0-1 0,0 0 0,0 0 0,0 0 0,0 1 0,1-1 1,-1 0-1,0 0 0,0 0 0,0 0 0,0 1 0,0-1 0,0 0 1,0 0-1,0 0 0,0 1 0,0-1 0,0 0 0,0 0 0,0 0 0,-1 1 1,1-1-1,0 0 0,0 0 0,0 0 0,0 1 0,18-13 335,-13 9-217,11-10 218,-9 6-14,-7 7-324,0 0 0,0 0 0,0 0 1,0 0-1,0 0 0,0 0 0,0 0 1,0 0-1,0 0 0,0 1 0,0-1 1,0 0-1,0 0 0,0 0 0,0 0 1,0 0-1,0 0 0,0 0 0,0 0 1,0 0-1,0 0 0,1 0 0,-1 0 1,0 0-1,0 0 0,0 0 0,0 0 1,0 0-1,0 0 0,0 0 0,0 0 1,0 0-1,0 0 0,0 0 0,0 0 1,0 0-1,0 0 0,0 0 0,0 0 1,0 0-1,0 0 0,0 0 0,0 0 1,1 0-1,-3 5-70,0 3-27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3.952"/>
    </inkml:context>
    <inkml:brush xml:id="br0">
      <inkml:brushProperty name="width" value="0.05" units="cm"/>
      <inkml:brushProperty name="height" value="0.05" units="cm"/>
      <inkml:brushProperty name="color" value="#8F0B18"/>
    </inkml:brush>
  </inkml:definitions>
  <inkml:trace contextRef="#ctx0" brushRef="#br0">0 148 7424,'0'2'3424,"3"-4"-2688,1 0-640,0 1 96,5-7-32,-3 0 0,2-3-96,1 2 32,1-4 64,-1 2-64,1-5-64,-2 4-96,1-7-32,-1 4 128,-2-8 32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4.481"/>
    </inkml:context>
    <inkml:brush xml:id="br0">
      <inkml:brushProperty name="width" value="0.05" units="cm"/>
      <inkml:brushProperty name="height" value="0.05" units="cm"/>
      <inkml:brushProperty name="color" value="#8F0B18"/>
    </inkml:brush>
  </inkml:definitions>
  <inkml:trace contextRef="#ctx0" brushRef="#br0">44 68 5504,'5'-3'887,"0"1"1,0 0-1,10-3 0,-11 4-849,1 0 0,0-1-1,0 0 1,-1 0 0,1 0-1,4-4 1,33-31 767,-41 37-787,-1 0-1,0-1 0,0 1 0,1 0 1,-1 0-1,0 0 0,0-1 0,1 1 1,-1 0-1,0 0 0,1 0 0,-1 0 0,0-1 1,1 1-1,-1 0 0,0 0 0,1 0 1,-1 0-1,0 0 0,1 0 0,-1 0 1,0 0-1,1 0 0,0 0 0,0 7 322,-6 12-71,5-19-271,-5 11 65,0-1 1,0 0-1,-12 16 0,9-14 14,1-1-1,-7 14 0,14-24-67,-1 0 0,1-1 0,0 1 0,-1 0 0,1-1 0,0 1 0,0 0 0,-1-1 0,1 1 0,0 0 0,0 0 0,0-1 0,0 1 0,0 0 0,0 0 0,0-1 0,0 1 0,0 0 0,1 1 0,-1-2-3,1 0 0,-1 1 0,0-1 1,1 0-1,-1 0 0,1 1 0,-1-1 1,0 0-1,1 0 0,-1 0 0,1 0 1,-1 0-1,1 0 0,-1 0 0,1 1 1,-1-1-1,0-1 0,1 1 0,-1 0 1,1 0-1,-1 0 0,1 0 0,0 0 1,5-2 58,0 0 1,0-1 0,8-4 0,-9 5 19,3-2-24,-4 1-48,1 1 0,-1 0 0,1 0 0,9-3 0,-13 5-8,-1 0 0,1 0-1,-1 0 1,1 0-1,0-1 1,-1 1-1,1 1 1,0-1-1,-1 0 1,1 0 0,-1 0-1,1 0 1,0 0-1,-1 0 1,1 1-1,-1-1 1,1 0 0,0 1-1,-1-1 1,1 0-1,-1 1 1,1-1-1,-1 0 1,0 1 0,1-1-1,-1 1 1,1-1-1,-1 1 1,0-1-1,1 1 1,-1-1-1,0 1 1,1 0 0,-1-1-1,0 1 1,0-1-1,0 1 1,0 0-1,0-1 1,1 1 0,-1 0-1,0-1 1,0 1-1,0-1 1,-1 1-1,1 1 1,-1 15 100,-1 0 1,-1 1-1,-1-1 0,0-1 1,-1 1-1,-9 18 1,9-23-42,0-1 1,-1 0 0,-1 0 0,0 0 0,0-1 0,-15 15 0,17-20-31,0 0 1,-1 0 0,1-1 0,-1 1-1,0-1 1,-1 0 0,1-1-1,-1 0 1,0 0 0,1 0-1,-1-1 1,-12 3 0,2-4-23</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4.838"/>
    </inkml:context>
    <inkml:brush xml:id="br0">
      <inkml:brushProperty name="width" value="0.05" units="cm"/>
      <inkml:brushProperty name="height" value="0.05" units="cm"/>
      <inkml:brushProperty name="color" value="#8F0B18"/>
    </inkml:brush>
  </inkml:definitions>
  <inkml:trace contextRef="#ctx0" brushRef="#br0">141 0 6528,'-1'12'607,"0"-1"0,-1 0-1,-1 1 1,0-1 0,0 0 0,-1-1 0,-8 18 0,3-10-572,-1-1 1,0 0-1,-25 31 1,2-15-9,19-18-59</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6:55.284"/>
    </inkml:context>
    <inkml:brush xml:id="br0">
      <inkml:brushProperty name="width" value="0.05" units="cm"/>
      <inkml:brushProperty name="height" value="0.05" units="cm"/>
      <inkml:brushProperty name="color" value="#8F0B18"/>
    </inkml:brush>
  </inkml:definitions>
  <inkml:trace contextRef="#ctx0" brushRef="#br0">0 1 5376,'24'10'3206,"11"15"-2956,-27-18 54,-2-3-207,15 12 626,43 26-1,-56-38-534,1 0 0,-1-1-1,1 1 1,0-2-1,0 1 1,0-1 0,0 0-1,0-1 1,12 0-1,-1-2-124,1 0 0,-1-2 0,-1-1 0,30-8 0,-46 11-61,1 0 1,-1 0-1,0-1 0,-1 1 0,1-1 1,3-2-1,9-13 137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37.437"/>
    </inkml:context>
    <inkml:brush xml:id="br0">
      <inkml:brushProperty name="width" value="0.05" units="cm"/>
      <inkml:brushProperty name="height" value="0.05" units="cm"/>
      <inkml:brushProperty name="color" value="#8F0B18"/>
    </inkml:brush>
  </inkml:definitions>
  <inkml:trace contextRef="#ctx0" brushRef="#br0">123 0 4992,'0'1'138,"1"0"0,-1-1 0,1 1 1,-1 0-1,1-1 0,-1 1 0,1-1 0,-1 1 0,1-1 1,0 1-1,-1-1 0,1 1 0,0-1 0,-1 1 0,1-1 1,0 0-1,0 1 0,-1-1 0,1 0 0,0 0 0,0 0 1,1 1-1,21 2 188,109-3 1866,-135 1-2150,-1 0 1,1 0 0,0 1 0,0-1-1,0 1 1,0 0 0,0 0-1,0 0 1,0 0 0,1 0-1,-3 3 1,-4 2 85,-15 12 177,-72 54 138,77-60-478,-1 0 0,0-2 0,-26 11 0,24-15 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37.800"/>
    </inkml:context>
    <inkml:brush xml:id="br0">
      <inkml:brushProperty name="width" value="0.05" units="cm"/>
      <inkml:brushProperty name="height" value="0.05" units="cm"/>
      <inkml:brushProperty name="color" value="#8F0B18"/>
    </inkml:brush>
  </inkml:definitions>
  <inkml:trace contextRef="#ctx0" brushRef="#br0">1 1 5120,'0'0'1669,"7"18"230,-5 3-1604,-1 1 1,-2 28-1,0-8 72,1 139 977,3-194-1461,0-1 85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9.007"/>
    </inkml:context>
    <inkml:brush xml:id="br0">
      <inkml:brushProperty name="width" value="0.05" units="cm"/>
      <inkml:brushProperty name="height" value="0.05" units="cm"/>
      <inkml:brushProperty name="color" value="#E71224"/>
    </inkml:brush>
  </inkml:definitions>
  <inkml:trace contextRef="#ctx0" brushRef="#br0">328 1 7168,'-9'48'4149,"8"-26"-3958,-3 22-1,-2 7-6,3-23-22,-8 35 0,2-16-16,-35 115 195,19-91-126,-3-2 0,-57 103 0,80-162-204,-1-1 0,0 1-1,-1-1 1,0 0 0,-1-1-1,1 1 1,-2-1 0,-15 11-1,22-18-9,0 0-1,-1 0 1,1 0 0,0 0-1,-1 0 1,1-1-1,0 1 1,-3-1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38.254"/>
    </inkml:context>
    <inkml:brush xml:id="br0">
      <inkml:brushProperty name="width" value="0.05" units="cm"/>
      <inkml:brushProperty name="height" value="0.05" units="cm"/>
      <inkml:brushProperty name="color" value="#8F0B18"/>
    </inkml:brush>
  </inkml:definitions>
  <inkml:trace contextRef="#ctx0" brushRef="#br0">118 0 3712,'3'1'258,"-1"1"1,0-1-1,0 0 1,1 0-1,-1 0 0,0 0 1,1-1-1,-1 1 1,1-1-1,-1 0 0,4 1 1,-3-1-162,0 0 0,0 1 0,0-1 0,0 1 0,0 0 0,0 0 0,3 2 0,-16-4 611,0 1 0,0 0 0,-15 3 0,17-1-675,1 1 0,-1 0 0,1 0 0,0 1 0,0 0 0,0 0 0,1 1 0,-13 10 0,-5 4 1,3-5-34</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38.610"/>
    </inkml:context>
    <inkml:brush xml:id="br0">
      <inkml:brushProperty name="width" value="0.05" units="cm"/>
      <inkml:brushProperty name="height" value="0.05" units="cm"/>
      <inkml:brushProperty name="color" value="#8F0B18"/>
    </inkml:brush>
  </inkml:definitions>
  <inkml:trace contextRef="#ctx0" brushRef="#br0">0 100 5120,'4'-3'338,"0"0"1,1 1-1,-1-1 1,1 1-1,-1-1 1,1 1-1,0 1 0,0-1 1,6-1-1,24-8 6,-1-4-155,-16 8 55,28-17 0,-43 23-223,-2 0-17,0 1 0,0-1-1,0 0 1,0 1 0,0-1-1,0 0 1,0 1 0,0-1 0,0 0-1,-1 0 1,1 0 0,1-1-1,-2-5 3</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38.973"/>
    </inkml:context>
    <inkml:brush xml:id="br0">
      <inkml:brushProperty name="width" value="0.05" units="cm"/>
      <inkml:brushProperty name="height" value="0.05" units="cm"/>
      <inkml:brushProperty name="color" value="#8F0B18"/>
    </inkml:brush>
  </inkml:definitions>
  <inkml:trace contextRef="#ctx0" brushRef="#br0">26 0 8192,'0'9'4796,"-3"15"-5354,3-20 933,-3 102-156,2-82 26,1-18-208,0 1 0,0 0-1,-1-1 1,0 1 0,0 0-1,-1-1 1,0 1 0,-4 10 0,1-10-69</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39.304"/>
    </inkml:context>
    <inkml:brush xml:id="br0">
      <inkml:brushProperty name="width" value="0.05" units="cm"/>
      <inkml:brushProperty name="height" value="0.05" units="cm"/>
      <inkml:brushProperty name="color" value="#8F0B18"/>
    </inkml:brush>
  </inkml:definitions>
  <inkml:trace contextRef="#ctx0" brushRef="#br0">1 66 5888,'40'-2'3645,"20"-9"-2792,-5 1-578,11-3 541,-65 13-815,-1 0 0,1 0 1,-1-1-1,0 1 0,1 0 0,-1-1 1,0 1-1,1 0 0,-1-1 0,0 1 1,0 0-1,1-1 0,-1 1 0,0-1 1,0 1-1,0-1 0,1 1 1,-1 0-1,0-1 0,0 1 0,0-1 1,0 1-1,0-1 0,0 1 0,0-1 1,0-2 2,3-14 2</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39.705"/>
    </inkml:context>
    <inkml:brush xml:id="br0">
      <inkml:brushProperty name="width" value="0.05" units="cm"/>
      <inkml:brushProperty name="height" value="0.05" units="cm"/>
      <inkml:brushProperty name="color" value="#8F0B18"/>
    </inkml:brush>
  </inkml:definitions>
  <inkml:trace contextRef="#ctx0" brushRef="#br0">186 3 7808,'-2'-3'3905,"1"13"-3277,-70 115-115,59-105-402,12-20-107,0 0 1,0 0-1,0 0 1,-1 0-1,1 0 1,0 0-1,0 0 1,0 0-1,0 0 1,0 0-1,0 1 1,0-1-1,0 0 1,0 0-1,-1 0 1,1 0-1,0 0 1,0 0-1,0 0 1,0 0-1,0 1 1,0-1-1,0 0 0,0 0 1,0 0-1,0 0 1,0 0-1,0 0 1,0 1-1,0-1 1,0 0-1,0 0 1,0 0-1,0 0 1,0 0-1,0 0 1,0 0-1,0 1 1,0-1-1,0 0 1,0 0-1,1 0 1,-1 0-1,0 0 1,0 0-1,0 0 1,0 0-1,0 1 0,0-1 1,0 0-1,0 0 1,0 0-1,1 0 1,-1 0-1,0 0 1,0 0-1,0 0 1,0 0-1,12-4 95,24-17-131,-18 10 58,79-33 97,-46 21 10,-51 23-129,0 1-1,0-1 0,0 0 1,0 0-1,0 0 0,0 0 1,0 0-1,0 0 1,0 0-1,0 0 0,0 0 1,0 0-1,0 0 0,0 0 1,0 1-1,0-1 0,0 0 1,0 0-1,0 0 1,0 0-1,0 0 0,0 0 1,1 0-1,-1 0 0,0 0 1,0 0-1,0 0 0,0 0 1,0 0-1,0 0 1,0 0-1,0 1 0,0-1 1,0 0-1,0 0 0,0 0 1,0 0-1,0 0 0,1 0 1,-1 0-1,0 0 1,0 0-1,0 0 0,0 0 1,0 0-1,0 0 0,0 0 1,0 0-1,0 0 1,0 0-1,0 0 0,0 0 1,1 0-1,-1 0 0,0 0 1,0-1-1,0 1 0,0 0 1,0 0-1,0 0 1,0 0-1,0 0 0,-6 10 43,-9 9-58,-186 226 497,193-234-495,-1-1 0,0 0 1,0 0-1,-1-1 0,-11 8 0,-8 2-32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40.097"/>
    </inkml:context>
    <inkml:brush xml:id="br0">
      <inkml:brushProperty name="width" value="0.05" units="cm"/>
      <inkml:brushProperty name="height" value="0.05" units="cm"/>
      <inkml:brushProperty name="color" value="#8F0B18"/>
    </inkml:brush>
  </inkml:definitions>
  <inkml:trace contextRef="#ctx0" brushRef="#br0">1 0 6144,'25'14'1077,"1"-1"0,1-1 0,30 8 0,43 21-441,-97-40-643,0 0-45,-7-1 41,-5-2 65</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40.486"/>
    </inkml:context>
    <inkml:brush xml:id="br0">
      <inkml:brushProperty name="width" value="0.05" units="cm"/>
      <inkml:brushProperty name="height" value="0.05" units="cm"/>
      <inkml:brushProperty name="color" value="#8F0B18"/>
    </inkml:brush>
  </inkml:definitions>
  <inkml:trace contextRef="#ctx0" brushRef="#br0">1 75 6528,'11'-3'707,"0"0"1,0-1 0,0 0 0,0-1-1,15-10 1,-12 8-707,0 0 1,25-9-1,-31 13 25,0 1-1,0 0 0,0 1 0,0-1 0,0 2 0,12-1 1,-18 1-20,-1 0 1,1 0 0,0 1-1,0-1 1,0 0 0,0 1 0,0-1-1,-1 1 1,1 0 0,0 0 0,-1 0-1,1 0 1,0 0 0,-1 0 0,1 0-1,-1 0 1,0 0 0,1 1 0,-1-1-1,0 1 1,0-1 0,1 1 0,-1-1-1,-1 1 1,1 0 0,0-1-1,0 1 1,-1 0 0,1 0 0,-1-1-1,1 1 1,-1 0 0,1 3 0,-1-1 35,0 0 1,0 1-1,0-1 1,0 0-1,-1 0 1,0 0-1,0 1 1,0-1-1,0 0 1,0 0-1,-1 0 0,0 0 1,0-1-1,0 1 1,0 0-1,-1-1 1,1 0-1,-1 1 1,-4 3-1,2-3-2,-1 1 0,1 0-1,-1-1 1,0 0-1,-1-1 1,1 1 0,-1-1-1,0-1 1,0 1-1,-10 2 1,14-4-6,-1-1 1,0 1-1,0-1 0,1 1 1,-1-1-1,0 0 1,0-1-1,-4 0 0,-2-3 180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40.886"/>
    </inkml:context>
    <inkml:brush xml:id="br0">
      <inkml:brushProperty name="width" value="0.05" units="cm"/>
      <inkml:brushProperty name="height" value="0.05" units="cm"/>
      <inkml:brushProperty name="color" value="#8F0B18"/>
    </inkml:brush>
  </inkml:definitions>
  <inkml:trace contextRef="#ctx0" brushRef="#br0">167 0 6144,'-1'4'505,"0"-1"0,1 1 1,-1-1-1,1 0 0,-1 1 1,1-1-1,1 4 0,-4 20-350,-5-4-31,-2-1 1,0 0-1,-1 0 1,-2-2-1,-18 26 1,26-40-93,0 1 1,0-1 0,0-1 0,-1 1-1,0-1 1,-7 6 0,-19 7 10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48.010"/>
    </inkml:context>
    <inkml:brush xml:id="br0">
      <inkml:brushProperty name="width" value="0.05" units="cm"/>
      <inkml:brushProperty name="height" value="0.05" units="cm"/>
      <inkml:brushProperty name="color" value="#8F0B18"/>
    </inkml:brush>
  </inkml:definitions>
  <inkml:trace contextRef="#ctx0" brushRef="#br0">0 6 7552,'0'0'2506,"3"-1"-1519,21-2-604,0 2 1,44 1-1,-22 2-226,138 7 432,-180-9-560,78 1-34,-81-3 69,-2-3 27</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8:48.367"/>
    </inkml:context>
    <inkml:brush xml:id="br0">
      <inkml:brushProperty name="width" value="0.05" units="cm"/>
      <inkml:brushProperty name="height" value="0.05" units="cm"/>
      <inkml:brushProperty name="color" value="#8F0B18"/>
    </inkml:brush>
  </inkml:definitions>
  <inkml:trace contextRef="#ctx0" brushRef="#br0">32 1 7296,'9'1'779,"-1"1"1,1 0 0,0 1-1,-1 0 1,16 7 0,48 29-690,-70-38-75,0 0 0,0 1 0,-1-1 1,1 1-1,0-1 0,-1 1 0,1 0 1,-1-1-1,1 1 0,-1 0 0,0 0 1,1 0-1,-1 0 0,0 0 0,-1 0 0,1 0 1,0 1-1,0 2 0,-1-1 5,1-1 0,-1 1 0,-1-1 1,1 1-1,0-1 0,-1 0 0,0 1 0,0-1 0,0 0 0,0 1 0,-2 3 0,-2 2 5,0 0 0,-1 0 0,0-1 0,0 0 0,-1 0 0,0 0 0,-10 8 0,9-9 23,-1-1-1,-15 10 0,20-14-27,0 0-1,0 0 1,0-1 0,0 1-1,0-1 1,0 0-1,0 0 1,0-1-1,0 1 1,-8-1 0,-25-8 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0.082"/>
    </inkml:context>
    <inkml:brush xml:id="br0">
      <inkml:brushProperty name="width" value="0.05" units="cm"/>
      <inkml:brushProperty name="height" value="0.05" units="cm"/>
      <inkml:brushProperty name="color" value="#E71224"/>
    </inkml:brush>
  </inkml:definitions>
  <inkml:trace contextRef="#ctx0" brushRef="#br0">263 53 7936,'14'-4'1388,"0"1"1,19-1-1,27 1-583,-37 2-711,0 0-1,-1-2 0,35-7 1,-30 2-66,-16 4 60,0 1 1,0 0-1,0 1 0,17-2 0,-38 8 40,-36 13-127,1 1 0,0 3 0,2 1 0,-56 39 0,76-45 30,-12 9 2,30-18-40,7-4-44,15-2 3,8-4 177,33-9 0,28-4 194,-75 14-286,-2 1 7,0 0 0,0 1 0,1-1-1,13 3 1,-23-2-43,0 0 1,1 0-1,-1 0 0,0 0 1,0 0-1,1 0 0,-1 0 1,0 0-1,1 0 0,-1 0 1,0 0-1,0 0 0,1 0 1,-1 0-1,0 1 0,0-1 1,1 0-1,-1 0 0,0 0 1,0 0-1,1 1 0,-1-1 1,0 0-1,0 0 1,0 0-1,0 1 0,1-1 1,-1 0-1,0 0 0,0 1 1,0-1-1,0 0 0,0 0 1,0 1-1,0-1 0,0 0 1,0 1-1,0-1 0,0 0 1,0 0-1,0 1 0,0-1 1,0 0-1,0 1 0,0-1 1,0 0-1,0 0 0,0 1 1,0-1-1,0 0 0,-1 1 1,-13 14 61,-27 10-38,32-20-18,-128 77-135,27-9-5,70-46 69,11-6 14,2 0 0,0 2-1,2 1 1,-31 37 0,55-61 53,0 1 0,1 0 0,-1-1 1,1 1-1,-1 0 0,1-1 0,0 1 0,-1 0 0,1-1 0,-1 1 0,1 0 0,0 0 0,0-1 0,0 1 1,-1 0-1,1 0 0,0 0 0,0 1 0,0-1 2,1-1-1,-1 0 1,0 1 0,0-1 0,1 0-1,-1 1 1,0-1 0,1 0 0,-1 1-1,0-1 1,1 0 0,-1 1 0,0-1-1,1 0 1,-1 0 0,1 0 0,-1 1-1,1-1 1,-1 0 0,0 0 0,1 0-1,-1 0 1,2 0 0,2 0 20,-1 0 0,1 0-1,0 0 1,0 0 0,0-1 0,4-1 0,174-57 286,-78 23-41,72-29 125,-166 61-376,-1 1 26,-1-1 0,1 1 1,-1-2-1,0 1 0,0-1 1,11-8-1,-18 12-45,0-1 1,0 1-1,0 0 0,0 0 1,-1-1-1,1 1 0,0 0 1,-1-1-1,1 1 0,-1-1 1,1 1-1,-1-1 0,0 1 1,1-1-1,-1 1 0,0-1 1,0 1-1,0-1 0,0 1 1,0-1-1,-1 1 0,1-1 1,0 1-1,-1-1 1,1 1-1,-1-1 0,0 1 1,1 0-1,-1-1 0,0 1 1,0 0-1,0-1 0,0 1 1,-1-1-1,1 0-15,-1 0 0,0 0 1,0 0-1,0 1 0,0-1 0,0 0 0,0 1 1,0 0-1,-1-1 0,1 1 0,-1 0 0,1 0 1,0 1-1,-1-1 0,1 0 0,-1 1 0,0-1 1,1 1-1,-1 0 0,-3 0 0,2 1 34,-1 0-1,1 1 0,0-1 1,0 1-1,0 0 0,0 1 1,0-1-1,0 0 0,0 1 1,1 0-1,-1 0 0,1 0 0,0 0 1,0 1-1,0-1 0,0 1 1,0 0-1,1 0 0,0 0 1,-3 6-1,-1 4-13,0 0 0,1 1 1,1 0-1,-5 27 0,0 45 207,4 160 0,6-157 31,-1-87-220,-1 0 1,1 0 0,0 0-1,-1 0 1,0 0 0,1 0-1,-1 0 1,0 0 0,-3 5-1,3-7-14,0 0-1,1 0 0,-1 1 0,0-1 1,0 0-1,0 0 0,0 0 0,-1 0 1,1 0-1,0 0 0,0-1 0,-1 1 1,1 0-1,0 0 0,-1-1 0,1 1 1,-1-1-1,1 1 0,0-1 0,-1 0 1,1 0-1,-4 1 0,1-2 3,0 1-1,0-1 1,0 1 0,0-1-1,0 0 1,0-1 0,0 1-1,0-1 1,0 1 0,-5-5-1,-5-3 4,-19-17 0,28 22-4,-5-4 4,1 1-12,0 0 0,1-1 0,0 0 0,0-1 0,-12-17 0,-13-38-34</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03"/>
    </inkml:context>
    <inkml:brush xml:id="br0">
      <inkml:brushProperty name="width" value="0.1" units="cm"/>
      <inkml:brushProperty name="height" value="0.1" units="cm"/>
      <inkml:brushProperty name="color" value="#8F0B18"/>
    </inkml:brush>
  </inkml:definitions>
  <inkml:trace contextRef="#ctx0" brushRef="#br0">533 5 4224,'-14'-4'2006,"9"7"-1032,9 6-786,-4-8-190,1 0 1,-1-1-1,1 1 1,-1 0-1,0 0 0,1 0 1,-1-1-1,0 1 1,1 0-1,-1 0 1,0 0-1,0 0 0,0-1 1,0 1-1,0 0 1,0 2-1,-9 16-52,9-19 55,-19 26 80,15-22-8,0 1 1,0 0 0,1 1-1,-1-1 1,-4 11-1,-125 368 141,120-345-172,-70 313 644,53-209-422,-55 287 58,27 1 145,43-271-113,-4 52 23,15-74-50,2-29-254,-1-80 87,-7 33 0,6-39-25,0-1 0,0 25 0,9-112 30,3-21-202,2-19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04"/>
    </inkml:context>
    <inkml:brush xml:id="br0">
      <inkml:brushProperty name="width" value="0.1" units="cm"/>
      <inkml:brushProperty name="height" value="0.1" units="cm"/>
      <inkml:brushProperty name="color" value="#8F0B18"/>
    </inkml:brush>
  </inkml:definitions>
  <inkml:trace contextRef="#ctx0" brushRef="#br0">1 196 3072,'0'0'53,"-1"1"0,1-1-1,0 0 1,0 1 0,0-1 0,0 1 0,0-1 0,0 0-1,0 1 1,0-1 0,0 0 0,1 1 0,-1-1 0,0 0 0,0 1-1,0-1 1,0 0 0,0 1 0,1-1 0,-1 0 0,0 1-1,0-1 1,1 0 0,-1 1 0,0-1 0,0 0 0,1 0-1,-1 1 1,1-1 0,-1 0-2,1 0-1,-1 0 1,1-1 0,-1 1-1,1 0 1,-1 0-1,1-1 1,-1 1 0,1 0-1,-1-1 1,0 1-1,1 0 1,-1-1 0,1 1-1,-1 0 1,0-1-1,1 1 1,-1-1 0,1 0-1,9-13 174,-5 7-167,0 0 1,0 0-1,5-10 0,-3 4 27,1 1 0,0-1-1,1 2 1,0-1-1,11-9 1,36-32 342,-53 50-393,-3 2-23,1 0 1,-1 1 0,1-1 0,0 0 0,-1 1-1,1-1 1,-1 1 0,1-1 0,0 1 0,-1 0 0,1-1-1,0 1 1,0-1 0,-1 1 0,1 0 0,0 0-1,0-1 1,0 1 0,-1 0 0,1 0 0,0 0-1,0 0 1,0 0 0,-1 0 0,1 0 0,0 0-1,0 1 1,0-1 0,-1 0 0,1 0 0,0 1 0,0-1-1,-1 0 1,1 1 0,0 0 0,46 25 655,-45-25-554,19 2 347,-19-1-432,1 1-1,-1-1 1,0 1-1,0-1 1,-1 1-1,1-1 1,0 1-1,-1 0 1,2 5-1,9 31 144,-9-27-136,4 19 128,3 47-1,-5-35-100,3 28 265,-8-65-257,1 7 89,2-11-97,2-7-35,-3 1-24,-1 1 0,1 0 0,-1-1 0,0 1 0,0-1 0,0 1 0,0-1 0,-1 0 0,0 1 0,1-1 0,-1 0 0,-1 1 0,1-1 0,0 1 0,-2-8 0,-19-57 4</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05"/>
    </inkml:context>
    <inkml:brush xml:id="br0">
      <inkml:brushProperty name="width" value="0.05" units="cm"/>
      <inkml:brushProperty name="height" value="0.05" units="cm"/>
      <inkml:brushProperty name="color" value="#8F0B18"/>
    </inkml:brush>
  </inkml:definitions>
  <inkml:trace contextRef="#ctx0" brushRef="#br0">1 64 4480,'0'1'146,"0"0"0,0 0-1,1 0 1,-1 0 0,0 0 0,1 0 0,-1 0-1,1 0 1,-1 0 0,1-1 0,-1 1 0,1 0 0,0 0-1,-1 0 1,1-1 0,0 1 0,0 0 0,-1-1-1,1 1 1,0-1 0,0 1 0,0-1 0,2 2 0,-1-2-113,-1 1 0,1 0 0,0-1 0,0 1 1,0-1-1,0 1 0,0-1 0,0 0 1,0 0-1,0 0 0,4 0 0,4-4 114,-1 0 0,1 0 0,-1 0-1,0-2 1,0 1 0,15-13 0,9-5 271,-31 21-360,10-5 290,-12 7-338,0 0-1,0 0 0,1 0 0,-1-1 1,0 1-1,1 0 0,-1 0 1,0-1-1,0 1 0,1 0 0,-1 0 1,0-1-1,0 1 0,0 0 1,1-1-1,-1 1 0,0 0 0,0 0 1,0-1-1,0 1 0,0 0 1,0-1-1,0 1 0,1-1 0,-1 1 1,0 0-1,0-1 0,-2-1-3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06"/>
    </inkml:context>
    <inkml:brush xml:id="br0">
      <inkml:brushProperty name="width" value="0.05" units="cm"/>
      <inkml:brushProperty name="height" value="0.05" units="cm"/>
      <inkml:brushProperty name="color" value="#8F0B18"/>
    </inkml:brush>
  </inkml:definitions>
  <inkml:trace contextRef="#ctx0" brushRef="#br0">22 8 4224,'0'0'1445,"4"-7"-410,-3 8-975,0 1-1,0 0 1,0 0 0,0 0 0,0 0 0,0 0-1,0 0 1,-1 0 0,1 0 0,-1 0-1,1 0 1,-1 4 0,1 29 407,-1-24-245,0 41-134,8 243 1147,1-189-638,-9-45 609,-2-58-940,-2-6-154,-4-7 38,2-4-38,0 0 0,1 0 0,0 0 0,1-1 0,-3-19 1,6 30-104,-5-23-3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07"/>
    </inkml:context>
    <inkml:brush xml:id="br0">
      <inkml:brushProperty name="width" value="0.05" units="cm"/>
      <inkml:brushProperty name="height" value="0.05" units="cm"/>
      <inkml:brushProperty name="color" value="#8F0B18"/>
    </inkml:brush>
  </inkml:definitions>
  <inkml:trace contextRef="#ctx0" brushRef="#br0">1 173 5888,'0'2'2784,"15"-6"-2432,-13 4-96,8-5-160,-1 1 96,8-7-96,-2 1 0,7-9-32,-6 4 32,6-8 0,-5 4-32,4-4 32,-3 5-64,3-5-32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08"/>
    </inkml:context>
    <inkml:brush xml:id="br0">
      <inkml:brushProperty name="width" value="0.05" units="cm"/>
      <inkml:brushProperty name="height" value="0.05" units="cm"/>
      <inkml:brushProperty name="color" value="#8F0B18"/>
    </inkml:brush>
  </inkml:definitions>
  <inkml:trace contextRef="#ctx0" brushRef="#br0">122 9 6784,'6'-9'3631,"-8"17"-2351,-9 17-1093,4-14-133,-1-1 0,0 1 0,0-1 0,-1 0 0,0-1 0,-1 0 0,0-1 0,-17 11 0,8-10-102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09"/>
    </inkml:context>
    <inkml:brush xml:id="br0">
      <inkml:brushProperty name="width" value="0.05" units="cm"/>
      <inkml:brushProperty name="height" value="0.05" units="cm"/>
      <inkml:brushProperty name="color" value="#8F0B18"/>
    </inkml:brush>
  </inkml:definitions>
  <inkml:trace contextRef="#ctx0" brushRef="#br0">16 1 8192,'-2'6'4186,"-1"6"-3916,2-1-193,-2 3-17,0 0 1,1 0-1,1 1 0,1 19 1,0-30-42,0 1 0,0 0 1,1-1-1,0 1 0,0-1 1,0 1-1,1-1 1,-1 1-1,1-1 0,0 0 1,0 0-1,1 0 1,-1 0-1,1 0 0,0-1 1,0 1-1,5 5 1,-5-8 3,-1 0 1,0 0 0,0 0-1,0 0 1,1 0 0,-1 0-1,1-1 1,-1 1 0,0-1-1,1 0 1,-1 1 0,1-1-1,-1 0 1,1-1 0,-1 1-1,5-1 1,4-2 105,-1 1-1,15-7 1,-25 9-128,1-1 7,6-1 21,-8 3-23</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0"/>
    </inkml:context>
    <inkml:brush xml:id="br0">
      <inkml:brushProperty name="width" value="0.05" units="cm"/>
      <inkml:brushProperty name="height" value="0.05" units="cm"/>
      <inkml:brushProperty name="color" value="#8F0B18"/>
    </inkml:brush>
  </inkml:definitions>
  <inkml:trace contextRef="#ctx0" brushRef="#br0">2 1 4992,'-1'13'908,"1"1"0,0-1-1,4 27 1,0 11-614,0 49 895,-4-108-1173,0-9 38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1"/>
    </inkml:context>
    <inkml:brush xml:id="br0">
      <inkml:brushProperty name="width" value="0.05" units="cm"/>
      <inkml:brushProperty name="height" value="0.05" units="cm"/>
      <inkml:brushProperty name="color" value="#8F0B18"/>
    </inkml:brush>
  </inkml:definitions>
  <inkml:trace contextRef="#ctx0" brushRef="#br0">4 78 7040,'-4'0'3689,"8"-2"-2925,3-1-694,1 0 0,-1-1-1,0 0 1,-1 0 0,1 0 0,-1-1-1,7-6 1,4-2 140,-8 6-144,-7 5-36,-1 0 0,1 0 0,0 0 1,1 1-1,-1-1 0,0 1 0,0 0 0,1 0 1,4-2-1,-6 4-9,0 0 0,-1 1 0,1-1 0,0 1 0,0-1-1,-1 0 1,1 1 0,-1-1 0,1 1 0,-1 0 0,0-1 0,1 3 0,-1-2-10,5 25 118,-2 0-1,1 34 1,-1-3 274,14 68-88,-17-125-286,0 4 76,1-1 1,-1 0-1,0 0 0,0 0 1,-1 7-1,-1-11-90,1 0 1,0 0 0,-1-1-1,1 1 1,0 0-1,-1-1 1,1 1 0,0-1-1,0 1 1,-2-2-1,1 2 22,-5-4-51,0-1-1,0 1 1,0-1 0,0-1 0,1 1 0,0-1-1,0 0 1,-6-9 0,1 1-23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2"/>
    </inkml:context>
    <inkml:brush xml:id="br0">
      <inkml:brushProperty name="width" value="0.05" units="cm"/>
      <inkml:brushProperty name="height" value="0.05" units="cm"/>
      <inkml:brushProperty name="color" value="#8F0B18"/>
    </inkml:brush>
  </inkml:definitions>
  <inkml:trace contextRef="#ctx0" brushRef="#br0">1 42 8320,'0'0'3744,"12"-2"-3232,-9 2-224,3 0-192,0 0 96,3-4-256,-3 1-96,5-3 96,0 0 128,0 0 224,-3 2-160,3 1-64,-3-1-128,1 2 32,-3 0 32,-2 6 0</inkml:trace>
  <inkml:trace contextRef="#ctx0" brushRef="#br0" timeOffset="1">65 167 8448,'0'0'3872,"8"-2"-3296,-5 2-256,3-5-256,0 1-64,5-7 32,0 1-32,6-7 0,-2 3 64,6-1 32,-4 4-32,11-6-64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0.461"/>
    </inkml:context>
    <inkml:brush xml:id="br0">
      <inkml:brushProperty name="width" value="0.05" units="cm"/>
      <inkml:brushProperty name="height" value="0.05" units="cm"/>
      <inkml:brushProperty name="color" value="#E71224"/>
    </inkml:brush>
  </inkml:definitions>
  <inkml:trace contextRef="#ctx0" brushRef="#br0">0 1 8064,'14'8'3648,"18"4"-2976,-26-7-128,12 2-384,-4-2-96,8 4-32,2-6 32,3 1-32,-3 1 64,-2-2 64,-3 2-64,-5 7 0,-1-3-32,-8-2-64,0 1 32,-18 1 32</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4"/>
    </inkml:context>
    <inkml:brush xml:id="br0">
      <inkml:brushProperty name="width" value="0.05" units="cm"/>
      <inkml:brushProperty name="height" value="0.05" units="cm"/>
      <inkml:brushProperty name="color" value="#8F0B18"/>
    </inkml:brush>
  </inkml:definitions>
  <inkml:trace contextRef="#ctx0" brushRef="#br0">99 1 6144,'-5'10'3728,"-15"24"-3337,6-11-30,4-5-221,-37 66 573,47-84-708,0 0-1,0 1 1,-1-1 0,1 0 0,0 1-1,0-1 1,0 0 0,-1 1 0,1-1-1,0 1 1,0-1 0,0 0 0,0 1-1,0-1 1,0 1 0,0-1 0,0 0 0,0 1-1,0-1 1,0 1 0,0-1 0,0 0-1,0 1 1,0-1 0,0 1 0,0-1-1,1 0 1,-1 1 0,0-1 0,0 0-1,0 1 1,1-1 0,-1 1 0,1-1 4,0 0 1,0 0-1,0 1 1,0-1-1,0 0 1,0 0-1,0 0 1,0 0-1,-1-1 1,1 1 0,0 0-1,0 0 1,2-1-1,30-13 283,-18 6-169,0 0-11,-1 0 0,1 2 0,20-7-1,-35 13-105,1 0-1,-1 0 1,0 0-1,0 0 1,1 0-1,-1-1 1,0 1-1,0 0 1,1 0-1,-1 0 1,0 0-1,1 0 1,-1 0-1,0 0 1,0 0-1,1 0 1,-1 0-1,0 0 1,0 1-1,1-1 0,-1 0 1,0 0-1,0 0 1,1 0-1,-1 0 1,0 0-1,0 1 1,0-1-1,1 0 1,-1 0-1,0 0 1,0 0-1,0 1 1,1-1-1,-1 0 1,0 0-1,0 1 1,0-1-1,0 0 1,0 0-1,0 1 1,0-1-1,1 0 1,-1 0-1,0 1 1,0-1-1,0 0 1,0 0-1,0 1 1,0-1-1,0 0 1,0 0-1,0 1 1,-1-1-1,1 0 1,0 0-1,0 1 0,0-1 1,0 0-1,0 0 1,0 1-1,-1-1 1,-8 21 246,8-20-247,-33 56-219,-14 25 769,43-67-463,5-15-92,0 0 0,0 0 1,0 0-1,0 0 0,0 0 0,0 0 0,0 1 0,0-1 1,0 0-1,0 0 0,0 0 0,0 0 0,0 0 1,0 1-1,0-1 0,0 0 0,0 0 0,0 0 1,0 0-1,0 0 0,0 0 0,0 0 0,0 1 0,0-1 1,1 0-1,-1 0 0,0 0 0,0 0 0,0 0 1,0 0-1,0 0 0,0 0 0,0 0 0,1 0 1,-1 0-1,0 0 0,0 0 0,0 0 0,0 0 0,0 0 1,0 0-1,1 0 0,-1 0 0,0 0 0,0 0 1,3-1 7,0 0 0,0 0 0,0 0 0,0-1 1,4-2-1,3-2 125,-7 4-87,0 0 1,1 0-1,0 1 0,-1-1 1,1 1-1,4-1 1,-7 2-46,-1 0 1,0 0-1,1 0 1,-1 0-1,1 0 1,-1 0-1,0 0 1,1 0-1,-1 0 1,0 0-1,1 0 1,-1 0-1,0 0 1,0 1-1,1-1 1,-1 0-1,0 0 1,1 0-1,-1 0 1,0 1-1,0-1 1,1 0-1,-1 0 1,0 1 0,0-1-1,1 0 1,-1 0-1,0 1 1,0-1-1,1 1-3,-1 1 1,0-1-1,0 0 0,0 0 1,0 0-1,0 0 0,-1 1 1,1-1-1,0 0 0,0 0 1,-1 0-1,1 0 0,-2 2 1,-5 12-16,-2-1 1,1 0 0,-22 25 0,-3 3-133,27-33 161,-9 14 24,14-22-41,1 0 0,-1 0 1,0 0-1,1 0 0,0 0 0,-1 0 1,1 0-1,0 0 0,-1 1 1,1-1-1,0 0 0,0 0 0,0 0 1,0 1-1,0-1 0,0 0 1,1 2-1,-1-3 8,1 0-1,-1 1 1,1-1-1,-1 0 1,0 1 0,1-1-1,-1 0 1,1 0 0,-1 1-1,1-1 1,-1 0 0,1 0-1,0 0 1,-1 0 0,1 0-1,-1 0 1,1 0-1,-1 0 1,1 0 0,-1 0-1,1 0 1,-1 0 0,1 0-1,-1 0 1,1-1 0,-1 1-1,1 0 1,-1 0 0,1 0-1,-1-1 1,1 1-1,0-1 1,15-8 97,0-2 27,7-4 7,26-24-1,-48 39-155,-1 0 1,0-1-1,1 1 0,-1 0 0,0-1 1,1 1-1,-1 0 0,0-1 0,0 1 0,1-1 1,-1 1-1,0 0 0,0-1 0,0 1 1,1-1-1,-1 1 0,0-1 0,0 1 1,0-1-1,0 1 0,0-1 0,0 1 0,0-1 1,0 1-1,0-1 0,0 1 0,0 0 1,0-1-1,-1 1 0,1-1 0,0 1 0,0-1 1,0 1-1,-1-1 0,1 1 0,0 0 1,0-1-1,-1 0 0,-16-11-663,15 11 742,2 1-46,0-1 0,0 1 0,-1 0-1,1 0 1,0 0 0,-1 0 0,1 0 0,0 0 0,0 0 0,-1 0-1,1 0 1,0 0 0,0 0 0,-1 0 0,1 0 0,0 0 0,-1 0-1,1 0 1,0 0 0,0 0 0,-1 1 0,1-1 0,0 0 0,0 0-1,0 0 1,-1 0 0,1 0 0,0 1 0,0-1 0,0 0 0,-1 0-1,1 0 1,0 1 0,0-1 0,0 0 0,0 0 0,-1 1 0,1-1-1,0 0 1,0 0 0,0 1 0,0-1 0,0 0 0,0 1 0,0-1-1,0 0 1,0 0 0,0 1 0,0-1 0,0 1 0,-1 20-77,1-13 154,-2 19 57,1 1 0,1-1 0,2 1 0,7 40 0,-8-65-120,0 1 0,0-1 1,0 0-1,0 0 0,2 4 0,-2-6-22,-1-1 1,0 1-1,0-1 0,1 0 1,-1 1-1,0-1 1,1 1-1,-1-1 0,0 0 1,1 1-1,-1-1 1,0 0-1,1 0 0,-1 1 1,1-1-1,-1 0 0,1 0 1,-1 1-1,0-1 1,1 0-1,-1 0 0,1 0 1,-1 0-1,1 0 1,-1 0-1,1 0 0,-1 0 1,1 0-1,-1 0 0,1 0 1,-1 0-1,1 0 1,-1 0-1,1 0 0,-1-1 1,1 1-1,-1 0 1,0 0-1,1 0 0,-1-1 1,1 1-1,-1 0 1,0-1-1,1 1 0,-1 0 1,1-1-1,-1 1 0,0 0 1,1-2-1,8-9 21,0 0-1,-1-1 0,0-1 0,-1 0 1,7-17-1,5-8-3,-2 7-14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5"/>
    </inkml:context>
    <inkml:brush xml:id="br0">
      <inkml:brushProperty name="width" value="0.05" units="cm"/>
      <inkml:brushProperty name="height" value="0.05" units="cm"/>
      <inkml:brushProperty name="color" value="#8F0B18"/>
    </inkml:brush>
  </inkml:definitions>
  <inkml:trace contextRef="#ctx0" brushRef="#br0">1 194 7296,'0'2'3537,"1"-4"-3463,0 0 1,0 1-1,0-1 1,1 0 0,-1 1-1,1-1 1,-1 1-1,3-2 1,14-10 81,-2-1 1,0-1-1,0 0 1,15-20-1,-3 3 155,-15 20-251,-10 9-18,1 0 0,-1-1-1,0 1 1,0-1 0,0 1 0,0-1 0,4-8 0,-6 5-138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6"/>
    </inkml:context>
    <inkml:brush xml:id="br0">
      <inkml:brushProperty name="width" value="0.05" units="cm"/>
      <inkml:brushProperty name="height" value="0.05" units="cm"/>
      <inkml:brushProperty name="color" value="#8F0B18"/>
    </inkml:brush>
  </inkml:definitions>
  <inkml:trace contextRef="#ctx0" brushRef="#br0">1 0 8192,'0'0'2672,"9"20"736,-8-15-3372,0-1 0,0 0 1,0 1-1,0-1 0,-1 1 1,1-1-1,-2 7 0,2 2-22,8 128 369,-8-107-350,2 10-22,3 115-28,-10-16 39,0-86-54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7"/>
    </inkml:context>
    <inkml:brush xml:id="br0">
      <inkml:brushProperty name="width" value="0.05" units="cm"/>
      <inkml:brushProperty name="height" value="0.05" units="cm"/>
      <inkml:brushProperty name="color" value="#8F0B18"/>
    </inkml:brush>
  </inkml:definitions>
  <inkml:trace contextRef="#ctx0" brushRef="#br0">58 0 5632,'-6'18'3569,"5"15"-3396,1-26 213,0 1-268,0-6-49,0 0 0,0 0 0,0 1-1,0-1 1,0 0 0,1 5 0,0-7-59,-1 1-1,0-1 1,0 1 0,1-1-1,-1 1 1,0-1-1,1 1 1,-1-1 0,1 0-1,-1 1 1,0-1 0,1 0-1,-1 1 1,1-1 0,-1 0-1,1 1 1,-1-1-1,1 0 1,-1 0 0,1 0-1,0 1 1,-1-1 0,1 0-1,-1 0 1,1 0 0,-1 0-1,1 0 1,0 0-1,-1 0 1,1 0 0,-1 0-1,1-1 1,0 1 0,20-5 175,0 0 1,22-10 0,-3 2 238,-40 13-418,1 0 0,-1-1 0,0 1 0,0 0 0,1 0 0,-1 0 0,0 0 0,0 0 0,1 0-1,-1-1 1,0 1 0,1 0 0,-1 0 0,0 0 0,1 0 0,-1 0 0,0 0 0,0 0 0,1 0 0,-1 0 0,0 1 0,1-1 0,-1 0 0,0 0 0,0 0 0,1 0 0,-1 0 0,0 0-1,1 1 1,-1-1 0,-4 8 141,-11 9 34,-70 53 148,-7 7 142,86-72-347,8-7 0,10-9-68,6-3 88,2 1 0,38-20-1,-36 22-34,-1-1 0,21-16-1,-32 18-73,-9 9-34,-1 1 0,0-1 1,1 1-1,-1-1 0,0 1 1,0-1-1,0 1 0,1 0 0,-1-1 1,0 1-1,0-1 0,0 0 1,0 1-1,0-1 0,0 1 0,0-1 1,0 1-1,0-1 0,0 1 1,0-1-1,0 1 0,0-1 0,0 1 1,-1-1-1,1 1 0,0-1 1,-8-7-34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8"/>
    </inkml:context>
    <inkml:brush xml:id="br0">
      <inkml:brushProperty name="width" value="0.05" units="cm"/>
      <inkml:brushProperty name="height" value="0.05" units="cm"/>
      <inkml:brushProperty name="color" value="#8F0B18"/>
    </inkml:brush>
  </inkml:definitions>
  <inkml:trace contextRef="#ctx0" brushRef="#br0">0 1 8192,'15'16'4126,"11"4"-3453,3 3-427,-27-21-231,0-1-1,-1 1 1,1 0-1,-1 0 1,0 0 0,0 0-1,0 1 1,0-1-1,0 0 1,0 0 0,0 1-1,-1-1 1,1 0 0,-1 1-1,0-1 1,0 0-1,0 1 1,0-1 0,0 1-1,0 2 1,-1 4 46,4 327 979,-3-335-1037,-1 11 34,-1-9-106,-2-7-131,-3-5 152</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19"/>
    </inkml:context>
    <inkml:brush xml:id="br0">
      <inkml:brushProperty name="width" value="0.05" units="cm"/>
      <inkml:brushProperty name="height" value="0.05" units="cm"/>
      <inkml:brushProperty name="color" value="#8F0B18"/>
    </inkml:brush>
  </inkml:definitions>
  <inkml:trace contextRef="#ctx0" brushRef="#br0">116 0 8064,'0'10'1569,"-1"0"0,-2 14 1,1-17-1562,0 0 1,0 0-1,0 0 1,-1 0-1,0-1 1,0 1-1,-1-1 1,0 0 0,0 0-1,0 0 1,-10 10-1,3-5 459,8-7-455,0 0 1,0-1-1,-1 0 0,1 0 1,-1 0-1,1 0 0,-1 0 1,0 0-1,0-1 1,-8 4-1,6-8-49</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0"/>
    </inkml:context>
    <inkml:brush xml:id="br0">
      <inkml:brushProperty name="width" value="0.05" units="cm"/>
      <inkml:brushProperty name="height" value="0.05" units="cm"/>
      <inkml:brushProperty name="color" value="#8F0B18"/>
    </inkml:brush>
  </inkml:definitions>
  <inkml:trace contextRef="#ctx0" brushRef="#br0">1 31 6656,'21'-5'3008,"-2"-3"-2560,-15 8-96,5-2-192,-3 0 0,3 1-32,-1-1 64,1-2-96,-3 2-64,1 0 64,-3 0-64,-2 2 64,0 0-64,-4 6-32,0-2 32,-5-2-32</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1"/>
    </inkml:context>
    <inkml:brush xml:id="br0">
      <inkml:brushProperty name="width" value="0.05" units="cm"/>
      <inkml:brushProperty name="height" value="0.05" units="cm"/>
      <inkml:brushProperty name="color" value="#8F0B18"/>
    </inkml:brush>
  </inkml:definitions>
  <inkml:trace contextRef="#ctx0" brushRef="#br0">39 0 8704,'-4'45'4141,"-12"20"-3376,-1 5-797,17-67 40,-1 1 1,1 0-1,-1-1 0,1 1 0,0-1 0,1 8 0,0-9-11,0-1 0,-1 1 0,1 0-1,0-1 1,0 1 0,0-1 0,0 1 0,0-1 0,0 0 0,0 1-1,0-1 1,1 0 0,-1 0 0,0 0 0,1 0 0,-1 0-1,3 1 1,10 5 93,0 0 0,1-1-1,-1-1 1,23 6 0,64 6 448,-100-17-532,1 1 0,0-1-1,-1 0 1,1 0 0,0 0 0,-1-1 0,1 1-1,0 0 1,1-1 0,-3 1-6,1-1 0,-1 1 0,1 0 0,-1 0 0,1-1 0,-1 1 0,1 0 0,-1-1 0,0 1 0,1-1 0,-1 1 0,1 0 0,-1-1 0,0 1 0,0-1 0,1 1 0,-1-1 0,0 1 0,0-1 0,0 1 0,1-1 0,-1 0 0,0 1 0,0-1 0,0 1 0,0-1 0,0 1 0,0-1 1,0 1-1,0-1 0,0 0 0,-2-11-32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2"/>
    </inkml:context>
    <inkml:brush xml:id="br0">
      <inkml:brushProperty name="width" value="0.05" units="cm"/>
      <inkml:brushProperty name="height" value="0.05" units="cm"/>
      <inkml:brushProperty name="color" value="#8F0B18"/>
    </inkml:brush>
  </inkml:definitions>
  <inkml:trace contextRef="#ctx0" brushRef="#br0">191 0 8320,'-4'7'4193,"2"6"-3432,-1 2-686,-8 19 221,-21 48 85,28-74-349,0 1-1,-1-1 0,1 0 1,-2-1-1,1 1 0,-1-1 1,-8 7-1,11-12-21,1 0 0,-1 0-1,0 0 1,0 0 0,0-1 0,0 1 0,-1-1 0,1 0 0,0 0 0,0 0-1,-1 0 1,1-1 0,-1 1 0,1-1 0,0 0 0,-1 0 0,1 0-1,-1-1 1,-4 0 0,-13-6 44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3"/>
    </inkml:context>
    <inkml:brush xml:id="br0">
      <inkml:brushProperty name="width" value="0.05" units="cm"/>
      <inkml:brushProperty name="height" value="0.05" units="cm"/>
      <inkml:brushProperty name="color" value="#8F0B18"/>
    </inkml:brush>
  </inkml:definitions>
  <inkml:trace contextRef="#ctx0" brushRef="#br0">0 133 7808,'56'-17'4154,"136"-64"-2931,-148 60-798,-33 13-217,-8 3-202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0.827"/>
    </inkml:context>
    <inkml:brush xml:id="br0">
      <inkml:brushProperty name="width" value="0.05" units="cm"/>
      <inkml:brushProperty name="height" value="0.05" units="cm"/>
      <inkml:brushProperty name="color" value="#E71224"/>
    </inkml:brush>
  </inkml:definitions>
  <inkml:trace contextRef="#ctx0" brushRef="#br0">1 1 7552,'1'1'295,"16"19"3114,-14-16-3326,0 0-1,-1 0 1,1 0 0,-1 1-1,0-1 1,0 0-1,-1 1 1,1-1 0,-1 1-1,1 6 1,5 35 198,-1 1 0,-1 67 0,-5-74-321,-1-4 204,7 63 0,-4-73 77,-2-21-179,0 0 0,0-1 0,1 1-1,-1 0 1,1 0 0,0-1 0,3 7 0,-4-10-56,0-1 0,0 1 0,1-1 0,-1 1 1,0-1-1,0 0 0,1 1 0,-1-1 1,0 1-1,0-1 0,1 0 0,-1 1 1,1-1-1,-1 0 0,0 1 0,1-1 0,0 0 1,0 0-2,-1 0 1,1 0 0,-1-1 0,1 1 0,-1 0 0,1-1-1,-1 1 1,1-1 0,-1 1 0,1 0 0,-1-1-1,0 1 1,1-1 0,-1 0 0,1 1 0,-1-1 0,0 1-1,0-1 1,1 1 0,-1-1 0,0-1 0,98-200 382,-31 64-115,-48 98-262</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4"/>
    </inkml:context>
    <inkml:brush xml:id="br0">
      <inkml:brushProperty name="width" value="0.05" units="cm"/>
      <inkml:brushProperty name="height" value="0.05" units="cm"/>
      <inkml:brushProperty name="color" value="#8F0B18"/>
    </inkml:brush>
  </inkml:definitions>
  <inkml:trace contextRef="#ctx0" brushRef="#br0">128 0 4992,'1'3'462,"0"1"0,-1-1 0,0 0 0,1 0 0,-1 0 0,0 1 0,-1-1 0,1 0 0,-2 6 0,-8 40-707,6-30 638,-8 27-103,5-17-78,-4 35 0,10-63-202,1-1-1,0 1 1,0 0-1,0-1 1,0 1-1,0 0 1,0 0-1,0-1 1,0 1-1,0 0 1,0-1-1,0 1 1,0 0-1,1 0 1,-1-1 0,0 1-1,1 0 1,-1-1-1,0 1 1,1-1-1,-1 1 1,1 0-1,-1-1 1,1 1-1,-1-1 1,2 1-1,-1 0 3,0-1 0,0 0 0,0 0 0,0 1 0,0-1 0,0 0 0,1 0 0,-1 0 0,0 0 0,0-1 0,0 1 0,0 0 0,0 0 0,0-1 0,2 0 1,4-2 60,0 0 0,0-1 0,10-7 0,48-38 233,20-13 556,-91 68-858,0 0 0,1 0 0,0 1 0,0 0 0,0 0-1,1 0 1,-5 11 0,6-13-3,-23 52 376,-25 75 1,5-11 51,43-114-381,0 0 1,0-1 0,-1 1 0,0-1 0,-1 1 0,0-1 0,1-1-1,-10 9 1,13-13-44,-1 1 0,0-1 0,0 0 0,1 0 0,-1 1 0,0-1 0,0 0 0,0-1 0,0 1 0,0 0 0,-1 0 0,1-1 0,0 0 0,0 1 0,0-1 0,0 0-1,-1 0 1,1 0 0,0 0 0,0 0 0,0-1 0,-1 1 0,1-1 0,0 1 0,0-1 0,0 0 0,0 0 0,0 0 0,0 0 0,0 0 0,1 0 0,-1-1 0,-2-1 0,-7-9-5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5"/>
    </inkml:context>
    <inkml:brush xml:id="br0">
      <inkml:brushProperty name="width" value="0.05" units="cm"/>
      <inkml:brushProperty name="height" value="0.05" units="cm"/>
      <inkml:brushProperty name="color" value="#8F0B18"/>
    </inkml:brush>
  </inkml:definitions>
  <inkml:trace contextRef="#ctx0" brushRef="#br0">0 0 3584,'23'20'2225,"-8"-6"-1714,80 63 625,17 14-91,-99-80-606,-11-8-332,1-1 0,-1 0 0,1 1 0,0-1 0,0 0 0,-1 0 0,1-1 1,6 3-1,-9-4-108,0 0 1,1 1 0,-1-1 0,0 0-1,0 0 1,0 0 0,1 0-1,-1-1 1,0 1 0,0 0 0,1 0-1,-1 0 1,0 0 0,0 0-1,0 0 1,1 0 0,-1 0 0,0 0-1,0 0 1,0-1 0,1 1-1,-1 0 1,0 0 0,0 0-1,0 0 1,0-1 0,0 1 0,1 0-1,-1 0 1,0 0 0,0 0-1,0-1 1,0 1 0,0 0 0,0 0-1,0-1 1,1-7-37</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6"/>
    </inkml:context>
    <inkml:brush xml:id="br0">
      <inkml:brushProperty name="width" value="0.05" units="cm"/>
      <inkml:brushProperty name="height" value="0.05" units="cm"/>
      <inkml:brushProperty name="color" value="#8F0B18"/>
    </inkml:brush>
  </inkml:definitions>
  <inkml:trace contextRef="#ctx0" brushRef="#br0">112 2 6784,'0'0'73,"0"0"1,1-1 587,-1 1-588,0 0 0,0 0 1,0 0-1,1 0 1,-1-1-1,0 1 1,0 0-1,0 0 0,0 0 1,0 0-1,0 0 1,0 0-1,0 0 1,1 0-1,-1 0 0,0 0 1,0 0-1,0 0 1,0 0-1,0 0 1,0 0-1,0 0 0,1 0 1,-1 0-1,0 1 1,0-1-1,0 0 1,1 0 513,-1 0-513,0 0-1,0 0 0,0 1 1,0-1-1,0 0 1,0 0-1,0 0 1,0 0-1,0 0 0,0 0 1,0 0-1,0 0 1,0 1-1,0-1 1,0 0-1,0 0 0,0 0 1,-3 12 788,-7 13-1031,8-21 215,-94 195 863,95-197-878,0 1-1,0-1 1,0 1 0,1 0 0,-1 0-1,0 4 1,1-7-26,0 0-1,0 0 1,0 0-1,0 0 0,0 1 1,0-1-1,0 0 1,0 0-1,0 0 0,0 0 1,0 0-1,0 0 1,0 1-1,1-1 1,-1 0-1,0 0 0,0 0 1,0 0-1,0 0 1,0 0-1,0 0 0,0 0 1,0 1-1,1-1 1,-1 0-1,0 0 1,0 0-1,0 0 0,0 0 1,0 0-1,0 0 1,1 0-1,-1 0 0,0 0 1,0 0-1,0 0 1,0 0-1,1 0 1,9-5 119,13-14 69,-19 16-163,0-1 0,0 1 0,0 0 0,0 0 1,0 0-1,1 1 0,-1-1 0,6-1 0,-9 4-28,-1-1 0,1 1 1,-1 0-1,1 0 0,-1 0 1,1 0-1,-1 0 0,1 0 1,-1-1-1,1 1 0,-1 0 0,1 1 1,-1-1-1,1 0 0,-1 0 1,1 0-1,-1 0 0,1 0 1,-1 0-1,0 0 0,1 1 0,-1-1 1,1 0-1,-1 0 0,1 1 1,-1-1-1,0 0 0,1 1 1,-1-1-1,0 0 0,1 1 0,-1-1 1,0 1-1,1-1 0,-1 0 1,0 1-1,0-1 0,0 1 1,1-1-1,-1 1 0,0-1 0,0 1 1,0-1-1,0 1 0,0-1 1,0 1-1,0-1 0,0 1 0,0-1 1,0 1-1,0-1 0,0 1 1,0-1-1,0 1 0,-1 0 1,-7 28 84,7-28-79,-6 15 140,-13 22-1,12-26-107,2 1-1,-1 0 1,-5 16-1,12-28-28,0 0-1,-1 0 1,1 0-1,0 1 0,-1-1 1,1 0-1,0 0 1,0 0-1,0 0 1,0 0-1,0 0 1,0 0-1,1 0 0,-1 0 1,1 2-1,-1-3-7,0 1 0,0-1 0,1 0 0,-1 1 0,0-1 0,1 0 0,-1 0-1,0 1 1,1-1 0,-1 0 0,1 0 0,-1 0 0,0 0 0,1 0 0,-1 1 0,1-1-1,-1 0 1,0 0 0,1 0 0,-1 0 0,1 0 0,-1 0 0,1 0 0,-1 0 0,0-1-1,1 1 1,0 0 0,4-2 31,1 0-1,-1-1 1,1 1-1,7-6 1,-2 1 153,-9 7-151,-1-1-30,0 0 0,0 1 0,0-1 0,-1 1 0,1 0 0,0-1 0,0 1 0,0 0 0,0-1 0,0 1 0,0 0-1,0 0 1,0 0 0,0 0 0,0 0 0,0 0 0,0 0 0,1 0 0,-1 4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7"/>
    </inkml:context>
    <inkml:brush xml:id="br0">
      <inkml:brushProperty name="width" value="0.05" units="cm"/>
      <inkml:brushProperty name="height" value="0.05" units="cm"/>
      <inkml:brushProperty name="color" value="#8F0B18"/>
    </inkml:brush>
  </inkml:definitions>
  <inkml:trace contextRef="#ctx0" brushRef="#br0">0 507 7424,'0'0'2448,"14"-13"-384,-3-1-1942,-1 0 0,-1 0 1,0-1-1,9-23 0,25-70-147,-43 107 20,49-185-1364,-28 94 2002,-21 88-587,2-2 24,-2 6-67,0 0 0,0-1 0,0 1 1,0 0-1,0 0 0,0 0 0,0 0 0,0 0 0,1 0 1,-1 0-1,0 0 0,0 0 0,0 0 0,0 0 1,0 0-1,0-1 0,0 1 0,0 0 0,0 0 1,0 0-1,1 0 0,-1 0 0,0 0 0,0 0 1,0 0-1,0 0 0,0 0 0,0 0 0,0 0 0,0 0 1,1 0-1,-1 0 0,0 0 0,0 0 0,0 0 1,0 0-1,0 0 0,0 0 0,0 1 0,0-1 1,0 0-1,0 0 0,1 0 0,-1 0 0,0 0 0,0 0 1,0 0-1,0 0 0,0 0 0,0 0 0,0 0 1,0 0-1,0 1 0,1 0 35,-1 0-1,0 0 1,0 0-1,1 1 1,-1-1-1,0 0 1,0 0 0,0 0-1,0 1 1,-1 1-1,1 2 105,-8 170 647,1-21 128,9-201-1039,-2 28 122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8"/>
    </inkml:context>
    <inkml:brush xml:id="br0">
      <inkml:brushProperty name="width" value="0.05" units="cm"/>
      <inkml:brushProperty name="height" value="0.05" units="cm"/>
      <inkml:brushProperty name="color" value="#8F0B18"/>
    </inkml:brush>
  </inkml:definitions>
  <inkml:trace contextRef="#ctx0" brushRef="#br0">1 137 7296,'0'-3'401,"0"0"0,1 1 1,-1-1-1,1 1 0,0-1 0,0 1 1,0 0-1,0-1 0,0 1 0,1 0 1,2-4-1,23-25-643,-15 18 805,-2 1-468,-6 6-10,1 1 1,-1-1-1,1 1 1,0 1-1,0-1 0,0 1 1,11-7-1,-14 11-54,0-1 0,0 1 0,0 0 0,0 0 0,0-1 1,0 1-1,0 1 0,0-1 0,0 0 0,0 0 0,0 1 0,0-1 0,0 1 0,-1-1 0,1 1 0,0 0 0,0 0 0,0 0 0,-1 0 0,1 0 0,0 0 0,-1 1 0,2 1 0,4 1 659,-21 216-165,4-105-202,4 49 29,3-150-382,-1-14-60,-3-8 13,-1-7 45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29"/>
    </inkml:context>
    <inkml:brush xml:id="br0">
      <inkml:brushProperty name="width" value="0.05" units="cm"/>
      <inkml:brushProperty name="height" value="0.05" units="cm"/>
      <inkml:brushProperty name="color" value="#8F0B18"/>
    </inkml:brush>
  </inkml:definitions>
  <inkml:trace contextRef="#ctx0" brushRef="#br0">1 40 6656,'9'-5'1437,"1"0"-1,17-5 1,3-1-1011,-28 10-369,14-5 237,-16 6-291,0 0 0,0 0 0,0-1 0,0 1 0,1 0-1,-1 0 1,0 0 0,0 0 0,1 0 0,-1 0-1,0 0 1,0 0 0,0 0 0,1-1 0,-1 1-1,0 0 1,0 0 0,1 0 0,-1 0 0,0 0 0,0 1-1,1-1 1,-1 0 0,0 0 0,0 0 0,1 0-1,-1 0 1,0 0 0,0 0 0,0 0 0,1 0 0,-1 1-1,0-1 1,0 0 0,0 0 0,0 0 0,1 0-1,-1 1 1,0-1 0,0 0 0,0 0 0,0 0-1,0 1 1,0-1 0,1 0 0,-1 0 0,0 1 0,0-1-1,0 0 1,0 0 0,0 0 0,0 1 0,0-1-1,0 1 1,-3 7 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30"/>
    </inkml:context>
    <inkml:brush xml:id="br0">
      <inkml:brushProperty name="width" value="0.05" units="cm"/>
      <inkml:brushProperty name="height" value="0.05" units="cm"/>
      <inkml:brushProperty name="color" value="#8F0B18"/>
    </inkml:brush>
  </inkml:definitions>
  <inkml:trace contextRef="#ctx0" brushRef="#br0">1 29 7808,'20'-6'4289,"-4"2"-3880,-1-3-26,-11 5-308,0 0 1,0 1 0,0-1-1,0 1 1,0 0 0,7-2-1,-10 3-11,-2 1-74,-2 2-22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5:49.031"/>
    </inkml:context>
    <inkml:brush xml:id="br0">
      <inkml:brushProperty name="width" value="0.05" units="cm"/>
      <inkml:brushProperty name="height" value="0.05" units="cm"/>
      <inkml:brushProperty name="color" value="#8F0B18"/>
    </inkml:brush>
  </inkml:definitions>
  <inkml:trace contextRef="#ctx0" brushRef="#br0">0 80 5376,'32'-10'990,"-1"1"-1,2 1 1,-1 2 0,43-2 0,134 3-516,-141 6 449,-68-1-916,1 0 0,0 0 0,0 0 0,-1 0 0,1 0 0,0 0 0,0 0-1,-1 0 1,1 0 0,0 0 0,-1-1 0,1 1 0,0 0 0,0 0 0,-1-1 0,1 1 0,0 0-1,-1-1 1,1 1 0,-1-1 0,1 1 0,-1-1 0,1 1 0,-1-1 0,1 1 0,-1-1-1,1 0 1,-1 1 0,0-1 0,1 0 0,-1 1 0,0-1 0,1 0 0,-1 1 0,0-1 0,0 0-1,0 0 1,0 1 0,0-1 0,0-1 0,-3-15 84</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49:55.475"/>
    </inkml:context>
    <inkml:brush xml:id="br0">
      <inkml:brushProperty name="width" value="0.1" units="cm"/>
      <inkml:brushProperty name="height" value="0.1" units="cm"/>
      <inkml:brushProperty name="color" value="#8F0B18"/>
    </inkml:brush>
  </inkml:definitions>
  <inkml:trace contextRef="#ctx0" brushRef="#br0">533 5 4224,'-14'-4'2006,"9"7"-1032,9 6-786,-4-8-190,1 0 1,-1-1-1,1 1 1,-1 0-1,0 0 0,1 0 1,-1-1-1,0 1 1,1 0-1,-1 0 1,0 0-1,0 0 0,0-1 1,0 1-1,0 0 1,0 2-1,-9 16-52,9-19 55,-19 26 80,15-22-8,0 1 1,0 0 0,1 1-1,-1-1 1,-4 11-1,-125 368 141,120-345-172,-70 313 644,53-209-422,-55 287 58,27 1 145,43-271-113,-4 52 23,15-74-50,2-29-254,-1-80 87,-7 33 0,6-39-25,0-1 0,0 25 0,9-112 30,3-21-202,2-19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49:56.574"/>
    </inkml:context>
    <inkml:brush xml:id="br0">
      <inkml:brushProperty name="width" value="0.1" units="cm"/>
      <inkml:brushProperty name="height" value="0.1" units="cm"/>
      <inkml:brushProperty name="color" value="#8F0B18"/>
    </inkml:brush>
  </inkml:definitions>
  <inkml:trace contextRef="#ctx0" brushRef="#br0">1 196 3072,'0'0'53,"-1"1"0,1-1-1,0 0 1,0 1 0,0-1 0,0 1 0,0-1 0,0 0-1,0 1 1,0-1 0,0 0 0,1 1 0,-1-1 0,0 0 0,0 1-1,0-1 1,0 0 0,0 1 0,1-1 0,-1 0 0,0 1-1,0-1 1,1 0 0,-1 1 0,0-1 0,0 0 0,1 0-1,-1 1 1,1-1 0,-1 0-2,1 0-1,-1 0 1,1-1 0,-1 1-1,1 0 1,-1 0-1,1-1 1,-1 1 0,1 0-1,-1-1 1,0 1-1,1 0 1,-1-1 0,1 1-1,-1 0 1,0-1-1,1 1 1,-1-1 0,1 0-1,9-13 174,-5 7-167,0 0 1,0 0-1,5-10 0,-3 4 27,1 1 0,0-1-1,1 2 1,0-1-1,11-9 1,36-32 342,-53 50-393,-3 2-23,1 0 1,-1 1 0,1-1 0,0 0 0,-1 1-1,1-1 1,-1 1 0,1-1 0,0 1 0,-1 0 0,1-1-1,0 1 1,0-1 0,-1 1 0,1 0 0,0 0-1,0-1 1,0 1 0,-1 0 0,1 0 0,0 0-1,0 0 1,0 0 0,-1 0 0,1 0 0,0 0-1,0 1 1,0-1 0,-1 0 0,1 0 0,0 1 0,0-1-1,-1 0 1,1 1 0,0 0 0,46 25 655,-45-25-554,19 2 347,-19-1-432,1 1-1,-1-1 1,0 1-1,0-1 1,-1 1-1,1-1 1,0 1-1,-1 0 1,2 5-1,9 31 144,-9-27-136,4 19 128,3 47-1,-5-35-100,3 28 265,-8-65-257,1 7 89,2-11-97,2-7-35,-3 1-24,-1 1 0,1 0 0,-1-1 0,0 1 0,0-1 0,0 1 0,0-1 0,-1 0 0,0 1 0,1-1 0,-1 0 0,-1 1 0,1-1 0,0 1 0,-2-8 0,-19-57 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1.177"/>
    </inkml:context>
    <inkml:brush xml:id="br0">
      <inkml:brushProperty name="width" value="0.05" units="cm"/>
      <inkml:brushProperty name="height" value="0.05" units="cm"/>
      <inkml:brushProperty name="color" value="#E71224"/>
    </inkml:brush>
  </inkml:definitions>
  <inkml:trace contextRef="#ctx0" brushRef="#br0">1 394 7808,'5'-1'679,"-1"0"1,1 0 0,0 0-1,0-1 1,0 1-1,6-5 1,41-20-811,-17 7 422,209-88 44,20-10 605,-259 114-898,2 0 2,0-1-1,-1 1 1,1-1-1,-1 0 1,11-10-1,-16 13-36,0-1 0,0 1 0,0 0-1,0 0 1,0-1 0,-1 1 0,1 0 0,0-1-1,-1 1 1,1-1 0,-1 1 0,1-1-1,-1 1 1,0-1 0,1 0 0,-1 1 0,0-1-1,0 1 1,0-1 0,0 1 0,-1-1 0,1 0-1,0 1 1,-1-1 0,1 1 0,-1-1-1,1 1 1,-1 0 0,0-1 0,1 1 0,-1-1-1,0 1 1,0 0 0,0 0 0,0 0-1,-2-2 1,-17-19-1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6.648"/>
    </inkml:context>
    <inkml:brush xml:id="br0">
      <inkml:brushProperty name="width" value="0.05" units="cm"/>
      <inkml:brushProperty name="height" value="0.05" units="cm"/>
      <inkml:brushProperty name="color" value="#8F0B18"/>
    </inkml:brush>
  </inkml:definitions>
  <inkml:trace contextRef="#ctx0" brushRef="#br0">1 64 4480,'0'1'146,"0"0"0,0 0-1,1 0 1,-1 0 0,0 0 0,1 0 0,-1 0-1,1 0 1,-1 0 0,1-1 0,-1 1 0,1 0 0,0 0-1,-1 0 1,1-1 0,0 1 0,0 0 0,-1-1-1,1 1 1,0-1 0,0 1 0,0-1 0,2 2 0,-1-2-113,-1 1 0,1 0 0,0-1 0,0 1 1,0-1-1,0 1 0,0-1 0,0 0 1,0 0-1,0 0 0,4 0 0,4-4 114,-1 0 0,1 0 0,-1 0-1,0-2 1,0 1 0,15-13 0,9-5 271,-31 21-360,10-5 290,-12 7-338,0 0-1,0 0 0,1 0 0,-1-1 1,0 1-1,1 0 0,-1 0 1,0-1-1,0 1 0,1 0 0,-1 0 1,0-1-1,0 1 0,0 0 1,1-1-1,-1 1 0,0 0 0,0 0 1,0-1-1,0 1 0,0 0 1,0-1-1,0 1 0,1-1 0,-1 1 1,0 0-1,0-1 0,-2-1-3</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7.225"/>
    </inkml:context>
    <inkml:brush xml:id="br0">
      <inkml:brushProperty name="width" value="0.05" units="cm"/>
      <inkml:brushProperty name="height" value="0.05" units="cm"/>
      <inkml:brushProperty name="color" value="#8F0B18"/>
    </inkml:brush>
  </inkml:definitions>
  <inkml:trace contextRef="#ctx0" brushRef="#br0">22 8 4224,'0'0'1445,"4"-7"-410,-3 8-975,0 1-1,0 0 1,0 0 0,0 0 0,0 0 0,0 0-1,0 0 1,-1 0 0,1 0 0,-1 0-1,1 0 1,-1 4 0,1 29 407,-1-24-245,0 41-134,8 243 1147,1-189-638,-9-45 609,-2-58-940,-2-6-154,-4-7 38,2-4-38,0 0 0,1 0 0,0 0 0,1-1 0,-3-19 1,6 30-104,-5-23-3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7.575"/>
    </inkml:context>
    <inkml:brush xml:id="br0">
      <inkml:brushProperty name="width" value="0.05" units="cm"/>
      <inkml:brushProperty name="height" value="0.05" units="cm"/>
      <inkml:brushProperty name="color" value="#8F0B18"/>
    </inkml:brush>
  </inkml:definitions>
  <inkml:trace contextRef="#ctx0" brushRef="#br0">1 173 5888,'0'2'2784,"15"-6"-2432,-13 4-96,8-5-160,-1 1 96,8-7-96,-2 1 0,7-9-32,-6 4 32,6-8 0,-5 4-32,4-4 32,-3 5-64,3-5-32</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7.952"/>
    </inkml:context>
    <inkml:brush xml:id="br0">
      <inkml:brushProperty name="width" value="0.05" units="cm"/>
      <inkml:brushProperty name="height" value="0.05" units="cm"/>
      <inkml:brushProperty name="color" value="#8F0B18"/>
    </inkml:brush>
  </inkml:definitions>
  <inkml:trace contextRef="#ctx0" brushRef="#br0">122 9 6784,'6'-9'3631,"-8"17"-2351,-9 17-1093,4-14-133,-1-1 0,0 1 0,0-1 0,-1 0 0,0-1 0,-1 0 0,0-1 0,-17 11 0,8-10-102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8.336"/>
    </inkml:context>
    <inkml:brush xml:id="br0">
      <inkml:brushProperty name="width" value="0.05" units="cm"/>
      <inkml:brushProperty name="height" value="0.05" units="cm"/>
      <inkml:brushProperty name="color" value="#8F0B18"/>
    </inkml:brush>
  </inkml:definitions>
  <inkml:trace contextRef="#ctx0" brushRef="#br0">16 1 8192,'-2'6'4186,"-1"6"-3916,2-1-193,-2 3-17,0 0 1,1 0-1,1 1 0,1 19 1,0-30-42,0 1 0,0 0 1,1-1-1,0 1 0,0-1 1,0 1-1,1-1 1,-1 1-1,1-1 0,0 0 1,0 0-1,1 0 1,-1 0-1,1 0 0,0-1 1,0 1-1,5 5 1,-5-8 3,-1 0 1,0 0 0,0 0-1,0 0 1,1 0 0,-1 0-1,1-1 1,-1 1 0,0-1-1,1 0 1,-1 1 0,1-1-1,-1 0 1,1-1 0,-1 1-1,5-1 1,4-2 105,-1 1-1,15-7 1,-25 9-128,1-1 7,6-1 21,-8 3-23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8.744"/>
    </inkml:context>
    <inkml:brush xml:id="br0">
      <inkml:brushProperty name="width" value="0.05" units="cm"/>
      <inkml:brushProperty name="height" value="0.05" units="cm"/>
      <inkml:brushProperty name="color" value="#8F0B18"/>
    </inkml:brush>
  </inkml:definitions>
  <inkml:trace contextRef="#ctx0" brushRef="#br0">2 1 4992,'-1'13'908,"1"1"0,0-1-1,4 27 1,0 11-614,0 49 895,-4-108-1173,0-9 38</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9.088"/>
    </inkml:context>
    <inkml:brush xml:id="br0">
      <inkml:brushProperty name="width" value="0.05" units="cm"/>
      <inkml:brushProperty name="height" value="0.05" units="cm"/>
      <inkml:brushProperty name="color" value="#8F0B18"/>
    </inkml:brush>
  </inkml:definitions>
  <inkml:trace contextRef="#ctx0" brushRef="#br0">4 78 7040,'-4'0'3689,"8"-2"-2925,3-1-694,1 0 0,-1-1-1,0 0 1,-1 0 0,1 0 0,-1-1-1,7-6 1,4-2 140,-8 6-144,-7 5-36,-1 0 0,1 0 0,0 0 1,1 1-1,-1-1 0,0 1 0,0 0 0,1 0 1,4-2-1,-6 4-9,0 0 0,-1 1 0,1-1 0,0 1 0,0-1-1,-1 0 1,1 1 0,-1-1 0,1 1 0,-1 0 0,0-1 0,1 3 0,-1-2-10,5 25 118,-2 0-1,1 34 1,-1-3 274,14 68-88,-17-125-286,0 4 76,1-1 1,-1 0-1,0 0 0,0 0 1,-1 7-1,-1-11-90,1 0 1,0 0 0,-1-1-1,1 1 1,0 0-1,-1-1 1,1 1 0,0-1-1,0 1 1,-2-2-1,1 2 22,-5-4-51,0-1-1,0 1 1,0-1 0,0-1 0,1 1 0,0-1-1,0 0 1,-6-9 0,1 1-23</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09.488"/>
    </inkml:context>
    <inkml:brush xml:id="br0">
      <inkml:brushProperty name="width" value="0.05" units="cm"/>
      <inkml:brushProperty name="height" value="0.05" units="cm"/>
      <inkml:brushProperty name="color" value="#8F0B18"/>
    </inkml:brush>
  </inkml:definitions>
  <inkml:trace contextRef="#ctx0" brushRef="#br0">1 42 8320,'0'0'3744,"12"-2"-3232,-9 2-224,3 0-192,0 0 96,3-4-256,-3 1-96,5-3 96,0 0 128,0 0 224,-3 2-160,3 1-64,-3-1-128,1 2 32,-3 0 32,-2 6 0</inkml:trace>
  <inkml:trace contextRef="#ctx0" brushRef="#br0" timeOffset="1">65 167 8448,'0'0'3872,"8"-2"-3296,-5 2-256,3-5-256,0 1-64,5-7 32,0 1-32,6-7 0,-2 3 64,6-1 32,-4 4-32,11-6-64</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0.803"/>
    </inkml:context>
    <inkml:brush xml:id="br0">
      <inkml:brushProperty name="width" value="0.05" units="cm"/>
      <inkml:brushProperty name="height" value="0.05" units="cm"/>
      <inkml:brushProperty name="color" value="#8F0B18"/>
    </inkml:brush>
  </inkml:definitions>
  <inkml:trace contextRef="#ctx0" brushRef="#br0">99 1 6144,'-5'10'3728,"-15"24"-3337,6-11-30,4-5-221,-37 66 573,47-84-708,0 0-1,0 1 1,-1-1 0,1 0 0,0 1-1,0-1 1,0 0 0,-1 1 0,1-1-1,0 1 1,0-1 0,0 0 0,0 1-1,0-1 1,0 1 0,0-1 0,0 0 0,0 1-1,0-1 1,0 1 0,0-1 0,0 0-1,0 1 1,0-1 0,0 1 0,0-1-1,1 0 1,-1 1 0,0-1 0,0 0-1,0 1 1,1-1 0,-1 1 0,1-1 4,0 0 1,0 0-1,0 1 1,0-1-1,0 0 1,0 0-1,0 0 1,0 0-1,-1-1 1,1 1 0,0 0-1,0 0 1,2-1-1,30-13 283,-18 6-169,0 0-11,-1 0 0,1 2 0,20-7-1,-35 13-105,1 0-1,-1 0 1,0 0-1,0 0 1,1 0-1,-1-1 1,0 1-1,0 0 1,1 0-1,-1 0 1,0 0-1,1 0 1,-1 0-1,0 0 1,0 0-1,1 0 1,-1 0-1,0 0 1,0 1-1,1-1 0,-1 0 1,0 0-1,0 0 1,1 0-1,-1 0 1,0 0-1,0 1 1,0-1-1,1 0 1,-1 0-1,0 0 1,0 0-1,0 1 1,1-1-1,-1 0 1,0 0-1,0 1 1,0-1-1,0 0 1,0 0-1,0 1 1,0-1-1,1 0 1,-1 0-1,0 1 1,0-1-1,0 0 1,0 0-1,0 1 1,0-1-1,0 0 1,0 0-1,0 1 1,-1-1-1,1 0 1,0 0-1,0 1 0,0-1 1,0 0-1,0 0 1,0 1-1,-1-1 1,-8 21 246,8-20-247,-33 56-219,-14 25 769,43-67-463,5-15-92,0 0 0,0 0 1,0 0-1,0 0 0,0 0 0,0 0 0,0 1 0,0-1 1,0 0-1,0 0 0,0 0 0,0 0 0,0 0 1,0 1-1,0-1 0,0 0 0,0 0 0,0 0 1,0 0-1,0 0 0,0 0 0,0 0 0,0 1 0,0-1 1,1 0-1,-1 0 0,0 0 0,0 0 0,0 0 1,0 0-1,0 0 0,0 0 0,0 0 0,1 0 1,-1 0-1,0 0 0,0 0 0,0 0 0,0 0 0,0 0 1,0 0-1,1 0 0,-1 0 0,0 0 0,0 0 1,3-1 7,0 0 0,0 0 0,0 0 0,0-1 1,4-2-1,3-2 125,-7 4-87,0 0 1,1 0-1,0 1 0,-1-1 1,1 1-1,4-1 1,-7 2-46,-1 0 1,0 0-1,1 0 1,-1 0-1,1 0 1,-1 0-1,0 0 1,1 0-1,-1 0 1,0 0-1,1 0 1,-1 0-1,0 0 1,0 1-1,1-1 1,-1 0-1,0 0 1,1 0-1,-1 0 1,0 1-1,0-1 1,1 0-1,-1 0 1,0 1 0,0-1-1,1 0 1,-1 0-1,0 1 1,0-1-1,1 1-3,-1 1 1,0-1-1,0 0 0,0 0 1,0 0-1,0 0 0,-1 1 1,1-1-1,0 0 0,0 0 1,-1 0-1,1 0 0,-2 2 1,-5 12-16,-2-1 1,1 0 0,-22 25 0,-3 3-133,27-33 161,-9 14 24,14-22-41,1 0 0,-1 0 1,0 0-1,1 0 0,0 0 0,-1 0 1,1 0-1,0 0 0,-1 1 1,1-1-1,0 0 0,0 0 0,0 0 1,0 1-1,0-1 0,0 0 1,1 2-1,-1-3 8,1 0-1,-1 1 1,1-1-1,-1 0 1,0 1 0,1-1-1,-1 0 1,1 0 0,-1 1-1,1-1 1,-1 0 0,1 0-1,0 0 1,-1 0 0,1 0-1,-1 0 1,1 0-1,-1 0 1,1 0 0,-1 0-1,1 0 1,-1 0 0,1 0-1,-1 0 1,1-1 0,-1 1-1,1 0 1,-1 0 0,1 0-1,-1-1 1,1 1-1,0-1 1,15-8 97,0-2 27,7-4 7,26-24-1,-48 39-155,-1 0 1,0-1-1,1 1 0,-1 0 0,0-1 1,1 1-1,-1 0 0,0-1 0,0 1 0,1-1 1,-1 1-1,0 0 0,0-1 0,0 1 1,1-1-1,-1 1 0,0-1 0,0 1 1,0-1-1,0 1 0,0-1 0,0 1 0,0-1 1,0 1-1,0-1 0,0 1 0,0 0 1,0-1-1,-1 1 0,1-1 0,0 1 0,0-1 1,0 1-1,-1-1 0,1 1 0,0 0 1,0-1-1,-1 0 0,-16-11-663,15 11 742,2 1-46,0-1 0,0 1 0,-1 0-1,1 0 1,0 0 0,-1 0 0,1 0 0,0 0 0,0 0 0,-1 0-1,1 0 1,0 0 0,0 0 0,-1 0 0,1 0 0,0 0 0,-1 0-1,1 0 1,0 0 0,0 0 0,-1 1 0,1-1 0,0 0 0,0 0-1,0 0 1,-1 0 0,1 0 0,0 1 0,0-1 0,0 0 0,-1 0-1,1 0 1,0 1 0,0-1 0,0 0 0,0 0 0,-1 1 0,1-1-1,0 0 1,0 0 0,0 1 0,0-1 0,0 0 0,0 1 0,0-1-1,0 0 1,0 0 0,0 1 0,0-1 0,0 1 0,-1 20-77,1-13 154,-2 19 57,1 1 0,1-1 0,2 1 0,7 40 0,-8-65-120,0 1 0,0-1 1,0 0-1,0 0 0,2 4 0,-2-6-22,-1-1 1,0 1-1,0-1 0,1 0 1,-1 1-1,0-1 1,1 1-1,-1-1 0,0 0 1,1 1-1,-1-1 1,0 0-1,1 0 0,-1 1 1,1-1-1,-1 0 0,1 0 1,-1 1-1,0-1 1,1 0-1,-1 0 0,1 0 1,-1 0-1,1 0 1,-1 0-1,1 0 0,-1 0 1,1 0-1,-1 0 0,1 0 1,-1 0-1,1 0 1,-1 0-1,1 0 0,-1-1 1,1 1-1,-1 0 1,0 0-1,1 0 0,-1-1 1,1 1-1,-1 0 1,0-1-1,1 1 0,-1 0 1,1-1-1,-1 1 0,0 0 1,1-2-1,8-9 21,0 0-1,-1-1 0,0-1 0,-1 0 1,7-17-1,5-8-3,-2 7-14</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1.165"/>
    </inkml:context>
    <inkml:brush xml:id="br0">
      <inkml:brushProperty name="width" value="0.05" units="cm"/>
      <inkml:brushProperty name="height" value="0.05" units="cm"/>
      <inkml:brushProperty name="color" value="#8F0B18"/>
    </inkml:brush>
  </inkml:definitions>
  <inkml:trace contextRef="#ctx0" brushRef="#br0">1 194 7296,'0'2'3537,"1"-4"-3463,0 0 1,0 1-1,0-1 1,1 0 0,-1 1-1,1-1 1,-1 1-1,3-2 1,14-10 81,-2-1 1,0-1-1,0 0 1,15-20-1,-3 3 155,-15 20-251,-10 9-18,1 0 0,-1-1-1,0 1 1,0-1 0,0 1 0,0-1 0,4-8 0,-6 5-138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7:26.875"/>
    </inkml:context>
    <inkml:brush xml:id="br0">
      <inkml:brushProperty name="width" value="0.1" units="cm"/>
      <inkml:brushProperty name="height" value="0.1" units="cm"/>
      <inkml:brushProperty name="color" value="#E71224"/>
    </inkml:brush>
  </inkml:definitions>
  <inkml:trace contextRef="#ctx0" brushRef="#br0">28 1 8320,'13'8'5408,"-21"-4"-5120,-6 1-160,-4-5-96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1.565"/>
    </inkml:context>
    <inkml:brush xml:id="br0">
      <inkml:brushProperty name="width" value="0.05" units="cm"/>
      <inkml:brushProperty name="height" value="0.05" units="cm"/>
      <inkml:brushProperty name="color" value="#E71224"/>
    </inkml:brush>
  </inkml:definitions>
  <inkml:trace contextRef="#ctx0" brushRef="#br0">9 0 7936,'0'0'162,"1"0"0,-1 0 0,1 1 0,-1-1 0,1 0 0,-1 0 1,0 0-1,1 0 0,-1 0 0,1 0 0,-1 1 0,0-1 0,1 0 0,-1 0 0,1 1 0,-1-1 1,0 0-1,1 1 0,-1-1 0,0 0 0,0 1 0,1-1 0,-1 0 0,0 1 0,0-1 1,1 1-1,-1-1 0,0 1 0,0-1 0,0 0 0,0 1 0,1 0 0,-1 19-566,0-8 637,7 28-217,2 264 439,-9-281-392,-1 244 177,-10 145-75,3-268-144,-8-2-15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1.497"/>
    </inkml:context>
    <inkml:brush xml:id="br0">
      <inkml:brushProperty name="width" value="0.05" units="cm"/>
      <inkml:brushProperty name="height" value="0.05" units="cm"/>
      <inkml:brushProperty name="color" value="#8F0B18"/>
    </inkml:brush>
  </inkml:definitions>
  <inkml:trace contextRef="#ctx0" brushRef="#br0">1 0 8192,'0'0'2672,"9"20"736,-8-15-3372,0-1 0,0 0 1,0 1-1,0-1 0,-1 1 1,1-1-1,-2 7 0,2 2-22,8 128 369,-8-107-350,2 10-22,3 115-28,-10-16 39,0-86-54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2.470"/>
    </inkml:context>
    <inkml:brush xml:id="br0">
      <inkml:brushProperty name="width" value="0.05" units="cm"/>
      <inkml:brushProperty name="height" value="0.05" units="cm"/>
      <inkml:brushProperty name="color" value="#8F0B18"/>
    </inkml:brush>
  </inkml:definitions>
  <inkml:trace contextRef="#ctx0" brushRef="#br0">58 0 5632,'-6'18'3569,"5"15"-3396,1-26 213,0 1-268,0-6-49,0 0 0,0 0 0,0 1-1,0-1 1,0 0 0,1 5 0,0-7-59,-1 1-1,0-1 1,0 1 0,1-1-1,-1 1 1,0-1-1,1 1 1,-1-1 0,1 0-1,-1 1 1,0-1 0,1 0-1,-1 1 1,1-1 0,-1 0-1,1 1 1,-1-1-1,1 0 1,-1 0 0,1 0-1,0 1 1,-1-1 0,1 0-1,-1 0 1,1 0 0,-1 0-1,1 0 1,0 0-1,-1 0 1,1 0 0,-1 0-1,1-1 1,0 1 0,20-5 175,0 0 1,22-10 0,-3 2 238,-40 13-418,1 0 0,-1-1 0,0 1 0,0 0 0,1 0 0,-1 0 0,0 0 0,0 0 0,1 0-1,-1-1 1,0 1 0,1 0 0,-1 0 0,0 0 0,1 0 0,-1 0 0,0 0 0,0 0 0,1 0 0,-1 0 0,0 1 0,1-1 0,-1 0 0,0 0 0,0 0 0,1 0 0,-1 0 0,0 0-1,1 1 1,-1-1 0,-4 8 141,-11 9 34,-70 53 148,-7 7 142,86-72-347,8-7 0,10-9-68,6-3 88,2 1 0,38-20-1,-36 22-34,-1-1 0,21-16-1,-32 18-73,-9 9-34,-1 1 0,0-1 1,1 1-1,-1-1 0,0 1 1,0-1-1,0 1 0,1 0 0,-1-1 1,0 1-1,0-1 0,0 0 1,0 1-1,0-1 0,0 1 0,0-1 1,0 1-1,0-1 0,0 1 1,0-1-1,0 1 0,0-1 0,0 1 1,-1-1-1,1 1 0,0-1 1,-8-7-34</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2.906"/>
    </inkml:context>
    <inkml:brush xml:id="br0">
      <inkml:brushProperty name="width" value="0.05" units="cm"/>
      <inkml:brushProperty name="height" value="0.05" units="cm"/>
      <inkml:brushProperty name="color" value="#8F0B18"/>
    </inkml:brush>
  </inkml:definitions>
  <inkml:trace contextRef="#ctx0" brushRef="#br0">0 1 8192,'15'16'4126,"11"4"-3453,3 3-427,-27-21-231,0-1-1,-1 1 1,1 0-1,-1 0 1,0 0 0,0 0-1,0 1 1,0-1-1,0 0 1,0 0 0,0 1-1,-1-1 1,1 0 0,-1 1-1,0-1 1,0 0-1,0 1 1,0-1 0,0 1-1,0 2 1,-1 4 46,4 327 979,-3-335-1037,-1 11 34,-1-9-106,-2-7-131,-3-5 152</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3.268"/>
    </inkml:context>
    <inkml:brush xml:id="br0">
      <inkml:brushProperty name="width" value="0.05" units="cm"/>
      <inkml:brushProperty name="height" value="0.05" units="cm"/>
      <inkml:brushProperty name="color" value="#8F0B18"/>
    </inkml:brush>
  </inkml:definitions>
  <inkml:trace contextRef="#ctx0" brushRef="#br0">116 0 8064,'0'10'1569,"-1"0"0,-2 14 1,1-17-1562,0 0 1,0 0-1,0 0 1,-1 0-1,0-1 1,0 1-1,-1-1 1,0 0 0,0 0-1,0 0 1,-10 10-1,3-5 459,8-7-455,0 0 1,0-1-1,-1 0 0,1 0 1,-1 0-1,1 0 0,-1 0 1,0 0-1,0-1 1,-8 4-1,6-8-49</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3.632"/>
    </inkml:context>
    <inkml:brush xml:id="br0">
      <inkml:brushProperty name="width" value="0.05" units="cm"/>
      <inkml:brushProperty name="height" value="0.05" units="cm"/>
      <inkml:brushProperty name="color" value="#8F0B18"/>
    </inkml:brush>
  </inkml:definitions>
  <inkml:trace contextRef="#ctx0" brushRef="#br0">1 31 6656,'21'-5'3008,"-2"-3"-2560,-15 8-96,5-2-192,-3 0 0,3 1-32,-1-1 64,1-2-96,-3 2-64,1 0 64,-3 0-64,-2 2 64,0 0-64,-4 6-32,0-2 32,-5-2-32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4.019"/>
    </inkml:context>
    <inkml:brush xml:id="br0">
      <inkml:brushProperty name="width" value="0.05" units="cm"/>
      <inkml:brushProperty name="height" value="0.05" units="cm"/>
      <inkml:brushProperty name="color" value="#8F0B18"/>
    </inkml:brush>
  </inkml:definitions>
  <inkml:trace contextRef="#ctx0" brushRef="#br0">39 0 8704,'-4'45'4141,"-12"20"-3376,-1 5-797,17-67 40,-1 1 1,1 0-1,-1-1 0,1 1 0,0-1 0,1 8 0,0-9-11,0-1 0,-1 1 0,1 0-1,0-1 1,0 1 0,0-1 0,0 1 0,0-1 0,0 0 0,0 1-1,0-1 1,1 0 0,-1 0 0,0 0 0,1 0 0,-1 0-1,3 1 1,10 5 93,0 0 0,1-1-1,-1-1 1,23 6 0,64 6 448,-100-17-532,1 1 0,0-1-1,-1 0 1,1 0 0,0 0 0,-1-1 0,1 1-1,0 0 1,1-1 0,-3 1-6,1-1 0,-1 1 0,1 0 0,-1 0 0,1-1 0,-1 1 0,1 0 0,-1-1 0,0 1 0,1-1 0,-1 1 0,1 0 0,-1-1 0,0 1 0,0-1 0,1 1 0,-1-1 0,0 1 0,0-1 0,0 1 0,1-1 0,-1 0 0,0 1 0,0-1 0,0 1 0,0-1 0,0 1 0,0-1 1,0 1-1,0-1 0,0 0 0,-2-11-32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4.382"/>
    </inkml:context>
    <inkml:brush xml:id="br0">
      <inkml:brushProperty name="width" value="0.05" units="cm"/>
      <inkml:brushProperty name="height" value="0.05" units="cm"/>
      <inkml:brushProperty name="color" value="#8F0B18"/>
    </inkml:brush>
  </inkml:definitions>
  <inkml:trace contextRef="#ctx0" brushRef="#br0">191 0 8320,'-4'7'4193,"2"6"-3432,-1 2-686,-8 19 221,-21 48 85,28-74-349,0 1-1,-1-1 0,1 0 1,-2-1-1,1 1 0,-1-1 1,-8 7-1,11-12-21,1 0 0,-1 0-1,0 0 1,0 0 0,0-1 0,0 1 0,-1-1 0,1 0 0,0 0 0,0 0-1,-1 0 1,1-1 0,-1 1 0,1-1 0,0 0 0,-1 0 0,1 0-1,-1-1 1,-4 0 0,-13-6 44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14.733"/>
    </inkml:context>
    <inkml:brush xml:id="br0">
      <inkml:brushProperty name="width" value="0.05" units="cm"/>
      <inkml:brushProperty name="height" value="0.05" units="cm"/>
      <inkml:brushProperty name="color" value="#8F0B18"/>
    </inkml:brush>
  </inkml:definitions>
  <inkml:trace contextRef="#ctx0" brushRef="#br0">0 133 7808,'56'-17'4154,"136"-64"-2931,-148 60-798,-33 13-217,-8 3-202</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0.847"/>
    </inkml:context>
    <inkml:brush xml:id="br0">
      <inkml:brushProperty name="width" value="0.05" units="cm"/>
      <inkml:brushProperty name="height" value="0.05" units="cm"/>
      <inkml:brushProperty name="color" value="#8F0B18"/>
    </inkml:brush>
  </inkml:definitions>
  <inkml:trace contextRef="#ctx0" brushRef="#br0">128 0 4992,'1'3'462,"0"1"0,-1-1 0,0 0 0,1 0 0,-1 0 0,0 1 0,-1-1 0,1 0 0,-2 6 0,-8 40-707,6-30 638,-8 27-103,5-17-78,-4 35 0,10-63-202,1-1-1,0 1 1,0 0-1,0-1 1,0 1-1,0 0 1,0 0-1,0-1 1,0 1-1,0 0 1,0-1-1,0 1 1,0 0-1,1 0 1,-1-1 0,0 1-1,1 0 1,-1-1-1,0 1 1,1-1-1,-1 1 1,1 0-1,-1-1 1,1 1-1,-1-1 1,2 1-1,-1 0 3,0-1 0,0 0 0,0 0 0,0 1 0,0-1 0,0 0 0,1 0 0,-1 0 0,0 0 0,0-1 0,0 1 0,0 0 0,0 0 0,0-1 0,2 0 1,4-2 60,0 0 0,0-1 0,10-7 0,48-38 233,20-13 556,-91 68-858,0 0 0,1 0 0,0 1 0,0 0 0,0 0-1,1 0 1,-5 11 0,6-13-3,-23 52 376,-25 75 1,5-11 51,43-114-381,0 0 1,0-1 0,-1 1 0,0-1 0,-1 1 0,0-1 0,1-1-1,-10 9 1,13-13-44,-1 1 0,0-1 0,0 0 0,1 0 0,-1 1 0,0-1 0,0 0 0,0-1 0,0 1 0,0 0 0,-1 0 0,1-1 0,0 0 0,0 1 0,0-1 0,0 0-1,-1 0 1,1 0 0,0 0 0,0 0 0,0-1 0,-1 1 0,1-1 0,0 1 0,0-1 0,0 0 0,0 0 0,0 0 0,0 0 0,0 0 0,1 0 0,-1-1 0,-2-1 0,-7-9-5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1.188"/>
    </inkml:context>
    <inkml:brush xml:id="br0">
      <inkml:brushProperty name="width" value="0.05" units="cm"/>
      <inkml:brushProperty name="height" value="0.05" units="cm"/>
      <inkml:brushProperty name="color" value="#8F0B18"/>
    </inkml:brush>
  </inkml:definitions>
  <inkml:trace contextRef="#ctx0" brushRef="#br0">0 0 3584,'23'20'2225,"-8"-6"-1714,80 63 625,17 14-91,-99-80-606,-11-8-332,1-1 0,-1 0 0,1 1 0,0-1 0,0 0 0,-1 0 0,1-1 1,6 3-1,-9-4-108,0 0 1,1 1 0,-1-1 0,0 0-1,0 0 1,0 0 0,1 0-1,-1-1 1,0 1 0,0 0 0,1 0-1,-1 0 1,0 0 0,0 0-1,0 0 1,1 0 0,-1 0 0,0 0-1,0 0 1,0-1 0,1 1-1,-1 0 1,0 0 0,0 0-1,0 0 1,0-1 0,0 1 0,1 0-1,-1 0 1,0 0 0,0 0-1,0-1 1,0 1 0,0 0 0,0 0-1,0-1 1,1-7-37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2.429"/>
    </inkml:context>
    <inkml:brush xml:id="br0">
      <inkml:brushProperty name="width" value="0.05" units="cm"/>
      <inkml:brushProperty name="height" value="0.05" units="cm"/>
      <inkml:brushProperty name="color" value="#E71224"/>
    </inkml:brush>
  </inkml:definitions>
  <inkml:trace contextRef="#ctx0" brushRef="#br0">300 1 7936,'5'33'4279,"-4"-26"-4205,1 0 0,-1 0 1,0 9-1,-6 158 144,5-173-185,0 0 0,0 1 0,0-1 0,0 0 0,0 0 0,0 0 0,1 0 0,-1 0 0,0 0 0,1 1 0,-1-1 0,2 1 0,-2-1-16,0-1 1,1 0-1,-1 1 0,0-1 1,0 0-1,1 0 0,-1 0 1,0 1-1,1-1 1,-1 0-1,1 0 0,-1 0 1,0 0-1,1 1 0,-1-1 1,0 0-1,1 0 1,-1 0-1,1 0 0,-1 0 1,0 0-1,1 0 1,-1 0-1,1-1 0,2 0 6,-1 0 0,1 0-1,-1 0 1,1 0-1,-1-1 1,0 1 0,0-1-1,4-3 1,190-161 350,-188 158-345,0 1-1,1 0 0,0 0 1,0 1-1,0 0 0,1 0 1,15-6-1,-22 12 23,0-1 0,-1 0 1,1 1-1,0-1 0,0 1 1,5 0-1,-9 8 121,-1-4-145,0 0 0,0 0 1,-1 0-1,0 0 0,1-1 0,-1 1 1,-1-1-1,1 1 0,0-1 1,-5 3-1,-5 5 37,-25 22 27,-76 50-1,50-38-135,-158 102 208,83-59-36,137-86-119,-1 0 0,1 0 0,-1 0 0,1 0 0,0 0 1,0 0-1,-1 1 0,-1 4 0,4-7-7,-1 0 1,1 0-1,0 0 1,0 0-1,0 1 0,0-1 1,0 0-1,0 0 1,0 0-1,0 1 1,0-1-1,0 0 0,0 0 1,0 0-1,0 1 1,0-1-1,0 0 0,0 0 1,0 0-1,0 1 1,0-1-1,0 0 1,0 0-1,0 0 0,0 1 1,0-1-1,0 0 1,0 0-1,0 0 1,1 1-1,-1-1 0,0 0 1,0 0-1,0 0 1,0 0-1,1 1 1,9 0 38,15-4 48,-23 2-80,20-4 45,-1-2 0,0 0 0,23-12 0,-10 5 7,187-82 224,-171 73-38,77-50 0,-123 71-248,-1-1 1,1 1-1,-1-1 0,0 1 0,0-1 1,-1 0-1,1 0 0,3-5 1,-5 6 2,0 0 1,0 0 0,0 0 0,0 0-1,0-1 1,-1 1 0,1 0 0,-1 0 0,1 0-1,-1-1 1,0 1 0,0 0 0,0-1-1,0 1 1,0 0 0,-1 0 0,0-4-1,-4-6-32,1 0 0,-13-20 0,-2 0-32</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1.861"/>
    </inkml:context>
    <inkml:brush xml:id="br0">
      <inkml:brushProperty name="width" value="0.05" units="cm"/>
      <inkml:brushProperty name="height" value="0.05" units="cm"/>
      <inkml:brushProperty name="color" value="#8F0B18"/>
    </inkml:brush>
  </inkml:definitions>
  <inkml:trace contextRef="#ctx0" brushRef="#br0">112 2 6784,'0'0'73,"0"0"1,1-1 587,-1 1-588,0 0 0,0 0 1,0 0-1,1 0 1,-1-1-1,0 1 1,0 0-1,0 0 0,0 0 1,0 0-1,0 0 1,0 0-1,0 0 1,1 0-1,-1 0 0,0 0 1,0 0-1,0 0 1,0 0-1,0 0 1,0 0-1,0 0 0,1 0 1,-1 0-1,0 1 1,0-1-1,0 0 1,1 0 513,-1 0-513,0 0-1,0 0 0,0 1 1,0-1-1,0 0 1,0 0-1,0 0 1,0 0-1,0 0 0,0 0 1,0 0-1,0 0 1,0 1-1,0-1 1,0 0-1,0 0 0,0 0 1,-3 12 788,-7 13-1031,8-21 215,-94 195 863,95-197-878,0 1-1,0-1 1,0 1 0,1 0 0,-1 0-1,0 4 1,1-7-26,0 0-1,0 0 1,0 0-1,0 0 0,0 1 1,0-1-1,0 0 1,0 0-1,0 0 0,0 0 1,0 0-1,0 0 1,0 1-1,1-1 1,-1 0-1,0 0 0,0 0 1,0 0-1,0 0 1,0 0-1,0 0 0,0 0 1,0 1-1,1-1 1,-1 0-1,0 0 1,0 0-1,0 0 0,0 0 1,0 0-1,0 0 1,1 0-1,-1 0 0,0 0 1,0 0-1,0 0 1,0 0-1,1 0 1,9-5 119,13-14 69,-19 16-163,0-1 0,0 1 0,0 0 0,0 0 1,0 0-1,1 1 0,-1-1 0,6-1 0,-9 4-28,-1-1 0,1 1 1,-1 0-1,1 0 0,-1 0 1,1 0-1,-1 0 0,1 0 1,-1-1-1,1 1 0,-1 0 0,1 1 1,-1-1-1,1 0 0,-1 0 1,1 0-1,-1 0 0,1 0 1,-1 0-1,0 0 0,1 1 0,-1-1 1,1 0-1,-1 0 0,1 1 1,-1-1-1,0 0 0,1 1 1,-1-1-1,0 0 0,1 1 0,-1-1 1,0 1-1,1-1 0,-1 0 1,0 1-1,0-1 0,0 1 1,1-1-1,-1 1 0,0-1 0,0 1 1,0-1-1,0 1 0,0-1 1,0 1-1,0-1 0,0 1 0,0-1 1,0 1-1,0-1 0,0 1 1,0-1-1,0 1 0,-1 0 1,-7 28 84,7-28-79,-6 15 140,-13 22-1,12-26-107,2 1-1,-1 0 1,-5 16-1,12-28-28,0 0-1,-1 0 1,1 0-1,0 1 0,-1-1 1,1 0-1,0 0 1,0 0-1,0 0 1,0 0-1,0 0 1,0 0-1,1 0 0,-1 0 1,1 2-1,-1-3-7,0 1 0,0-1 0,1 0 0,-1 1 0,0-1 0,1 0 0,-1 0-1,0 1 1,1-1 0,-1 0 0,1 0 0,-1 0 0,0 0 0,1 0 0,-1 1 0,1-1-1,-1 0 1,0 0 0,1 0 0,-1 0 0,1 0 0,-1 0 0,1 0 0,-1 0 0,0-1-1,1 1 1,0 0 0,4-2 31,1 0-1,-1-1 1,1 1-1,7-6 1,-2 1 153,-9 7-151,-1-1-30,0 0 0,0 1 0,0-1 0,-1 1 0,1 0 0,0-1 0,0 1 0,0 0 0,0-1 0,0 1 0,0 0-1,0 0 1,0 0 0,0 0 0,0 0 0,0 0 0,0 0 0,1 0 0,-1 4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2.428"/>
    </inkml:context>
    <inkml:brush xml:id="br0">
      <inkml:brushProperty name="width" value="0.05" units="cm"/>
      <inkml:brushProperty name="height" value="0.05" units="cm"/>
      <inkml:brushProperty name="color" value="#8F0B18"/>
    </inkml:brush>
  </inkml:definitions>
  <inkml:trace contextRef="#ctx0" brushRef="#br0">0 507 7424,'0'0'2448,"14"-13"-384,-3-1-1942,-1 0 0,-1 0 1,0-1-1,9-23 0,25-70-147,-43 107 20,49-185-1364,-28 94 2002,-21 88-587,2-2 24,-2 6-67,0 0 0,0-1 0,0 1 1,0 0-1,0 0 0,0 0 0,0 0 0,0 0 0,1 0 1,-1 0-1,0 0 0,0 0 0,0 0 0,0 0 1,0 0-1,0-1 0,0 1 0,0 0 0,0 0 1,0 0-1,1 0 0,-1 0 0,0 0 0,0 0 1,0 0-1,0 0 0,0 0 0,0 0 0,0 0 0,0 0 1,1 0-1,-1 0 0,0 0 0,0 0 0,0 0 1,0 0-1,0 0 0,0 0 0,0 1 0,0-1 1,0 0-1,0 0 0,1 0 0,-1 0 0,0 0 0,0 0 1,0 0-1,0 0 0,0 0 0,0 0 0,0 0 1,0 0-1,0 1 0,1 0 35,-1 0-1,0 0 1,0 0-1,1 1 1,-1-1-1,0 0 1,0 0 0,0 0-1,0 1 1,-1 1-1,1 2 105,-8 170 647,1-21 128,9-201-1039,-2 28 122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3.083"/>
    </inkml:context>
    <inkml:brush xml:id="br0">
      <inkml:brushProperty name="width" value="0.05" units="cm"/>
      <inkml:brushProperty name="height" value="0.05" units="cm"/>
      <inkml:brushProperty name="color" value="#8F0B18"/>
    </inkml:brush>
  </inkml:definitions>
  <inkml:trace contextRef="#ctx0" brushRef="#br0">1 137 7296,'0'-3'401,"0"0"0,1 1 1,-1-1-1,1 1 0,0-1 0,0 1 1,0 0-1,0-1 0,0 1 0,1 0 1,2-4-1,23-25-643,-15 18 805,-2 1-468,-6 6-10,1 1 1,-1-1-1,1 1 1,0 1-1,0-1 0,0 1 1,11-7-1,-14 11-54,0-1 0,0 1 0,0 0 0,0 0 0,0-1 1,0 1-1,0 1 0,0-1 0,0 0 0,0 0 0,0 1 0,0-1 0,0 1 0,-1-1 0,1 1 0,0 0 0,0 0 0,0 0 0,-1 0 0,1 0 0,0 0 0,-1 1 0,2 1 0,4 1 659,-21 216-165,4-105-202,4 49 29,3-150-382,-1-14-60,-3-8 13,-1-7 45</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3.431"/>
    </inkml:context>
    <inkml:brush xml:id="br0">
      <inkml:brushProperty name="width" value="0.05" units="cm"/>
      <inkml:brushProperty name="height" value="0.05" units="cm"/>
      <inkml:brushProperty name="color" value="#8F0B18"/>
    </inkml:brush>
  </inkml:definitions>
  <inkml:trace contextRef="#ctx0" brushRef="#br0">1 40 6656,'9'-5'1437,"1"0"-1,17-5 1,3-1-1011,-28 10-369,14-5 237,-16 6-291,0 0 0,0 0 0,0-1 0,0 1 0,1 0-1,-1 0 1,0 0 0,0 0 0,1 0 0,-1 0-1,0 0 1,0 0 0,0 0 0,1-1 0,-1 1-1,0 0 1,0 0 0,1 0 0,-1 0 0,0 0 0,0 1-1,1-1 1,-1 0 0,0 0 0,0 0 0,1 0-1,-1 0 1,0 0 0,0 0 0,0 0 0,1 0 0,-1 1-1,0-1 1,0 0 0,0 0 0,0 0 0,1 0-1,-1 1 1,0-1 0,0 0 0,0 0 0,0 0-1,0 1 1,0-1 0,1 0 0,-1 0 0,0 1 0,0-1-1,0 0 1,0 0 0,0 0 0,0 1 0,0-1-1,0 1 1,-3 7 3</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3.764"/>
    </inkml:context>
    <inkml:brush xml:id="br0">
      <inkml:brushProperty name="width" value="0.05" units="cm"/>
      <inkml:brushProperty name="height" value="0.05" units="cm"/>
      <inkml:brushProperty name="color" value="#8F0B18"/>
    </inkml:brush>
  </inkml:definitions>
  <inkml:trace contextRef="#ctx0" brushRef="#br0">1 29 7808,'20'-6'4289,"-4"2"-3880,-1-3-26,-11 5-308,0 0 1,0 1 0,0-1-1,0 1 1,0 0 0,7-2-1,-10 3-11,-2 1-74,-2 2-22</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50:24.128"/>
    </inkml:context>
    <inkml:brush xml:id="br0">
      <inkml:brushProperty name="width" value="0.05" units="cm"/>
      <inkml:brushProperty name="height" value="0.05" units="cm"/>
      <inkml:brushProperty name="color" value="#8F0B18"/>
    </inkml:brush>
  </inkml:definitions>
  <inkml:trace contextRef="#ctx0" brushRef="#br0">0 80 5376,'32'-10'990,"-1"1"-1,2 1 1,-1 2 0,43-2 0,134 3-516,-141 6 449,-68-1-916,1 0 0,0 0 0,0 0 0,-1 0 0,1 0 0,0 0 0,0 0-1,-1 0 1,1 0 0,0 0 0,-1-1 0,1 1 0,0 0 0,0 0 0,-1-1 0,1 1 0,0 0-1,-1-1 1,1 1 0,-1-1 0,1 1 0,-1-1 0,1 1 0,-1-1 0,1 1 0,-1-1-1,1 0 1,-1 1 0,0-1 0,1 0 0,-1 1 0,0-1 0,1 0 0,-1 1 0,0-1 0,0 0-1,0 0 1,0 1 0,0-1 0,0-1 0,-3-15 84</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4:51.021"/>
    </inkml:context>
    <inkml:brush xml:id="br0">
      <inkml:brushProperty name="width" value="0.1" units="cm"/>
      <inkml:brushProperty name="height" value="0.1" units="cm"/>
      <inkml:brushProperty name="color" value="#8F0B18"/>
    </inkml:brush>
  </inkml:definitions>
  <inkml:trace contextRef="#ctx0" brushRef="#br0">3 1 6912,'0'0'154,"0"1"0,-1-1 0,1 1 0,0 0 0,-1-1 0,1 1 0,0 0 0,0-1 0,0 1 0,0 0 0,0-1 0,0 1 0,0 0 0,0 0 0,0-1 0,0 1 0,0 0 0,0-1 0,0 1 0,1 1 0,6 15-105,-5-13 188,1 4-193,1 0 1,0-1 0,1 0 0,0 0-1,0 0 1,0-1 0,1 1 0,0-1-1,0-1 1,1 1 0,13 8 0,6 2-86,51 23 1,-74-38 42,13 6 61,1 0 0,0-2-1,0 0 1,1 0 0,-1-2-1,1 0 1,31 0 0,-35-3-20,1-1 1,0 0 0,-1-1 0,1-1-1,-1-1 1,0 0 0,0 0 0,0-1-1,22-12 1,49-36 31,-51 31 21,68-33 0,-92 51-80,1 0 0,0 0 1,1 1-1,-1 1 0,1 0 1,-1 1-1,1 0 0,-1 0 0,1 2 1,0-1-1,-1 1 0,1 1 1,-1 0-1,0 1 0,1 0 1,15 7-1,98 45-21,-79-32 162,64 21 0,-92-39-135,1-1 0,-1-1 0,1 0-1,0-1 1,34-2 0,94-15 238,-46 2-96,138-11 23,-210 23-117,-1 1 0,1 1 1,-1 1-1,32 7 0,-21-3-54,57 1 1,-43-9 0,0-2 1,61-13 0,-99 14 38,114-17 107,-107 18-148,0 1-1,0 0 1,41 6-1,-33 1 9,-1 1-1,42 18 0,-3-2-9,176 69 318,-230-86-318,0-1-1,0 0 1,1-1 0,-1 0-1,1-1 1,0-1 0,0 0 0,0-1-1,0-1 1,0 0 0,0-1-1,17-3 1,327-64 105,-298 61-33,0 4 0,90 4 1,-125 2-124,47 9 1,-53-7 81,1-1 0,1-1 0,31 0 0,-29-5-26,0-1 0,1 0 0,-1-2 0,-1-1 0,38-14 1,108-59 183,-113 51-152,90-34 0,-134 59-51,0 0 0,1 0 0,-1 2 0,1-1 0,-1 1 1,1 1-1,0 1 0,-1-1 0,1 2 0,-1 0 0,0 0 1,1 1-1,20 9 0,6 5 103,-1 1-1,62 42 1,-24-13-22,-31-17-10,-31-20-51,1 0 0,19 9 1,-24-14-7,0-1 0,0 0 0,0-1 0,1 0 0,-1-1 0,1 0 0,-1 0 0,17 0 0,18-4-36,69-10 0,43-19 159,69-8-28,-176 34-114,0 3 1,53 4 0,-69 1 26,0 2 0,0 1 1,62 19-1,102 33-90,-159-49 145,0-2 0,1-2 0,46-1-1,315-33 149,184-6-272,-555 36 81,1 2 0,38 7 0,58 19 0,-73-15 10,104 13 1,-78-23-4,0-5 0,0-3 0,100-18 0,377-48-17,-329 44 50,195-7 250,-314 32-146,206 25 0,-258-14-38,95 31 0,-149-40-133,-1 0 0,0 0 0,1-1 0,-1 1 0,0-1 0,1 1 0,-1-1 0,1 0 0,-1 0 0,4-1 1,-6 1-7,0 0 1,1 0-1,-1 0 1,0 0 0,0 0-1,1-1 1,-1 1 0,0 0-1,0 0 1,1 0 0,-1-1-1,0 1 1,0 0 0,0 0-1,0-1 1,1 1 0,-1 0-1,0 0 1,0-1 0,0 1-1,0 0 1,0-1 0,0 1-1,0 0 1,0 0-1,0-1 1,0 1 0,0 0-1,0-1 1,0 1 0,0-1-1,0-1 2,-1 0 0,0 0 0,0 0-1,1 0 1,-1 0 0,-1 0-1,-1-3 1,-11-13 1,-23-20-1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4:54.788"/>
    </inkml:context>
    <inkml:brush xml:id="br0">
      <inkml:brushProperty name="width" value="0.1" units="cm"/>
      <inkml:brushProperty name="height" value="0.1" units="cm"/>
      <inkml:brushProperty name="color" value="#8F0B18"/>
    </inkml:brush>
  </inkml:definitions>
  <inkml:trace contextRef="#ctx0" brushRef="#br0">1 270 4736,'4'4'2128,"1"-1"-2058,13 8 23,-1 0-1,0 1 1,-1 1 0,19 19-1,-13-9-11,25 21-1,-36-36-35,0 0 0,0 0 1,0-1-1,1 0 0,17 6 0,-2-3 20,2-1-1,-1-1 0,1-1 1,43 3-1,-53-8-33,0-1-1,0-1 1,0-1 0,0-1-1,0-1 1,0 0-1,0-2 1,19-6-1,18-13 81,0-3-1,56-37 1,75-35 240,-166 90-341,24-11 98,91-27 0,-121 44-79,0 0 0,0 0 0,0 2 0,0 0 0,0 0 0,1 2 0,-1 0-1,0 0 1,0 2 0,23 5 0,97 42 250,-10-4-46,-76-30-208,34 11 91,92 18-1,-147-41-77,0-1 1,0-1-1,0-2 1,0-1-1,35-5 1,137-35 134,-162 31-140,50-12 53,73-16-6,-130 33-15,1 1 1,0 1-1,38 2 0,102 18 76,-139-11-117,1 2-1,-2 1 0,35 14 1,-1 10 10,-50-24-6,0-1 0,0 0 1,0-1-1,23 6 1,-21-9 2,-1-2 0,1 0 0,0-1 0,0 0 1,33-5-1,88-20 0,-125 20 1,139-36 223,-47 11-115,55-3-87,-132 29-47,1 1-1,-1 1 0,46 5 1,7 7 148,134 35 1,-177-35-32,44 7 1,-64-16-117,0 0 0,0-1 0,0-1 0,33-4 1,73-16 134,-24 3 16,173-6 0,-253 22-131,-1 1 0,1 1-1,-1 1 1,0 1 0,38 11-1,-27-2 20,51 29 0,7 3 35,-76-38-77,0-2 0,1 0 0,0 0 0,-1-1 0,18 1 1,-10-3 22,0-1 0,0-1 1,1-1-1,-1 0 1,21-7-1,102-34 159,13-3-152,-110 36-24,0 2 1,0 3-1,48 0 1,-77 5 3,1 1 0,0 1 0,-1 1 0,0 0 0,0 2 0,0 0 1,0 0-1,-1 2 0,0 0 0,27 16 0,28 27 118,26 14-34,-83-56-87,0 0 1,0-1 0,1-1-1,32 8 1,-29-10-5,1-1-1,0-1 1,0 0 0,0-2 0,0 0 0,22-4-1,-14 0 11,-1-2-1,0-1 0,0-1 0,30-14 0,28-15-16,222-84 189,-262 107-195,1 2 0,0 1 1,0 3-1,1 2 0,51 0 1,-74 6 33,-1 2 0,0 0 0,0 2 1,42 12-1,-29-4 12,-1 2 0,41 23 0,-31-14 19,2-1-1,0-3 1,0-1 0,53 10-1,-84-25-64,0 0-1,1-2 0,32 0 0,48-12-2,-88 10 13,58-10 61,112-34 1,60-39-63,-4 6 221,5 16-78,-136 36-148,-62 15 22,0 2 0,1 2 1,0 2-1,0 1 1,84 5-1,141 47-149,-155-24 146,-78-18 74,1-1 0,51-1 0,72-10 119,-102 2-218,-24 3 27,378-6-129,97 27 366,-241 3-144,-18 0 0,-103-25-107,153-21 0,-99 5 97,-137 13-127,107-4 189,-107 4 76,-50 5-320,-6-1 126,-5 0 76,1 1 0,-1-1 1,1 1-1,-1 0 0,1 0 0,-1 0 1,5 0-1,-7 0-121,0 1 1,0-1-1,0 0 0,1 0 1,-1 0-1,0 0 0,0 0 1,0 0-1,0 0 0,0 0 1,1 0-1,-1 0 1,0 0-1,0 0 0,0 0 1,1 0-1,-1 0 0,0 0 1,0 0-1,0 0 0,0 0 1,1 0-1,-1 0 1,0 0-1,0 0 0,0 0 1,0 0-1,1 0 0,-1 0 1,0 0-1,0 0 0,0 0 1,0 0-1,0-1 0,1 1 1,-1 0-1,0 0 1,0 0-1,0 0 0,0 0 1,0-1-1,0 1 0,0 0 1,0 0-1,0 0 0,1 0 1,-1 0-1,0-1 1,0 1-1,0 0 0,0 0 1,0 0-1,0-1 0,0 1 1,-4-17 27,2 11-27,-5-15 38,-9-21 0,-41-77 56</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29.813"/>
    </inkml:context>
    <inkml:brush xml:id="br0">
      <inkml:brushProperty name="width" value="0.1" units="cm"/>
      <inkml:brushProperty name="height" value="0.1" units="cm"/>
      <inkml:brushProperty name="color" value="#8F0B18"/>
    </inkml:brush>
  </inkml:definitions>
  <inkml:trace contextRef="#ctx0" brushRef="#br0">1 65 7168,'38'34'3813,"-23"-22"-3753,0-1 0,0-1 0,23 11 0,-33-18-29,2-1 0,-1 0 1,0 0-1,0-1 0,1 0 0,-1 0 0,0 0 1,1-1-1,-1 0 0,11-1 0,5-2 62,36-9-1,-1-5 178,-2-2 1,95-47-1,-73 29 162,-76 37-433,-1 0 0,0 0 0,1 0 0,-1 0 0,1-1 0,-1 1 0,0 0 0,1 0 0,-1 0 0,1-1 0,-1 1 0,0 0 0,1 0 0,-1-1 0,0 1 0,0 0 0,1-1 0,-1 1 0,0 0 0,0-1 0,1 1 0,-1-1 0,-7-3 226,-16 3 42,1 5-203,-7 3-53</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0.277"/>
    </inkml:context>
    <inkml:brush xml:id="br0">
      <inkml:brushProperty name="width" value="0.1" units="cm"/>
      <inkml:brushProperty name="height" value="0.1" units="cm"/>
      <inkml:brushProperty name="color" value="#8F0B18"/>
    </inkml:brush>
  </inkml:definitions>
  <inkml:trace contextRef="#ctx0" brushRef="#br0">12 0 7808,'-2'3'580,"1"-1"0,-1 1 0,1 0-1,0 0 1,0 0 0,-1 4 0,1-1-516,1-1 0,0 0 0,0 0 0,0 0-1,2 8 1,9 62 155,4 0 0,33 101-1,-30-116 60,12 34 63,-22-70-220,-6-19-80,-1 1-1,1-1 1,0 0 0,0 0-1,1 0 1,2 5-1,-4-11-34,-1 1-1,0 0 0,1 0 1,-1 0-1,0-1 0,0 1 1,1 0-1,-1 0 0,0-1 1,0 1-1,1 0 0,-1 0 1,0-1-1,0 1 0,0 0 1,1-1-1,-1 1 0,0 0 1,0-1-1,0 0 0,3-28-41,-2 19 19,-1-23-20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2.843"/>
    </inkml:context>
    <inkml:brush xml:id="br0">
      <inkml:brushProperty name="width" value="0.05" units="cm"/>
      <inkml:brushProperty name="height" value="0.05" units="cm"/>
      <inkml:brushProperty name="color" value="#E71224"/>
    </inkml:brush>
  </inkml:definitions>
  <inkml:trace contextRef="#ctx0" brushRef="#br0">4 0 8320,'-3'1'4590,"3"-1"-4551,12 5 49,0 1 0,0 1 0,-1 0 1,0 1-1,11 9 0,-7-6 220,40 32 183,-54-42-235,0-1-246,-1 1 1,1-1-1,-1 1 0,0 0 1,1-1-1,-1 1 1,0 0-1,1-1 0,-1 1 1,0 0-1,0-1 1,1 1-1,-1 0 0,0-1 1,0 1-1,0 0 0,0 0 1,0-1-1,0 2 1,-2 18 41,2-15-24,-18 184 233,15-136-224,-13 204 196,-15 0 132,22-186-264,5-36 17,-11 47-1,14-79-105,-3 8 13,0-12-13,-3-8 8,1-4-18,1 0-1,0 0 0,-3-15 1,1-6-2</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0.979"/>
    </inkml:context>
    <inkml:brush xml:id="br0">
      <inkml:brushProperty name="width" value="0.1" units="cm"/>
      <inkml:brushProperty name="height" value="0.1" units="cm"/>
      <inkml:brushProperty name="color" value="#8F0B18"/>
    </inkml:brush>
  </inkml:definitions>
  <inkml:trace contextRef="#ctx0" brushRef="#br0">0 362 8320,'1'-1'275,"0"1"0,-1-1 1,1 0-1,0 1 0,0-1 1,0 0-1,0 1 0,-1-1 1,1 1-1,0 0 0,0-1 1,0 1-1,0-1 0,0 1 1,0 0-1,1 0 0,13-6-139,-1-4-112,0 1 0,1 1 1,0 0-1,1 1 1,24-8-1,-1 1-21,24-12-8,63-36-1,-36 12 105,106-44 0,-171 84-38,1 2 0,1 2 0,-1 0 0,50-4 0,112 5 107,-145 5-28,-3 4-123,-25-2 193,26 0 0,-41 19-34,-1 3-94,-2 1 0,-1-1-1,-12 40 1,2-4-30,-47 195 140,50-214-36,-1-1 1,-35 75-1,46-113-145,0 0 0,0-1-1,0 1 1,-1 0 0,1-1 0,0 1-1,-1-1 1,1 0 0,-1 1-1,1-1 1,-1 0 0,0 0 0,0 0-1,1 0 1,-1 0 0,-3 0-1,1 1 11,-1-1 0,1 0-1,-1-1 1,0 1-1,1-1 1,-10 0-1,-3-3 49,0 1-1,-31-11 1,43 12-57,-13-4-18,-1-1 0,1-1 0,0 0 0,1-1 1,-1-1-1,2-1 0,-1 0 0,-15-14 0,-11-14-58,0-3 27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1.417"/>
    </inkml:context>
    <inkml:brush xml:id="br0">
      <inkml:brushProperty name="width" value="0.1" units="cm"/>
      <inkml:brushProperty name="height" value="0.1" units="cm"/>
      <inkml:brushProperty name="color" value="#8F0B18"/>
    </inkml:brush>
  </inkml:definitions>
  <inkml:trace contextRef="#ctx0" brushRef="#br0">394 0 6144,'1'11'3515,"1"-1"-3439,-1 0 0,0 0 0,-2 16-1,-10 45 480,-33 118 0,37-169-500,0-1-1,-2 0 1,0 0 0,-1-1 0,-19 26 0,-72 77 342,100-119-387,-7 6 28,1 0 1,-1 0-1,0-1 1,-1 0-1,-15 10 1,20-15-44,1 0 0,-1-1-1,1 1 1,-1-1 0,0 0 0,0 0 0,0 0 0,0 0-1,0-1 1,0 0 0,1 1 0,-1-1 0,0-1 0,0 1-1,0-1 1,0 1 0,0-1 0,0 0 0,-4-2 0,-17-8-27</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1.766"/>
    </inkml:context>
    <inkml:brush xml:id="br0">
      <inkml:brushProperty name="width" value="0.1" units="cm"/>
      <inkml:brushProperty name="height" value="0.1" units="cm"/>
      <inkml:brushProperty name="color" value="#8F0B18"/>
    </inkml:brush>
  </inkml:definitions>
  <inkml:trace contextRef="#ctx0" brushRef="#br0">1 0 6912,'16'23'1434,"1"-1"1,40 37 0,-55-57-1404,0-1 1,-1 1 0,1-1-1,0 0 1,0 1 0,0-1-1,0 0 1,0 0 0,0 0-1,0-1 1,4 2 0,-5-2-22,0 0 0,0 0 0,-1-1 1,1 1-1,0 0 0,0 0 1,0-1-1,0 1 0,0 0 0,0-1 1,0 1-1,0-1 0,-1 1 0,1-1 1,0 1-1,0-1 0,-1 0 0,1 0 1,0 1-1,-1-1 0,1 0 1,0 0-1,-1 1 0,0-1 0,1 0 1,-1 0-1,1 0 0,-1 0 0,1-1 1,2-10-11,2-3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2.121"/>
    </inkml:context>
    <inkml:brush xml:id="br0">
      <inkml:brushProperty name="width" value="0.1" units="cm"/>
      <inkml:brushProperty name="height" value="0.1" units="cm"/>
      <inkml:brushProperty name="color" value="#8F0B18"/>
    </inkml:brush>
  </inkml:definitions>
  <inkml:trace contextRef="#ctx0" brushRef="#br0">347 0 8320,'-2'3'266,"0"-1"1,1 0-1,-1 1 1,1-1-1,0 1 1,0 0-1,0 0 1,0-1-1,1 1 1,-1 0-1,1 0 1,-1 0-1,1-1 1,0 1-1,0 0 1,1 3-1,-1-4-247,-1 8 1,0-1 1,-1 0-1,-3 13 0,1-3 43,-53 194 518,49-190-508,-1 0-1,-1-1 0,-1 0 1,-1 0-1,-1-1 1,-24 30-1,2-5 5,-16 20-47,45-59-30,-1-1 0,0 0 0,0 0 0,0 0 0,0-1 0,-15 8 0,8-8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2.468"/>
    </inkml:context>
    <inkml:brush xml:id="br0">
      <inkml:brushProperty name="width" value="0.1" units="cm"/>
      <inkml:brushProperty name="height" value="0.1" units="cm"/>
      <inkml:brushProperty name="color" value="#8F0B18"/>
    </inkml:brush>
  </inkml:definitions>
  <inkml:trace contextRef="#ctx0" brushRef="#br0">0 1 7808,'12'11'1021,"1"1"0,0-2 1,25 16-1,-12-10-863,103 66 516,-124-78-643,-1-1-11,0 0 1,1 0-1,0 0 1,0 0-1,5 1 0,-9-3-22,0-1 0,0 0 0,0 0 0,0 1 0,0-1 0,0 0 0,0 0-1,0 0 1,0 0 0,0 0 0,0 0 0,0 0 0,0-1 0,0 1 0,0 0 0,0 0 0,0-1 0,0 1-1,0-1 1,0 1 0,-1-1 0,1 1 0,0-1 0,0 1 0,0-1 0,-1 0 0,1 1 0,0-1 0,-1 0-1,1 0 1,-1 0 0,1 1 0,-1-1 0,1-2 0,8-23 7,0-19 49</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3.471"/>
    </inkml:context>
    <inkml:brush xml:id="br0">
      <inkml:brushProperty name="width" value="0.1" units="cm"/>
      <inkml:brushProperty name="height" value="0.1" units="cm"/>
      <inkml:brushProperty name="color" value="#8F0B18"/>
    </inkml:brush>
  </inkml:definitions>
  <inkml:trace contextRef="#ctx0" brushRef="#br0">241 34 7552,'3'1'3424,"2"1"-3342,1-1 0,0 0 0,-1 0 0,1 0 0,0-1 0,0 1 0,0-1 0,0-1 0,-1 1 0,1-1 0,0 0 0,8-3 0,29-6 499,-23 6-394,25-8 0,-18 4-331,-27 8 400,0 4-218,-1 0 1,0 0 0,0-1-1,0 1 1,-1 0-1,0-1 1,1 1-1,-1-1 1,0 1-1,-4 3 1,-2 7 33,-18 30 0,-1-1 0,-2-2 0,-52 58 0,52-69-12,-63 74 157,89-99-213,0-1 0,0 0 0,0 1 0,1 0 0,0-1 0,-3 7 0,5-10-5,0 0 1,0 0 0,-1-1 0,1 1 0,0 0 0,0 0 0,0 0-1,0 0 1,0 0 0,0 0 0,0-1 0,1 1 0,-1 0 0,0 0 0,0 0-1,1 0 1,-1 0 0,0-1 0,1 1 0,-1 0 0,1 0 0,-1-1-1,1 1 1,-1 0 0,1-1 0,0 1 0,-1 0 0,1-1 0,0 1-1,-1-1 1,1 1 0,0-1 0,0 0 0,-1 1 0,1-1 0,0 0 0,0 1-1,0-1 1,0 0 0,0 0 0,-1 0 0,1 0 0,2 0 0,4 1 8,1-1 0,-1 1 0,1-2 0,-1 1 0,0-1 0,1 0 0,-1-1 0,12-4 0,7-3 202,24-14 0,-24 11-180,-20 9-24,10-2 159,-16 24-74,-3-9-66,0-1-1,0 1 1,-1-1 0,-7 12 0,-1 2 32,4-6-43,-1-1 1,-1-1-1,0 0 1,-1 0 0,-17 16-1,-71 62 153,8-8 11,83-77-171,0 0-1,-1-1 1,-14 10 0,21-15 42,5-2-9,5-3 25,153-73 19,-110 53 19,-26 12-76,0 1 1,1 2 0,0 0-1,1 1 1,30-3-1,-54 10-30,0 0-1,0 0 1,0 0-1,0 0 1,0 0 0,0 0-1,0 1 1,0 0-1,0-1 1,0 1-1,0 0 1,0 1 0,0-1-1,0 0 1,-1 1-1,5 2 1,-6-2 6,1 0-1,0 0 1,-1 0 0,1 0 0,-1 0 0,1 0-1,-1 0 1,0 0 0,0 0 0,0 1-1,0-1 1,0 0 0,-1 1 0,1-1 0,-1 1-1,1-1 1,-1 1 0,0-1 0,0 1-1,-1 4 1,-2 15 14,-1 0 0,0-1 1,-2 1-1,-13 29 0,-44 78 249,56-117-242,-1-1 0,0-1 0,-16 17 0,22-26-18,1 1 0,-1-1 1,0 1-1,0-1 0,0 0 0,0 1 0,0-1 0,0 0 0,0-1 1,0 1-1,0 0 0,-1 0 0,1-1 0,0 1 0,0-1 0,-1 0 1,1 0-1,0 0 0,-1 0 0,1 0 0,0 0 0,-1-1 0,1 1 1,0-1-1,0 0 0,-5-1 0,3 0 1,0 0 0,0 0 0,0-1 0,1 1 0,-1-1 0,0 0 0,1 0-1,0 0 1,-1 0 0,1-1 0,1 1 0,-5-8 0,-8-19 41,-2-4 37</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4.073"/>
    </inkml:context>
    <inkml:brush xml:id="br0">
      <inkml:brushProperty name="width" value="0.1" units="cm"/>
      <inkml:brushProperty name="height" value="0.1" units="cm"/>
      <inkml:brushProperty name="color" value="#8F0B18"/>
    </inkml:brush>
  </inkml:definitions>
  <inkml:trace contextRef="#ctx0" brushRef="#br0">589 1 9216,'-1'1'267,"1"-1"1,0 1 0,-1 0 0,1 0-1,0 0 1,0-1 0,-1 1-1,1 0 1,0 0 0,0 0 0,0-1-1,0 1 1,0 1 0,7 22 851,-2-2-994,-5-17-99,-1 1 1,1-1 0,-1 1 0,-1-1 0,1 0 0,-1 1 0,0-1 0,0 0 0,0 0 0,-1 0 0,-3 4-1,-5 8 81,-24 25 0,29-35-126,-38 38 80,-75 59 1,61-55-4,-210 186 17,234-201-70,46-36-5,11-7 0,25-14 193,66-43-1,-52 29-54,210-124 262,-270 159-388,4-1 27,0 0-1,-1-1 0,9-7 0,-12 10-40,-1 0 1,0 0-1,0-1 0,0 1 0,0 0 0,0-1 1,0 1-1,0-1 0,-1 1 0,1-1 1,-1 1-1,1-1 0,-1 1 0,1-1 0,-1 0 1,0 1-1,0-1 0,1 0 0,-1 1 1,-1-3-1,0-2-6,-1 0 1,0 1-1,0-1 1,-7-9 0,-3-4 7</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4.606"/>
    </inkml:context>
    <inkml:brush xml:id="br0">
      <inkml:brushProperty name="width" value="0.1" units="cm"/>
      <inkml:brushProperty name="height" value="0.1" units="cm"/>
      <inkml:brushProperty name="color" value="#8F0B18"/>
    </inkml:brush>
  </inkml:definitions>
  <inkml:trace contextRef="#ctx0" brushRef="#br0">92 0 10624,'7'7'4159,"-5"-6"-4072,-1 0-1,0 1 0,1-1 1,-1 0-1,0 1 0,0-1 1,1 1-1,-1-1 0,0 1 1,-1 0-1,1-1 0,0 1 1,0 0-1,-1 0 0,1 2 1,1 8-127,-1-1 0,-1 1-1,-1 19 1,0 1 105,1 23 31,-13 97 0,-24 31-6,9-50-57,13-48 80,3 0 1,0 118 0,19-104 87,-1-2 3,3-102-92,-4 0-103,0-1-1,-1 1 1,0-1-1,0-1 1,0 1-1,-1 0 1,6-14-1,1-3 20,28-52 24,117-265-253,-136 282 163</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5.006"/>
    </inkml:context>
    <inkml:brush xml:id="br0">
      <inkml:brushProperty name="width" value="0.1" units="cm"/>
      <inkml:brushProperty name="height" value="0.1" units="cm"/>
      <inkml:brushProperty name="color" value="#8F0B18"/>
    </inkml:brush>
  </inkml:definitions>
  <inkml:trace contextRef="#ctx0" brushRef="#br0">1 0 8320,'2'1'3905,"9"7"-3346,-4-1-441,-1-1 0,0 1 0,10 15 0,10 13-57,43 43 221,42 43 49,-83-93-270,102 97 562,-105-104-487,1 0-1,1-2 1,41 22 0,-65-39-131,-1-1 0,1 1-1,0-1 1,0 0 0,-1 0 0,1 0 0,0 0 0,0 0 0,0-1-1,0 1 1,0-1 0,0 0 0,0 0 0,0 0 0,0 0-1,0 0 1,0-1 0,0 1 0,0-1 0,0 0 0,5-2 0,13-14-37</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5.629"/>
    </inkml:context>
    <inkml:brush xml:id="br0">
      <inkml:brushProperty name="width" value="0.1" units="cm"/>
      <inkml:brushProperty name="height" value="0.1" units="cm"/>
      <inkml:brushProperty name="color" value="#8F0B18"/>
    </inkml:brush>
  </inkml:definitions>
  <inkml:trace contextRef="#ctx0" brushRef="#br0">26 84 10368,'125'-20'5466,"-104"15"-5391,0-2 0,35-15 0,18-6 52,-74 28-125,1 0 1,-1-1-1,1 1 0,-1 0 0,0 0 0,1 0 0,-1 0 1,1 0-1,-1 0 0,0-1 0,1 1 0,-1 0 1,1 0-1,-1 0 0,0 0 0,1 1 0,-1-1 0,1 0 1,-1 0-1,1 0 0,-1 0 0,0 0 0,1 0 0,-1 1 1,-1 4 1,0-5 1,-10 21-39,-1-2-1,-1 0 1,-1 0-1,-21 22 1,-72 63-119,76-75 100,2-3-2,12-11 31,0 0-1,-23 30 1,40-45 23,-1 1 1,1-1 0,-1 1 0,1-1 0,0 1 0,-1 0 0,1-1 0,0 1 0,-1 0 0,1-1 0,0 1 0,0 0 0,-1 0-1,1-1 1,0 1 0,0 0 0,0 0 0,0-1 0,0 2 0,1-1 0,-1-1 0,0 1 1,0-1-1,1 0 0,-1 1 1,0-1-1,1 1 0,-1-1 0,1 0 1,-1 1-1,0-1 0,1 0 0,-1 0 1,1 1-1,-1-1 0,1 0 0,-1 0 1,1 0-1,-1 0 0,1 0 0,0 1 1,3-1 9,0 0 1,-1 0 0,1 0 0,0 0 0,6-1 0,3-1 29,-1 0 0,1-1 0,-1-1 0,0 1 0,20-11 0,-31 14-40,26-13-2,-1-2-1,0 0 0,37-30 0,-60 42-7,0 1 0,-1-1-1,1 0 1,-1-1 0,0 1 0,0 0 0,0-1-1,0 1 1,0-1 0,1-5 0,-1 1-2,0 0 0,0 0 1,-1 0-1,0-10 1,0-18 11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3.198"/>
    </inkml:context>
    <inkml:brush xml:id="br0">
      <inkml:brushProperty name="width" value="0.05" units="cm"/>
      <inkml:brushProperty name="height" value="0.05" units="cm"/>
      <inkml:brushProperty name="color" value="#E71224"/>
    </inkml:brush>
  </inkml:definitions>
  <inkml:trace contextRef="#ctx0" brushRef="#br0">379 1 7808,'-3'3'3497,"6"-3"-1922,-3 3-1563,-1-1-1,1 1 1,0-1 0,-1 1 0,0-1 0,0 0 0,1 1 0,-2-1 0,1 0 0,0 1 0,-3 2 0,-20 23 131,18-21-93,-90 82 327,28-28-290,52-45-32,-11 11 62,0-2-1,-56 39 1,70-57-122,13-7 5,0 0 0,-1 0 0,1 0 0,0 0 0,-1 0 0,1 0 0,0 0 0,0 0 0,-1 0 0,1-1 0,0 1 0,-1 0 0,1 0 0,0 0 0,0 0 0,-1 0 0,1-1 0,0 1 0,0 0 0,0 0 0,-1 0 0,1-1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5.985"/>
    </inkml:context>
    <inkml:brush xml:id="br0">
      <inkml:brushProperty name="width" value="0.1" units="cm"/>
      <inkml:brushProperty name="height" value="0.1" units="cm"/>
      <inkml:brushProperty name="color" value="#8F0B18"/>
    </inkml:brush>
  </inkml:definitions>
  <inkml:trace contextRef="#ctx0" brushRef="#br0">226 2 9472,'-12'-2'3468,"16"7"-1916,9 12-1164,-11-13-398,-1-1 1,0 1 0,0 0-1,0 0 1,-1 0 0,1 0 0,-1 0-1,0 1 1,0-1 0,-1 6 0,-9 41 1,10-48-5,-37 158 87,-44 167 199,69-285-135,-11 60 1,23-96-154,-1 0 0,0 0 0,-1 0 0,0-1 0,0 1 0,0 0 0,-1-1 0,0 1 0,0-1 0,-1 0 0,0 0 0,0 0 0,0 0 0,-1-1 0,-7 7 0,-10 7-22</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6.456"/>
    </inkml:context>
    <inkml:brush xml:id="br0">
      <inkml:brushProperty name="width" value="0.1" units="cm"/>
      <inkml:brushProperty name="height" value="0.1" units="cm"/>
      <inkml:brushProperty name="color" value="#8F0B18"/>
    </inkml:brush>
  </inkml:definitions>
  <inkml:trace contextRef="#ctx0" brushRef="#br0">1 504 10496,'20'-13'4098,"5"-9"-3200,-12 10-566,19-12-239,1 1 1,66-33 0,-56 33-61,158-68 87,-48 25-64,99-76 131,-245 138-182,8-4 1,-11 6-4,1-1 0,-1 0 0,1 0 0,6-6 0,-24 17 169,-63 74-91,29-29-16,-375 446 64,287-318 66,110-146-143,16-23-68,0-1 0,-1 0 0,0-1 0,-18 16 0,27-25 10,-1-1 0,1 1 0,0 0 0,0 0 0,0-1-1,-1 1 1,1 0 0,0-1 0,-1 0 0,-1 1 0,2-1 6,1 0 0,-1 0 0,0 0 0,1 0 0,-1 0 0,0 0 0,1-1 0,-1 1 0,0 0 0,1 0 0,-1-1 0,0 1 0,1 0 0,-1-1 0,1 1 0,-1-1 0,1 1 0,-1-1 0,1 1 0,-1-1 0,1 1 0,-1-1 0,0 0 0,-7-14 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7.295"/>
    </inkml:context>
    <inkml:brush xml:id="br0">
      <inkml:brushProperty name="width" value="0.1" units="cm"/>
      <inkml:brushProperty name="height" value="0.1" units="cm"/>
      <inkml:brushProperty name="color" value="#8F0B18"/>
    </inkml:brush>
  </inkml:definitions>
  <inkml:trace contextRef="#ctx0" brushRef="#br0">0 33 7680,'19'4'3212,"-17"-4"-3151,0 1 0,1-1 0,-1 0 0,0 1 0,0-1-1,0 1 1,0 0 0,0 0 0,0 0 0,0 0 0,-1 0 0,1 0 0,0 0 0,0 1-1,2 2 1,5 6-39,0 0-1,-1 1 0,0 0 1,-1 0-1,0 1 0,-1 0 1,0 0-1,-1 1 0,4 15 1,2 6 185,-7-19-150,1-1 1,-2 1-1,3 23 1,-3 83 292,-1 7 31,2-101-115,10 39 1,-14-65-263,0-1 0,0 1 0,0-1 0,1 1 0,-1-1 0,0 0 0,0 1 0,0-1 0,1 1 1,-1-1-1,0 0 0,1 1 0,-1-1 0,0 0 0,1 1 0,-1-1 0,0 0 0,1 1 0,-1-1 0,1 0 0,-1 0 0,1 1 0,-1-1 0,1 0 0,-1 0 1,0 0-1,2 0 0,0 0 9,-1 0-1,1 0 1,0 0 0,-1 0 0,1 0 0,0-1 0,-1 1 0,3-2 0,29-15 217,-32 16-226,7-4 35,0-1 1,-1-1-1,1 1 1,-1-1-1,8-11 1,29-44 97,-25 35-79,46-61-20,-32 46-77,-3-1-1,29-53 1,-48 76 27,-3 6 26,-1 0-1,10-27 0,-16 38-4,0-1 0,0 1-1,0-1 1,-1 0 0,1 1 0,-1-1 0,0 0-1,0 1 1,0-1 0,-1 0 0,1 1 0,-1-1 0,0 0-1,0 1 1,0-1 0,0 1 0,-3-5 0,1 4-7,1-1 0,-1 1 0,0 0 0,0 0 0,0 0 0,-1 0 0,1 1 0,-1-1 0,0 1 0,0 0 0,0 0 0,-1 1 0,1-1 0,-1 1 1,1 0-1,-1 0 0,0 0 0,0 1 0,0 0 0,0 0 0,0 0 0,0 0 0,0 1 0,0 0 0,0 0 0,0 0 0,0 1 0,0-1 0,0 1 0,-8 3 1,4-1 10,1 1 0,0 0 0,1 0 0,-1 1 0,1 0 1,-12 11-1,9-8-21,-1 0 0,-12 7 1,22-14 3,-1 0-1,1-1 1,-1 1 0,1 0 0,-1 0-1,1 0 1,0 0 0,0 0-1,-1 1 1,1-1 0,0 0 0,0 0-1,0 1 1,0-1 0,0 1 0,1-1-1,-1 1 1,0-1 0,1 1 0,-1-1-1,1 1 1,-1 0 0,1-1-1,0 1 1,0 0 0,0-1 0,0 1-1,0 0 1,0-1 0,0 1 0,0 0-1,1-1 1,-1 1 0,1 0 0,-1-1-1,1 1 1,0-1 0,-1 1-1,1-1 1,0 1 0,0-1 0,0 0-1,0 1 1,2 0 0,7 9 39,1-2 0,0 1 1,1-1-1,0-1 0,0 0 1,20 9-1,-6-3 22,48 28 5,183 112 244,-156-82 7,-36-24-2,-36-25-220,-29-23-90,0 0 1,1 0 0,-1 0 0,0 0 0,0 0 0,0 1 0,0-1 0,0 0 0,0 0 0,0 0 0,0 0 0,0 0 0,0 1 0,1-1 0,-1 0 0,0 0-1,0 0 1,0 0 0,0 0 0,0 0 0,1 0 0,-1 0 0,0 0 0,0 1 0,0-1 0,0 0 0,1 0 0,-1 0 0,0 0 0,0 0 0,0 0 0,0 0-1,1 0 1,-1 0 0,0 0 0,0 0 0,0 0 0,0 0 0,1-1 0,-1 1 0,0 0 0,0 0 0,0 0 0,0 0 0,0 0 0,1 0 0,-1 0 0,0 0-1,0 0 1,0-1 0,0 1 0,-2-12 66,-12-21-7,-12-17-45,-12-29 11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7.813"/>
    </inkml:context>
    <inkml:brush xml:id="br0">
      <inkml:brushProperty name="width" value="0.1" units="cm"/>
      <inkml:brushProperty name="height" value="0.1" units="cm"/>
      <inkml:brushProperty name="color" value="#8F0B18"/>
    </inkml:brush>
  </inkml:definitions>
  <inkml:trace contextRef="#ctx0" brushRef="#br0">0 9 8448,'69'-7'4520,"34"6"-3849,-88 1-470,-14 0-188,1 0 0,-1 0 0,1 0 0,-1 0 0,1 0 0,-1 0 0,1 1 0,-1-1 0,0 1 0,1-1 0,-1 1 0,0-1 0,1 1 0,-1 0 0,0 0 0,0 0 0,0 0 0,2 1 0,-3-2-9,1 1 0,-1-1 0,0 1 0,0-1 0,0 1 0,1-1 0,-1 1 0,0-1 0,0 1 0,0-1 0,0 1 0,0-1 0,0 1 0,0-1 0,0 1 0,0-1 0,0 1 0,0-1 0,0 1 0,0-1 0,-1 1 0,1 1-3,-1-1-1,0 0 1,0 0-1,0 0 1,0 1-1,0-1 1,0 0-1,0 0 1,0 0-1,-2 1 1,-18 11 20,-8 4-15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8.168"/>
    </inkml:context>
    <inkml:brush xml:id="br0">
      <inkml:brushProperty name="width" value="0.1" units="cm"/>
      <inkml:brushProperty name="height" value="0.1" units="cm"/>
      <inkml:brushProperty name="color" value="#8F0B18"/>
    </inkml:brush>
  </inkml:definitions>
  <inkml:trace contextRef="#ctx0" brushRef="#br0">0 1 9728,'1'3'789,"0"0"-1,1 0 1,-1 0 0,1-1 0,-1 1 0,3 3 0,0 0-865,-1-1 1,1 1 0,4 12 0,-5 0 99,-1 0 1,0 0 0,-2 0-1,0 1 1,-4 29-1,1-15 165,2 166 170,2-109-30,-2-89-324,1 0 0,0 0 0,0 0 0,0 0 0,0 0 0,0 0 0,0 0 0,0-1 0,0 1 0,1 0 0,-1 0 0,0 0 1,0 0-1,1 0 0,-1 0 0,1 0 0,-1-1 0,1 1 0,-1 0 0,1 0 0,-1-1 0,2 2 0,-1-2-3,-1 0-1,1 0 1,0 0-1,-1 0 1,1 0-1,0 0 1,0 0 0,-1-1-1,1 1 1,0 0-1,-1 0 1,1-1-1,-1 1 1,1-1-1,0 1 1,-1 0 0,1-1-1,-1 1 1,1-1-1,-1 1 1,1-2-1,5-4-38,-1 0-1,-1 0 0,8-13 1,-7 10-8,-1 0-1,0 0 1,4-17 0,-3-1 61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8.570"/>
    </inkml:context>
    <inkml:brush xml:id="br0">
      <inkml:brushProperty name="width" value="0.1" units="cm"/>
      <inkml:brushProperty name="height" value="0.1" units="cm"/>
      <inkml:brushProperty name="color" value="#8F0B18"/>
    </inkml:brush>
  </inkml:definitions>
  <inkml:trace contextRef="#ctx0" brushRef="#br0">0 345 8320,'2'0'3746,"9"0"-3178,-1 0-532,0-1 0,0 0-1,-1-1 1,1 0-1,0-1 1,14-6 0,51-28 56,-73 36-87,164-99 54,13-8-75,-150 93 72,-1 2 1,2 1-1,0 1 1,49-10-1,-63 18-17,-1 1-1,1 0 1,18 0-1,-27 2 5,0 1 0,0 0 0,0 0-1,0 1 1,0 0 0,0 0-1,-1 0 1,1 1 0,8 4 0,-12-5-11,0 0 0,1 0 0,-1 0 0,0 0 1,0 1-1,0-1 0,-1 1 0,1-1 0,3 6 0,-5-7-18,0 1 0,-1 0 0,1 0 0,0 0 0,-1 0 0,0 0 0,1 0-1,-1 0 1,0-1 0,0 1 0,0 0 0,0 0 0,0 0 0,-1 0 0,1 0 0,0 0-1,-1 0 1,0 0 0,1 0 0,-2 2 0,-2 4 17,-1 0 0,1 0 0,-2-1 1,1 1-1,-1-1 0,0 0 0,0 0 0,-1-1 1,-13 11-1,0-3-50,0 0 0,-31 14 1,-53 24-19,53-27 37</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8.917"/>
    </inkml:context>
    <inkml:brush xml:id="br0">
      <inkml:brushProperty name="width" value="0.1" units="cm"/>
      <inkml:brushProperty name="height" value="0.1" units="cm"/>
      <inkml:brushProperty name="color" value="#8F0B18"/>
    </inkml:brush>
  </inkml:definitions>
  <inkml:trace contextRef="#ctx0" brushRef="#br0">0 0 10624,'31'5'4187,"-25"-5"-4037,1 1 0,0 0 0,-1 1-1,1-1 1,-1 1 0,0 0 0,1 1 0,6 3 0,1 2-149,-10-6 30,1 0 0,-1 1 0,1 0 0,-1 0 0,5 4 0,-8-6-31,-1 0 0,1-1 0,0 1 0,-1 0 0,1 0 1,-1-1-1,0 1 0,1 0 0,-1 0 0,1 0 0,-1 0 0,0-1 1,0 1-1,1 0 0,-1 0 0,0 0 0,0 0 0,0 0 0,0 0 0,0 0 1,0 0-1,-1-1 0,1 1 0,0 0 0,0 0 0,-1 0 0,1 0 0,0 0 1,-1 0-1,1-1 0,-1 1 0,1 0 0,-1 0 0,1-1 0,-2 2 1,-1 1-54,0 0 0,-1 0 0,0-1 0,1 1 0,-1-1 0,0 0 0,0 0 0,-1 0 1,1-1-1,0 1 0,-5 0 0,-20 6-48</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9.271"/>
    </inkml:context>
    <inkml:brush xml:id="br0">
      <inkml:brushProperty name="width" value="0.1" units="cm"/>
      <inkml:brushProperty name="height" value="0.1" units="cm"/>
      <inkml:brushProperty name="color" value="#8F0B18"/>
    </inkml:brush>
  </inkml:definitions>
  <inkml:trace contextRef="#ctx0" brushRef="#br0">229 110 8448,'18'11'3232,"4"-8"-2496,4-3-288,-9 0-320,4 0-256,2-3 0,-3-2 96,-2 2 0,-5 0 32,0-2 192,-4 5 128,-1 5-256,-8 1 0,-4 2-64,-9 4 0</inkml:trace>
  <inkml:trace contextRef="#ctx0" brushRef="#br0" timeOffset="1">0 461 10624,'2'0'3429,"29"-4"-1559,-2-1-1628,-5 1-204,-1-1 0,0-2 0,0 0 0,34-15 0,-35 13-36,161-81 218,-155 76-184,18-11 37,0-2 0,-2-2 1,58-48-1,-100 74-68,1 1-1,0-1 1,-1 1 0,1-1-1,-1 0 1,0 0 0,0 0-1,0 0 1,-1 0 0,1-1 0,-1 1-1,1 0 1,0-5 0,-2 5-17,1 0 0,-1 1 0,0-1 0,-1 0 0,1 0 0,0 1 0,-1-1 1,1 0-1,-1 1 0,0-1 0,0 1 0,0-1 0,0 1 0,0-1 1,-1 1-1,1 0 0,-1 0 0,-1-3 0,-13-14-57,-2 0 31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9.619"/>
    </inkml:context>
    <inkml:brush xml:id="br0">
      <inkml:brushProperty name="width" value="0.1" units="cm"/>
      <inkml:brushProperty name="height" value="0.1" units="cm"/>
      <inkml:brushProperty name="color" value="#8F0B18"/>
    </inkml:brush>
  </inkml:definitions>
  <inkml:trace contextRef="#ctx0" brushRef="#br0">560 1 8576,'-1'43'4856,"-8"58"-4507,-31 162 200,28-206-394,-3-1 0,-35 86-1,40-121-84,0-1 0,-2-1 1,0 0-1,-16 19 0,1-6 88,-39 36 0,58-60-126,-1 0 1,-1-1 0,1 0-1,-1 0 1,-1-1 0,1-1-1,-21 9 1,27-12-27,-1-1 0,0 0 1,0 0-1,1 0 0,-1 0 1,0-1-1,0 0 0,0 0 1,0 0-1,1 0 0,-1-1 1,0 0-1,0 0 0,1 0 1,-1-1-1,0 1 0,1-1 1,0 0-1,-1-1 0,1 1 1,-7-6-1,5 2-30,0 0 0,0 0 1,0-1-1,1 0 0,0 0 1,1 0-1,-1-1 0,-4-10 1,1-6-9</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39.973"/>
    </inkml:context>
    <inkml:brush xml:id="br0">
      <inkml:brushProperty name="width" value="0.1" units="cm"/>
      <inkml:brushProperty name="height" value="0.1" units="cm"/>
      <inkml:brushProperty name="color" value="#8F0B18"/>
    </inkml:brush>
  </inkml:definitions>
  <inkml:trace contextRef="#ctx0" brushRef="#br0">1 0 10368,'10'14'2512,"25"23"0,41 28-2160,-36-34-155,68 54 64,76 64 454,-176-143-662,0 0-39,-6-5 47,-3-3 72,-60-67-37,36 41-91,12 13-5,1 0 0,-15-21 0,16 15 0,-11-25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3.563"/>
    </inkml:context>
    <inkml:brush xml:id="br0">
      <inkml:brushProperty name="width" value="0.05" units="cm"/>
      <inkml:brushProperty name="height" value="0.05" units="cm"/>
      <inkml:brushProperty name="color" value="#E71224"/>
    </inkml:brush>
  </inkml:definitions>
  <inkml:trace contextRef="#ctx0" brushRef="#br0">0 8 6656,'15'3'819,"-8"-1"-276,0-1 0,0 0 0,12 1 1,114 1 885,19-11-592,-130 7-648,-18 1-153,0 1-1,0-2 1,0 1-1,0 0 1,0-1-1,0 1 1,0-1-1,-1 0 1,7-3-1,-10 4-32,0 0 0,0 0-1,0 0 1,0 0 0,0 0 0,0 0-1,1 0 1,-1 0 0,0 0 0,0 0-1,0 0 1,0 0 0,0 0-1,0 0 1,0 0 0,0 0 0,0 0-1,0 0 1,0 0 0,0-1-1,0 1 1,0 0 0,0 0 0,0 0-1,0 0 1,0 0 0,0 0 0,0 0-1,0 0 1,0 0 0,0 0-1,0 0 1,0 0 0,0 0 0,0 0-1,0 0 1,0 0 0,0-1 0,0 1-1,0 0 1,0 0 0,0 0-1,0 0 1,0 0 0,0 0 0,0 0-1,0 0 1,0 0 0,0 0-1,0 0 1,0 0 0,0 0 0,0 0-1,0 0 1,0 0 0,0 0 0,0 0-1,0-1 1,0 1 0,0 0-1,0 0 1,-7-1 44,-9 2-49,-6 6 2,-5 1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0.743"/>
    </inkml:context>
    <inkml:brush xml:id="br0">
      <inkml:brushProperty name="width" value="0.1" units="cm"/>
      <inkml:brushProperty name="height" value="0.1" units="cm"/>
      <inkml:brushProperty name="color" value="#8F0B18"/>
    </inkml:brush>
  </inkml:definitions>
  <inkml:trace contextRef="#ctx0" brushRef="#br0">0 186 7808,'46'-2'3506,"-21"-1"-3148,0-2 1,32-9-1,-30 5-250,-1-1 1,0-2-1,-1 0 1,0-2-1,39-27 1,-30 19 40,-25 18-65,-1-1 0,0-1 0,15-12 0,-19 11 40,-9 6-79,-11 5-139,8 1 77,0 1 0,0 1 1,1-1-1,-1 2 0,1-1 1,1 1-1,-9 11 0,4-4 49,-2 2 23,0 1 0,2 1 0,-1 0-1,2 0 1,1 1 0,1 1 0,0-1 0,1 1-1,2 1 1,-5 31 0,-9 154 257,-3 18 160,18-192-216,0 54 0,-1-56-64,5-31-191,0 0-1,0 0 1,0 1 0,0-1-1,0 0 1,0 0 0,-1 1-1,1-1 1,0 0 0,0 0 0,0 0-1,0 1 1,-1-1 0,1 0-1,0 0 1,0 0 0,-1 0-1,1 0 1,0 1 0,0-1-1,0 0 1,-1 0 0,1 0 0,0 0-1,0 0 1,-1 0 0,1 0-1,0 0 1,-1 0 0,1 0-1,0 0 1,0 0 0,-1 0-1,1 0 1,0 0 0,0 0 0,-1 0-1,1 0 1,0 0 0,-1-1-1,-11-2-1,-62-32-666,52 24 566</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1.206"/>
    </inkml:context>
    <inkml:brush xml:id="br0">
      <inkml:brushProperty name="width" value="0.1" units="cm"/>
      <inkml:brushProperty name="height" value="0.1" units="cm"/>
      <inkml:brushProperty name="color" value="#8F0B18"/>
    </inkml:brush>
  </inkml:definitions>
  <inkml:trace contextRef="#ctx0" brushRef="#br0">11 494 7808,'-10'-1'4465,"17"2"-4258,2-3-124,-1 1 0,1-1 1,-1 0-1,1-1 0,-1 0 1,16-8-1,-4 2-96,24-12 111,-1-3 0,74-53 0,6-3 227,-105 69-269,-12 7-30,1 0-1,-1 0 0,1 1 0,-1 0 1,10-3-1,-16 6-24,1 0 0,-1 0 0,0-1 0,1 1 0,-1 0 0,1 0 1,-1 0-1,1 0 0,-1 0 0,1 0 0,-1 0 0,1 0 0,-1 0 0,1 0 0,-1 0 0,1 0 0,-1 0 0,1 0 1,-1 1-1,1-1 0,-1 0 0,0 0 0,1 1 0,-1-1 0,1 0 0,-1 0 0,0 1 0,1-1 0,-1 0 0,0 1 1,1-1-1,-1 1 0,0-1 0,1 0 0,-1 1 0,0-1 0,0 1 0,0-1 0,1 1 0,-1-1 0,0 0 0,0 1 1,0-1-1,0 2 0,0 1 2,0 0 0,0 0 0,0 0-1,-1-1 1,1 1 0,-3 6 0,-11 29-105,-36 71-1,0-4-246,9 4 227,34-87 204,1 0 1,2 1-1,-3 23 1,6-44-73,1 1 1,0-1-1,0 0 1,0 0-1,0 0 1,0 0-1,1 1 1,-1-1-1,1 0 1,-1 0 0,1 0-1,0 0 1,0 0-1,0 0 1,2 3-1,-2-4-7,0 0 0,0 0-1,0 0 1,1 0-1,-1 0 1,0-1 0,1 1-1,-1 0 1,0-1 0,1 1-1,-1-1 1,1 1 0,-1-1-1,1 0 1,-1 1-1,1-1 1,-1 0 0,1 0-1,-1 0 1,1 0 0,-1-1-1,4 1 1,3-2 20,1-1 1,-1 1-1,0-1 0,0-1 1,0 0-1,0 0 0,0 0 1,11-10-1,-2 1 24,-1-1 1,22-24-1,75-107 186,-11-10-37,-83 127-172,23-39-228,-3-2-1,39-92 1,-60 110 135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1.591"/>
    </inkml:context>
    <inkml:brush xml:id="br0">
      <inkml:brushProperty name="width" value="0.1" units="cm"/>
      <inkml:brushProperty name="height" value="0.1" units="cm"/>
      <inkml:brushProperty name="color" value="#8F0B18"/>
    </inkml:brush>
  </inkml:definitions>
  <inkml:trace contextRef="#ctx0" brushRef="#br0">110 1 7808,'-2'0'3206,"4"5"-1943,1 13-1044,1 11-6,-2-25-185,-1 1-1,-1 0 1,1 0-1,0 0 1,-1 8-1,-20 115-55,5-43 120,-2 27 258,-9 66 116,-2 39-55,21-168-304,-1 8 266,13-70-293,6-30-4,10-70 0,-7-47-281,-9 102 157</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2.159"/>
    </inkml:context>
    <inkml:brush xml:id="br0">
      <inkml:brushProperty name="width" value="0.1" units="cm"/>
      <inkml:brushProperty name="height" value="0.1" units="cm"/>
      <inkml:brushProperty name="color" value="#8F0B18"/>
    </inkml:brush>
  </inkml:definitions>
  <inkml:trace contextRef="#ctx0" brushRef="#br0">9 250 4736,'-8'4'1744,"8"0"-285,1-4-1412,0 1 0,0 0 1,1 0-1,-1-1 0,1 1 0,-1-1 1,0 1-1,1-1 0,-1 0 0,2 1 0,1-1-9,-1 0-1,1 0 1,-1 0-1,0 0 0,1-1 1,-1 1-1,0-1 1,1 0-1,-1 0 1,0 0-1,0 0 0,5-3 1,4-3 105,19-14 1,-25 17-118,99-84 350,-76 61-198,1 1 0,1 2 0,38-22 0,-67 44-132,0 1-1,0 0 0,1 0 0,-1 0 0,1 0 0,-1 0 1,1 0-1,0 0 0,-1 1 0,1 0 0,-1-1 0,4 1 1,-4 0-18,0 1 0,-1-1-1,1 1 1,0 0 0,-1 0 0,1-1 0,-1 1 0,1 0 0,-1 0 0,1 1 0,-1-1 0,0 0 0,1 0 0,-1 1 0,0-1 0,0 0 0,0 1 0,0-1 0,1 3 0,7 7 1375,-9-3-1099,-12 146 113,2-58-168,-38 373 759,47-465-987,-4 25 56,2-21-18,3-8-57,-1 0 0,1 0 1,0 0-1,0 0 0,0 0 0,0 0 0,0 0 1,-1 0-1,1 0 0,0 0 0,0 0 0,0 0 1,0 0-1,0 0 0,-1 0 0,1 0 0,0 0 1,0 0-1,0-1 0,0 1 0,0 0 0,0 0 1,-1 0-1,1 0 0,0 0 0,0 0 0,0 0 1,0-1-1,0 1 0,0 0 0,0 0 1,0 0-1,0 0 0,0 0 0,0 0 0,0-1 1,-1 1-1,1 0 0,0 0 0,0 0 0,0 0 1,0 0-1,0-1 0,0 1 0,-10-26 46,-26-42 0,9 22-42</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2.544"/>
    </inkml:context>
    <inkml:brush xml:id="br0">
      <inkml:brushProperty name="width" value="0.1" units="cm"/>
      <inkml:brushProperty name="height" value="0.1" units="cm"/>
      <inkml:brushProperty name="color" value="#8F0B18"/>
    </inkml:brush>
  </inkml:definitions>
  <inkml:trace contextRef="#ctx0" brushRef="#br0">430 0 10112,'5'5'2716,"-4"-5"-2445,0 0 1,-1 1-1,1-1 1,0 0 0,-1 0-1,2 1 1,10 4 156,-11-4-435,0 0-1,0-1 1,0 1 0,0 0 0,-1 0-1,1 0 1,0 0 0,0 0 0,-1 0-1,1 0 1,0 0 0,-1 0 0,1 0-1,-1 0 1,0 0 0,1 1 0,-1-1-1,0 0 1,0 0 0,0 0 0,1 1-1,-1-1 1,0 0 0,-1 2 0,2 17 93,0-12 26,-1 0 0,0 0-1,-2 14 1,0-10-74,-3 16-15,0 0 0,-14 38 0,-49 99 163,53-133-99,-3 0 0,-41 58 1,32-55 4,-20 27 139,-78 79 0,120-137-214,0 1-1,0-1 0,-1 0 1,0 0-1,-7 4 1,12-7-19,0-1 0,0 1 1,1-1-1,-1 0 1,0 1-1,0-1 1,0 0-1,0 1 1,0-1-1,1 0 1,-1 0-1,0 0 0,0 0 1,0 0-1,0 0 1,0 0-1,0 0 1,0 0-1,0 0 1,1-1-1,-1 1 1,0 0-1,0-1 1,0 1-1,0 0 0,1-1 1,-1 1-1,0-1 1,0 1-1,1-1 1,-1 0-1,0 1 1,1-1-1,-1 0 1,1 1-1,-1-1 0,1 0 1,-1 0-1,1 1 1,-1-1-1,1 0 1,0 0-1,-1 0 1,1 0-1,0 0 1,0 1-1,0-1 1,0 0-1,0-1 0,-1-12 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2.907"/>
    </inkml:context>
    <inkml:brush xml:id="br0">
      <inkml:brushProperty name="width" value="0.1" units="cm"/>
      <inkml:brushProperty name="height" value="0.1" units="cm"/>
      <inkml:brushProperty name="color" value="#8F0B18"/>
    </inkml:brush>
  </inkml:definitions>
  <inkml:trace contextRef="#ctx0" brushRef="#br0">0 201 10880,'21'-3'4761,"-1"3"-3778,-17 0-1016,-3 0 32,1 0 0,-1 0 0,1 1 0,-1-1 0,1 0-1,-1 0 1,1 1 0,-1-1 0,1 0 0,-1 1 0,1-1-1,-1 1 1,1-1 0,-1 1 0,0-1 0,1 0 0,-1 1-1,0 0 1,0-1 0,1 1 0,-1-1 0,0 1 0,0-1-1,0 1 1,1-1 0,-1 1 0,0 0 0,0-1-1,0 1 1,0-1 0,0 2 0,0 25 74,-1-19-77,1 13 67,-1-9-45,1 0-1,0 0 1,4 17-1,-4-26-16,1 0-1,0 0 1,0 1 0,0-1-1,1 0 1,-1 0 0,1 0-1,-1 0 1,1 0 0,0 0-1,0-1 1,0 1 0,1-1-1,-1 1 1,1-1 0,5 4-1,1-1 1,0-1-1,0 1 1,1-2-1,0 1 0,0-1 1,0-1-1,0 0 0,0 0 1,0-1-1,0-1 1,1 1-1,-1-2 0,16-1 1,0-2 31,0-1 0,0-2 0,0 0 0,24-11 0,24-15 130,68-41 1,-137 72-146,0-1 1,-1 0-1,1 0 0,-1 0 0,0 0 0,0-1 1,0 0-1,0 0 0,5-7 0,-8 9 11,0-1 0,0 1 0,0 0 0,0-1 0,0 1 0,-1-1 0,1 1 0,-1-1 0,1 0 0,-1 1 0,0-1 0,0 1 0,0-1 0,-1 1 0,1-1 0,0 0 0,-1 1 0,0-1 0,1 1 0,-1 0 0,0-1 0,-2-2 0,-1-2 32,0 1-1,-1-1 1,1 1-1,-9-9 1,-4-4 15,-14-27-5,-2-14-60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3.878"/>
    </inkml:context>
    <inkml:brush xml:id="br0">
      <inkml:brushProperty name="width" value="0.1" units="cm"/>
      <inkml:brushProperty name="height" value="0.1" units="cm"/>
      <inkml:brushProperty name="color" value="#8F0B18"/>
    </inkml:brush>
  </inkml:definitions>
  <inkml:trace contextRef="#ctx0" brushRef="#br0">366 0 8960,'-7'3'5082,"7"-2"-4828,-6 14-819,4-10 999,-12 30-393,-1-1-1,-22 37 1,5-12 72,8-17-12,-37 50 0,53-82-80,2-1 39,0-1 1,-10 20 0,16-28-58,0 0 0,-1 1 0,1-1 1,0 1-1,0-1 0,0 1 0,-1-1 1,1 1-1,0-1 0,0 1 0,0-1 0,0 1 1,0-1-1,0 1 0,0-1 0,0 1 0,0-1 1,0 1-1,0-1 0,0 1 0,0-1 0,0 1 1,1-1-1,-1 1 0,0-1 0,0 1 0,1-1 1,-1 1-1,0-1 0,0 0 0,1 1 0,0 0 1,0-1 3,0 1 1,0-1 0,1 1 0,-1-1-1,0 0 1,0 0 0,1 0 0,-1 0-1,0 0 1,1 0 0,-1 0 0,2 0-1,6-2 15,0 0 0,13-5 0,-2-1-10,0-2 0,24-15 0,-7 3 37,158-93 218,-152 87-86,-36 24-96,-5 3 81,-3 5-47,-2 3-137,-4 14 53,-1-1 0,-1 0 0,-17 28 0,-43 55 138,11-19-11,-90 153 19,74-138-22,31-45-78,8-11-134,35-43 52,0 1 0,-1 0 0,1 0 0,-1-1 0,1 1 0,-1 0 0,0-1 0,1 1 0,-1-1 0,0 1 0,1 0 0,-1-1 0,0 1 0,0-1 0,1 0 0,-1 1 0,0-1 0,0 0 0,0 0 0,0 1 0,0-1 0,1 0 0,-1 0 0,0 0 0,0 0 0,0 0 0,0 0 0,0 0 0,0 0 0,0 0 0,1-1 0,-1 1 0,0 0 0,0 0 0,0-1 0,1 1 0,-1-1 0,0 1 0,-1-2 0,-2-1 2,1-1-1,-1 0 0,1 0 1,0 0-1,0-1 0,-2-5 0,-17-33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4.782"/>
    </inkml:context>
    <inkml:brush xml:id="br0">
      <inkml:brushProperty name="width" value="0.1" units="cm"/>
      <inkml:brushProperty name="height" value="0.1" units="cm"/>
      <inkml:brushProperty name="color" value="#8F0B18"/>
    </inkml:brush>
  </inkml:definitions>
  <inkml:trace contextRef="#ctx0" brushRef="#br0">97 151 11008,'1'2'4357,"15"4"-3023,-9-4-1345,0 0 0,0 0 0,11 0 0,-5-3-126,0 0 0,-1 0 0,1-1 0,23-8 0,47-22 21,-36 13 48,18-5-141,2 2 0,0 3-1,105-16 1,-169 35 233,-1 0 0,0 0 0,1 0-1,-1 0 1,0 0 0,1 1 0,-1-1 0,0 1 0,1-1 0,-1 1-1,3 1 1,-4-1-18,-1-1 1,1 1-1,0-1 0,-1 1 0,1-1 0,0 1 0,-1-1 0,1 1 0,-1 0 0,1-1 0,-1 1 0,1 0 0,-1-1 0,0 1 0,1 0 1,-1 0-1,0 0 0,0-1 0,1 1 0,-1 0 0,0 0 0,0 0 0,0-1 0,0 1 0,0 0 0,0 0 0,0 0 0,0 0 1,0-1-1,-1 1 0,1 0 0,0 0 0,0 0 0,-1-1 0,1 1 0,-1 0 0,1 0 0,-11 17 26,0-1 1,0-1-1,-15 16 0,13-16-17,-65 97 37,39-54 8,-33 46 135,-59 86 74,109-161-174,16-23-44,0 1 0,0 0 0,-5 10 0,14-19-27,0 0-1,0 0 1,0 0 0,0 0-1,0 0 1,0-1 0,0 1-1,3-3 1,110-85 92,-72 53-75,81-50-1,-72 55-10,101-54-60,-140 77 30,-12 7 5,-1-1 0,1 1 0,0 0 0,0 0 0,0 0 0,0 0 0,0 0 0,0 1-1,0-1 1,0 1 0,3-1 0,-6 21-26,-2-4 23,-1-1-1,-1 1 1,-12 26 0,12-31 23,-16 38 44,-3-2 0,-2-1 1,-45 62-1,-16 19-17,-51 66 211,127-180-192,0-1 1,-1 0 0,0 0 0,-1-1-1,-20 13 1,25-19-83,0-1 1,-1 1-1,0-2 1,0 1-1,0-1 1,0-1-1,0 1 1,-1-2-1,1 1 1,-1-1-1,-9 0 1,-6-2 13,1-1 0,-1-1 1,1-1-1,0-1 0,0-1 1,1-1-1,-40-18 0,10-2 349</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5.129"/>
    </inkml:context>
    <inkml:brush xml:id="br0">
      <inkml:brushProperty name="width" value="0.1" units="cm"/>
      <inkml:brushProperty name="height" value="0.1" units="cm"/>
      <inkml:brushProperty name="color" value="#8F0B18"/>
    </inkml:brush>
  </inkml:definitions>
  <inkml:trace contextRef="#ctx0" brushRef="#br0">0 1 9216,'18'38'3520,"-5"-30"-2752,4 7-288,-8-7-256,3 3-160,1-3 96,0 3-64,5 2-64,-1-2 0,6-3-32,2-5 64,10-6-32,-4-10-32,3-6 32,6-26-32</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5.484"/>
    </inkml:context>
    <inkml:brush xml:id="br0">
      <inkml:brushProperty name="width" value="0.1" units="cm"/>
      <inkml:brushProperty name="height" value="0.1" units="cm"/>
      <inkml:brushProperty name="color" value="#8F0B18"/>
    </inkml:brush>
  </inkml:definitions>
  <inkml:trace contextRef="#ctx0" brushRef="#br0">438 0 11136,'1'3'578,"1"-1"-1,-1 0 1,1-1 0,0 1 0,-1 0 0,1 0 0,0-1-1,2 2 1,2 1-468,0-1 0,1 0 1,8 3-1,8 3 67,-12-6-122,-3-2 42,-8-1-79,0 0 0,0 0 1,0 0-1,0 1 0,0-1 1,0 0-1,0 0 0,0 0 1,0 0-1,0 0 0,0 0 1,0 1-1,0-1 0,0 0 1,0 0-1,0 0 1,0 0-1,0 0 0,0 1 1,0-1-1,0 0 0,0 0 1,0 0-1,0 0 0,0 0 1,0 0-1,0 1 0,0-1 1,0 0-1,0 0 0,0 0 1,0 0-1,-1 0 1,1 0-1,0 0 0,0 0 1,0 0-1,0 1 0,0-1 1,0 0-1,0 0 0,-1 0 1,1 0-1,0 0 0,0 0 1,0 0-1,0 0 0,-1 0 1,-127 85 318,48-34-370,80-51 33,-283 201 229,247-168-144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3.967"/>
    </inkml:context>
    <inkml:brush xml:id="br0">
      <inkml:brushProperty name="width" value="0.05" units="cm"/>
      <inkml:brushProperty name="height" value="0.05" units="cm"/>
      <inkml:brushProperty name="color" value="#E71224"/>
    </inkml:brush>
  </inkml:definitions>
  <inkml:trace contextRef="#ctx0" brushRef="#br0">47 1 8704,'8'4'1770,"-7"-4"-1620,0 1 1,0-1-1,0 1 1,0-1 0,0 1-1,-1-1 1,1 1-1,0-1 1,0 1-1,-1 0 1,1-1 0,0 1-1,-1 0 1,1 0-1,-1 0 1,1 0-1,-1-1 1,1 1 0,-1 0-1,0 0 1,1 1-1,3 10 42,-3-10-170,0 0 1,0 1 0,-1-1-1,1 0 1,0 1-1,-1-1 1,0 1 0,0-1-1,0 1 1,0-1-1,0 1 1,0 2 0,-15 58 222,9-36-64,-18 51 0,0-5-52,21-61-120,1-1 0,0 1 0,0 0 0,2 0 0,0 20 0,0-27 6,1 0 1,0 0-1,0 0 0,0 0 0,0 0 1,1 0-1,0 0 0,0 0 0,0-1 1,1 1-1,0-1 0,0 0 0,0 1 1,0-1-1,7 6 0,2 0 46,0-1 0,1-1 0,0 0 0,1-1 0,0 0 0,14 5 0,95 26 227,-49-17-133,84 35 211,-96-32-61,-49-21-203,-11-2-60,-2-1-39,-1 0-1,1 0 0,0 0 0,0 0 0,-1 0 0,1 0 0,0 0 1,0 0-1,-1 0 0,1 0 0,0 0 0,0 0 0,-1 0 0,1 0 0,0 0 1,0 0-1,-1 0 0,1 0 0,0 0 0,0 0 0,-1 0 0,1-1 1,0 1-1,0 0 0,-1 0 0,1 0 0,0 0 0,0-1 0,0 1 0,-22-23-34,5 4 32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6.070"/>
    </inkml:context>
    <inkml:brush xml:id="br0">
      <inkml:brushProperty name="width" value="0.1" units="cm"/>
      <inkml:brushProperty name="height" value="0.1" units="cm"/>
      <inkml:brushProperty name="color" value="#8F0B18"/>
    </inkml:brush>
  </inkml:definitions>
  <inkml:trace contextRef="#ctx0" brushRef="#br0">82 0 10880,'20'2'4916,"-17"-2"-4816,1 1 0,-1 0 0,0 0 0,0 0 1,1 0-1,-1 0 0,0 1 0,0-1 0,0 1 0,-1 0 0,4 3 0,-5-4-99,0 0 1,-1 0-1,1 0 1,0 1-1,-1-1 1,1 0-1,-1 1 1,0-1-1,1 0 1,-1 1-1,0-1 1,0 1 0,0-1-1,0 0 1,0 1-1,0-1 1,-1 3-1,1 5 9,-2 79 148,-4 0 1,-29 146-1,11-91 558,9-44-483,6-30-473,7-63 174,2-10-19,-2-9 76,0 6 39,0 1 0,-1-1-1,1 0 1,-1 1 0,-1 0-1,-7-12 1,-14-24-14,81 95 59,105 102-513,-160-154 438,1 1 0,-1-1 0,1 1 0,-1-1 0,1 0 0,0 1 0,0-1 0,-1 0 0,1 0 0,0 0 0,0-1 0,0 1 0,2 0 0,-2-1 0,-1 0 0,0 0 0,0 0 0,0-1 0,0 1 0,0 0 0,1-1 0,-1 1 0,0-1 0,0 1 0,0-1 0,0 1 0,0-1 0,0 0 0,0 0 0,-1 1 0,1-1 0,0 0 0,0 0 0,0 0 0,-1 0 0,1 0 0,-1 0 0,1 0 0,0-2 0,7-13 0,0 0 0,6-23 0,0-16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6.403"/>
    </inkml:context>
    <inkml:brush xml:id="br0">
      <inkml:brushProperty name="width" value="0.1" units="cm"/>
      <inkml:brushProperty name="height" value="0.1" units="cm"/>
      <inkml:brushProperty name="color" value="#8F0B18"/>
    </inkml:brush>
  </inkml:definitions>
  <inkml:trace contextRef="#ctx0" brushRef="#br0">1 50 11648,'29'-8'4234,"18"5"-2150,-2 0-1811,-30 1-335,30-6-211,-40 7 245,-1-1-1,0 1 0,0-1 0,0 1 0,0-1 1,0 0-1,7-5 0,-11 7 37,0-1 1,0 1-1,1 0 0,-1 0 1,0 0-1,0 0 1,0 0-1,0 0 0,1-1 1,-1 1-1,0 0 0,0 0 1,0 0-1,0-1 0,0 1 1,1 0-1,-1 0 0,0 0 1,0-1-1,0 1 0,0 0 1,0 0-1,0-1 0,0 1 1,0 0-1,0 0 0,0 0 1,0-1-1,0 1 0,0 0 1,0-1-1,0 1 8,-1 0 1,1 0-1,-1 0 0,1-1 0,-1 1 0,1 0 1,0 0-1,-1 0 0,1 0 0,-1 0 1,1 0-1,-1 0 0,1 0 0,0 0 1,-1 0-1,1 0 0,-1 1 0,1-1 1,-1 0-1,1 0 0,-7 3-58,1-1 0,-1 1 1,1 0-1,-7 5 0,-2 1-53,-36 22-86,-11 10 47</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7.204"/>
    </inkml:context>
    <inkml:brush xml:id="br0">
      <inkml:brushProperty name="width" value="0.1" units="cm"/>
      <inkml:brushProperty name="height" value="0.1" units="cm"/>
      <inkml:brushProperty name="color" value="#8F0B18"/>
    </inkml:brush>
  </inkml:definitions>
  <inkml:trace contextRef="#ctx0" brushRef="#br0">0 356 11136,'51'-24'4512,"15"-11"-3259,208-93-886,-154 77-286,-90 38 11,-15 7-90,27-14 0,-41 19-9,1 0 0,-1 0 0,0 0 1,1 0-1,-1 0 0,0 0 0,0-1 1,0 1-1,0 0 0,1-3 0,-1 4 3,-1-1 0,0 1 1,0-1-1,0 0 0,1 1 0,-1-1 0,0 0 0,0 1 0,0-1 1,0 0-1,0 1 0,0-1 0,0 0 0,0 1 0,0-1 1,0 0-1,-1 1 0,1-2 0,-1 1-23,0-1 0,0 1 0,0-1 0,0 1 0,0 0 0,-1 0 0,1 0 0,0 0 0,-1 0 0,1 0-1,-1 0 1,1 0 0,-1 0 0,1 1 0,-1-1 0,1 0 0,-4 0 0,-32-7-630,24 6 431,0-1-1,0 0 1,-24-11 0,36 14 232,1 0 1,0 0 0,-1 0 0,1-1 0,-1 1-1,1 0 1,-1 0 0,1 0 0,-1 0 0,1 0 0,-1 0-1,1 0 1,-1 0 0,1 0 0,-1 0 0,1 0 0,-1 0-1,1 0 1,-1 0 0,1 1 0,-1-1 0,1 0 0,-1 0-1,1 1 1,0-1 0,-1 0 0,1 0 0,-1 1-1,1-1 1,0 0 0,-1 1 0,1-1 0,0 1 0,-1-1-1,1 1 1,-8 18-22,6-12 35,-15 45 94,3 2 0,-14 96-1,14-60 26,3-25-40,7-31 32,-2-1-1,-12 39 1,16-68-143,0-1 0,0 0 0,0 0 0,-1-1 0,1 1-1,-1 0 1,1-1 0,-1 1 0,0-1 0,0 0 0,0 0 0,-5 2 0,-8 7-130,-113 73-903,123-80 1085,10-6 50,13-8 57,95-29-158,-93 33 38,27-7 51,0 2 1,75-7-1,-89 15 59,1 1 1,-1 2 0,1 1-1,37 6 1,-44 1 59,-26-14-53,-5-24-185,3 0-1,0-40 1,11-63-6,1 40 47</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7.857"/>
    </inkml:context>
    <inkml:brush xml:id="br0">
      <inkml:brushProperty name="width" value="0.1" units="cm"/>
      <inkml:brushProperty name="height" value="0.1" units="cm"/>
      <inkml:brushProperty name="color" value="#8F0B18"/>
    </inkml:brush>
  </inkml:definitions>
  <inkml:trace contextRef="#ctx0" brushRef="#br0">795 1 11008,'0'1'336,"1"0"0,-1 0 0,1 0 0,-1 0 1,1 0-1,-1 0 0,0 0 0,1 1 0,-1-1 1,0 0-1,0 0 0,0 0 0,0 1 0,0 1 1,-1-1-174,1 1 0,-1 0 1,0-1-1,0 1 0,0 0 1,-1 2-1,-4 4-446,0 0 0,-11 13 0,13-17 684,-225 238-134,152-171-230,77-72-35,0 0-1,0 0 0,0 0 1,0 0-1,0 0 1,0 0-1,0 0 1,0 0-1,0 0 1,0 0-1,0 0 0,0 0 1,-1 0-1,1 0 1,0 0-1,0 1 1,0-1-1,0 0 0,0 0 1,0 0-1,0 0 1,0 0-1,0 0 1,0 0-1,0 0 1,0 0-1,0 0 0,0 0 1,0 0-1,0 0 1,0 0-1,0 0 1,0 1-1,0-1 1,0 0-1,0 0 0,0 0 1,0 0-1,0 0 1,0 0-1,0 0 1,0 0-1,0 0 0,0 0 1,0 0-1,0 0 1,0 0-1,0 0 1,0 0-1,0 0 1,0 1-1,1-1 0,-1 0 1,0 0-1,0 0 1,0 0-1,0 0 1,0 0-1,0 0 1,0 0-1,6 0 17,9-2-23,-4-1 5,-1-1 0,1 0 0,-1 0 0,16-11 0,37-28 0,-29 19 0,-5 4 0,15-11 0,1 2 0,82-40 0,-97 56 6,60-22-17,-78 31 22,1 0-1,0 1 1,0 1 0,0 0-1,16 0 1,-26 3-4,0-1 1,-1 0-1,1 1 0,0 0 0,0-1 1,0 1-1,0 0 0,-1 1 0,1-1 1,0 0-1,-1 1 0,5 3 0,-6-5 1,0 1-1,0 0 0,-1-1 0,1 1 0,0 0 0,-1 0 0,1-1 0,0 1 0,-1 0 1,1 0-1,-1 0 0,1 0 0,-1 0 0,0 0 0,1 0 0,-1 0 0,0 0 0,0 0 1,0 0-1,0 0 0,1 0 0,-1 0 0,-1 0 0,1 0 0,0 0 0,0 0 0,0 0 0,0 0 1,-1 0-1,1 0 0,0 0 0,-1 0 0,1 0 0,-1-1 0,1 1 0,-1 0 0,0 0 1,1 0-1,-2 0 0,-121 116 864,25-28-964,-162 154-67,-134 136-85,391-376 240,-205 205 175,203-204-142,0 0 0,-1 1 0,-8 4 0,-10-2 68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8.220"/>
    </inkml:context>
    <inkml:brush xml:id="br0">
      <inkml:brushProperty name="width" value="0.1" units="cm"/>
      <inkml:brushProperty name="height" value="0.1" units="cm"/>
      <inkml:brushProperty name="color" value="#8F0B18"/>
    </inkml:brush>
  </inkml:definitions>
  <inkml:trace contextRef="#ctx0" brushRef="#br0">1 1 10624,'13'9'2017,"21"12"0,37 12-537,131 48-904,98 44-213,-240-96-318,148 64 96,-200-90-129,7 3 36,24 5-1,-35-10-34,1 0 0,-1 0-1,1-1 1,0 0-1,-1 0 1,1 0-1,-1 0 1,1-1 0,-1 0-1,5-1 1,-7 2-8,-1-1-1,0 1 1,0 0 0,0-1 0,0 1 0,0-1 0,0 1-1,0-1 1,0 0 0,0 0 0,0 1 0,0-1 0,0 0-1,0 0 1,0 0 0,-1 0 0,1 0 0,0 0 0,0-2-1,0 2-2,-1 0-1,0 0 0,0 0 1,0 0-1,0 0 0,0 0 0,0-1 1,0 1-1,-1 0 0,1 0 0,0 0 1,-1 0-1,1 0 0,0 0 1,-1 0-1,1 0 0,-2-1 0,-1-3-8,-1 1 1,0-1-1,0 1 0,0 0 0,-1 1 0,1-1 0,-7-3 0,-30-16-31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48.874"/>
    </inkml:context>
    <inkml:brush xml:id="br0">
      <inkml:brushProperty name="width" value="0.1" units="cm"/>
      <inkml:brushProperty name="height" value="0.1" units="cm"/>
      <inkml:brushProperty name="color" value="#8F0B18"/>
    </inkml:brush>
  </inkml:definitions>
  <inkml:trace contextRef="#ctx0" brushRef="#br0">169 246 3712,'-7'13'1087,"7"-13"-1051,0 0 0,0 1 0,-1-1 0,1 1 0,0-1 0,0 0 0,0 1 0,1-1 0,-1 0 0,0 1 0,0-1 0,0 0 0,0 1 0,0-1 0,0 1 0,0-1 0,1 0 0,-1 0 0,0 1 0,0-1 0,0 0 0,1 1 0,1 0 21,-1 0 1,1 0-1,0 0 1,0-1-1,-1 1 1,1-1-1,0 1 1,0-1-1,0 1 1,0-1-1,0 0 1,0 0-1,3 0 1,13-1 161,0-1 1,0-1-1,0 0 0,0-1 1,23-8-1,86-40 489,-114 46-732,142-56 113,-133 55 41,1 1 0,0 1 0,0 1 0,0 1 0,27 0 0,-47 3-110,0-1 0,1 2 0,-1-1 0,0 0 1,1 1-1,-1 0 0,0-1 0,0 1 0,0 0 0,1 1 0,-1-1 0,0 1 0,-1-1 0,1 1 0,0 0 1,3 3-1,-4-3-4,0 0 1,-1 1 0,1-1 0,-1 0-1,0 1 1,0-1 0,0 1 0,0 0-1,0-1 1,0 1 0,-1 0 0,1 0-1,-1-1 1,0 1 0,1 0 0,-1 0-1,-1-1 1,1 1 0,0 0 0,-1 3-1,-2 5 44,-1 1 0,1 0 0,-2-1 0,1 0 0,-2 0-1,0 0 1,0-1 0,-8 12 0,-8 5 204,-38 41 0,36-43-137,-64 59 244,76-73-288,-1-1 0,0-1 0,0 0 1,-1-1-1,-21 9 0,32-16-60,0 0-1,0 0 0,0 0 0,0 0 0,0 0 1,0-1-1,0 0 0,0 0 0,0 1 0,0-2 1,-1 1-1,1 0 0,0-1 0,0 1 0,0-1 1,-3-1-1,2 0 5,0 0-1,1 0 1,-1 0 0,1-1 0,0 1-1,0-1 1,0 0 0,0 0 0,0 0-1,1 0 1,-3-4 0,-1-3 17,0-1 0,1 1 0,0-1 0,1 0 0,0-1 0,1 1 0,-3-19 0,3 11-99,2-1 0,0 0 1,1 0-1,1 1 0,1-1 0,9-36 0,-2 20-71,2 1 0,29-61-1,-32 76 163,-6 15-1,0 0 1,0 0-1,0 0 1,0 0 0,1 0-1,0 1 1,0-1-1,0 1 1,0 0-1,6-6 1,-13 26 167,-8 15-8,-1 0 0,-2 0 0,-1-2 0,-31 45 0,36-59-145,-1-2-1,0 1 1,0-2-1,-2 0 1,1 0-1,-2-1 1,1-1-1,-1 0 1,-1-1-1,-26 11 1,10-8 40,-62 14 1,19-14-80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50.764"/>
    </inkml:context>
    <inkml:brush xml:id="br0">
      <inkml:brushProperty name="width" value="0.1" units="cm"/>
      <inkml:brushProperty name="height" value="0.1" units="cm"/>
      <inkml:brushProperty name="color" value="#8F0B18"/>
    </inkml:brush>
  </inkml:definitions>
  <inkml:trace contextRef="#ctx0" brushRef="#br0">1 263 7808,'0'-1'196,"1"1"0,-1-1 0,0 0 0,1 1-1,-1-1 1,1 0 0,-1 1 0,1-1 0,-1 1 0,1-1 0,0 1 0,-1 0 0,1-1 0,-1 1 0,1-1 0,0 1 0,0 0 0,-1 0 0,2-1-1,17-4 121,7 6-246,-1 1 1,1 1-1,25 7 0,73 24 139,-84-21-121,1-2 0,0-2 1,66 7-1,-52-15 12,80-9 0,54-19 153,-32-3-62,177-24 381,-251 51-397,139 14-1,-183-8-75,19 0-22,0-3 0,0-2 1,0-3-1,73-16 0,221-76 305,-266 69-305,1 4 1,1 4-1,127-12 0,-81 22 81,1 7 1,159 15-1,-141-7 92,-124-5-175,-28 0-81,1 0 0,0 0 0,-1 0 0,1 0 1,-1 1-1,1-1 0,-1 0 0,1 1 0,-1-1 0,0 1 0,1 0 0,-1 0 0,0-1 0,1 1 0,-1 0 0,0 0 0,0 0 0,2 2 0,-3-2 0,1-1 0,-1 1 0,0 0 0,1-1 0,-1 1 0,0 0 0,0 0 0,0-1 0,0 1 0,0 0 0,0 0 0,0-1 0,0 1 0,0 0 1,0 0-1,0 0 0,0-1 0,0 1 0,-1 0 0,1-1 0,0 1 0,-1 0 0,1 0 0,0-1 0,-1 1 0,1 0 0,-1-1 0,1 1 0,-1-1 0,1 1 0,-1-1 0,0 1 0,1-1 0,-1 1 0,0-1 0,1 0 0,-1 1 0,-1-1 0,-2 3-4,0-1 0,-1 0 1,0 0-1,-6 1 1,-30 9-23</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51.412"/>
    </inkml:context>
    <inkml:brush xml:id="br0">
      <inkml:brushProperty name="width" value="0.1" units="cm"/>
      <inkml:brushProperty name="height" value="0.1" units="cm"/>
      <inkml:brushProperty name="color" value="#8F0B18"/>
    </inkml:brush>
  </inkml:definitions>
  <inkml:trace contextRef="#ctx0" brushRef="#br0">276 170 7936,'0'2'3674,"-1"8"-2703,-1-6-902,0 0 0,0 0 0,-1 0 0,1 0 0,-1-1 0,0 1 0,0-1 0,-7 6 0,-3 5-71,-116 151 146,105-132 3,8-12-7,0 1 1,2 1-1,-16 32 1,30-54-139,-1 0-1,1 0 1,0 1 0,-1-1 0,1 0 0,0 0-1,0 0 1,-1 0 0,1 0 0,0 1-1,0-1 1,1 0 0,-1 0 0,0 0-1,0 0 1,0 0 0,1 1 0,-1-1-1,1 0 1,-1 0 0,1 0 0,0 2 0,1-1 4,0-1 1,-1 1 0,1 0 0,0 0-1,0-1 1,0 1 0,1-1 0,-1 1-1,5 1 1,3 1 48,0-1-1,0 0 0,20 3 0,-4-3 28,1-1 0,-1-2-1,0 0 1,45-8 0,100-27 114,-151 30-182,22-5 245,55-22-1,-94 31-243,-1 0-1,1 0 0,-1 0 1,0 0-1,1-1 0,-1 1 1,0-1-1,0 1 1,0-1-1,0 0 0,0 1 1,-1-1-1,1 0 1,0-1-1,-1 1 0,1 0 1,-1 0-1,0 0 0,0-1 1,0 1-1,0-1 1,0 1-1,0-5 0,-1 3 9,0-1 0,0 1-1,0-1 1,-1 1 0,0-1-1,0 1 1,0-1 0,0 1-1,-1 0 1,1 0 0,-1-1-1,-5-6 1,-8-11 24,-1 1 1,-1 0-1,-29-27 0,-5-5-22,-132-159 257,145 170-229</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5:52.215"/>
    </inkml:context>
    <inkml:brush xml:id="br0">
      <inkml:brushProperty name="width" value="0.1" units="cm"/>
      <inkml:brushProperty name="height" value="0.1" units="cm"/>
      <inkml:brushProperty name="color" value="#8F0B18"/>
    </inkml:brush>
  </inkml:definitions>
  <inkml:trace contextRef="#ctx0" brushRef="#br0">0 205 7936,'0'1'74,"0"-1"0,0 0 0,0 0 0,0 0 0,0 1 0,0-1 0,0 0 0,0 0 0,1 1 0,-1-1 0,0 0 0,0 0 0,0 1 0,0-1 0,0 0 0,0 0 0,0 0 0,0 1 0,1-1 0,-1 0 0,0 0 0,0 0 0,0 0 0,0 1 0,1-1 0,-1 0 0,0 0 0,0 0-1,1 0 1,-1 0 0,0 0 0,0 0 0,0 0 0,1 0 0,-1 1 0,0-1 0,0 0 0,1 0 0,-1 0 0,0 0 0,0 0 0,1 0 0,-1 0 0,0-1 0,0 1 0,0 0 0,1 0 0,-1 0 0,0 0 0,0 0 0,1 0 0,-1 0 0,0 0 0,0-1 0,16-8-80,-10 6 167,-4 2-156,1 0 0,-1 0-1,0 0 1,1 1 0,-1-1 0,1 1 0,-1 0 0,1-1 0,0 1 0,-1 1 0,1-1 0,-1 0 0,1 1 0,-1-1 0,1 1 0,-1-1 0,4 3-1,5 2 97,-1 0-1,17 12 1,3 1 127,-19-12-142,1-1-1,0-1 0,0 0 1,1-1-1,-1 0 0,1 0 1,0-2-1,15 1 0,-1-1 151,-21 0-213,1 0 1,-1-1-1,0 0 0,1 0 1,-1-1-1,0 0 1,1 0-1,-1 0 0,7-3 1,3-3-11,-1-1 0,0-1 1,0-1-1,-1 0 0,0 0 1,-1-2-1,0 1 0,-1-2 1,0 0-1,-1 0 0,0-1 1,-1 0-1,9-19 0,23-58-7,-42 90-6</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35.836"/>
    </inkml:context>
    <inkml:brush xml:id="br0">
      <inkml:brushProperty name="width" value="0.1" units="cm"/>
      <inkml:brushProperty name="height" value="0.1" units="cm"/>
      <inkml:brushProperty name="color" value="#8F0B18"/>
    </inkml:brush>
  </inkml:definitions>
  <inkml:trace contextRef="#ctx0" brushRef="#br0">244 1 4480,'4'0'2138,"112"3"-554,15-3 539,-136 8-1750,-50 58 251,49-59-572,-1 0-1,1 1 0,-1-2 0,-1 1 0,1-1 1,-16 9-1,-10 9 17,-54 38 48,-104 83 152,131-90-177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6.654"/>
    </inkml:context>
    <inkml:brush xml:id="br0">
      <inkml:brushProperty name="width" value="0.05" units="cm"/>
      <inkml:brushProperty name="height" value="0.05" units="cm"/>
      <inkml:brushProperty name="color" value="#E71224"/>
    </inkml:brush>
  </inkml:definitions>
  <inkml:trace contextRef="#ctx0" brushRef="#br0">578 3 7040,'-3'-2'2403,"6"3"-1187,-3 0-1167,1-1 0,0 1 0,-1-1 0,1 1 0,0 0 0,-1-1 0,1 1 0,-1 0 0,1-1 0,-1 1 0,1 0 0,-1 1 0,4 14 77,-1 0 0,0 0 1,-1 0-1,-1 0 0,-1 0 1,-1 1-1,-3 25 0,-29 113 330,31-150-418,-3 13 20,-2-1 0,0 1 0,0-2 0,-2 1 0,0-1 0,-1-1 0,0 0 0,-2 0 0,-21 23 0,18-24 15,-1 0-1,0 0 0,0-1 1,-2-1-1,1-1 0,-1-1 1,-1 0-1,-27 9 1,38-16-61,0-1 1,-1 0 0,1 0 0,0-1 0,-1 0 0,0 0 0,1-1 0,-1 0-1,1-1 1,-1 0 0,1 0 0,0-1 0,-1 0 0,1-1 0,0 1 0,0-1-1,0-1 1,0 0 0,1 0 0,0 0 0,0-1 0,0 0 0,0-1 0,1 1-1,0-1 1,0 0 0,0-1 0,-6-8 0,7 5-26,0 0 1,-7-18 0,-5-21-20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36.639"/>
    </inkml:context>
    <inkml:brush xml:id="br0">
      <inkml:brushProperty name="width" value="0.1" units="cm"/>
      <inkml:brushProperty name="height" value="0.1" units="cm"/>
      <inkml:brushProperty name="color" value="#8F0B18"/>
    </inkml:brush>
  </inkml:definitions>
  <inkml:trace contextRef="#ctx0" brushRef="#br0">0 1 6784,'2'1'438,"-1"1"0,1-1 0,0 0 0,0 0 0,0 0 0,0 0 0,0 0 1,3 1-1,14 7-312,-3 4 9,1 0-1,-2 1 1,28 30 0,-42-42-100,1 1 0,-1-1 0,1 1 0,-1-1 1,0 1-1,0-1 0,0 1 0,0 0 0,-1 0 1,1-1-1,-1 1 0,1 0 0,-1 0 0,0 0 1,-1 5-1,0 2 107,-1 0 1,-1 1-1,-3 9 1,-4 12 25,5-4-70,2 1 0,0-1 0,2 1 0,1-1 0,1 1 0,1-1 0,12 52 0,-12-69-52,2 5 120,-1 0 0,-1 0-1,0 23 1,-2-38 250,-9-1-272,-20 0 112,29 1-257,0 0 0,0-1 0,0 1-1,0 0 1,1-1 0,-1 1 0,0-1 0,0 1 0,0 0-1,1-1 1,-1 1 0,0-1 0,1 1 0,-1-1-1,0 1 1,1 0 0,0 0 0,26 29 76,-18-21-4,-1 0 0,12 15 0,-11-11 45,5 6 31,-14-18-144,1 0 0,-1 0 0,0 0 0,1 0 0,-1 0 0,0 0 0,0 0 0,0 1 0,1-1 0,-1 0 0,0 0 0,-1 0 0,1 0 0,0 0 0,0 0 0,0 0 0,-1 0 0,1 2 0,-1-3-3,1 0 1,0 1 0,0-1-1,0 0 1,-1 1-1,1-1 1,0 0 0,-1 0-1,1 1 1,0-1-1,0 0 1,-1 0 0,1 1-1,0-1 1,-1 0-1,1 0 1,-1 0 0,1 0-1,0 0 1,-1 1-1,1-1 1,0 0-1,-1 0 1,1 0 0,-1 0-1,1 0 1,0 0-1,-1 0 1,1 0 0,-1-1-1,1 1 1,0 0-1,-1 0 1,1 0 0,-1 0-1,-36-15 6</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38.227"/>
    </inkml:context>
    <inkml:brush xml:id="br0">
      <inkml:brushProperty name="width" value="0.1" units="cm"/>
      <inkml:brushProperty name="height" value="0.1" units="cm"/>
      <inkml:brushProperty name="color" value="#8F0B18"/>
    </inkml:brush>
  </inkml:definitions>
  <inkml:trace contextRef="#ctx0" brushRef="#br0">71 0 5120,'31'12'2780,"-21"-9"-2663,0 0 0,0 0 0,0-1 0,0-1 0,17 1 0,68-2 689,-85-3-508,-9 1 133,-8 1 8,-3 1-352,1 1 1,0 1 0,0-1 0,0 2-1,0-1 1,0 1 0,0 1 0,-10 5 0,-1 1-10,2 1 0,-27 21 0,-5 9 34,-3 8-16</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38.606"/>
    </inkml:context>
    <inkml:brush xml:id="br0">
      <inkml:brushProperty name="width" value="0.1" units="cm"/>
      <inkml:brushProperty name="height" value="0.1" units="cm"/>
      <inkml:brushProperty name="color" value="#8F0B18"/>
    </inkml:brush>
  </inkml:definitions>
  <inkml:trace contextRef="#ctx0" brushRef="#br0">1 223 6656,'87'-22'3562,"-48"13"-3131,-26 7-345,0-1-1,21-9 1,-6-1 0,1-2-1,-2-1 0,31-23 1,37-22 164,-94 61-248,-1-1-1,1 1 1,0-1 0,0 1-1,-1-1 1,1 0-1,0 1 1,0-1-1,-1 0 1,1 0 0,-1 1-1,1-1 1,-1 0-1,1 0 1,-1 0-1,1-1 1,-1 1-2,0 1-1,-1-1 1,1 0 0,0 1 0,-1-1-1,1 0 1,-1 1 0,1-1-1,-1 1 1,1-1 0,-1 1 0,1-1-1,-1 1 1,1-1 0,-1 1-1,1 0 1,-1-1 0,-1 0 0,-7-6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39.029"/>
    </inkml:context>
    <inkml:brush xml:id="br0">
      <inkml:brushProperty name="width" value="0.1" units="cm"/>
      <inkml:brushProperty name="height" value="0.1" units="cm"/>
      <inkml:brushProperty name="color" value="#8F0B18"/>
    </inkml:brush>
  </inkml:definitions>
  <inkml:trace contextRef="#ctx0" brushRef="#br0">200 0 6528,'2'1'3723,"1"5"-3158,-3 55-326,-9 232 770,7-267-873,2-18-76,-1 1 0,0-1 0,-3 14 0,3-19-52,0 1-1,-1-1 1,1 0-1,-1 0 1,0 0 0,1 0-1,-2 0 1,1-1-1,0 1 1,0-1-1,-1 1 1,-3 2-1,-3 1-30,-1 0-1,1-1 0,-1 0 1,0 0-1,-13 3 0,10-3-12,0 0 0,-20 11 0,5-1 142,27-15-104,1 0 0,0 0 0,0 0 1,0 0-1,0 0 0,0 0 0,0 0 0,0 0 0,0 0 0,0 0 0,0 0 0,0 0 0,0 0 0,0 0 0,0 0 0,-1 0 0,1-1 0,0 1 1,0 0-1,0 0 0,0 0 0,0 0 0,0 0 0,0 0 0,0 0 0,0 0 0,0 0 0,0 0 0,0 0 0,0-1 0,0 1 0,0 0 0,0 0 0,0 0 1,0 0-1,0 0 0,0 0 0,0 0 0,1 0 0,-1 0 0,0 0 0,0 0 0,0-1 0,0 1 0,0 0 0,0 0 0,0 0 0,0 0 0,0 0 1,0 0-1,0 0 0,0 0 0,0 0 0,0 0 0,0 0 0,1 0 0,-1 0 0,0 0 0,0 0 0,0 0 0,0 0 0,9-5 39,0 2 0,0-1 0,1 1 0,16-3 0,1-1-6,139-52 578,-130 46-463,4-3 122,-40 16-268,0 0 1,0 0-1,0 0 1,1 0-1,-1 0 1,0 0-1,0-1 1,0 1-1,0 0 1,1 0-1,-1 0 0,0 0 1,0 0-1,0 0 1,0-1-1,0 1 1,1 0-1,-1 0 1,0 0-1,0-1 1,0 1-1,0 0 0,0 0 1,0 0-1,0 0 1,0-1-1,0 1 1,0 0-1,0 0 1,0-1-1,0 1 1,0 0-1,0 0 1,0 0-1,0-1 0,0 1 1,0 0-1,0 0 1,0 0-1,0-1 1,0 1-1,0 0 1,-1 0-1,1 0 1,0 0-1,0-1 0,0 1 1,0 0-1,0 0 1,0 0-1,-1 0 1,1 0-1,0 0 1,0-1-1,-13-7 103,9 6-91,-18-18-64,13 5 11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39.763"/>
    </inkml:context>
    <inkml:brush xml:id="br0">
      <inkml:brushProperty name="width" value="0.1" units="cm"/>
      <inkml:brushProperty name="height" value="0.1" units="cm"/>
      <inkml:brushProperty name="color" value="#8F0B18"/>
    </inkml:brush>
  </inkml:definitions>
  <inkml:trace contextRef="#ctx0" brushRef="#br0">616 0 7808,'-1'2'3451,"-3"6"-2433,2 15-894,-1 0 0,-1 0 0,-8 26 0,12-49-124,-13 41 28,-1-1 0,-23 44 0,23-54-139,4-13 56,8-16 112,1 1-1,0 0 1,-1 0-1,1 0 0,0 0 1,0 0-1,0 0 0,0 1 1,1-1-1,-2 4 1,21-17 332,140-127-160,-147 128-142,19-12 0,5-4 17,-35 24-114,3 0 208,-4 5 92,-1 6-294,0-1 32,0 0-1,-1 0 1,0-1 0,0 1-1,-1-1 1,0 0-1,-6 11 1,-3 8 98,-98 239 306,93-227-398,-1-1 0,-2-1 0,-2-1 0,-25 32-1,-114 123 182,157-185-206,-78 84 49,63-71-89,0 0 0,-34 23-1,43-36 24,1 1-1,-1-2 1,1 1-1,-17 4 1,-52 11-24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0.179"/>
    </inkml:context>
    <inkml:brush xml:id="br0">
      <inkml:brushProperty name="width" value="0.1" units="cm"/>
      <inkml:brushProperty name="height" value="0.1" units="cm"/>
      <inkml:brushProperty name="color" value="#8F0B18"/>
    </inkml:brush>
  </inkml:definitions>
  <inkml:trace contextRef="#ctx0" brushRef="#br0">1 1 7680,'29'18'3389,"12"14"-2501,11 8-963,51 25 422,183 84 0,-22-36 85,-247-107-430,-12-5 19,0 1-1,1 0 1,-1 0 0,-1 0-1,1 1 1,0 0-1,-1 0 1,1 0 0,-1 0-1,5 6 1,0 6 22</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0.696"/>
    </inkml:context>
    <inkml:brush xml:id="br0">
      <inkml:brushProperty name="width" value="0.1" units="cm"/>
      <inkml:brushProperty name="height" value="0.1" units="cm"/>
      <inkml:brushProperty name="color" value="#8F0B18"/>
    </inkml:brush>
  </inkml:definitions>
  <inkml:trace contextRef="#ctx0" brushRef="#br0">1 207 7424,'43'-17'3736,"-21"7"-3539,-1-1-1,28-20 0,-15 9-119,2 1 0,0 2-1,1 2 1,45-16 0,-55 25-29,49-8 0,-74 16-40,0-1 0,1 1 0,-1 0 0,1-1 0,-1 1 0,0 1 0,1-1 0,-1 0 0,1 0 0,-1 1 0,0 0 0,1-1 0,-1 1-1,0 0 1,0 0 0,1 0 0,-1 0 0,0 1 0,0-1 0,0 0 0,-1 1 0,4 2 0,-3-1 11,0 0 0,-1 0-1,1 0 1,0 1 0,-1-1-1,0 0 1,1 1 0,-1-1 0,-1 1-1,1-1 1,0 1 0,-1 0 0,0-1-1,0 5 1,0 1 22,-1 0 1,0 0-1,0-1 1,-1 1-1,-1 0 0,-3 10 1,-25 48 244,16-37-206,5-11 5,-1 0 1,0 0-1,-1-2 0,-1 1 1,-1-1-1,0-1 0,-27 23 1,38-36-72,0-1 1,0 0-1,0 0 1,0 0-1,-1 0 1,1 0-1,0-1 1,-1 0-1,1 1 1,-1-1-1,0-1 1,1 1-1,-1 0 1,0-1-1,0 0 1,1 0-1,-6-1 1,6 1-10,0-1 1,0 0 0,0 0 0,0 0 0,1 0 0,-1-1-1,0 1 1,1-1 0,-1 1 0,1-1 0,-1 0 0,1 0-1,0 0 1,0 0 0,0-1 0,0 1 0,0-1 0,0 1-1,1-1 1,-1 0 0,-1-3 0,-7-26-54,1-6 11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1.097"/>
    </inkml:context>
    <inkml:brush xml:id="br0">
      <inkml:brushProperty name="width" value="0.1" units="cm"/>
      <inkml:brushProperty name="height" value="0.1" units="cm"/>
      <inkml:brushProperty name="color" value="#8F0B18"/>
    </inkml:brush>
  </inkml:definitions>
  <inkml:trace contextRef="#ctx0" brushRef="#br0">303 0 6656,'5'8'2464,"0"0"-1920,-2 11-32,-3-7-128,0 7-192,0 13 32,-3 1-128,-7 6-64,2 4 0,-5 4 32,-4 2 96,-6 1-64,-5 0 0,-13 4 32,-7 4 0,-11-15-64,-7-13-64</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1.536"/>
    </inkml:context>
    <inkml:brush xml:id="br0">
      <inkml:brushProperty name="width" value="0.1" units="cm"/>
      <inkml:brushProperty name="height" value="0.1" units="cm"/>
      <inkml:brushProperty name="color" value="#8F0B18"/>
    </inkml:brush>
  </inkml:definitions>
  <inkml:trace contextRef="#ctx0" brushRef="#br0">0 1 7680,'15'14'2880,"1"-1"-2240,-7 1-160,-1-6-256,5 0-160,0 0 96,1-1-64,-1 1 0,0-3-32,0-2 32,0 0 0,-5 2-32,1 3 32,-4 3-128,-5 5 0,-5 6 32,-4-2 64</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2.670"/>
    </inkml:context>
    <inkml:brush xml:id="br0">
      <inkml:brushProperty name="width" value="0.1" units="cm"/>
      <inkml:brushProperty name="height" value="0.1" units="cm"/>
      <inkml:brushProperty name="color" value="#8F0B18"/>
    </inkml:brush>
  </inkml:definitions>
  <inkml:trace contextRef="#ctx0" brushRef="#br0">0 213 5504,'83'-19'2725,"-53"10"-2565,0-1 0,-1-1 0,0-2 0,34-20 0,105-71 571,-151 91-475,-16 12-139,-6 2-53,-8 5-136,-17 4 149,28-10-63,-1 1 0,0 0-1,1 0 1,-1 0-1,1 0 1,-1 0-1,1 0 1,0 1 0,-1-1-1,1 1 1,0 0-1,0-1 1,0 1-1,0 0 1,0 0 0,1 1-1,-1-1 1,1 0-1,-1 0 1,0 3 0,-3 5 50,2 0-1,-1 0 1,-3 21 0,1-6-18,-31 161 717,32-160-627,1-11 7,2 1 0,-2 23 0,4-37-36,1-4-17,6-9-44,68-103 304,-65 100-324,1 2 0,1-1-1,0 1 1,1 1 0,0 0 0,16-10-1,-21 17-25,-4 1 22,0 0 0,1 0 0,0 0 0,-1 1 0,1 0 0,0 0 0,7-1 0,-12 2-24,1 1 0,-1 0 0,1 0 0,-1 0 1,1 0-1,-1 0 0,0 0 0,1 0 0,-1 0 0,1 0 0,-1 0 0,1 0 0,-1 1 0,1-1 0,-1 0 0,1 0 0,-1 0 0,0 0 0,1 1 0,-1-1 0,1 0 0,-1 1 1,0-1-1,1 0 0,-1 0 0,0 1 0,1 0 0,-1 0 3,1 0 0,-1-1 0,0 1 0,0 0 1,0 0-1,1 0 0,-1 0 0,0 0 0,0 0 0,0 0 1,0 0-1,-1 2 0,-9 25 118,0-5-98,-1 0 0,-1 0-1,-1-1 1,-1 0 0,-1-2-1,-1 0 1,-26 26 0,42-46-19,-1 1 1,0 0 0,1-1 0,-1 1-1,0 0 1,0-1 0,0 1 0,0-1-1,1 1 1,-1-1 0,0 0 0,-2 1-1,3-1-7,0 0 0,0 0 0,-1 0-1,1 0 1,0 0 0,0 0-1,0-1 1,0 1 0,-1 0 0,1 0-1,0 0 1,0 0 0,0 0 0,0 0-1,-1-1 1,1 1 0,0 0 0,0 0-1,0 0 1,0 0 0,0-1 0,0 1-1,0 0 1,0 0 0,0 0 0,-1-1-1,1 1 1,0 0 0,0 0 0,0 0-1,0-1 1,0 1 0,0 0 0,0 0-1,1-1 1,3-25-453,-2 17 499,-1-3 141,-1 12-181,0 0 0,0 0 0,0 0 0,0 0 0,0 0 0,0 1 0,0-1 0,0 0 0,1 0 0,-1 0 0,0 0 0,0 0 0,0 0 0,0 0 0,0 0 0,0 0 0,0 0 0,0 0 0,0 0 0,0 0 0,0 0 0,0 0 0,0 0 0,0 0 0,0 0 0,0 0 0,0 0 0,0 0 0,0 0 0,0 0 0,0 0 0,0 0 0,0 0 0,1 0 0,-1 0 0,0 0 0,0 0 0,0 0 0,0 0 0,0 0 0,0 0 0,0 0 0,0 0 0,0 0 0,0 0 0,0 0 0,0 0 0,0 0 0,0 0 0,0 0 0,0 0 0,0 0 0,0 0 0,0 0 0,1 0 0,-1 0 0,0 0 0,0 0 0,0 0 0,0 0 0,0 0 0,0 0 0,0 0 0,0 0 0,0 0 0,0-1 0,0 1 0,0 0 0,6 19-5,-3-10 29,2 9 0,0 1 0,-2 0 0,0 0 0,0 33 0,0-7 106,-1 120 233,-3-88-168,-4 0 247,4-75-409,1-1 1,-1 1-1,0-1 1,1 1-1,-1-1 1,0 1-1,0-1 1,0 1-1,0-1 1,0 0-1,-1 1 1,1-1 0,0 0-1,-1 0 1,1 0-1,0 0 1,-1 0-1,0 0 1,1 0-1,-4 0 1,0-1-1,0 0 0,0-1 1,0 0-1,0 0 0,0 0 0,0-1 1,0 1-1,-7-5 0,-3-2 50,-18-14 0,-2-1-64,-41-19-25,40 19 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6.998"/>
    </inkml:context>
    <inkml:brush xml:id="br0">
      <inkml:brushProperty name="width" value="0.05" units="cm"/>
      <inkml:brushProperty name="height" value="0.05" units="cm"/>
      <inkml:brushProperty name="color" value="#E71224"/>
    </inkml:brush>
  </inkml:definitions>
  <inkml:trace contextRef="#ctx0" brushRef="#br0">0 390 6912,'1'2'146,"0"0"1,0 0-1,0-1 1,0 1-1,1 0 0,-1-1 1,0 1-1,1-1 1,-1 1-1,1-1 1,-1 0-1,1 0 1,0 0-1,-1 0 0,1 0 1,0 0-1,0 0 1,0 0-1,0-1 1,0 1-1,0-1 0,0 1 1,0-1-1,0 0 1,0 0-1,0 0 1,2 0-1,8-1-94,0 0-1,-1-1 0,20-6 1,-27 8 42,84-24 109,-1-4 1,-2-4 0,-1-3 0,116-67-1,-71 28 283,-126 73-476,-1-1 1,0 1-1,1-1 1,-1 1-1,0-1 1,0 0-1,0 0 1,0 0-1,0-1 1,0 1-1,0 0 1,2-5-1,-3 5-15,-1-1 0,1 1 0,-1 0 1,1-1-1,-1 1 0,0-1 0,0 1 0,0 0 0,0-1 0,0 1 1,-1-1-1,1 1 0,-1 0 0,0-1 0,-1-3 0,-6-13-27,-2-2 54</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3.017"/>
    </inkml:context>
    <inkml:brush xml:id="br0">
      <inkml:brushProperty name="width" value="0.1" units="cm"/>
      <inkml:brushProperty name="height" value="0.1" units="cm"/>
      <inkml:brushProperty name="color" value="#8F0B18"/>
    </inkml:brush>
  </inkml:definitions>
  <inkml:trace contextRef="#ctx0" brushRef="#br0">0 0 7040,'9'9'3715,"3"3"-3164,-10-8-487,0 1 0,0-1-1,-1 1 1,0-1-1,0 1 1,0 0 0,0-1-1,0 9 1,-1 2 63,-3 24 0,-11 30 118,2-19 22,12-23 21,0-31-101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3.387"/>
    </inkml:context>
    <inkml:brush xml:id="br0">
      <inkml:brushProperty name="width" value="0.1" units="cm"/>
      <inkml:brushProperty name="height" value="0.1" units="cm"/>
      <inkml:brushProperty name="color" value="#8F0B18"/>
    </inkml:brush>
  </inkml:definitions>
  <inkml:trace contextRef="#ctx0" brushRef="#br0">1 454 5632,'22'19'2176,"-9"-11"-1664,0 11-32,-5-11-128,1 3-224,-1-3-32,5 0 32,0 0 0,0 0-64,-4-4-64,-1-1 32,2-3-32,-15-7 0</inkml:trace>
  <inkml:trace contextRef="#ctx0" brushRef="#br0" timeOffset="1">143 319 3968,'3'-1'246,"0"0"0,0-1 0,-1 1 0,1-1 1,0 1-1,-1-1 0,1 0 0,2-3 0,18-13 333,99-60 608,-47 30-816,-13 7-17,25-15 326,-84 54-638,-1 1-9,0 0 0,-1 0 0,1 0 0,0 0 0,0 0 0,-1-1 0,1 1 0,1-3 0,-3 3-29,1 1 1,-1-1-1,0 0 0,0 1 1,0-1-1,1 0 0,-1 0 1,0 1-1,0-1 1,0 0-1,0 1 0,0-1 1,-1 0-1,1 0 1,0 1-1,0-1 0,0 0 1,-1 1-1,1-1 1,0 0-1,-1 1 0,1-1 1,0 1-1,-1-1 1,1 0-1,-1 1 0,1-1 1,-1 1-1,1-1 1,-2 1-1,-10-12 17,-5-2-15</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3.740"/>
    </inkml:context>
    <inkml:brush xml:id="br0">
      <inkml:brushProperty name="width" value="0.1" units="cm"/>
      <inkml:brushProperty name="height" value="0.1" units="cm"/>
      <inkml:brushProperty name="color" value="#8F0B18"/>
    </inkml:brush>
  </inkml:definitions>
  <inkml:trace contextRef="#ctx0" brushRef="#br0">265 0 7168,'4'3'2748,"-4"-3"-2670,3 4 392,12 0 126,-13-4-569,0 0 0,0 0-1,0 1 1,1-1 0,-1 1 0,0 0-1,0 0 1,0-1 0,0 1 0,3 2-1,-4-1 18,1 0 0,-1 0 0,0 0 0,1-1 0,-1 1 0,0 1 0,0-1-1,0 0 1,0 0 0,-1 0 0,1 0 0,-1 1 0,1-1 0,-1 0 0,0 1-1,0 1 1,-2 43 159,2-39-154,-7 42 88,-3-2-1,-17 55 1,2-24 102,-4 0 0,-3-2-1,-66 114 1,91-177-190,-1 0-1,-1-1 1,0 0 0,-1-1 0,0 0-1,-21 18 1,18-21 37</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6:44.087"/>
    </inkml:context>
    <inkml:brush xml:id="br0">
      <inkml:brushProperty name="width" value="0.1" units="cm"/>
      <inkml:brushProperty name="height" value="0.1" units="cm"/>
      <inkml:brushProperty name="color" value="#8F0B18"/>
    </inkml:brush>
  </inkml:definitions>
  <inkml:trace contextRef="#ctx0" brushRef="#br0">5 1 7168,'-4'167'3872,"5"-153"-3793,0 1 0,1 0-1,1 0 1,0-1 0,1 0 0,1 0 0,0 0 0,1 0 0,12 20 0,-14-28-31,0 1-1,1-2 1,-1 1-1,1 0 1,0-1-1,1 0 1,-1 0-1,1-1 1,0 0-1,13 7 1,-15-9-23,1 0 1,-1 0-1,1 0 0,0-1 1,-1 0-1,1 0 1,0 0-1,0-1 0,0 0 1,0 1-1,0-2 1,0 1-1,0-1 0,0 1 1,-1-1-1,10-4 1,-7 3 7,-1-1 1,0 1-1,0-2 1,0 1-1,0-1 1,0 1-1,-1-2 1,0 1 0,1-1-1,6-7 1,-9 8-40,-1-1 0,1 1 0,-1 0 1,1-1-1,-1 0 0,0 1 0,-1-1 1,1 0-1,-1 0 0,0 0 0,-1 0 1,1 0-1,-1 0 0,0-9 0,-8-40-4,-4-6 10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05.448"/>
    </inkml:context>
    <inkml:brush xml:id="br0">
      <inkml:brushProperty name="width" value="0.1" units="cm"/>
      <inkml:brushProperty name="height" value="0.1" units="cm"/>
      <inkml:brushProperty name="color" value="#8F0B18"/>
    </inkml:brush>
  </inkml:definitions>
  <inkml:trace contextRef="#ctx0" brushRef="#br0">5 0 8192,'-5'0'3072,"10"5"-2400,-2-5 128,2 3-832,3 2 0,2 2 32,2 1 64,1 0-32,0 3 128,5 0 128,-6 5-160,1 8 0,-8 2-64,3-14 32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09.374"/>
    </inkml:context>
    <inkml:brush xml:id="br0">
      <inkml:brushProperty name="width" value="0.1" units="cm"/>
      <inkml:brushProperty name="height" value="0.1" units="cm"/>
      <inkml:brushProperty name="color" value="#8F0B18"/>
    </inkml:brush>
  </inkml:definitions>
  <inkml:trace contextRef="#ctx0" brushRef="#br0">36 0 3968,'1'2'187,"1"0"0,-1 0 0,1 0 0,0 0 0,0-1 0,0 1 0,-1 0 0,1-1 0,1 0 0,-1 1 0,0-1 0,4 1 0,30 9 257,-13-5-359,-16-4 157,1 0 0,-1-1 0,1 0 0,14 1 0,-22 14 350,-7 2-402,0-1 0,-12 24-1,13-30-123,-18 33 225,-30 41 1,2-5 293,50-78-552,2-2-26,-1 0 0,1 1-1,0-1 1,-1 1 0,1-1 0,0 1-1,0-1 1,-1 1 0,1-1-1,0 1 1,0-1 0,0 1 0,0-1-1,0 1 1,-1-1 0,1 1 0,0-1-1,0 1 1,0-1 0,1 1 0,-1 0-1,1-1 3,-1 1 1,1-1-1,0 0 0,0 0 0,-1 0 0,1 0 0,0 0 0,0-1 0,0 1 0,-1 0 0,1 0 0,0 0 0,0-1 1,1 0-1,-2 1-2,19-9 204,-16 7-155,1 0 0,-1 1 0,1-1 0,0 1 0,0-1 0,-1 1 0,1 0 0,5 0 0,-9 1-50,1 0 1,-1 0-1,1 0 1,-1 0-1,1 0 1,-1 1-1,0-1 1,1 0-1,-1 0 1,1 1-1,-1-1 1,0 0-1,1 0 1,-1 1-1,0-1 0,1 0 1,-1 1-1,0-1 1,0 0-1,1 1 1,-1-1-1,0 1 1,0-1-1,0 0 1,1 1-1,-1-1 1,0 1-1,0-1 1,0 1-1,0-1 1,0 1-1,0-1 0,0 1 1,0-1-1,0 0 1,0 1-1,0 0 1,-4 22 24,3-17-15,-14 62 80,9-17 139,4-47-203,1 1 0,0 0 0,1-1 0,-1 1 0,1 6 0,2-3 26,1-8-35,-2 0-8,3-2 14,-1 1 0,1-1 0,-1 0 0,1 1 0,-1-2 0,0 1 0,0 0 1,0-1-1,0 1 0,5-6 0,-5 4 8,1 0 0,0 1 1,1-1-1,-1 1 1,7-4-1,-11 7-38,1 0-1,-1 0 1,1-1 0,-1 1-1,0 0 1,1 0 0,-1 0 0,1 0-1,-1 0 1,0 0 0,1 0-1,-1 0 1,1 0 0,-1 0 0,0 0-1,1 0 1,-1 0 0,1 0-1,-1 1 1,0-1 0,1 0-1,-1 0 1,0 0 0,1 1 0,-1-1-1,0 0 1,1 0 0,-1 1-1,0-1 1,1 0 0,-1 1 0,0-1-1,1 4-152</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09.706"/>
    </inkml:context>
    <inkml:brush xml:id="br0">
      <inkml:brushProperty name="width" value="0.1" units="cm"/>
      <inkml:brushProperty name="height" value="0.1" units="cm"/>
      <inkml:brushProperty name="color" value="#8F0B18"/>
    </inkml:brush>
  </inkml:definitions>
  <inkml:trace contextRef="#ctx0" brushRef="#br0">1 366 7296,'0'11'2816,"5"-11"-2208,0 0-160,3-3-224,1-5-160,4-4 96,0 1-64,-5 0 0,9-21-32,9-18 32,-4 9 64,-4 5-64,3-18 0,9-15-32,-12 19-64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0.825"/>
    </inkml:context>
    <inkml:brush xml:id="br0">
      <inkml:brushProperty name="width" value="0.1" units="cm"/>
      <inkml:brushProperty name="height" value="0.1" units="cm"/>
      <inkml:brushProperty name="color" value="#8F0B18"/>
    </inkml:brush>
  </inkml:definitions>
  <inkml:trace contextRef="#ctx0" brushRef="#br0">0 155 4736,'18'-8'1760,"-8"8"-1376,15-12 32,-20 12 0,11-4-224,6-8 64,4 1-224,0-5-32,1 5 0,-6 0 128,-4 3 64,-4 0-64,5 1-96,-1-6 64,-9 7 0,-8-7-32,-3-1-64</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1.210"/>
    </inkml:context>
    <inkml:brush xml:id="br0">
      <inkml:brushProperty name="width" value="0.1" units="cm"/>
      <inkml:brushProperty name="height" value="0.1" units="cm"/>
      <inkml:brushProperty name="color" value="#8F0B18"/>
    </inkml:brush>
  </inkml:definitions>
  <inkml:trace contextRef="#ctx0" brushRef="#br0">0 1 6400,'1'7'549,"0"-1"0,0 1 0,0 0-1,1 0 1,0-1 0,5 12 0,-4-11-555,0 1-1,-1 0 0,0 0 1,0 0-1,1 13 0,-5 139 386,2-155-391,-1 1 1,0-1-1,-1 1 0,1-1 0,-1 0 1,-2 6-1,0 0 19,-4 7 47</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1.567"/>
    </inkml:context>
    <inkml:brush xml:id="br0">
      <inkml:brushProperty name="width" value="0.1" units="cm"/>
      <inkml:brushProperty name="height" value="0.1" units="cm"/>
      <inkml:brushProperty name="color" value="#8F0B18"/>
    </inkml:brush>
  </inkml:definitions>
  <inkml:trace contextRef="#ctx0" brushRef="#br0">1 288 6528,'2'0'2144,"15"-5"-1704,0 0 0,0 0 0,31-16 0,127-81 114,-109 65-323,80-34-1,-140 68-221,3-1 5,2-2 21,0 1 0,0 0 0,1 1 0,-1 0-1,1 1 1,0 0 0,19-1 0,-23 6-3,-10-2 27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7.435"/>
    </inkml:context>
    <inkml:brush xml:id="br0">
      <inkml:brushProperty name="width" value="0.05" units="cm"/>
      <inkml:brushProperty name="height" value="0.05" units="cm"/>
      <inkml:brushProperty name="color" value="#E71224"/>
    </inkml:brush>
  </inkml:definitions>
  <inkml:trace contextRef="#ctx0" brushRef="#br0">427 1 6528,'0'0'2144,"0"12"-427,0 0-1641,0 0-1,-1 0 1,-1 0 0,1 0-1,-2-1 1,0 1-1,0-1 1,-1 1 0,0-1-1,-10 17 1,-23 32 101,-72 88 1,-59 43 214,99-120-19,68-71-368,1 1-1,-1 0 1,0-1 0,1 1-1,-1 0 1,1 0 0,-1-1-1,1 1 1,-1 0 0,1 0 0,-1 0-1,1 0 1,0-1 0,-1 1-1,1 0 1,0 0 0,0 0-1,0 0 1,0 0 0,0 0-1,0 0 1,0 0 0,0 1-1,1-1 3,-1-1-1,1 1 0,-1 0 0,1-1 0,0 1 0,-1-1 0,1 1 0,0-1 0,0 1 0,-1-1 0,1 0 0,0 1 0,0-1 0,0 0 0,0 0 0,-1 0 0,1 0 0,0 1 0,2-1 0,5 0 28,1-1 1,0 1-1,-1-1 1,9-3-1,25-6 156,-1-3-1,61-26 1,76-48 235,-139 67-315,-32 16-94,12-6 105,0 0 0,29-21 0,-47 30-117,-1 1-1,1 0 1,-1-1 0,0 1 0,1-1 0,-1 1-1,0-1 1,1 1 0,-1-1 0,0 0 0,0 1-1,1-1 1,-1 1 0,0-1 0,0 1 0,0-1-1,0 0 1,0 1 0,0-1 0,0 1 0,0-1-1,0 0 1,0 1 0,0-1 0,0 1 0,0-1-1,-1 0 1,1 1 0,0-1 0,0 1 0,-1-1-1,1 1 1,0-1 0,-1 1 0,1-1 0,0 1-1,-1-1 1,0 0 0,-20-17-42,19 16 29,-18-12-49,1 0-6</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1.926"/>
    </inkml:context>
    <inkml:brush xml:id="br0">
      <inkml:brushProperty name="width" value="0.1" units="cm"/>
      <inkml:brushProperty name="height" value="0.1" units="cm"/>
      <inkml:brushProperty name="color" value="#8F0B18"/>
    </inkml:brush>
  </inkml:definitions>
  <inkml:trace contextRef="#ctx0" brushRef="#br0">572 0 6144,'-4'6'869,"0"0"-1,0 0 1,-5 13 0,-13 47-501,14-42-190,-35 94-50,-121 202 176,120-249-159,-78 97-1,71-102-1,-27 31-42,60-74-95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2.297"/>
    </inkml:context>
    <inkml:brush xml:id="br0">
      <inkml:brushProperty name="width" value="0.1" units="cm"/>
      <inkml:brushProperty name="height" value="0.1" units="cm"/>
      <inkml:brushProperty name="color" value="#8F0B18"/>
    </inkml:brush>
  </inkml:definitions>
  <inkml:trace contextRef="#ctx0" brushRef="#br0">1 0 7040,'2'29'3970,"5"11"-3621,1 1-332,0 36 350,-3 124 0,-5-151-211,1-34-81,2-7-27,0-9-34,0-5-7,-3 2-6,1 1-1,0 0 1,-1-1 0,1 1-1,-1-1 1,0 1-1,0 0 1,0-5 0,0-21-1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2.666"/>
    </inkml:context>
    <inkml:brush xml:id="br0">
      <inkml:brushProperty name="width" value="0.1" units="cm"/>
      <inkml:brushProperty name="height" value="0.1" units="cm"/>
      <inkml:brushProperty name="color" value="#8F0B18"/>
    </inkml:brush>
  </inkml:definitions>
  <inkml:trace contextRef="#ctx0" brushRef="#br0">0 58 7040,'1'-2'428,"0"0"0,1 1 0,-1-1 0,0 0 0,1 0 0,-1 1 0,1-1 0,3-1 0,1-2-425,1 1 0,13-6 0,-4 3 285,-9 4-268,1 0 0,-1 1-1,1 0 1,-1 0 0,1 1 0,0 0-1,0 0 1,0 1 0,9 1 0,-13-1-15,-3 0-3,0 0 0,0 0 1,0 1-1,-1-1 0,1 0 0,0 1 1,0-1-1,0 1 0,0-1 1,0 1-1,-1-1 0,1 1 0,0-1 1,-1 1-1,1 0 0,0 0 1,-1-1-1,1 1 0,-1 0 0,1 0 1,-1 0-1,1-1 0,-1 1 1,0 0-1,1 0 0,-1 0 0,0 1 1,2 2 9,-1 0 1,-1 1 0,1-1 0,0 8 0,2 66 101,15 97 1,8-41 33,-4-20-253,-15-78 454,15 46 0,-21-81-345,-1-1 1,0 0-1,0 1 0,0-1 0,0 0 0,0 0 0,0 1 0,0-1 0,1 1 1,-1-1-1,0 0 0,0 1 0,0-1 0,0 0 0,0 1 0,-1-1 0,1 0 0,0 1 1,0-1-1,0 0 0,0 1 0,0-1 0,0 0 0,0 1 0,-1-1 0,1 0 1,0 0-1,0 1 0,0-1 0,-1 0 0,1 0 0,0 1 0,0-1 0,-1 0 1,1 0-1,0 0 0,-1 1 0,1-1 0,0 0 0,-1 0 0,1 0 0,0 0 1,-1 0-1,1 0 0,0 0 0,-1 1 0,1-1 0,0 0 0,-1 0 0,1 0 1,0-1-1,-1 1 0,1 0 0,-1 0 0,-21-5 175,-72-35 103,70 33-318,-29-12-98,17 1 86</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3.029"/>
    </inkml:context>
    <inkml:brush xml:id="br0">
      <inkml:brushProperty name="width" value="0.1" units="cm"/>
      <inkml:brushProperty name="height" value="0.1" units="cm"/>
      <inkml:brushProperty name="color" value="#8F0B18"/>
    </inkml:brush>
  </inkml:definitions>
  <inkml:trace contextRef="#ctx0" brushRef="#br0">0 119 7040,'10'-4'3328,"11"-7"-2976,-8 6-192,0 2-160,-4 0 64,9-10 32,7-1 32,1-2-64,0 1-64,-9-1 32,-7 5-32,-10 3 0</inkml:trace>
  <inkml:trace contextRef="#ctx0" brushRef="#br0" timeOffset="1">130 378 8064,'10'-5'3648,"28"-22"-3168,-28 24-256,11-13-224,14-18 0,-5 2 0,-4 7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3.399"/>
    </inkml:context>
    <inkml:brush xml:id="br0">
      <inkml:brushProperty name="width" value="0.1" units="cm"/>
      <inkml:brushProperty name="height" value="0.1" units="cm"/>
      <inkml:brushProperty name="color" value="#8F0B18"/>
    </inkml:brush>
  </inkml:definitions>
  <inkml:trace contextRef="#ctx0" brushRef="#br0">1 151 7040,'17'-8'2720,"1"5"-2112,4-5-192,-9 3-128,5 2-192,7-5 32,1 0-64,4-4 32,1-2-64,-1-2-32,-4 0 96,-1 5-64,-2-1 64,-5 1-64,-6 3-32,-4 3 32,-3 2-32</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3.753"/>
    </inkml:context>
    <inkml:brush xml:id="br0">
      <inkml:brushProperty name="width" value="0.1" units="cm"/>
      <inkml:brushProperty name="height" value="0.1" units="cm"/>
      <inkml:brushProperty name="color" value="#8F0B18"/>
    </inkml:brush>
  </inkml:definitions>
  <inkml:trace contextRef="#ctx0" brushRef="#br0">1 290 7552,'4'0'2816,"9"-5"-2208,5-6-96,-13 11-192,12-11-192,9-8 64,4-4-96,4-1 0,1-3-32,-4 0-64,-1 4 32,-4 1-32,-4 3 64,-4-2-32,-5 2 64,-1 0-128,-7-1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4.101"/>
    </inkml:context>
    <inkml:brush xml:id="br0">
      <inkml:brushProperty name="width" value="0.1" units="cm"/>
      <inkml:brushProperty name="height" value="0.1" units="cm"/>
      <inkml:brushProperty name="color" value="#8F0B18"/>
    </inkml:brush>
  </inkml:definitions>
  <inkml:trace contextRef="#ctx0" brushRef="#br0">97 1 7424,'-1'3'288,"1"0"0,-1 0 0,1 0 0,0 1 0,0-1 0,1 0 0,-1 0 0,1 0 0,-1 1 0,1-1 0,1 3 0,3 16 352,0 4-587,-2-14 0,-1-1 1,0 22-1,-3 13-19,-3 0 0,-2 0 0,-2-1 1,-16 54-1,16-70-34,-2-1 0,-21 43 0,6-32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4.433"/>
    </inkml:context>
    <inkml:brush xml:id="br0">
      <inkml:brushProperty name="width" value="0.1" units="cm"/>
      <inkml:brushProperty name="height" value="0.1" units="cm"/>
      <inkml:brushProperty name="color" value="#8F0B18"/>
    </inkml:brush>
  </inkml:definitions>
  <inkml:trace contextRef="#ctx0" brushRef="#br0">1 373 7552,'35'-27'3520,"22"-9"-2775,-10 6-594,17-12-11,3 2 1,125-53-1,-78 36-117,-67 31-19,-31 16 86,0-1 91,-16 11-178,0 0 0,0 0 0,0 0 1,0 0-1,0 0 0,0 0 1,0 0-1,0 1 0,0-1 0,0 0 1,0 0-1,0 0 0,0 0 1,1 0-1,-1 0 0,0 0 1,0 0-1,0 0 0,0 1 0,0-1 1,0 0-1,0 0 0,0 0 1,0 0-1,0 0 0,0 0 1,0 0-1,1 0 0,-1 0 0,0 0 1,0 0-1,0 0 0,0 0 1,0 0-1,0 0 0,0 0 1,0 0-1,1 0 0,-1 0 0,0 0 1,0 0-1,0 0 0,0 0 1,-17 30 94,5-8-107,-16 20 0,-153 182 34,112-141 344,-78 74 26,116-130-283,-47 31 0,61-46-21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5.104"/>
    </inkml:context>
    <inkml:brush xml:id="br0">
      <inkml:brushProperty name="width" value="0.1" units="cm"/>
      <inkml:brushProperty name="height" value="0.1" units="cm"/>
      <inkml:brushProperty name="color" value="#8F0B18"/>
    </inkml:brush>
  </inkml:definitions>
  <inkml:trace contextRef="#ctx0" brushRef="#br0">5 1 6656,'-3'23'2512,"1"3"-1664,15 217-187,-13-127-368,0-114-289,0-1 0,0 0 0,0 1 0,1-1 0,-1 0 0,0 1 0,0-1 0,1 0 0,-1 0 0,1 1 0,-1-1-1,1 0 1,0 0 0,-1 0 0,1 0 0,0 1 0,0-1 0,-1 0 0,1-1 0,0 1 0,0 0 0,2 1 0,-1-1 11,1 0 1,-1 0 0,0 0-1,1 0 1,-1 0 0,1-1 0,-1 1-1,1-1 1,-1 0 0,1 0-1,2 0 1,4-1 23,-1 0-1,1 0 1,-1-1 0,1 0-1,-1 0 1,9-5 0,-8 2-59,0 0 0,0 0 1,0-1-1,-1 0 0,0-1 1,0 0-1,0 0 1,11-16-1,2-5-112,22-40 0,-21 32 93,77-144 327,-98 178-259,-1 1 0,1-1 0,-1 1 0,1-1 0,-1 0 0,1 1 0,-1-1 0,0 1 0,0-1 0,0 0 0,0 1 0,0-1 0,0 0 0,0 1 0,-1-1 0,1 1 0,-1-4 0,0 4-18,1 1 0,-1-1 1,0 0-1,1 0 1,-1 0-1,0 1 0,1-1 1,-1 0-1,0 1 1,0-1-1,0 0 0,0 1 1,0-1-1,1 1 1,-1 0-1,0-1 0,0 1 1,0 0-1,0-1 1,0 1-1,0 0 0,0 0 1,0 0-1,-1 0 1,1 0-1,0 0 0,0 0 1,0 0-1,-1 1 1,-7 1 29,-1 0 1,1 1 0,0 0 0,0 1 0,-8 5 0,-43 26 207,55-32-205,4-2-38,0-1 0,1 0 0,-1 1 0,1-1 0,-1 1 0,0-1 0,1 1 0,-1-1 1,1 1-1,0-1 0,-1 1 0,1-1 0,-1 1 0,1 0 0,0-1 0,-1 1 0,1 0 1,0-1-1,0 1 0,0 0 0,0-1 0,-1 1 0,1 0 0,0-1 0,0 1 0,0 0 1,0 0-1,0-1 0,1 1 0,-1 0 0,0-1 0,0 1 0,0 0 0,1-1 0,-1 1 1,0 0-1,1-1 0,-1 2 0,3 2-19,0 0 0,0-1 0,0 1 1,7 5-1,-5-4 31,28 25 35,71 49-1,-40-34 221,-8-4-45,1-3-1,105 52 1,-140-78-36,-22-12-188,0 0 0,0 0 0,0 0 0,0 0 0,1 0 0,-1 0 0,0-1 0,0 1 0,0 0 0,0 0 0,0 0 1,0 0-1,0 0 0,0 0 0,0 0 0,0 0 0,0 0 0,0-1 0,0 1 0,0 0 0,0 0 0,0 0 0,0 0 0,0 0 0,0 0 0,0 0 0,0-1 0,0 1 0,0 0 1,0 0-1,0 0 0,0 0 0,0 0 0,0 0 0,0 0 0,0-1 0,0 1 0,0 0 0,0 0 0,0 0 0,0 0 0,0 0 0,0 0 0,0 0 0,-1 0 0,1 0 0,0 0 0,0 0 1,0-1-1,-3-1 3,0-1 1,0 1 0,0-1-1,0 1 1,0 0 0,-1 0-1,1 0 1,-1 1 0,1-1-1,-1 1 1,0 0 0,0 0-1,1 0 1,-1 1 0,-4-1-1,7 1-7,-21-4 22</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5.573"/>
    </inkml:context>
    <inkml:brush xml:id="br0">
      <inkml:brushProperty name="width" value="0.1" units="cm"/>
      <inkml:brushProperty name="height" value="0.1" units="cm"/>
      <inkml:brushProperty name="color" value="#8F0B18"/>
    </inkml:brush>
  </inkml:definitions>
  <inkml:trace contextRef="#ctx0" brushRef="#br0">6 46 8576,'-5'-3'4544,"10"-2"-4896,3 2 480,-3 0 160,3-5-128,1 0-96,-1 5 32,-8-2-64,-3-3-32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7.802"/>
    </inkml:context>
    <inkml:brush xml:id="br0">
      <inkml:brushProperty name="width" value="0.05" units="cm"/>
      <inkml:brushProperty name="height" value="0.05" units="cm"/>
      <inkml:brushProperty name="color" value="#E71224"/>
    </inkml:brush>
  </inkml:definitions>
  <inkml:trace contextRef="#ctx0" brushRef="#br0">484 0 8320,'-1'4'484,"-2"2"112,1 0 0,0 1 0,1-1 0,-1 1 0,1 0 0,0 8 0,2 30-323,1-28-201,-2 0-1,0 0 1,-3 19 0,-13 41 186,-34 103 1,34-133-113,-2 0 0,-1-1 0,-3-1 0,-54 80 1,72-118-114,-1 0 0,0-1 0,-1 0 1,1 0-1,-1 0 0,0-1 1,-8 5-1,11-8-20,0 0 0,0-1 0,-1 1 0,1-1 0,0 0-1,-1 0 1,1 0 0,-1 0 0,1-1 0,-1 0 0,0 1 0,1-1 0,-1 0 0,1-1 0,-1 1 0,0-1 0,1 1 0,-5-3 0,0 0-18,0 0 1,0 0 0,1-1-1,0-1 1,-1 1 0,1-1 0,1 0-1,-1 0 1,1-1 0,0 0 0,0 0-1,1-1 1,0 1 0,0-1 0,0 0-1,1-1 1,0 1 0,0-1-1,-2-9 1,-5-31-70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6.264"/>
    </inkml:context>
    <inkml:brush xml:id="br0">
      <inkml:brushProperty name="width" value="0.1" units="cm"/>
      <inkml:brushProperty name="height" value="0.1" units="cm"/>
      <inkml:brushProperty name="color" value="#8F0B18"/>
    </inkml:brush>
  </inkml:definitions>
  <inkml:trace contextRef="#ctx0" brushRef="#br0">63 1 7808,'-1'0'196,"-1"0"1,0 1-1,1-1 0,-1 0 1,0 1-1,1 0 1,-1-1-1,1 1 1,-1 0-1,1 0 0,0 0 1,-1 0-1,1 0 1,0 0-1,-1 0 1,1 0-1,0 0 0,0 1 1,0-1-1,0 0 1,0 1-1,1-1 0,-1 1 1,-1 1-1,-1 6-121,0-1-1,0 1 0,-2 10 1,4-16 13,-4 24-96,1 1 1,1 0 0,1 0-1,1 0 1,2 0 0,5 36 0,0-26 133,2 0 1,1-1-1,2 0 0,16 36 1,-25-68-114,1 1 0,0-1 0,0 0-1,1 0 1,-1 0 0,1 0 0,0 0 0,0-1 0,1 0 0,0 0 0,8 6 0,-11-8-10,0-1 0,1 0 0,-1 1 0,1-1 0,-1 0 0,1 0 0,0-1 0,-1 1 0,1 0 0,0-1 0,-1 0 0,1 0 0,0 0 0,0 0 0,-1 0 0,1 0 0,0-1 0,-1 1 1,1-1-1,0 0 0,-1 1 0,1-1 0,-1-1 0,1 1 0,-1 0 0,1 0 0,2-4 0,-1 2 1,-1 0 0,0 0 1,-1 0-1,5-6 0,11-17 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6.776"/>
    </inkml:context>
    <inkml:brush xml:id="br0">
      <inkml:brushProperty name="width" value="0.1" units="cm"/>
      <inkml:brushProperty name="height" value="0.1" units="cm"/>
      <inkml:brushProperty name="color" value="#8F0B18"/>
    </inkml:brush>
  </inkml:definitions>
  <inkml:trace contextRef="#ctx0" brushRef="#br0">351 0 3712,'23'3'951,"-1"-1"-1,38-3 1,-20 1-27,-38-2-558,-7 2 153,-3 4-430,0 1 0,0 1 0,0 0-1,1 0 1,-1 0 0,1 1 0,-9 12 0,3-5 0,-63 68 211,-202 199 77,222-238-371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7.624"/>
    </inkml:context>
    <inkml:brush xml:id="br0">
      <inkml:brushProperty name="width" value="0.1" units="cm"/>
      <inkml:brushProperty name="height" value="0.1" units="cm"/>
      <inkml:brushProperty name="color" value="#8F0B18"/>
    </inkml:brush>
  </inkml:definitions>
  <inkml:trace contextRef="#ctx0" brushRef="#br0">1 0 5760,'0'0'3546,"1"2"-3396,44 38 522,-31-24 384,-13-15-1028,0 1 1,-1-1-1,1 0 1,-1 1 0,0-1-1,0 0 1,1 1-1,-1-1 1,0 0 0,0 3-1,0 44 161,9 283 577,-1-122 125,-8-208-884,0-1 1,1 1-1,-1-1 1,0 0-1,0 1 0,0-1 1,0 0-1,-1 1 1,1-1-1,0 0 1,0 1-1,0-1 1,0 1-1,0-1 1,0 0-1,0 0 1,-1 1-1,1-1 1,0 0-1,0 1 1,-1-1-1,1 0 1,0 1-1,0-1 1,-1 0-1,1 0 1,0 0-1,0 1 0,-1-1 1,1 0-1,0 0 1,-1 0-1,1 0 1,0 0-1,-1 1 1,0-1-1,0 0 4,0 0 0,-1-1-1,1 1 1,0 0 0,-1-1 0,1 1-1,0 0 1,-1-1 0,1 0-1,-2 0 1,-2-3 28,-1 1 0,1-1-1,-7-6 1,10 8-2,2 1-22,-1 1-1,0-1 1,0 0 0,0 0 0,1 0 0,-1 1 0,0-1 0,0 1 0,0-1 0,0 1 0,0-1 0,0 1-1,0-1 1,-1 1 0,1 0 0,0 0 0,0-1 0,-2 1 0,3 0 38,1 2-5,18 15 94,-1 2 0,15 20 0,-13-16 51,-16-17-109,-7-8 0,-7-6-92,-7-7-45,-5-16-11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8.610"/>
    </inkml:context>
    <inkml:brush xml:id="br0">
      <inkml:brushProperty name="width" value="0.1" units="cm"/>
      <inkml:brushProperty name="height" value="0.1" units="cm"/>
      <inkml:brushProperty name="color" value="#8F0B18"/>
    </inkml:brush>
  </inkml:definitions>
  <inkml:trace contextRef="#ctx0" brushRef="#br0">1 1 6272,'15'10'3308,"10"-1"-2642,-1-1-443,-12-4-159,-11-4-50,-1 0 1,1 0-1,0 0 1,0 0-1,-1 1 0,1-1 1,0 0-1,0 0 1,-1 1-1,1-1 0,0 0 1,-1 1-1,1-1 1,0 0-1,-1 1 0,1-1 1,0 1-1,-1-1 1,1 1-1,-1 0 0,1-1 1,-1 1-1,0-1 1,1 1-1,-1 0 0,1-1 1,-1 1-1,0 0 1,0 0-1,1-1 0,-1 1 1,0 0-1,0 0 1,0-1-1,0 1 0,0 0 1,0 0-1,0-1 1,0 2-1,-2 7-8,0-1 0,0 1-1,-1-1 1,0 0 0,0 0 0,-1 0 0,0 0 0,-1-1-1,1 0 1,-10 12 0,-8 8-43</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19.528"/>
    </inkml:context>
    <inkml:brush xml:id="br0">
      <inkml:brushProperty name="width" value="0.1" units="cm"/>
      <inkml:brushProperty name="height" value="0.1" units="cm"/>
      <inkml:brushProperty name="color" value="#8F0B18"/>
    </inkml:brush>
  </inkml:definitions>
  <inkml:trace contextRef="#ctx0" brushRef="#br0">1 152 7040,'10'-1'566,"0"0"-1,0-2 1,0 1 0,0-1 0,0 0 0,-1-1 0,13-7 0,73-42-688,26-13 538,-117 64-428,2 0 30,-8 4 46,-6 8-6,-23 30 18,2 2 0,2 1 0,-29 59 0,37-63-37,8-17-11,0 0 0,-8 29 0,9-35-6,2-1-12,17-19-42,-6 1 19,0 0 0,1 0 0,-1 0 0,-1-1 0,1 1 0,0-1 0,-1 0 1,3-4-1,7-11-69,6-6-2,35-46-294,-43 60 290,0 0-1,0 1 1,23-18-1,10-7 201,-43 34-104,0 1 0,1-1 0,-1 1 0,0 0 1,0-1-1,1 1 0,-1 0 0,0 0 0,1-1 0,-1 1 0,0 0 0,1 0 0,-1-1 0,1 1 0,-1 0 0,0 0 0,1 0 0,-1 0 0,1-1 0,-1 1 0,1 0 0,-1 0 0,0 0 0,1 0 0,-1 0 0,1 0 0,-1 0 1,1 0-1,-1 1 0,1-1 0,0 1 1,-1 0 1,0 1-1,0-1 0,0 0 1,0 1-1,0-1 1,0 0-1,0 0 1,0 1-1,0-1 1,-1 2-1,-2 9 33,0 0 0,-1-1 0,0 1 0,-10 15 0,2-1 52,-3 6-59,-2 0 0,-2-1 0,-1-1 0,-1-1 0,-1-1 0,-28 27 0,-32 22 173,77-71-160,0-1 0,0 0 0,-9 6 0,10-10 19,6-6-41,9-6-7,3 4-13,-1 1-1,1 0 0,0 1 0,28-6 1,-18 4-91,59-11 570,131-14 1,-44 9 31,-153 19-383,-11 0-50,-6 4-81,0 0-1,0 0 1,0 0-1,0 0 1,0-1-1,0 1 1,0 0-1,0 0 1,0 0-1,0 0 1,0-1-1,-1 1 1,1 0-1,0 0 1,0 0-1,0 0 1,0-1-1,0 1 1,0 0-1,0 0 1,-1 0 0,1 0-1,0 0 1,0 0-1,0 0 1,0-1-1,0 1 1,-1 0-1,1 0 1,0 0-1,0 0 1,0 0-1,0 0 1,-1 0-1,1 0 1,-64-28 34,6 2-31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20.685"/>
    </inkml:context>
    <inkml:brush xml:id="br0">
      <inkml:brushProperty name="width" value="0.1" units="cm"/>
      <inkml:brushProperty name="height" value="0.1" units="cm"/>
      <inkml:brushProperty name="color" value="#8F0B18"/>
    </inkml:brush>
  </inkml:definitions>
  <inkml:trace contextRef="#ctx0" brushRef="#br0">1 0 7808,'0'0'3128,"4"0"-1371,-4 0-1757,4 0 15,0 0 1,0 0-1,0 1 0,-1-1 0,1 1 0,7 2 1,-9-2-15,0-1 0,0 1 0,0-1 0,0 1 0,0-1 0,0 0 0,1 0 0,2 0 0,-1 0 1179,-4 2-1068,2 2-99,0 0 1,0 0-1,-1 0 1,1 0-1,-1 1 1,0-1-1,-1 1 1,1 4-1,0 40 52,-2-30-38,1 600 768,1-618-791,-1-1 1,0 0 0,0 0-1,0 1 1,0-1 0,0 0-1,0 1 1,0-1-1,0 0 1,0 0 0,0 1-1,0-1 1,0 0 0,0 1-1,0-1 1,0 0-1,0 1 1,-1-1 0,1 0-1,0 0 1,0 1-1,0-1 1,0 0 0,-1 0-1,1 1 1,0-1 0,0 0-1,0 0 1,-1 0-1,1 1 1,0-1 0,0 0-1,-1 0 1,1 0 0,0 0-1,0 0 1,-1 0-1,1 1 1,0-1 0,-1 0-1,1 0 1,0 0-1,0 0 1,-1 0 0,1 0-1,0 0 1,-1 0 0,-17-9-27,16 7-3,0 1 1,0-1-1,-1 1 1,1 0-1,-1 0 0,1 0 1,0 0-1,-6-1 1,7 5-71,5 5 92,8 10 82,-9-12-82,24 34 203,50 58 0,-77-98-195,0 1-1,1-1 0,-1 1 0,1-1 1,-1 1-1,1-1 0,-1 1 1,1-1-1,-1 1 0,1-1 1,0 0-1,-1 1 0,1-1 1,-1 0-1,1 1 0,0-1 0,-1 0 1,1 0-1,0 0 0,-1 1 1,1-1-1,1 0 0,-2-1-2,0 1 0,1 0-1,-1-1 1,1 1 0,-1 0-1,0-1 1,1 1 0,-1-1-1,0 1 1,0-1 0,1 1-1,-1-1 1,0 1 0,0-1 0,0 1-1,0-1 1,1 1 0,-1-1-1,0 1 1,0-1 0,0 0-1,0-7 3,0 1 0,-3-15 0,3 21-2,-4-34-2,-5-12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21.533"/>
    </inkml:context>
    <inkml:brush xml:id="br0">
      <inkml:brushProperty name="width" value="0.1" units="cm"/>
      <inkml:brushProperty name="height" value="0.1" units="cm"/>
      <inkml:brushProperty name="color" value="#8F0B18"/>
    </inkml:brush>
  </inkml:definitions>
  <inkml:trace contextRef="#ctx0" brushRef="#br0">1 303 7424,'0'-1'172,"0"0"1,0 1-1,0-1 1,0 0-1,0 1 0,1-1 1,-1 1-1,0-1 1,0 0-1,1 1 1,-1-1-1,0 1 1,1-1-1,-1 1 0,0-1 1,1 1-1,0-1 1,16-9 309,-11 7-234,64-36 25,-20 12-274,59-48 149,-4 3-52,-90 63-64,0 1 1,1 1-1,0 0 0,1 1 0,22-5 1,-31 9-4,11-3 128,1 2-1,0 0 1,26-1 0,40 4 467,-85 0-144,-13 1-10,12-2-456,-1 1 1,0 0-1,1 0 1,-1 0-1,0-1 1,1 1-1,-1 0 1,0 0-1,1 0 1,-1 0-1,0 0 1,1 0-1,-1 1 1,0-1-1,1 0 1,-1 0-1,0 0 1,1 0-1,-1 1 1,1-1-1,-1 0 1,0 1-1,1-1 1,-1 1-1,1-1 1,-1 0-1,1 1 1,-1 0-1,-3 8-5,1-1 0,0 1 1,0 0-1,1-1 0,0 1 0,1 0 0,-1 15 0,6 67 220,-2-52-211,3 103 128,4 55 7,-8-182-128,14 316 259,-15-319-262,0 18 38,-1-1 0,-6 40 1,-18 92 318,25-149-366,-2 6 83,2-18-92,0 0 0,0 0 1,0 1-1,-1-1 0,1 0 0,0 0 0,0 1 0,-1-1 0,1 0 0,0 0 0,0 0 0,-1 1 0,1-1 0,0 0 0,0 0 1,-1 0-1,1 0 0,0 0 0,-1 0 0,1 0 0,0 0 0,-1 1 0,1-1 0,0 0 0,-1 0 0,1 0 0,0-1 0,-1 1 1,1 0-1,0 0 0,0 0 0,-1 0 0,1 0 0,0 0 0,-1 0 0,1 0 0,0-1 0,0 1 0,-1 0 0,1 0 1,0 0-1,0-1 0,-1 1 0,1-1 0,-8-4 27,1-1 0,0 0-1,0 0 1,0-1 0,1 0 0,0 0 0,-9-14 0,-32-64-154,28 48 132,-21-33 12</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22.172"/>
    </inkml:context>
    <inkml:brush xml:id="br0">
      <inkml:brushProperty name="width" value="0.1" units="cm"/>
      <inkml:brushProperty name="height" value="0.1" units="cm"/>
      <inkml:brushProperty name="color" value="#8F0B18"/>
    </inkml:brush>
  </inkml:definitions>
  <inkml:trace contextRef="#ctx0" brushRef="#br0">333 0 5504,'0'3'2746,"0"10"-2223,0-7-440,-1 0 1,0 0-1,0 0 0,-2 8 0,-3 10-3,3-9-36,1 1-1,-2-1 1,0 0-1,-1-1 1,-1 1-1,0-1 1,-1 0-1,0 0 1,-1-1 0,-1 0-1,-11 13 1,17-23-10,0 0 1,0 0 0,1 0-1,0 0 1,0 0 0,-1 1-1,2-1 1,-1 1 0,0 0-1,1-1 1,-2 6 0,4-9-28,0 0 1,0 0 0,0 0 0,0 0-1,0 0 1,0 0 0,-1 0-1,1 0 1,0 0 0,0 0-1,0-1 1,0 1 0,0 0 0,0 0-1,-1-1 1,1 1 0,1-2-1,11-8 46,-1 0 0,0-1-1,0 0 1,-1-1 0,15-21 0,18-21 89,-24 34-89,1 0 1,1 1-1,32-21 0,-53 39-45,-1 1 0,1-1 0,0 1-1,-1-1 1,1 1 0,0 0 0,-1-1 0,1 1-1,0 0 1,-1-1 0,1 1 0,0 0-1,0 0 1,-1 0 0,1-1 0,0 1 0,0 0-1,0 0 1,-1 0 0,1 0 0,0 0 0,0 1-1,-1-1 1,1 0 0,0 0 0,0 0-1,-1 1 1,2-1 0,-1 2 3,-1-1 0,1 0 0,-1 0 1,1 0-1,-1 0 0,1 0 0,-1 1 0,0-1 0,0 0 1,0 0-1,1 0 0,-1 1 0,0-1 0,-1 0 0,1 0 1,0 1-1,-1 1 0,-4 23 94,-2-1 0,0 1 0,-2-1 1,-1-1-1,-1 0 0,-18 29 0,3-10 13,-1-2 1,-3 0-1,-1-2 1,-61 59-1,63-70-57,16-14-67,0-1 1,-1-1 0,-20 14-1,31-23 10,-1-1 0,0 1 1,-1-1-1,1 0 0,0-1 0,-1 1 0,1-1 0,0 0 0,-1 0 0,0 0 0,1 0 1,-1-1-1,1 0 0,-1 0 0,0 0 0,1-1 0,-1 1 0,-4-2 0,-18-9 2</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22.593"/>
    </inkml:context>
    <inkml:brush xml:id="br0">
      <inkml:brushProperty name="width" value="0.1" units="cm"/>
      <inkml:brushProperty name="height" value="0.1" units="cm"/>
      <inkml:brushProperty name="color" value="#8F0B18"/>
    </inkml:brush>
  </inkml:definitions>
  <inkml:trace contextRef="#ctx0" brushRef="#br0">0 1 4480,'20'10'1079,"-1"0"0,38 13 0,-28-15-779,0-2-1,59 6 1,-19-4 54,-46-3-147,-19-3-154,0-1 1,0 0 0,1 0-1,-1-1 1,5 1-1,15 0 224,-17 2-92,-7-3-177,-1 0 1,1 1-1,0-1 1,0 0-1,0 0 0,0 1 1,0-1-1,-1 0 1,1 0-1,0 1 1,0-1-1,0 0 1,-1 0-1,1 0 1,0 1-1,0-1 1,-1 0-1,1 0 1,0 0-1,0 0 1,-1 0-1,1 0 1,0 1-1,0-1 1,-1 0-1,1 0 1,-1 0-1,-15 7 3</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22.952"/>
    </inkml:context>
    <inkml:brush xml:id="br0">
      <inkml:brushProperty name="width" value="0.1" units="cm"/>
      <inkml:brushProperty name="height" value="0.1" units="cm"/>
      <inkml:brushProperty name="color" value="#8F0B18"/>
    </inkml:brush>
  </inkml:definitions>
  <inkml:trace contextRef="#ctx0" brushRef="#br0">16 0 6784,'13'8'2624,"-8"-5"-2048,13 2-64,-10-5-160,6 0-128,-6 0 32,0 0-64,2 0-32,-2 0-96,1 0-64,-1 0 96,-3 0-64,-10 8 0,0-5-32,-3 2 0</inkml:trace>
  <inkml:trace contextRef="#ctx0" brushRef="#br0" timeOffset="1">0 96 7040,'4'-3'2720,"5"11"-2112,-1-13-192,0 10-128,2-5-192,-2 0 32,5-5 64,-4 2 32,-1 3-96,2 0-96,-2 0 0,0 0-32,-8 8 64,-3 3-32,-2-3-32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7:29.049"/>
    </inkml:context>
    <inkml:brush xml:id="br0">
      <inkml:brushProperty name="width" value="0.1" units="cm"/>
      <inkml:brushProperty name="height" value="0.1" units="cm"/>
      <inkml:brushProperty name="color" value="#E71224"/>
    </inkml:brush>
  </inkml:definitions>
  <inkml:trace contextRef="#ctx0" brushRef="#br0">0 426 5760,'8'-4'291,"208"-84"2564,-152 67-2541,23-8-132,79-41 20,173-61 114,-84 67-151,-205 56-55,0 2 1,0 2 0,59 3 0,-103 1-78,-1 1-1,0-1 1,0 1 0,1 0 0,6 3 0,-11-4-25,0 1 0,1-1 0,-1 1 0,0 0 0,0-1 0,0 1 0,0 0 0,0 0 0,0 0 0,0-1 0,0 1 0,0 0 0,0 1 0,0-1 0,0 0 0,-1 0 0,1 0 0,0 0 0,-1 0 0,1 1 0,-1-1 0,0 0 0,1 1 0,-1-1 0,0 2 0,1 1-5,-2-1 1,1 1-1,0 0 1,-1-1-1,1 1 1,-1 0-1,0-1 1,0 1-1,-1-1 1,1 1-1,-1-1 1,1 0-1,-1 0 1,0 0-1,0 0 1,-1 0-1,1 0 1,-1 0-1,1-1 1,-5 4-1,0 0-1,-1-1-1,1 0 1,-1-1-1,0 0 1,0 0-1,-1-1 1,-13 4-1,-49 7 53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28.213"/>
    </inkml:context>
    <inkml:brush xml:id="br0">
      <inkml:brushProperty name="width" value="0.05" units="cm"/>
      <inkml:brushProperty name="height" value="0.05" units="cm"/>
      <inkml:brushProperty name="color" value="#E71224"/>
    </inkml:brush>
  </inkml:definitions>
  <inkml:trace contextRef="#ctx0" brushRef="#br0">0 0 7040,'28'43'2410,"56"64"0,-11-15-2137,-37-42-96,2-3 1,3-1 0,1-2-1,2-2 1,2-2-1,52 35 1,-21-22 222,61 38 352,-144-104-587,-11-2-74</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23.290"/>
    </inkml:context>
    <inkml:brush xml:id="br0">
      <inkml:brushProperty name="width" value="0.1" units="cm"/>
      <inkml:brushProperty name="height" value="0.1" units="cm"/>
      <inkml:brushProperty name="color" value="#8F0B18"/>
    </inkml:brush>
  </inkml:definitions>
  <inkml:trace contextRef="#ctx0" brushRef="#br0">0 148 7808,'18'-5'2880,"-2"2"-2240,14-5-96,-12 5-224,8-8-192,9-2 64,3-2-32,6-1 0,0 5-96,-5 0-64,-1 0 96,-3 3-64,-9 3 64,-8 2-64,-10 3 64,-11-8-64,-10-8-32</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27:23.654"/>
    </inkml:context>
    <inkml:brush xml:id="br0">
      <inkml:brushProperty name="width" value="0.1" units="cm"/>
      <inkml:brushProperty name="height" value="0.1" units="cm"/>
      <inkml:brushProperty name="color" value="#8F0B18"/>
    </inkml:brush>
  </inkml:definitions>
  <inkml:trace contextRef="#ctx0" brushRef="#br0">0 1 8192,'18'13'3072,"-5"-2"-2400,9 16-32,-9-16-224,5 5-224,-2 4-32,1 2-96,1 5 32,-5 4-64,-4 7 64,-9 12 0,-5 12-32,-7-1 32,-11 5 0,-10 7 32,-7-12-64,-4-6-64</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37.111"/>
    </inkml:context>
    <inkml:brush xml:id="br0">
      <inkml:brushProperty name="width" value="0.1" units="cm"/>
      <inkml:brushProperty name="height" value="0.1" units="cm"/>
      <inkml:brushProperty name="color" value="#8F0B18"/>
    </inkml:brush>
  </inkml:definitions>
  <inkml:trace contextRef="#ctx0" brushRef="#br0">248 193 5888,'1'-3'225,"1"-1"1,0 1-1,-1 0 0,1 0 1,0 0-1,1 1 1,-1-1-1,0 0 0,1 1 1,-1-1-1,1 1 1,0 0-1,0 0 0,0 0 1,0 0-1,0 1 1,0-1-1,7-1 0,-2 0-190,1 2 0,0-1 1,0 1-1,-1 0 0,1 1 0,13 1 0,-9 0 53,24 1 245,59 11-1,-84-11-263,-1 1 0,0 0 1,0 1-1,0 1 0,0-1 0,-1 2 0,0 0 1,0 0-1,14 11 0,-19-11-33,1-1 1,-1 1-1,-1 0 1,1 0-1,-1 1 1,0-1-1,-1 1 1,0 0-1,0 0 1,0 0-1,2 12 1,1 8 133,5 49 1,-10-68-161,3 30 196,-2 1-1,-1 0 0,-7 57 1,3-80-108,-2 1 0,0-1 1,0 0-1,-2-1 0,0 1 1,-1-1-1,0-1 1,-21 27-1,24-34-60,-1-1 0,0 1-1,0-1 1,-1-1 0,1 1 0,-1-1 0,0-1 0,-1 1 0,1-1-1,-12 5 1,7-5 6,0-1-1,-1 0 0,1 0 1,-1-2-1,1 1 0,-20-1 1,17-1 5,-1-1 1,1 0-1,0-1 1,-1-1-1,1-1 1,1 0-1,-1 0 0,1-2 1,-1 0-1,-17-10 1,4 0 41,1-1-1,0-1 1,-43-39-1,58 45-66,1 0-1,0 0 1,1-1-1,0-1 1,1 0-1,1 0 1,0-1-1,1 0 1,-8-21-1,13 26 3,0 0 0,0 0 0,1 0-1,0 0 1,1 0 0,0 0 0,0-1-1,1 1 1,4-19 0,4-4-3,19-50 0,-20 61 11,2 1 0,22-37 0,-24 46-14,0 0-1,1 0 1,1 1-1,0 1 0,22-18 1,88-49 92,-113 72-131,0 0 1,0 0 0,7-9-1,7-4 7,-3 8 12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37.696"/>
    </inkml:context>
    <inkml:brush xml:id="br0">
      <inkml:brushProperty name="width" value="0.1" units="cm"/>
      <inkml:brushProperty name="height" value="0.1" units="cm"/>
      <inkml:brushProperty name="color" value="#8F0B18"/>
    </inkml:brush>
  </inkml:definitions>
  <inkml:trace contextRef="#ctx0" brushRef="#br0">1 133 4480,'4'0'313,"-1"0"0,1 0 1,0 0-1,0-1 0,-1 0 0,1 0 1,0 0-1,-1 0 0,5-2 0,34-18 133,-24 11-270,25-9-182,-23 10 261,1 0 0,-2-2 0,30-20 0,-35 17-37,-22 19-212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38.078"/>
    </inkml:context>
    <inkml:brush xml:id="br0">
      <inkml:brushProperty name="width" value="0.1" units="cm"/>
      <inkml:brushProperty name="height" value="0.1" units="cm"/>
      <inkml:brushProperty name="color" value="#8F0B18"/>
    </inkml:brush>
  </inkml:definitions>
  <inkml:trace contextRef="#ctx0" brushRef="#br0">0 0 8320,'3'0'278,"-1"0"0,1 1 1,-1-1-1,1 0 0,-1 1 0,0 0 1,1 0-1,-1-1 0,0 1 0,1 1 1,-1-1-1,0 0 0,0 0 0,3 4 1,-1-2-132,-1 1 1,1-1-1,-1 1 1,0 0-1,0 1 1,4 7-1,0 5-228,0 0-1,-1 0 1,3 19-1,-7-28 316,4 25-708,-6-37 442</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38.444"/>
    </inkml:context>
    <inkml:brush xml:id="br0">
      <inkml:brushProperty name="width" value="0.1" units="cm"/>
      <inkml:brushProperty name="height" value="0.1" units="cm"/>
      <inkml:brushProperty name="color" value="#8F0B18"/>
    </inkml:brush>
  </inkml:definitions>
  <inkml:trace contextRef="#ctx0" brushRef="#br0">0 69 3712,'1'-4'235,"0"1"-1,1-1 1,-1 0 0,1 1 0,-1-1 0,1 1-1,0 0 1,0 0 0,1-1 0,-1 1 0,0 1-1,5-5 1,-5 5-205,0 0-1,0 0 0,0 0 1,0 1-1,1-1 1,-1 1-1,0-1 0,1 1 1,-1 0-1,0 0 0,1 0 1,0 0-1,-1 1 1,1-1-1,0 0 0,-1 1 1,1 0-1,3 0 0,-4 1 3,0-1 1,0 1-1,0 0 0,0 0 0,0 0 0,0 1 0,0-1 0,-1 0 0,1 1 0,0-1 0,-1 1 0,1-1 0,-1 1 0,0 0 0,1 0 0,-1-1 0,0 1 0,0 0 0,0 0 0,0 0 0,-1 0 0,2 4 1,0 2-20,0 1 1,-1-1-1,1 0 1,-1 15 0,-1 21 594,0-43-491,2-3-83,-1 1 0,1 0 0,-1-1-1,1 1 1,-1-1 0,0 1 0,0-1 0,1 1 0,-1-1-1,0 0 1,1-2 0,0 1 72,-1-3-5,-4 8-95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38.809"/>
    </inkml:context>
    <inkml:brush xml:id="br0">
      <inkml:brushProperty name="width" value="0.1" units="cm"/>
      <inkml:brushProperty name="height" value="0.1" units="cm"/>
      <inkml:brushProperty name="color" value="#8F0B18"/>
    </inkml:brush>
  </inkml:definitions>
  <inkml:trace contextRef="#ctx0" brushRef="#br0">3 226 3968,'-3'4'1920,"9"-6"-1536,-2-1 32,2-4-224,0 2 64,5-16-32,-1 5 96,5-6-160,-1 5-96,5-8 32,-4 4 0,5-10 32,-3 6-64,3-9-64</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39.210"/>
    </inkml:context>
    <inkml:brush xml:id="br0">
      <inkml:brushProperty name="width" value="0.1" units="cm"/>
      <inkml:brushProperty name="height" value="0.1" units="cm"/>
      <inkml:brushProperty name="color" value="#8F0B18"/>
    </inkml:brush>
  </inkml:definitions>
  <inkml:trace contextRef="#ctx0" brushRef="#br0">0 0 7040,'4'3'3434,"4"11"-3052,-4-7-161,55 73 59,3 3-69,27 34 162,-39-59-144,2-2 1,84 70-1,-129-120-183,1 0 1,-1-1-1,1 0 1,0 0-1,1 0 1,11 3-1,-20-7-47,0-1 0,1 0 0,-1 0 0,1 1 0,-1-1 0,0 0 0,1 0 0,-1 0 0,1 0 0,-1 0 0,1 0 0,-1 0 0,1 0 0,-1 0 0,1 0 0,-1 0 0,0 0 0,1 0 0,-1 0 0,1 0 0,-1-1 0,1 1 0,-1 0 0,0 0 0,1 0 0,-1-1 0,1 1 0,-1 0 0,0 0 0,1-1 0,-1 1 0,0 0 0,1-1 0,-1 1 0,0-1 0,0 1 0,1 0 0,-1-1 0,0-1-8,1 0-1,-1 0 0,0 0 0,0 0 0,0 0 1,0 0-1,0-4 0,-4-16-27</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39.592"/>
    </inkml:context>
    <inkml:brush xml:id="br0">
      <inkml:brushProperty name="width" value="0.1" units="cm"/>
      <inkml:brushProperty name="height" value="0.1" units="cm"/>
      <inkml:brushProperty name="color" value="#8F0B18"/>
    </inkml:brush>
  </inkml:definitions>
  <inkml:trace contextRef="#ctx0" brushRef="#br0">226 305 8064,'-2'4'1225,"2"-4"-1126,0 1 0,0-1 0,0 1 0,0-1 0,-1 0 0,1 1 0,0-1 0,0 1 0,0-1 0,-1 1 0,1-1 0,0 0 0,-1 1 0,1-1 0,0 1 0,-1-1 0,1 0 0,0 0 0,-1 1 0,1-1 0,-1 0 0,1 0 0,0 1 0,-1-1 0,1 0 0,-1 0 0,1 0 0,-1 1 0,-2 8 189,-11 31-195,-3-1 0,-21 39 0,33-69-63,0 3-8,-40 69 115,40-72-135,-1 0-1,-1-1 1,0 0 0,0 0-1,0 0 1,-14 10 0,7-11-2,1-10 0</inkml:trace>
  <inkml:trace contextRef="#ctx0" brushRef="#br0" timeOffset="1">120 0 7680,'8'0'3520,"3"2"-3040,-9 0-192,2-1-192,0-1 96,0 5-96,-1-1-64,2-3 0,-4 1-32,3 3 64,0 0-32,-2-1-32</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40.173"/>
    </inkml:context>
    <inkml:brush xml:id="br0">
      <inkml:brushProperty name="width" value="0.1" units="cm"/>
      <inkml:brushProperty name="height" value="0.1" units="cm"/>
      <inkml:brushProperty name="color" value="#8F0B18"/>
    </inkml:brush>
  </inkml:definitions>
  <inkml:trace contextRef="#ctx0" brushRef="#br0">1 2 7936,'0'-2'4352,"0"4"-4448,0 0 64,0 3 32,0-2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0.375"/>
    </inkml:context>
    <inkml:brush xml:id="br0">
      <inkml:brushProperty name="width" value="0.05" units="cm"/>
      <inkml:brushProperty name="height" value="0.05" units="cm"/>
      <inkml:brushProperty name="color" value="#E71224"/>
    </inkml:brush>
  </inkml:definitions>
  <inkml:trace contextRef="#ctx0" brushRef="#br0">1 1 7424,'0'1'2941,"0"4"-1557,5 41-928,-3-32-300,1 24 0,-3-7 94,-4 134 129,2-74-67,3-52-69,0-33-246,0-7 1,2-5 2,0-9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40.542"/>
    </inkml:context>
    <inkml:brush xml:id="br0">
      <inkml:brushProperty name="width" value="0.1" units="cm"/>
      <inkml:brushProperty name="height" value="0.1" units="cm"/>
      <inkml:brushProperty name="color" value="#8F0B18"/>
    </inkml:brush>
  </inkml:definitions>
  <inkml:trace contextRef="#ctx0" brushRef="#br0">12 4 8576,'-2'-3'3968,"-4"9"-3456,6-4-256,-1 0-480,-2-2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41.516"/>
    </inkml:context>
    <inkml:brush xml:id="br0">
      <inkml:brushProperty name="width" value="0.1" units="cm"/>
      <inkml:brushProperty name="height" value="0.1" units="cm"/>
      <inkml:brushProperty name="color" value="#8F0B18"/>
    </inkml:brush>
  </inkml:definitions>
  <inkml:trace contextRef="#ctx0" brushRef="#br0">1 154 6912,'0'0'2282,"17"-3"-634,-8 0-1603,17-3 89,-1-2 1,27-11-1,-21 5-76,-2 0 102,48-28 1,-58 32-63,-16 9-81,1-1-1,-1 1 1,1-1 0,-1 0 0,0 0 0,0-1-1,0 1 1,0 0 0,0-1 0,4-5 0,-6 5-33,-2-1-16</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41.923"/>
    </inkml:context>
    <inkml:brush xml:id="br0">
      <inkml:brushProperty name="width" value="0.1" units="cm"/>
      <inkml:brushProperty name="height" value="0.1" units="cm"/>
      <inkml:brushProperty name="color" value="#8F0B18"/>
    </inkml:brush>
  </inkml:definitions>
  <inkml:trace contextRef="#ctx0" brushRef="#br0">212 1 4096,'-4'16'3395,"-7"28"-3366,-20 32 342,-49 88-1,37-82 73,8-19-539,27-52 64</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42.295"/>
    </inkml:context>
    <inkml:brush xml:id="br0">
      <inkml:brushProperty name="width" value="0.1" units="cm"/>
      <inkml:brushProperty name="height" value="0.1" units="cm"/>
      <inkml:brushProperty name="color" value="#8F0B18"/>
    </inkml:brush>
  </inkml:definitions>
  <inkml:trace contextRef="#ctx0" brushRef="#br0">1 1 6912,'0'52'4042,"11"26"-3554,-3-17-341,-3-17-4,7 66 290,-12-100-445,1-10 10,-1 0 0,0 0 0,0 0 0,0 0 0,0 1 0,0-1 0,0 0 1,0 0-1,0 0 0,0 0 0,0 0 0,0 1 0,0-1 0,0 0 0,0 0 0,0 0 1,0 0-1,0 0 0,0 1 0,0-1 0,0 0 0,0 0 0,0 0 0,0 0 0,0 0 0,0 1 1,0-1-1,0 0 0,-1 0 0,1 0 0,0 0 0,0 0 0,0 0 0,0 0 0,0 1 0,0-1 1,0 0-1,-1 0 0,1 0 0,0 0 0,0 0 0,0 0 0,0 0 0,0 0 0,0 0 1,-1 0-1,-2-8-30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42.686"/>
    </inkml:context>
    <inkml:brush xml:id="br0">
      <inkml:brushProperty name="width" value="0.1" units="cm"/>
      <inkml:brushProperty name="height" value="0.1" units="cm"/>
      <inkml:brushProperty name="color" value="#8F0B18"/>
    </inkml:brush>
  </inkml:definitions>
  <inkml:trace contextRef="#ctx0" brushRef="#br0">0 46 6144,'3'0'368,"1"-1"0,-1 0-1,0 0 1,0 0 0,0 0 0,0-1 0,0 1 0,0-1-1,5-3 1,12-7-324,-7 5 136,-10 5-152,0 1-1,-1-1 1,1 1-1,0-1 1,0 1-1,0 0 1,4-1-1,-6 2-20,-1 1 0,0-1 0,1 0 0,-1 0 0,1 0 0,-1 0 0,1 1 0,-1-1 0,0 0 0,1 1 0,-1-1 0,0 0 0,1 1 0,-1-1 0,0 0 0,1 1 0,-1-1 0,0 0 0,0 1 0,0-1 0,1 1 0,-1-1 0,0 1-1,0-1 1,0 1 0,0-1 0,0 1 0,3 17 122,-2-12-122,12 101 374,0-4-282,0-37 277,42 124 0,-54-189-369,-1 0 0,0 0 0,1 0 0,-1 0 0,0 0 1,0 0-1,1 0 0,-1 0 0,0 0 0,0 0 0,0 0 0,0 0 0,-1 0 0,1 1 0,0-1 0,-1 1 1,1-2 4,0 1 0,-1-1 0,1 1 1,0-1-1,-1 1 0,1-1 0,-1 0 1,1 1-1,0-1 0,-1 1 0,1-1 1,-1 0-1,0 0 0,1 1 0,-1-1 1,1 0-1,-1 0 0,1 0 0,-1 1 1,1-1-1,-2 0 0,-1 0-4,1 0-1,-1-1 1,0 1-1,1 0 1,-1-1 0,1 0-1,-1 0 1,1 1-1,0-1 1,-1-1-1,1 1 1,0 0-1,-3-2 1,-28-26-35,13 8 81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56.489"/>
    </inkml:context>
    <inkml:brush xml:id="br0">
      <inkml:brushProperty name="width" value="0.1" units="cm"/>
      <inkml:brushProperty name="height" value="0.1" units="cm"/>
      <inkml:brushProperty name="color" value="#8F0B18"/>
    </inkml:brush>
  </inkml:definitions>
  <inkml:trace contextRef="#ctx0" brushRef="#br0">2 50 8064,'-1'-7'3053,"1"12"-1878,0-3-1318,4-5 258,0 1 0,0 0 0,0 0 0,0 0 0,0 0 0,6-1 0,-6 3-86,-1 0 0,1-1 0,-1 0 0,0 0 0,1 0 0,-1 0 1,0-1-1,1 1 0,-1-1 0,0 0 0,0 1 0,0-1 0,0-1 0,-1 1 0,1 0 0,-1-1 0,3-2 0,-5 2-130,0 4 37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56.920"/>
    </inkml:context>
    <inkml:brush xml:id="br0">
      <inkml:brushProperty name="width" value="0.1" units="cm"/>
      <inkml:brushProperty name="height" value="0.1" units="cm"/>
      <inkml:brushProperty name="color" value="#8F0B18"/>
    </inkml:brush>
  </inkml:definitions>
  <inkml:trace contextRef="#ctx0" brushRef="#br0">1 13 8704,'10'-12'4064,"-1"17"-3520,-7-4-224,3-2-288,-2-1 64,3 2-64,0 0-32,1 0 32,1 0-32,0 2 64,1-1-96</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59.406"/>
    </inkml:context>
    <inkml:brush xml:id="br0">
      <inkml:brushProperty name="width" value="0.1" units="cm"/>
      <inkml:brushProperty name="height" value="0.1" units="cm"/>
      <inkml:brushProperty name="color" value="#8F0B18"/>
    </inkml:brush>
  </inkml:definitions>
  <inkml:trace contextRef="#ctx0" brushRef="#br0">63 0 3456,'3'32'3421,"0"18"-3178,-13 76 741,-30 143 0,32-234-804,5-25-61,1 1 0,-1 0 0,0 18 0,3-27-112,1-4-15,4-11-71,6-3 15</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3:59.819"/>
    </inkml:context>
    <inkml:brush xml:id="br0">
      <inkml:brushProperty name="width" value="0.1" units="cm"/>
      <inkml:brushProperty name="height" value="0.1" units="cm"/>
      <inkml:brushProperty name="color" value="#8F0B18"/>
    </inkml:brush>
  </inkml:definitions>
  <inkml:trace contextRef="#ctx0" brushRef="#br0">55 0 7424,'1'1'307,"-1"0"0,1 0 0,-1 0-1,1 0 1,-1 0 0,1 0 0,-1 1 0,1-1 0,-1 0 0,0 0 0,0 0 0,0 0 0,0 0 0,0 1-1,0 1 1,-1 26-965,1-20 1088,-12 116 80,7-99-342,0 1 0,-16 43 0,15-59-63,6-11-105,0 0 0,0 0 0,0 0 0,0 0 0,0 0 0,0 1 0,0-1 0,0 0 0,0 0 0,0 0 0,0 0-1,0 1 1,-1-1 0,1 0 0,0 0 0,0 0 0,0 0 0,0 0 0,0 0 0,0 1 0,0-1 0,-1 0 0,1 0 0,0 0-1,0 0 1,0 0 0,0 0 0,0 0 0,-1 0 0,1 0 0,0 0 0,0 0 0,0 0 0,0 0 0,-1 0 0,1 0 0,0 0-1,0 0 1,0 0 0,0 0 0,-1 0 0,1 0 0,0 0 0,0 0 0,0 0 0,0 0 0,-1 0 0,1 0 0,0 0 0,0 0 0,0 0-1,0-1 1,0 1 0,0 0 0,-1 0 0,1 0 0,0 0 0,0-1 0,-2-9-37</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4:00.190"/>
    </inkml:context>
    <inkml:brush xml:id="br0">
      <inkml:brushProperty name="width" value="0.1" units="cm"/>
      <inkml:brushProperty name="height" value="0.1" units="cm"/>
      <inkml:brushProperty name="color" value="#8F0B18"/>
    </inkml:brush>
  </inkml:definitions>
  <inkml:trace contextRef="#ctx0" brushRef="#br0">1 42 7808,'3'-2'3722,"8"-2"-2822,-1 0-973,10-5 225,-5 3-91,-11 4-20,0-1-1,0 1 0,-1 1 1,2-1-1,-1 0 0,0 1 1,0 0-1,0 0 0,5 0 1,-7 1-49,-1 0 0,0 0 1,0 0-1,0 0 0,0 0 0,0 1 1,0-1-1,0 1 0,0-1 1,0 0-1,0 1 0,0 0 0,0-1 1,0 1-1,2 1 0,-2-1 6,0 1 0,0-1 0,1 1 0,-1 0 0,0-1 0,-1 1 0,1 0 0,0 0 0,0-1 0,-1 1 0,1 3 0,1 6 95,-1 0 0,0-1 0,0 1 0,-3 19 0,-8 41 338,9-64-403,0-4-36,1 0-1,0 1 1,-1-1 0,0 0-1,1 0 1,-1 0 0,0 1-1,-1-1 1,1 0 0,-1-1-1,1 1 1,-1 0-1,0 0 1,0-1 0,0 1-1,0-1 1,-5 5 0,-1-2-24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0.748"/>
    </inkml:context>
    <inkml:brush xml:id="br0">
      <inkml:brushProperty name="width" value="0.05" units="cm"/>
      <inkml:brushProperty name="height" value="0.05" units="cm"/>
      <inkml:brushProperty name="color" value="#E71224"/>
    </inkml:brush>
  </inkml:definitions>
  <inkml:trace contextRef="#ctx0" brushRef="#br0">1 67 3328,'0'0'1061,"9"-4"-111,74-24 319,-20 15-872,6-3 240,-63 14-478,0 1-1,0 0 0,0 1 0,-1-1 1,8 1-1,-13 0-137,1 0 0,-1 0 0,0 0 0,0 1 1,1-1-1,-1 0 0,0 0 0,0 0 0,1 0 0,-1 1 0,0-1 1,0 0-1,0 0 0,0 0 0,1 1 0,-1-1 0,0 0 1,0 0-1,0 1 0,0-1 0,0 0 0,0 0 0,0 1 0,0-1 1,0 0-1,0 1 0,1-1 0,-1 0 0,-1 0 0,1 1 0,1 11 152,-2-9-47,1 4-64,-1 1 0,0 0 0,-1 0 0,0 0-1,0-1 1,-1 1 0,0-1 0,0 0 0,-5 8-1,-43 62 377,41-62-374,4-7-10,0-1-1,0 0 0,-1 0 1,-10 8-1,-6 3-10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4:00.569"/>
    </inkml:context>
    <inkml:brush xml:id="br0">
      <inkml:brushProperty name="width" value="0.1" units="cm"/>
      <inkml:brushProperty name="height" value="0.1" units="cm"/>
      <inkml:brushProperty name="color" value="#8F0B18"/>
    </inkml:brush>
  </inkml:definitions>
  <inkml:trace contextRef="#ctx0" brushRef="#br0">122 1 7040,'1'3'451,"1"1"0,-1-1-1,0 1 1,0 0 0,-1 0 0,1-1 0,-1 1 0,0 0 0,0 5 0,-6 35-703,3-25 624,0 6-215,-1 0-1,-12 37 1,14-54-129,-1-1 0,0 1 0,-1-1-1,1 0 1,-1 0 0,-1 0 0,1-1 0,-1 1 0,0-1-1,-1 0 1,1-1 0,-8 6 0,13-10-36,-1 0 0,0-1 0,1 1 0,-1-1 0,0 1 0,0-1 1,1 1-1,-1-1 0,0 0 0,0 1 0,0-1 0,0 0 0,1 1 0,-1-1 0,0 0 0,0 0 0,0 0 0,0 0 0,0 0 1,0 0-1,0 0 0,0 0 0,1 0 0,-1-1 0,0 1 0,0 0 0,0 0 0,0-1 0,1 1 0,-1-1 0,0 1 1,-1-2-1,-4-6-40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4:00.924"/>
    </inkml:context>
    <inkml:brush xml:id="br0">
      <inkml:brushProperty name="width" value="0.1" units="cm"/>
      <inkml:brushProperty name="height" value="0.1" units="cm"/>
      <inkml:brushProperty name="color" value="#8F0B18"/>
    </inkml:brush>
  </inkml:definitions>
  <inkml:trace contextRef="#ctx0" brushRef="#br0">1 202 7808,'4'22'3648,"2"5"-3104,-4-21-160,1 3-352,0-3-32,0 2-64,1 0 0,0-5 64,0-1 0,1-7 0,-1 1-96,2-9 64</inkml:trace>
  <inkml:trace contextRef="#ctx0" brushRef="#br0" timeOffset="1">170 4 6784,'10'-4'3104,"-6"9"-2432,-2 0-576,0 0 96,0 7-96,-2-1 0,0 10-32,0-7 32,0 0 64,0-2-128,1 4-32,-1-3 64,3-4 96,-1-2-64,-1-11-64</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4:01.273"/>
    </inkml:context>
    <inkml:brush xml:id="br0">
      <inkml:brushProperty name="width" value="0.1" units="cm"/>
      <inkml:brushProperty name="height" value="0.1" units="cm"/>
      <inkml:brushProperty name="color" value="#8F0B18"/>
    </inkml:brush>
  </inkml:definitions>
  <inkml:trace contextRef="#ctx0" brushRef="#br0">34 1 7680,'2'3'1186,"-2"-3"-1117,0 0 1,0 0 0,1 0 0,-1 0-1,0 0 1,0 0 0,0 0 0,1 0-1,-1 0 1,0 0 0,0 1 0,0-1-1,1 0 1,-1 0 0,0 0 0,0 0-1,3-2 1327,-3 1-1327,1 1 1,-1 0 0,0 0 0,0 0-1,0 0 1,0-1 0,0 1 0,0 0-1,0 0 1,0 0 0,0-1 0,0 1-1,7 19-108,0 13 89,-2 0 0,1 45-1,-3-34 10,5 220 736,-8-258-744,0 0 1,0 1-1,-1-1 1,0 0-1,0 0 1,0 0-1,-3 8 0,4-12-39,-1 0-1,0 1 1,1-1-1,-1 0 1,0 0-1,0 0 1,0 0-1,0 0 1,0 0-1,0 0 1,0 0-1,0 0 1,0 0-1,0-1 1,-1 1-1,1 0 0,0-1 1,0 1-1,-1-1 1,1 1-1,0-1 1,-1 0-1,1 0 1,-1 1-1,1-1 1,0 0-1,-1 0 1,1 0-1,-1 0 1,1-1-1,-2 1 1,1-1-17,1 1-1,-1-1 1,1 1 0,-1-1 0,1 0 0,-1 0 0,1 1 0,-1-1 0,1 0 0,0 0 0,-1-1 0,1 1 0,0 0 0,0 0 0,0 0 0,0-1-1,0 1 1,0-1 0,-1-1 0,-4-12 27</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4:01.667"/>
    </inkml:context>
    <inkml:brush xml:id="br0">
      <inkml:brushProperty name="width" value="0.1" units="cm"/>
      <inkml:brushProperty name="height" value="0.1" units="cm"/>
      <inkml:brushProperty name="color" value="#8F0B18"/>
    </inkml:brush>
  </inkml:definitions>
  <inkml:trace contextRef="#ctx0" brushRef="#br0">27 1 9984,'1'1'4608,"1"6"-3712,-2 12-832,0-4 32,0 15 32,0-6 0,0 13-64,0-8-64,-3 16 96,0-8-64,-2 11-32,-1-10 32,-6 7-32</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5.163"/>
    </inkml:context>
    <inkml:brush xml:id="br0">
      <inkml:brushProperty name="width" value="0.1" units="cm"/>
      <inkml:brushProperty name="height" value="0.1" units="cm"/>
      <inkml:brushProperty name="color" value="#8F0B18"/>
    </inkml:brush>
  </inkml:definitions>
  <inkml:trace contextRef="#ctx0" brushRef="#br0">200 17 7936,'0'-1'189,"0"1"1,1-1-1,-1 0 1,1 0-1,-1 1 1,1-1-1,0 0 1,-1 1-1,1-1 1,0 0-1,-1 1 1,1-1-1,0 1 1,0-1 0,-1 1-1,1 0 1,0-1-1,0 1 1,0 0-1,0 0 1,0-1-1,0 1 1,1 0-1,22-4-497,5 3 324,-1 2 1,0 0 0,0 2 0,0 1-1,0 2 1,45 14 0,-62-15 14,1 0-1,0 1 1,-1 0-1,0 1 1,-1 0 0,1 1-1,-2 0 1,1 0 0,-1 1-1,0 0 1,-1 1 0,0 0-1,11 19 1,-8-11 12,-1 0 0,0 1 0,-2 1 0,0-1 0,-2 1 0,0 1 0,5 33 0,-9-33-42,-1 0 0,0 0-1,-2 1 1,-1-1 0,0 0 0,-2 0-1,-10 35 1,6-32 68,-1 1 1,-1-2-1,-1 0 0,-1 0 0,-1-1 1,-16 21-1,24-37-53,0 1-1,-1-1 1,0 0-1,0-1 1,0 1 0,0-1-1,-1-1 1,0 1 0,0-1-1,-1 0 1,1-1 0,-1 0-1,0 0 1,-14 3 0,12-4-8,-1-1 0,0 0 0,1 0 1,-1-2-1,0 1 0,0-1 0,0-1 1,1 0-1,-1 0 0,-18-8 0,9 2 3,0-1 1,0-2-1,1 0 0,1 0 0,0-2 0,-27-24 0,24 16 24,0 0-1,2-1 1,0-1-1,-23-38 1,32 44-7,2-1 1,0 0-1,1 0 1,0 0-1,2-1 1,0 0-1,1 0 0,1 0 1,1-1-1,1-29 1,1 33-18,1-1 0,0 0 0,2 0 1,0 1-1,1-1 0,0 1 0,1 0 0,1 1 1,1-1-1,0 1 0,1 0 0,14-20 1,10-2-12,1 3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5.626"/>
    </inkml:context>
    <inkml:brush xml:id="br0">
      <inkml:brushProperty name="width" value="0.1" units="cm"/>
      <inkml:brushProperty name="height" value="0.1" units="cm"/>
      <inkml:brushProperty name="color" value="#8F0B18"/>
    </inkml:brush>
  </inkml:definitions>
  <inkml:trace contextRef="#ctx0" brushRef="#br0">0 201 8704,'2'0'2816,"12"-1"-2374,0 0 0,-1-1 0,1 0 0,16-6 0,57-22-427,-48 16 218,-26 10-209,113-47 54,-98 39-69,-15 6 24,21-12-1,-30 16-28,-1 0 1,1-1-1,-1 1 1,0-1-1,0 0 0,0 0 1,0 0-1,-1-1 0,1 1 1,2-5-1,2-7 2</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5.965"/>
    </inkml:context>
    <inkml:brush xml:id="br0">
      <inkml:brushProperty name="width" value="0.1" units="cm"/>
      <inkml:brushProperty name="height" value="0.1" units="cm"/>
      <inkml:brushProperty name="color" value="#8F0B18"/>
    </inkml:brush>
  </inkml:definitions>
  <inkml:trace contextRef="#ctx0" brushRef="#br0">395 0 9088,'1'1'3076,"0"2"-2824,0 0 0,-1 0 0,1 0 1,0 0-1,-1 0 0,0 0 0,1 3 0,-6 24-205,-2 0 0,0-1 0,-18 43 0,-42 81 133,67-153-180,-86 171 36,20-41 40,53-104-25,-11 25-15,-53 81 0,63-115-90,14-16 54,-1-1-1,1 1 0,-1-1 1,1 0-1,-1 0 0,1 1 1,-1-1-1,1 0 1,-1 0-1,0 0 0,1 1 1,-1-1-1,1 0 0,-1 0 1,0 0-1,0 0 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6.551"/>
    </inkml:context>
    <inkml:brush xml:id="br0">
      <inkml:brushProperty name="width" value="0.1" units="cm"/>
      <inkml:brushProperty name="height" value="0.1" units="cm"/>
      <inkml:brushProperty name="color" value="#8F0B18"/>
    </inkml:brush>
  </inkml:definitions>
  <inkml:trace contextRef="#ctx0" brushRef="#br0">36 1 9472,'-2'4'576,"0"1"1,0 0-1,0 0 1,0 0-1,1 0 1,0 0-1,0 0 0,0 8 1,1 46-856,1-28 490,-16 150-186,8-125 51,6-21-49,14-81 5,-11 38-35,29-98-19,-27 94 21,1 1 0,0 0 0,1 0 0,0 1 0,0 0 0,1 0 0,10-10 1,1 1-22,1 2 1,22-17 0,-32 27 13,0 1 0,0 1 0,1-1 0,-1 2 0,1-1 0,0 1 0,17-4 0,-25 8 8,-1-1-1,1 1 1,-1 0 0,1-1 0,-1 1 0,1 0 0,-1 0 0,1 0 0,0 0 0,-1 0 0,1 1 0,-1-1 0,1 0 0,-1 1 0,1-1 0,-1 1 0,0 0 0,1-1 0,-1 1 0,0 0 0,2 1 0,-2-1 0,0 1 1,0 0 0,0-1 0,0 1-1,0 0 1,0 0 0,0 0-1,-1-1 1,1 1 0,-1 0 0,1 0-1,-1 0 1,0 0 0,0 0-1,0 4 1,0 5 3,-1 1-1,-1-1 0,1 0 1,-2 0-1,1 0 0,-2 0 1,1 0-1,-2-1 0,1 0 1,-9 14-1,4-10 8,-1 0-1,0-1 1,-1 0 0,-1-1 0,0 0-1,-19 15 1,18-14 27,23-16 139,25-16-29,-28 15-138,2 0 0,14-5 1,-17 7-23,0-1 1,0 1 0,0-1 0,-1 0 0,1 0 0,-1-1-1,10-7 1,4-10-31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6.914"/>
    </inkml:context>
    <inkml:brush xml:id="br0">
      <inkml:brushProperty name="width" value="0.1" units="cm"/>
      <inkml:brushProperty name="height" value="0.1" units="cm"/>
      <inkml:brushProperty name="color" value="#8F0B18"/>
    </inkml:brush>
  </inkml:definitions>
  <inkml:trace contextRef="#ctx0" brushRef="#br0">0 0 9984,'14'0'3776,"-11"4"-2944,13 2-288,-7-4-384,5 4-192,3-3 0,-2 3 32,2 0 0,-1 0 0,-3-1 0,0 1 0,-7 2 0,-2 7 0,-10 3 0,-4 2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7.283"/>
    </inkml:context>
    <inkml:brush xml:id="br0">
      <inkml:brushProperty name="width" value="0.1" units="cm"/>
      <inkml:brushProperty name="height" value="0.1" units="cm"/>
      <inkml:brushProperty name="color" value="#8F0B18"/>
    </inkml:brush>
  </inkml:definitions>
  <inkml:trace contextRef="#ctx0" brushRef="#br0">1 293 8320,'17'-11'3263,"11"0"-2492,-13 6-389,23-10 82,-19 8-398,-1-1-1,30-16 1,-19 6-64,0-1 0,-2-1 0,0-1 0,38-40 1,-59 55-126,-1-1-1,8-12 1,-12 17 125,0 1 0,0 0 0,-1 0 0,1-1 0,0 1 0,-1 0 0,1 0 0,-1-1 0,0 1 0,1-1 0,-1 1 0,0 0 0,0-1 0,0 1 0,0-1 0,0 1 0,0-1 0,0 1 0,-1 0 0,1-1 0,0 1 0,-1-1 0,1 1 0,-2-2 0,2 2-11,-1 1 1,0-1 0,1 1 0,-1-1 0,0 1 0,0 0 0,0-1 0,1 1 0,-1 0-1,0 0 1,0 0 0,0-1 0,0 1 0,1 0 0,-1 0 0,0 0 0,0 0-1,0 0 1,0 0 0,0 1 0,1-1 0,-1 0 0,0 0 0,0 1 0,0-1-1,1 0 1,-1 1 0,0-1 0,0 1 0,1-1 0,-1 1 0,0-1 0,1 1-1,-2 0 1,-2 3-91,0-1-1,0 1 1,-6 7-1,3-2 128,2 0 0,-1 0 0,2 0 0,-1 0 0,1 1 0,0 0 0,1 0 0,0 0 0,1 0 0,-2 14 0,1 12 139,2 59 1,2-51-107,0 59 59,1-13 158,-15 136 1,9-175-87,2-86-149,2-48-192,0 31 165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1.137"/>
    </inkml:context>
    <inkml:brush xml:id="br0">
      <inkml:brushProperty name="width" value="0.05" units="cm"/>
      <inkml:brushProperty name="height" value="0.05" units="cm"/>
      <inkml:brushProperty name="color" value="#E71224"/>
    </inkml:brush>
  </inkml:definitions>
  <inkml:trace contextRef="#ctx0" brushRef="#br0">1 108 7808,'13'-8'2976,"-4"8"-2304,1-4-192,-1 4-192,1 0-128,-2 0 64,6-5-192,0 2 0,4-6-32,6-3 64,-2-5 32,6-3-32,1-9-64</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7.631"/>
    </inkml:context>
    <inkml:brush xml:id="br0">
      <inkml:brushProperty name="width" value="0.1" units="cm"/>
      <inkml:brushProperty name="height" value="0.1" units="cm"/>
      <inkml:brushProperty name="color" value="#8F0B18"/>
    </inkml:brush>
  </inkml:definitions>
  <inkml:trace contextRef="#ctx0" brushRef="#br0">268 14 3968,'-2'-5'364,"0"-3"1265,2 8-1597,-1 0 0,1 0 0,0 0 1,0 0-1,0 0 0,-1 0 0,1 0 0,0 0 1,0 0-1,-1 0 0,1 0 0,0 0 0,0 0 1,-1 0-1,1 0 0,0 0 0,0 1 0,0-1 1,-1 0-1,1 0 0,0 0 0,0 0 0,0 1 1,0-1-1,-1 0 0,1 0 0,0 0 0,0 1 1,0-1-1,0 0 0,0 0 0,0 1 0,0-1 1,-1 1-1,-113 152 938,110-148-989,-72 91 716,73-91-644,-1 0 0,0 1 0,0-1 0,-6 7 0,10-11-50,-1-1 0,0 1 0,1 0-1,-1 0 1,0-1 0,0 1 0,1-1 0,-1 1-1,0-1 1,0 1 0,0-1 0,0 0-1,1 1 1,-1-1 0,0 0 0,0 1 0,0-1-1,0 0 1,0 0 0,0 0 0,0 0 0,0 0-1,0 0 1,0 0 0,0 0 0,0-1 0,0 1-1,0 0 1,0-1 0,-1 1 0,-8-11-3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7.970"/>
    </inkml:context>
    <inkml:brush xml:id="br0">
      <inkml:brushProperty name="width" value="0.1" units="cm"/>
      <inkml:brushProperty name="height" value="0.1" units="cm"/>
      <inkml:brushProperty name="color" value="#8F0B18"/>
    </inkml:brush>
  </inkml:definitions>
  <inkml:trace contextRef="#ctx0" brushRef="#br0">0 0 8704,'14'15'3232,"-8"-10"-2496,3 13-416,-1-10-416,-2 4-32,3 3 96,1-1 0,-3-3 0,3-13 160,-1-10 160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8.333"/>
    </inkml:context>
    <inkml:brush xml:id="br0">
      <inkml:brushProperty name="width" value="0.1" units="cm"/>
      <inkml:brushProperty name="height" value="0.1" units="cm"/>
      <inkml:brushProperty name="color" value="#8F0B18"/>
    </inkml:brush>
  </inkml:definitions>
  <inkml:trace contextRef="#ctx0" brushRef="#br0">209 0 8320,'-6'5'3804,"-3"8"-3545,8-11 94,-77 119 15,40-66-550,-32 64 1,69-117 199,0 0 0,0 0 0,0 1 0,1-1 0,-1 0 0,0 0 0,0 5 0,1-7-8,0 0-1,0 0 1,0 1 0,0-1-1,0 0 1,0 0-1,0 0 1,1 1 0,-1-1-1,0 0 1,0 0 0,0 0-1,0 1 1,0-1 0,0 0-1,0 0 1,0 0 0,1 0-1,-1 1 1,0-1 0,0 0-1,0 0 1,0 0 0,1 0-1,-1 0 1,0 0 0,0 1-1,0-1 1,1 0 0,-1 0-1,0 0 1,13-3 161,8-9-115,0 0 0,31-24 0,36-38 145,-46 38-133,-41 36-64,-1-1-1,1 1 1,-1-1-1,1 1 0,-1-1 1,1 1-1,-1 0 1,1-1-1,0 1 1,-1 0-1,1-1 1,0 1-1,-1 0 0,1 0 1,0 0-1,0-1 1,0 2-6,-1-1 1,0 1 0,1-1-1,-1 1 1,0-1-1,0 1 1,1-1 0,-1 1-1,0-1 1,0 1-1,0 0 1,0-1 0,0 1-1,0-1 1,0 1 0,0-1-1,0 1 1,0 0-1,0-1 1,0 1 0,0-1-1,-1 2 1,-3 23 78,-1-1 0,-13 35-1,10-33-61,-18 47 127,-41 81 0,36-87 65,31-66-206,-3 5-3,0 1 0,0-1-1,-1 0 1,-6 9 0,9-14 0,0 0 1,0 0-1,0 0 0,0 0 0,0 0 1,0 0-1,0 0 0,-1 0 0,1-1 1,0 1-1,-1 0 0,1-1 0,0 1 1,-1-1-1,1 0 0,-1 1 0,1-1 1,0 0-1,-1 0 0,1 0 0,-1 0 1,1 0-1,-1 0 0,1 0 0,-1 0 1,1-1-1,-2 0 0,-15-6 24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8.671"/>
    </inkml:context>
    <inkml:brush xml:id="br0">
      <inkml:brushProperty name="width" value="0.1" units="cm"/>
      <inkml:brushProperty name="height" value="0.1" units="cm"/>
      <inkml:brushProperty name="color" value="#8F0B18"/>
    </inkml:brush>
  </inkml:definitions>
  <inkml:trace contextRef="#ctx0" brushRef="#br0">1 64 7168,'6'-6'4197,"-6"6"-4047,14-2-338,-8 1 397,56-10-202,25-6-30,11-7-105,-96 23 127,1 1 1,0-1 0,0 1-1,0-1 1,0 1 0,-1 0-1,1 0 1,5 1 0,-7-1 2,0 1 0,-1-1 0,1 0 1,0 1-1,0-1 0,0 1 0,-1-1 1,1 1-1,0-1 0,-1 1 0,1-1 1,0 1-1,-1 0 0,1-1 0,-1 1 1,1 0-1,-1 0 0,1-1 1,-1 1-1,0 0 0,1 0 0,-1 0 1,0-1-1,0 1 0,0 0 0,1 0 1,-1 0-1,0 0 0,0 0 0,0-1 1,0 2-1,-2 9 45,1 0-1,-1-1 1,-1 1 0,0-1-1,0 0 1,-8 15 0,4-8-6,-5 10-11,-32 51 0,0 1 75,41-72-93,5-5 62,9-9 80,13-11-103,42-41 0,1-2 54,-56 52-84,0 1-1,0 0 1,1 1-1,19-9 1,-30 16-19,-1 0-1,1-1 1,0 1 0,-1 0 0,1 0 0,0-1 0,-1 1 0,1 0-1,0 0 1,-1 0 0,1 0 0,0 0 0,-1 0 0,1 0 0,0 0 0,-1 0-1,1 0 1,0 0 0,-1 0 0,1 1 0,0-1 0,0 1 0,0-1 2,-1 1 0,1-1 0,-1 1 0,0-1 0,1 1 1,-1 0-1,0-1 0,0 1 0,1 0 0,-1-1 0,0 1 0,0-1 0,0 1 1,0 0-1,0-1 0,0 1 0,0 0 0,0 1 0,-1 4 22,0 1-1,-1-1 0,-4 11 1,5-14-31,-56 130-9,27-69 327,17-36-195,-1 0-1,-19 27 1,25-43-66,-1 0 1,0-1-1,-1 0 1,0-1-1,0 0 0,-21 15 1,28-23-49,0-1-1,0 1 1,0-1 0,0 1-1,0-1 1,0 0 0,0 0-1,-1 0 1,1 0 0,0-1 0,0 1-1,-4-1 1,-16-2 55</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9.034"/>
    </inkml:context>
    <inkml:brush xml:id="br0">
      <inkml:brushProperty name="width" value="0.1" units="cm"/>
      <inkml:brushProperty name="height" value="0.1" units="cm"/>
      <inkml:brushProperty name="color" value="#8F0B18"/>
    </inkml:brush>
  </inkml:definitions>
  <inkml:trace contextRef="#ctx0" brushRef="#br0">0 3 10240,'14'-3'3872,"-5"3"-3040,10 6-256,-5-1-352,3 1-224,2 3 0,0 0 0,2 0 0,-6-7 0,2-4 0,-1-7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9.373"/>
    </inkml:context>
    <inkml:brush xml:id="br0">
      <inkml:brushProperty name="width" value="0.1" units="cm"/>
      <inkml:brushProperty name="height" value="0.1" units="cm"/>
      <inkml:brushProperty name="color" value="#8F0B18"/>
    </inkml:brush>
  </inkml:definitions>
  <inkml:trace contextRef="#ctx0" brushRef="#br0">179 0 10880,'2'1'526,"0"0"0,0 0 0,-1 0 1,1 0-1,0 0 0,-1 1 0,1-1 0,1 2 1,11 16 645,-8-9-1222,-1-1 1,4 15-1,-6-17 50,-2 0 0,1 1 0,-1-1 0,0 1 0,-1 0 0,0-1 0,0 1 0,0 0 0,-1-1 0,-2 8 0,-1 1 0,0 0 0,-1 0 0,-11 24 0,10-28-5,-1 0-1,-1 0 0,0-1 0,-1 0 1,0 0-1,0-1 0,-1 0 0,-1-1 0,1 0 1,-2-1-1,-16 10 0,28-18 6,-19 15 104,19-15-103,0 0 0,-1 0 0,1 0 0,0 0 0,0 0 0,0 0 1,0 0-1,0 0 0,0 1 0,0-1 0,-1 0 0,1 0 1,0 0-1,0 0 0,0 0 0,0 0 0,0 1 0,0-1 0,0 0 1,0 0-1,0 0 0,0 0 0,0 0 0,0 1 0,0-1 0,0 0 1,0 0-1,0 0 0,0 0 0,0 1 0,0-1 0,0 0 0,0 0 1,0 0-1,0 0 0,0 0 0,1 1 0,10 0-52,31-8-84,-32 5 131,-1 0 1,1 0 0,0 1 0,-1 1 0,20 1 0,-27-1 3,0 0 0,-1 1 0,1 0 0,0-1 0,-1 1 0,1 0 0,-1 0 0,1 0 0,-1 0 0,1 0 0,-1 0 0,1 0 0,-1 0 0,0 1 0,0-1 0,0 0 0,0 1 0,0-1 0,0 1 0,0-1 0,0 1 0,-1 0 0,1-1 0,0 1 0,-1 0 0,0-1 0,1 1 0,-1 0 0,0 3-1,1 3 1,-1 1 0,0 0 0,-1-1 0,-3 16 0,0-4 6,-2 0 0,0 0 0,-1-1 0,-1 0 0,-16 27 0,8-18 23,-2-1 0,-38 45 0,50-65-25,1-1 0,0 0 1,0-1 0,-1 0 0,1 0 0,-1 0 0,-11 7-1,17-12-8,-1 0-1,1 0 1,0 0-1,-1 1 0,1-1 1,0 0-1,-1 0 1,1 0-1,0 0 0,-1 0 1,1 0-1,-1 0 1,1 0-1,0 0 0,-1 0 1,1 0-1,0 0 0,-1 0 1,1 0-1,-1 0 1,1 0-1,0-1 0,-1 1 1,1 0-1,0 0 1,-1 0-1,1-1 0,0 1 1,0 0-1,-1-1 1,-4-11-98,5-18 11,6-9 75</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09.724"/>
    </inkml:context>
    <inkml:brush xml:id="br0">
      <inkml:brushProperty name="width" value="0.1" units="cm"/>
      <inkml:brushProperty name="height" value="0.1" units="cm"/>
      <inkml:brushProperty name="color" value="#8F0B18"/>
    </inkml:brush>
  </inkml:definitions>
  <inkml:trace contextRef="#ctx0" brushRef="#br0">281 1 11008,'-10'8'5539,"9"-7"-5248,-7 15-457,6-12 517,-2 3-356,0-1-1,0 1 0,-1-1 0,0 0 0,0 0 0,0 0 0,-1-1 0,-12 9 0,-54 32-238,71-46 237,-19 12-110,0 0 0,1 1 0,0 1-1,-26 25 1,37-30 112</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10.090"/>
    </inkml:context>
    <inkml:brush xml:id="br0">
      <inkml:brushProperty name="width" value="0.1" units="cm"/>
      <inkml:brushProperty name="height" value="0.1" units="cm"/>
      <inkml:brushProperty name="color" value="#8F0B18"/>
    </inkml:brush>
  </inkml:definitions>
  <inkml:trace contextRef="#ctx0" brushRef="#br0">0 1 9472,'3'0'114,"-1"0"0,0-1 0,1 1 1,-1 0-1,0 1 0,1-1 0,-1 0 1,0 1-1,0-1 0,1 1 0,-1 0 1,0 0-1,0 0 0,0 0 0,3 2 1,-2-1 73,0 1 0,0 0 0,0-1 0,0 1 0,-1 0 0,0 0 0,1 1 0,2 4 0,0 4 157,0-1 1,-1 1-1,0 0 1,4 24 0,-3-6-316,-2-1 1,-2 1 0,-2 35 0,-13 91 197,0-16-110,11-111-100,1-20-11,1 0 0,1 0 0,-1 0 0,2 10 0,-1-19-5,0 1 0,0-1 1,0 0-1,0 1 0,0-1 0,0 1 0,1-1 0,-1 0 0,0 1 0,0-1 0,0 0 0,0 1 1,0-1-1,1 0 0,-1 1 0,0-1 0,0 0 0,1 1 0,-1-1 0,0 0 0,0 0 0,1 1 1,-1-1-1,0 0 0,1 0 0,-1 0 0,0 0 0,1 1 0,-1-1 0,1 0 0,0 0 0,-1 0-1,1 0-1,-1 0 0,1-1 1,-1 1-1,1 0 0,-1 0 0,1-1 1,-1 1-1,0 0 0,1-1 1,-1 1-1,1-1 0,-1 1 0,0 0 1,1-1-1,-1 1 0,0-1 1,0 1-1,1-1 0,-1 1 0,0-1 1,0 1-1,0-1 0,1 1 1,-1-1-1,5-23-48,-1-14 11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9:36:10.560"/>
    </inkml:context>
    <inkml:brush xml:id="br0">
      <inkml:brushProperty name="width" value="0.1" units="cm"/>
      <inkml:brushProperty name="height" value="0.1" units="cm"/>
      <inkml:brushProperty name="color" value="#8F0B18"/>
    </inkml:brush>
  </inkml:definitions>
  <inkml:trace contextRef="#ctx0" brushRef="#br0">150 1 10624,'2'5'4453,"4"6"-3774,-3-5-297,5 11-83,-7-16-299,0 1 0,0 0 0,0 0 1,0 0-1,0 0 0,0 0 1,-1 0-1,1 0 0,-1 1 0,1-1 1,-1 0-1,0 0 0,0 0 1,0 0-1,0 1 0,0-1 0,-1 0 1,1 0-1,-2 4 0,-1 4 8,-1 0-1,0 0 1,-1 0-1,0-1 1,-1 0 0,1 0-1,-2 0 1,-7 8-1,-10 9-6,-29 23-1,52-48 1,-43 46-268,54-47 155,101-37 27,-110 36 81,0 1 1,1 0-1,0-1 1,-1 1 0,1 0-1,-1 0 1,1 0-1,-1 0 1,1 0 0,-1 0-1,1 0 1,-1 1-1,1-1 1,-1 1 0,4 0-1,-5 0 0,1 0-1,0-1 0,0 1 0,-1 0 1,1 0-1,0-1 0,-1 1 1,1 0-1,-1 0 0,1 0 1,-1 0-1,0 0 0,1 0 1,-1 0-1,0 0 0,0 0 1,0 0-1,1 0 0,-1 0 1,0 0-1,0 0 0,-1 0 1,1 0-1,0 0 0,-1 2 1,-1 9-20,-1-1 0,0 1 1,-1 0-1,-8 17 1,-28 43 100,12-22-127,20-36 24,6-11 23,-1 1-1,1-1 1,1 1-1,-1-1 1,1 1-1,-1 0 1,0 4 0,2-8-1,0 0 0,0 1 1,0-1-1,0 0 0,0 0 1,1 1-1,-1-1 1,0 0-1,0 1 0,0-1 1,0 0-1,1 0 0,-1 1 1,0-1-1,0 0 1,0 0-1,1 1 0,-1-1 1,0 0-1,0 0 0,1 0 1,-1 1-1,0-1 1,1 0-1,-1 0 0,0 0 1,0 0-1,1 0 1,-1 0-1,0 0 0,1 0 1,-1 0-1,0 0 0,1 0 1,-1 0-1,0 0 1,1 0-1,-1 0 0,0 0 1,1 0-1,-1 0 0,0 0 1,1 0-1,-1 0 1,1-1-1,17-4-27,46-21 5,-42 16 23,1 0 1,0 2 0,0 1 0,47-9 0,-68 16 4,0 0 1,-1-1-1,1 1 0,0 0 1,-1 0-1,1 0 1,0 1-1,-1-1 1,1 0-1,0 1 0,-1-1 1,1 1-1,-1-1 1,1 1-1,-1 0 0,1-1 1,-1 1-1,1 0 1,-1 0-1,2 2 0,-2-1 0,0-1-1,0 1 0,-1-1 1,1 1-1,-1-1 0,1 1 1,-1-1-1,0 1 0,1-1 1,-1 1-1,0 0 0,0-1 1,0 1-1,0 0 0,-1-1 1,1 1-1,0-1 1,-1 1-1,1 0 0,-1-1 1,-1 3-1,-7 17-17,-2-1 1,0 0 0,-2 0-1,-19 23 1,8-9 7,-28 37 21,11-17 33,-47 84 1,88-137-43,-1 0 0,0 0 0,1 1-1,-1-1 1,1 0 0,-1 1 0,1-1 0,0 0-1,-1 1 1,1-1 0,0 1 0,0-1 0,0 0 0,0 1-1,0-1 1,1 0 0,-1 1 0,0-1 0,1 1-1,-1-1 1,1 0 0,-1 0 0,1 1 0,-1-1-1,1 0 1,0 0 0,0 0 0,0 0 0,0 1-1,-1-1 1,1 0 0,1-1 0,-1 1 0,0 0 0,0 0-1,0 0 1,2 0 0,1 1 13,1 1 0,-1-2 0,1 1 0,-1 0 0,1-1 0,0 0 0,0 0 0,-1 0 0,9-1 0,-5 0-14,0 0 1,1-1-1,-1 0 0,0-1 1,0 0-1,0 0 0,0-1 1,0 0-1,-1 0 0,1-1 1,-1 0-1,0 0 1,0 0-1,0-1 0,0 0 1,-1-1-1,0 0 0,0 0 1,-1 0-1,1 0 0,-2-1 1,1 0-1,0 0 0,-1 0 1,-1-1-1,5-10 1,10-33-4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1.522"/>
    </inkml:context>
    <inkml:brush xml:id="br0">
      <inkml:brushProperty name="width" value="0.05" units="cm"/>
      <inkml:brushProperty name="height" value="0.05" units="cm"/>
      <inkml:brushProperty name="color" value="#E71224"/>
    </inkml:brush>
  </inkml:definitions>
  <inkml:trace contextRef="#ctx0" brushRef="#br0">56 0 8448,'-1'0'150,"1"1"0,-1-1 0,1 0 0,0 0 0,-1 1 0,1-1 0,0 0 0,-1 0 0,1 1 0,0-1 0,0 0 0,-1 1 0,1-1 1,0 0-1,0 1 0,0-1 0,-1 1 0,1-1 0,0 0 0,0 1 0,0-1 0,0 1 0,0-1 0,0 0 0,0 1 0,0-1 0,0 1 0,0-1 0,0 1 0,0 19-110,0-12 325,0 29-39,-9 60-1,4-68-227,-1 0-1,-15 43 1,18-57-101,3-14-4,0 1 0,0 0 0,0-1 1,-1 1-1,1-1 0,-1 1 0,1-1 0,-1 1 0,1-1 1,-1 1-1,-1 1 0,2-10 2,4-7 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1.897"/>
    </inkml:context>
    <inkml:brush xml:id="br0">
      <inkml:brushProperty name="width" value="0.05" units="cm"/>
      <inkml:brushProperty name="height" value="0.05" units="cm"/>
      <inkml:brushProperty name="color" value="#E71224"/>
    </inkml:brush>
  </inkml:definitions>
  <inkml:trace contextRef="#ctx0" brushRef="#br0">0 79 6272,'36'-19'3656,"22"-1"-3418,-19 6 28,54-10 214,-92 23-467,-1 1 1,1 0-1,0 0 1,1-1-1,-1 1 1,0 0-1,0 0 1,0 0-1,0 0 1,0 0-1,0 0 1,0 1 0,0-1-1,0 0 1,0 0-1,0 1 1,0-1-1,0 1 1,-1-1-1,1 1 1,0-1-1,0 1 1,0-1-1,0 1 1,-1 0-1,1-1 1,0 1-1,-1 0 1,1 0 0,0 0-1,-1 0 1,1-1-1,-1 1 1,1 0-1,-1 0 1,0 0-1,1 0 1,-1 0-1,0 0 1,0 0-1,0 0 1,1 0-1,-1 0 1,0 0-1,-1 0 1,1 2 0,0 5 51,-1-1 1,0 1 0,0 0 0,-5 13 0,-8 18 105,-1-1-1,-2-1 1,-2-1 0,-31 46-1,47-76-161,-1-1-1,0 0 0,0 0 0,0 0 1,-1 0-1,0 0 0,0-1 1,-7 5-1,-2-3 51</inkml:trace>
  <inkml:trace contextRef="#ctx0" brushRef="#br0" timeOffset="1">27 333 8448,'19'-8'3168,"0"4"-2464,3 1-128,-8 3-256,1 0-128,-1 0 96,-1-5-192,-4 1-64,1-1 128,-15 5-192,0 0 32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2.272"/>
    </inkml:context>
    <inkml:brush xml:id="br0">
      <inkml:brushProperty name="width" value="0.05" units="cm"/>
      <inkml:brushProperty name="height" value="0.05" units="cm"/>
      <inkml:brushProperty name="color" value="#E71224"/>
    </inkml:brush>
  </inkml:definitions>
  <inkml:trace contextRef="#ctx0" brushRef="#br0">0 202 7808,'12'1'1158,"0"0"1,0 1-1,15 4 0,-13-3-990,-1 0-1,18 1 1,21-4-91,0-2 1,-1-2 0,0-2-1,0-3 1,0-2 0,82-29 0,-98 28 40,-11 4-78,-1 0 0,-1-1-1,30-17 1,-49 25-38,-1-1 0,1 1 1,-1-1-1,0 0 0,1 0 0,-1 0 1,0 0-1,0 0 0,0 0 0,0-1 1,0 1-1,-1-1 0,1 1 1,-1-1-1,0 0 0,0 1 0,0-1 1,0 0-1,0 0 0,0 0 0,-1 0 1,1 0-1,-1 0 0,0 0 0,0-3 1,-4-14-3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2.660"/>
    </inkml:context>
    <inkml:brush xml:id="br0">
      <inkml:brushProperty name="width" value="0.05" units="cm"/>
      <inkml:brushProperty name="height" value="0.05" units="cm"/>
      <inkml:brushProperty name="color" value="#E71224"/>
    </inkml:brush>
  </inkml:definitions>
  <inkml:trace contextRef="#ctx0" brushRef="#br0">420 1 8320,'-15'24'4140,"12"-20"-4024,0 0 0,0 0 0,1 0 1,0 0-1,-3 5 0,-6 21 81,-2-1 1,-19 32-1,-39 52 100,28-47-98,25-39-126,0-1 0,-2-1 0,-1 0-1,-1-2 1,-26 23 0,45-44-70,0 0-1,0 0 1,0 1-1,0-2 1,-1 1-1,1 0 1,0-1-1,-5 2 1,7-3-3,0 0 1,-1 1-1,1-1 1,0 0 0,0 0-1,0 0 1,-1 0-1,1 0 1,0 0-1,0-1 1,0 1-1,-1 0 1,1 0-1,0-1 1,0 1-1,0-1 1,0 1-1,0-1 1,0 0-1,0 1 1,0-1-1,0 0 1,0 0-1,0 0 1,0 1 0,0-1-1,0-2 1,-4-11-1</inkml:trace>
  <inkml:trace contextRef="#ctx0" brushRef="#br0" timeOffset="1">498 348 7296,'51'38'2720,"-37"-14"-2112,8 5-96,-8-17-160,-1 5-128,3 0 32,-3-2-64,-4-3-32,-1 1-96,2-1-64,-4-8 32,-3 4 32,-6-16-96,3-8 0,-6-9 32,1-7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2.999"/>
    </inkml:context>
    <inkml:brush xml:id="br0">
      <inkml:brushProperty name="width" value="0.05" units="cm"/>
      <inkml:brushProperty name="height" value="0.05" units="cm"/>
      <inkml:brushProperty name="color" value="#E71224"/>
    </inkml:brush>
  </inkml:definitions>
  <inkml:trace contextRef="#ctx0" brushRef="#br0">47 17 10368,'10'-17'3936,"-5"17"-3040,-2 5 32,2-1-1024,1 4 128,-3-4 64,2 4-32,-5 1-64,-5 3 32,-4 0-128,-4 5 0,-6 3 64,-18 0 64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3.349"/>
    </inkml:context>
    <inkml:brush xml:id="br0">
      <inkml:brushProperty name="width" value="0.05" units="cm"/>
      <inkml:brushProperty name="height" value="0.05" units="cm"/>
      <inkml:brushProperty name="color" value="#E71224"/>
    </inkml:brush>
  </inkml:definitions>
  <inkml:trace contextRef="#ctx0" brushRef="#br0">6 0 7680,'3'27'3772,"-1"3"-3288,-6 77 209,-1-29-581,4-13 341,1-41-26,0-23-400,0-2-70,0-1 39,1 0 0,-1 0-1,0 0 1,1 0 0,-1 0 0,1 0 0,0 0 0,1-2 0,6-9 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7:29.518"/>
    </inkml:context>
    <inkml:brush xml:id="br0">
      <inkml:brushProperty name="width" value="0.1" units="cm"/>
      <inkml:brushProperty name="height" value="0.1" units="cm"/>
      <inkml:brushProperty name="color" value="#E71224"/>
    </inkml:brush>
  </inkml:definitions>
  <inkml:trace contextRef="#ctx0" brushRef="#br0">0 204 4096,'11'-6'682,"-8"5"-544,-1-1 0,1 1 0,0 0 0,-1 0 1,1 0-1,0 0 0,0 0 0,5 0 0,90-8 902,214-16-510,-100 14-175,241-38 451,-190 13-541,113-7 702,-261 35-183,-104 9-614,-17-3 209,-1-4-336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3.721"/>
    </inkml:context>
    <inkml:brush xml:id="br0">
      <inkml:brushProperty name="width" value="0.05" units="cm"/>
      <inkml:brushProperty name="height" value="0.05" units="cm"/>
      <inkml:brushProperty name="color" value="#E71224"/>
    </inkml:brush>
  </inkml:definitions>
  <inkml:trace contextRef="#ctx0" brushRef="#br0">0 62 7040,'0'0'128,"1"0"1,-1 1-1,0-1 0,0 0 1,0 0-1,0 1 0,1-1 1,-1 0-1,0 0 1,0 0-1,0 1 0,1-1 1,-1 0-1,0 0 0,1 0 1,-1 0-1,0 0 1,0 0-1,1 1 0,-1-1 1,0 0-1,0 0 0,1 0 1,-1 0-1,0 0 1,1 0-1,-1 0 0,0 0 1,1 0-1,17-1 591,18-6-884,-15 0 214,24-6 207,49-8-1,-61 16-201,-11 0 396,46-1 1,-68 6-450,0 0 0,0 0 0,1 1 0,-1-1 0,0 0 0,0 1 0,0-1 0,0 0 0,0 1 0,0-1 0,0 0 0,1 1 0,-1-1 0,0 0 0,0 1 0,0-1 0,0 0 0,0 1 1,0-1-1,-1 0 0,1 1 0,0-1 0,0 0 0,0 1 0,0-1 0,0 0 0,0 1 0,-1-1 0,-2 11 155,-6 2-62,-1 0-1,0-1 1,-1 0-1,0-1 1,-1 0 0,-22 16-1,-24 22 31,25-20-100,-9 11 85,42-40-106,0 0 0,-1 0-1,1 0 1,0 1-1,0-1 1,-1 0 0,1 0-1,0 0 1,0 1 0,0-1-1,0 0 1,-1 1 0,1-1-1,0 0 1,0 0 0,0 1-1,0-1 1,0 0 0,0 1-1,0-1 1,0 0 0,0 0-1,0 1 1,0-1 0,0 0-1,0 1 1,0-1 0,0 0-1,0 1 1,0-1-1,0 0 1,0 0 0,0 1-1,1-1 1,-1 0 0,0 1-1,0-1 1,0 0 0,0 0-1,1 1 1,-1-1 0,0 0-1,0 0 1,1 0 0,-1 1-1,0-1 1,0 0 0,1 0-1,-1 0 1,0 0 0,0 0-1,1 0 1,-1 1 0,0-1-1,1 0 1,-1 0-1,0 0 1,1 0 0,-1 0-1,0 0 1,1 0 0,-1 0-1,0 0 1,1-1 0,21 1 187,-1-4-121,0-1 1,0-1-1,0-1 0,-1-1 1,0-1-1,0-1 0,28-19 1,-20 9-70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4.083"/>
    </inkml:context>
    <inkml:brush xml:id="br0">
      <inkml:brushProperty name="width" value="0.05" units="cm"/>
      <inkml:brushProperty name="height" value="0.05" units="cm"/>
      <inkml:brushProperty name="color" value="#E71224"/>
    </inkml:brush>
  </inkml:definitions>
  <inkml:trace contextRef="#ctx0" brushRef="#br0">0 3 5248,'0'0'71,"0"-1"0,1 1 0,-1 0 0,0 0 0,0 0 0,1-1-1,-1 1 1,0 0 0,0 0 0,0 0 0,1 0 0,-1 0 0,0 0 0,1-1 0,-1 1 0,0 0 0,0 0 0,1 0 0,-1 0 0,0 0 0,1 0 0,-1 0 0,0 0 0,0 0-1,1 0 1,-1 0 0,0 1 0,0-1 0,1 0 0,-1 0 0,0 0 0,0 0 0,1 0 0,-1 0 0,0 1 0,1-1 0,7 13 1109,1 15-697,7 63 28,-15-77-395,0 0 1,-1 0-1,0 0 1,-4 20-1,2-16 126,1-1-1,1 19 1,0-22-50,0-14-184,0 1-1,0-1 1,0 1-1,0-1 1,0 0-1,0 1 1,0-1-1,0 1 1,-1-1-1,1 1 1,0-1-1,0 0 1,0 1-1,0-1 1,-1 0-1,1 1 1,0-1-1,0 1 1,0-1-1,-1 0 1,1 1-1,0-1 1,-1 0-1,1 0 1,0 1-1,-1-1 1,1 0-1,0 0 1,-1 1-1,1-1 1,-1 0-1,1 0 1,0 0-1,-1 0 1,0 0-1,1 0-5,-1 0 0,1 0 0,0 0 0,-1 0 0,1 0 0,0 0 0,-1 0 0,1-1 0,0 1 0,-1 0 0,1 0 0,0 0 0,0-1 0,-1 1 0,1 0 0,0 0-1,0-1 1,0 1 0,-1 0 0,1-1 0,0 1 0,0 0 0,0-1 0,0 1 0,-1 0 0,1-1 0,0 1 0,0 0 0,0-1 0,0 1 0,0 0 0,0-1 0,0 1 0,0 0 0,0-1 0,0 1 0,0 0-1,0-1 1,1 1 0,-1 0 0,0-1 0,4-11 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4.532"/>
    </inkml:context>
    <inkml:brush xml:id="br0">
      <inkml:brushProperty name="width" value="0.05" units="cm"/>
      <inkml:brushProperty name="height" value="0.05" units="cm"/>
      <inkml:brushProperty name="color" value="#E71224"/>
    </inkml:brush>
  </inkml:definitions>
  <inkml:trace contextRef="#ctx0" brushRef="#br0">1 28 8960,'11'-8'2543,"-8"6"-2369,-1 0 0,1 1-1,0-1 1,0 0 0,0 1 0,0-1-1,0 1 1,0 0 0,0 0 0,0 0-1,0 1 1,1-1 0,2 0 0,60 0 197,-20 0-74,77 8 0,-77 1-9,-46-8-280,0 0 1,1 0-1,-1 0 0,0 0 1,1 0-1,-1 0 1,0 0-1,0 0 0,1 1 1,-1-1-1,0 0 0,1 0 1,-1 0-1,0 0 1,0 0-1,1 0 0,-1 1 1,0-1-1,0 0 0,0 0 1,1 0-1,-1 1 1,0-1-1,0 0 0,0 0 1,1 1-1,-1-1 0,0 0 1,0 0-1,0 1 1,0-1-1,0 0 0,0 1 1,0-1-1,0 0 0,0 0 1,0 1-1,0-1 1,0 0-1,0 1 0,0-1 1,0 1-1,0 0 6,-1 0 0,0 0-1,0 0 1,0 0 0,0 0 0,0 0 0,0 0 0,0 0-1,-3 1 1,-28 15 16,-170 61-403,172-63 283,28-14 94,1 0 1,-1 1-1,0-1 1,0 1-1,1-1 0,-1 1 1,1-1-1,-1 1 1,1 0-1,0-1 1,0 1-1,-2 2 1,3-3 2,0 0 1,0 0 0,0 0-1,0-1 1,0 1 0,0 0-1,0 0 1,0 0 0,0-1-1,0 1 1,0 0 0,0 0-1,0-1 1,1 1 0,-1 0 0,0 0-1,1-1 1,-1 1 0,0 0-1,1-1 1,-1 1 0,1 0-1,-1-1 1,1 1 0,-1-1-1,1 1 1,1 0 0,20 13 104,-19-12-98,9 3 43,0 1-1,1-1 1,-1-1 0,1-1 0,18 4-1,-23-6-25,-1 0-1,1-1 0,-1 1 1,1-1-1,-1-1 0,1 1 0,-1-2 1,0 1-1,1-1 0,-1 0 1,9-4-1,-14 6-25,0-1 0,-1 0 0,1 1 0,-1-1 0,1 0 0,-1 0 1,1 0-1,-1 0 0,0-1 0,1 1 0,-1 0 0,0 0 0,0-1 0,0 1 0,0-1 0,0 1 1,0-1-1,-1 1 0,1-1 0,0 0 0,-1 1 0,1-4 0,1-24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37.052"/>
    </inkml:context>
    <inkml:brush xml:id="br0">
      <inkml:brushProperty name="width" value="0.05" units="cm"/>
      <inkml:brushProperty name="height" value="0.05" units="cm"/>
      <inkml:brushProperty name="color" value="#E71224"/>
    </inkml:brush>
  </inkml:definitions>
  <inkml:trace contextRef="#ctx0" brushRef="#br0">20 27 11904,'-19'-3'4480,"19"6"-3489,19-6-287,-9 0-288,4-6-384,-1-3-32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48.460"/>
    </inkml:context>
    <inkml:brush xml:id="br0">
      <inkml:brushProperty name="width" value="0.05" units="cm"/>
      <inkml:brushProperty name="height" value="0.05" units="cm"/>
      <inkml:brushProperty name="color" value="#E71224"/>
    </inkml:brush>
  </inkml:definitions>
  <inkml:trace contextRef="#ctx0" brushRef="#br0">42 202 11264,'-4'-4'4224,"4"11"-3296,-5-2 223,10-10-1183,4-7-32,4-12-64,-21-22 96,-19-6 0,3-18 96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50.606"/>
    </inkml:context>
    <inkml:brush xml:id="br0">
      <inkml:brushProperty name="width" value="0.05" units="cm"/>
      <inkml:brushProperty name="height" value="0.05" units="cm"/>
      <inkml:brushProperty name="color" value="#E71224"/>
    </inkml:brush>
  </inkml:definitions>
  <inkml:trace contextRef="#ctx0" brushRef="#br0">4 747 6272,'-3'4'2869,"7"-12"-2101,1 0-712,-1 0 0,0 0 1,0 0-1,-1-1 0,3-12 0,3-7 23,-1 1 21,-2-1-1,-1 1 1,3-36 0,3-21 226,30-129 309,-17 98-59,-22 104-456,0 0 0,1 0 0,7-17 0,-8 15 261,-2 12-370,0 0-1,0 1 1,0-1 0,0 0 0,0 1 0,0-1-1,0 0 1,1 1 0,-1-1 0,0 0 0,0 1-1,0-1 1,1 0 0,-1 1 0,0-1 0,1 1-1,-1-1 1,0 1 0,1-1 0,-1 1 0,1-1-1,-1 1 1,1-1 0,0-2 131,-1 3-136,0 0-1,0 0 0,0-1 0,0 1 1,0 0-1,0 0 0,0 0 1,0 0-1,0 0 0,0 0 0,0-1 1,0 1-1,0 0 0,0 0 0,0 0 1,0 0-1,0 0 0,0 0 1,0 0-1,1-1 0,-1 1 0,0 0 1,0 0-1,0 0 0,0 0 0,0 0 1,0 0-1,0 0 0,0 0 0,0 0 1,1 0-1,-1 0 0,0 0 1,0-1-1,0 1 0,0 0 0,0 0 1,0 0-1,0 0 0,1 0 0,-1 0 1,0 0-1,0 0 0,0 0 0,0 0 1,0 0-1,0 0 0,0 0 1,1 0-1,-1 0 0,0 1 0,0-1 1,0 0-1,0 0 0,0 0 0,0 0 1,1 0-1,-1 0 342,2 0-321,4 1-20,-1 5-6,-4-8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03:57.780"/>
    </inkml:context>
    <inkml:brush xml:id="br0">
      <inkml:brushProperty name="width" value="0.1" units="cm"/>
      <inkml:brushProperty name="height" value="0.1" units="cm"/>
      <inkml:brushProperty name="color" value="#CC0066"/>
    </inkml:brush>
  </inkml:definitions>
  <inkml:trace contextRef="#ctx0" brushRef="#br0">1 353 6272,'59'-18'1584,"88"-16"0,180-13-1334,86-14-212,346-53-97,-38 57 587,-666 56-491,-111-8-31,6-3-6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03:58.136"/>
    </inkml:context>
    <inkml:brush xml:id="br0">
      <inkml:brushProperty name="width" value="0.1" units="cm"/>
      <inkml:brushProperty name="height" value="0.1" units="cm"/>
      <inkml:brushProperty name="color" value="#CC0066"/>
    </inkml:brush>
  </inkml:definitions>
  <inkml:trace contextRef="#ctx0" brushRef="#br0">7 443 7424,'-1'0'104,"1"0"0,-1-1 1,1 1-1,-1 0 0,1-1 1,0 1-1,-1-1 0,1 1 0,0 0 1,-1-1-1,1 1 0,0-1 1,0 1-1,-1-1 0,1 1 1,0-1-1,0 1 0,0-1 0,0 0 1,0 1-1,0-1 0,-1 1 1,1-1-1,1 0 0,11 2 1032,4 1-1045,194-3-87,-6-17 58,-159 13-37,930-131 103,-674 73-207,80-16 238,-259 62-28,-52 8-86,-60 8-42,0 0 0,-1-1 0,1-1-1,-1 1 1,0-1 0,0-1 0,0 0 0,0 0 0,-1-1 0,1 0 0,-1 0-1,12-11 1,-5 1 0,15-21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03:59.432"/>
    </inkml:context>
    <inkml:brush xml:id="br0">
      <inkml:brushProperty name="width" value="0.1" units="cm"/>
      <inkml:brushProperty name="height" value="0.1" units="cm"/>
      <inkml:brushProperty name="color" value="#CC0066"/>
    </inkml:brush>
  </inkml:definitions>
  <inkml:trace contextRef="#ctx0" brushRef="#br0">1 97 3968,'12'-4'121,"29"-10"327,1 2 1,1 1-1,57-6 0,-74 13-374,147-11 359,663 28-135,-762-10-265,396-3 204,0-19-128,-181 7 30,-143 8 57,207 20 0,-275-6-82,-1 3 1,0 3 0,-1 4 0,98 38-1,-23 12-87,-144-66-32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04:00.146"/>
    </inkml:context>
    <inkml:brush xml:id="br0">
      <inkml:brushProperty name="width" value="0.1" units="cm"/>
      <inkml:brushProperty name="height" value="0.1" units="cm"/>
      <inkml:brushProperty name="color" value="#CC0066"/>
    </inkml:brush>
  </inkml:definitions>
  <inkml:trace contextRef="#ctx0" brushRef="#br0">0 115 3584,'4'-1'141,"6"-1"168,1 0-1,-1 0 1,1 1 0,15 1 0,131-4 54,119-15-313,243-15 129,-428 30-128,200-8 90,98 2 56,538-10 145,-650 18-224,493 1 180,-94 23-171,-5 33 130,-127 22 281,-417-56-454,64 12-2,-162-23-130,-23-8 34,-1 0-1,0-1 1,1 1-1,-1-1 1,1 0-1,7 0 0,-8-1 69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4.403"/>
    </inkml:context>
    <inkml:brush xml:id="br0">
      <inkml:brushProperty name="width" value="0.05" units="cm"/>
      <inkml:brushProperty name="height" value="0.05" units="cm"/>
      <inkml:brushProperty name="color" value="#E71224"/>
    </inkml:brush>
  </inkml:definitions>
  <inkml:trace contextRef="#ctx0" brushRef="#br0">162 1 6656,'49'14'3695,"-26"-5"-3556,24 12 0,-1-5 288,-52-16-205,0-1 0,0 1 0,0 0 0,0 0 0,-1 1 0,-6 1 0,-48 10-134,22-2-56,1 1 0,-42 20 0,21-6-26</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24:00.510"/>
    </inkml:context>
    <inkml:brush xml:id="br0">
      <inkml:brushProperty name="width" value="0.1" units="cm"/>
      <inkml:brushProperty name="height" value="0.1" units="cm"/>
      <inkml:brushProperty name="color" value="#CC0066"/>
    </inkml:brush>
  </inkml:definitions>
  <inkml:trace contextRef="#ctx0" brushRef="#br0">422 1579 4992,'3'2'284,"0"0"0,0 1 0,0-1 0,0 0 1,1-1-1,-1 1 0,0 0 0,1-1 0,4 1 0,35 7-192,-21-5 84,585 110 621,-437-93-494,274 1 0,-173-32 89,503-84 0,-652 69-213,-1-5 1,142-57 0,-182 54-55,-1-3 0,-3-3 0,145-100 1,-188 114-70,-1-2 1,-2-1 0,0-1-1,-2-2 1,-1-1 0,40-61-1,-56 72-20,-1 1-1,0-1 1,-2-1-1,-1 0 1,10-39 0,-15 43-8,0 0 0,-1 0 0,-1 0 0,-1 0 1,0 0-1,-1-1 0,-1 1 0,-5-19 1,2 18-4,-1 1 0,0-1 0,-1 2 0,-1-1 0,-1 1 0,-19-29 0,12 25 8,0 0 1,-2 1-1,0 1 1,-29-22-1,2 7 12,-1 3-1,-1 2 1,-2 2-1,-56-22 1,18 14 14,-180-47-1,125 50 54,-1 6 0,-241-12 0,200 36-65,-219 26-1,-174 59 128,229-11 13,234-40-140,-111 45 0,152-46-18,1 3-1,-96 61 1,117-60 11,1 1 0,2 3 1,-75 78-1,105-97-12,1 1 0,0 0-1,2 1 1,-24 45 0,33-53-19,0 0-1,1 0 1,0 0 0,1 0-1,1 1 1,0-1 0,1 1-1,1 0 1,0 0 0,2 22 0,1-19-11,0 0 0,2-1 0,0 1 0,1 0 1,1-1-1,0 0 0,2-1 0,0 1 1,0-1-1,2-1 0,11 16 0,109 115 109,-37-46-6,-79-83-38,0-1 0,2-1-1,33 26 1,-34-30-85,-10-7 58,1 0-1,-1 0 1,1-1 0,0 0-1,1 0 1,-1 0-1,0-1 1,8 2 0,-8-2-6,0 0 0,0 0 0,-1 1 0,1-1 0,-1 1 1,0 0-1,7 6 0,-5-4 26,-1-1 0,1 0 1,0 0-1,7 2 0,-5-2-57,-7-3 7,0 0-1,1 0 0,-1 0 1,1 0-1,-1-1 1,1 1-1,-1-1 1,1 0-1,-1 0 0,4 0 1,-4 0 79,7 2-3,-9-2-81,0-1 0,0 1-1,-1 0 1,1 0 0,0 0 0,0 0-1,0 0 1,0-1 0,0 1 0,0 0-1,0 0 1,0 0 0,0 0 0,0-1-1,0 1 1,0 0 0,1 0-1,-1 0 1,0 0 0,0-1 0,0 1-1,0 0 1,0 0 0,0 0 0,0 0-1,0 0 1,0-1 0,0 1 0,1 0-1,-1 0 1,0 0 0,0 0 0,0 0-1,0 0 1,0 0 0,1 0 0,-1 0-1,0 0 1,0-1 0,0 1 0,0 0-1,0 0 1,1 0 0,-1 0 0,0 0-1,0 0 1,0 0 0,0 0 0,1 0-1,-1 0 1,0 0 0,0 0 0,0 0-1,0 1 1,1-1 0,-1 0 0,0 0-1,0 0 1,0 0 0,0 0 0,0 0-1,1 0 1,-1 0 0,0 0 0,0 1-1,0-1 1,0 0 0,0 0 0,-3-15-33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38:04.919"/>
    </inkml:context>
    <inkml:brush xml:id="br0">
      <inkml:brushProperty name="width" value="0.1" units="cm"/>
      <inkml:brushProperty name="height" value="0.1" units="cm"/>
      <inkml:brushProperty name="color" value="#CC0066"/>
    </inkml:brush>
  </inkml:definitions>
  <inkml:trace contextRef="#ctx0" brushRef="#br0">7 222 6656,'-1'0'76,"1"0"1,0 0 0,0 0-1,-1 0 1,1 0-1,0-1 1,-1 1 0,1 0-1,0 0 1,0 0 0,-1 0-1,1-1 1,0 1-1,0 0 1,-1 0 0,1 0-1,0-1 1,0 1-1,0 0 1,0 0 0,-1-1-1,1 1 1,0 0 0,0 0-1,0-1 1,0 1-1,0 0 1,0-1 0,0 1-1,0 0 1,-1 0-1,1-1 1,0 0 0,11-2 1166,1 0-1406,15-5 172,0 1-1,33-4 1,-45 8-8,15 0 33,1 1 1,0 2-1,-1 1 1,41 6-1,48 2 50,125 1 105,-1 1 16,48-6 43,-4 0-21,-105 2-46,-67-6-94,169-5-56,89-7 406,-223 6-270,86 3 13,-138 11-69,71 3 7,30-4 314,-33 3-322,-146-9-76,444 11 427,-321-14-298,17-4-21,-95 2-28,8-5 23,-1-1 78,53 3-113,128-3 95,-10 0-141,-224 8-48,-1 0-16,224-9 357,-75 6-248,93-10 120,0-1 145,224 8 71,-406 11-372,92 15 0,-40-2 88,279-4-33,2-35 49,-142 6-37,-41-5-55,14 0-21,-50 17-150,12 0 402,34 9-227,1 17 9,-38-2 453,-191-20-536,500 23 210,190-68-259,-213 1-39,-409 37 76,134-5-145,40-4 114,145-7-128,-82 8 8,-85 6 165,-30 2 67,361-3 495,-476 12-851,88 14 0,-172-16 276,2 1-3,0-1 0,-1 1 1,1-1-1,0 1 0,-1-1 0,1 0 0,0 0 1,-1 0-1,1-1 0,0 1 0,2-1 0,-4-1 7,-1 1-1,0 0 0,1 0 1,-1 0-1,0 0 0,0 0 0,0 0 1,0-1-1,0 1 0,0 0 0,0 0 1,0 0-1,0 0 0,0 0 1,-1-1-1,1 1 0,0 0 0,-1 0 1,1 0-1,-1 0 0,0-1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38:06.991"/>
    </inkml:context>
    <inkml:brush xml:id="br0">
      <inkml:brushProperty name="width" value="0.1" units="cm"/>
      <inkml:brushProperty name="height" value="0.1" units="cm"/>
      <inkml:brushProperty name="color" value="#CC0066"/>
    </inkml:brush>
  </inkml:definitions>
  <inkml:trace contextRef="#ctx0" brushRef="#br0">145 264 6144,'-1'0'130,"1"-1"0,-1 0 1,0 1-1,1-1 0,-1 1 0,0-1 1,0 1-1,0-1 0,0 1 0,1 0 1,-1-1-1,0 1 0,0 0 0,0 0 1,0-1-1,0 1 0,0 0 0,0 0 1,0 0-1,0 0 0,0 0 0,0 0 1,-2 1-1,1 0-50,0 0 0,0 1 0,0-1 0,0 0-1,0 1 1,0 0 0,0-1 0,-2 4 0,-49 41-75,38-32 133,-7 9-41,21-22-98,-1 1 1,1-1 0,0 1-1,0-1 1,1 1 0,-1-1-1,0 1 1,0 0 0,1 0-1,-1-1 1,1 1-1,0 0 1,-1 2 0,1-2-5,1 0 1,-1 0-1,0 0 0,1-1 1,0 1-1,-1 0 1,1 0-1,0-1 0,0 1 1,0 0-1,0-1 1,0 1-1,1-1 0,-1 1 1,0-1-1,1 0 1,-1 1-1,1-1 0,-1 0 1,1 0-1,-1 0 1,1 0-1,2 1 0,0-1 8,-1 1 0,1-1 0,0 1-1,0-1 1,0 0 0,0-1 0,0 1-1,0 0 1,0-1 0,5 0 0,3-2 5,0-1 0,0 0 0,0-1 0,11-5 1,19-6 3,134-43-215,-74 22 241,141-70-1,-24 8 32,-158 77-116,2 2 0,64-9 0,-97 22 44,26-3 28,0 3-1,0 2 1,0 2-1,86 9 1,-109-3 20,-1 1 0,1 2-1,-1 0 1,55 23 0,-49-16-13,0-3 1,64 12-1,80 1 91,-176-23-119,60 8 47,121 32-1,351 87 35,-520-124-84,113 20 113,195 12 1,-267-34-94,0-2 1,0-2-1,63-12 0,64-12 230,75 3-96,-117 14-107,-97 7-24,0 3 1,-1 1-1,1 2 1,91 21-1,127 31 14,-200-45 26,1-2 0,0-3 0,71-3 0,258-13 186,-239 7-153,-74 3-50,89-12 1,-114 2-26,-34 5-13,1 1 0,33-1-1,-55 5-1,1 1 1,-1-1-1,1 0 0,-1 0 0,0 1 0,1 0 1,-1-1-1,1 1 0,-1 0 0,0 0 0,0 0 0,1 1 1,2 1-1,-4-2-6,1 1 0,-1-1 0,0 0 0,0 0 0,0 1 0,0-1 0,0 1 0,0-1 0,-1 0 0,1 1 0,0 0 0,-1-1 0,1 1 1,-1-1-1,0 1 0,1 0 0,-1-1 0,0 1 0,0 0 0,0 2 0,-1 1-2,0 0 0,0 0 0,-1-1 0,-3 9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38:08.572"/>
    </inkml:context>
    <inkml:brush xml:id="br0">
      <inkml:brushProperty name="width" value="0.1" units="cm"/>
      <inkml:brushProperty name="height" value="0.1" units="cm"/>
      <inkml:brushProperty name="color" value="#CC0066"/>
    </inkml:brush>
  </inkml:definitions>
  <inkml:trace contextRef="#ctx0" brushRef="#br0">476 35 3840,'0'-1'70,"0"0"-1,-1 1 1,1-1 0,0 0 0,0 1 0,0-1-1,0 0 1,0 1 0,0-1 0,0 0-1,0 0 1,0 1 0,0-1 0,0 0-1,0 1 1,0-1 0,0 0 0,1 1 0,-1-1-1,0 1 1,1-1 0,-1 0 0,0 1-1,1-1 1,-1 1 0,1-2 0,1 1-21,-1 0 0,1-1 0,0 1 0,-1 0 0,1 0 0,0 0 0,0 0 0,0 1 0,3-2 0,-2 1-63,1 0 0,0 0 0,0 1 0,0-1 0,0 1-1,0 0 1,0 0 0,0 0 0,0 0 0,5 2-1,-5-1 27,-1 0-1,0 1 0,0-1 0,-1 1 0,1-1 0,0 1 0,0 0 0,-1 0 0,1 0 1,-1 0-1,0 1 0,0-1 0,0 1 0,0-1 0,0 1 0,0 0 0,0 0 0,-1 0 1,0 0-1,1 0 0,-1 0 0,0 0 0,0 3 0,4 19 53,-1-1-1,-2 1 1,0 36 0,-9 76 193,5-120-225,-2 17 22,-2 0-1,-1 0 0,-2 0 1,-22 57-1,-69 122 373,96-207-415,-31 63 217,-4-1-1,-47 63 1,-31 53 421,100-156-616,-55 113 367,72-139-399,-1-1-1,0 1 0,0-1 0,1 0 0,-1 0 0,0 1 0,0-1 1,0 0-1,0 0 0,-1 0 0,1 0 0,0 0 0,0 0 1,0 0-1,-1-1 0,1 1 0,-1 0 0,1-1 0,0 1 1,-1-1-1,1 1 0,-1-1 0,1 0 0,-1 0 0,1 0 0,-1 0 1,1 0-1,-1 0 0,1 0 0,-1 0 0,1 0 0,-1-1 1,-1 0-1,-29-14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9:38:10.017"/>
    </inkml:context>
    <inkml:brush xml:id="br0">
      <inkml:brushProperty name="width" value="0.1" units="cm"/>
      <inkml:brushProperty name="height" value="0.1" units="cm"/>
      <inkml:brushProperty name="color" value="#CC0066"/>
    </inkml:brush>
  </inkml:definitions>
  <inkml:trace contextRef="#ctx0" brushRef="#br0">571 68 5120,'-15'-12'1416,"-15"-15"0,25 23-1323,0 1 0,-1 0 1,0 0-1,1 1 0,-1-1 1,0 1-1,0 0 0,-1 1 1,-6-1-1,9 1-73,0 0-1,-1 0 1,1 1-1,0 0 1,-1 0 0,1 0-1,-1 0 1,1 1-1,-1 0 1,1 0 0,0 0-1,0 0 1,-1 1-1,-5 2 1,3 1 18,0 0 0,0 0 0,0 1 0,0-1 0,1 2 0,-9 9 0,-4 8 65,1 0-1,2 1 1,-26 50-1,-28 88 113,62-145-195,-72 185 306,63-159-233,2 1 1,2 0 0,2 1 0,2 1-1,2-1 1,-2 88 0,9-103-1,2-1 0,1 0 1,13 54-1,8 21 176,11 37 49,-27-120-283,0 0 0,1-1 0,1 0 0,17 27 1,22 22-138,-38-55 70,-15-27 54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3:52.004"/>
    </inkml:context>
    <inkml:brush xml:id="br0">
      <inkml:brushProperty name="width" value="0.1" units="cm"/>
      <inkml:brushProperty name="height" value="0.1" units="cm"/>
      <inkml:brushProperty name="color" value="#CC0066"/>
    </inkml:brush>
  </inkml:definitions>
  <inkml:trace contextRef="#ctx0" brushRef="#br0">3 69 7040,'-3'-3'2927,"8"4"-1811,10 6-850,10 13-131,-18-14-116,0 0 0,0 0 0,1-1 0,0 0 0,0-1 0,0 1 0,1-1 0,-1-1 0,16 5 0,0-5 45,0-1 0,1 0 0,-1-2 0,1-1 0,-1-1 0,0 0 0,0-2 0,35-11 0,7-6 144,107-51 0,-158 65-188,0 1 0,0 0 0,0 1 0,31-5-1,-39 9 5,1 1 0,0-1-1,0 2 1,0-1-1,-1 1 1,1 0-1,0 0 1,-1 1-1,1 0 1,-1 0 0,0 1-1,9 4 1,3 4 42,0 2 1,0 0 0,28 26-1,-39-32-23,1-1 0,0 0 0,0 0 0,1-1 0,-1 0 0,1-1 0,0 0 0,0-1 0,1 0 0,-1 0 0,1-1 0,-1 0-1,20 0 1,2-2 34,0-1-1,0-2 1,43-9-1,47-13 132,126-18 21,-185 39-100,121 10-1,63 25 30,5 0-82,-149-23 107,227 23 146,-286-25-269,-2 0 1,48 0-1,-45-8-118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3:54.823"/>
    </inkml:context>
    <inkml:brush xml:id="br0">
      <inkml:brushProperty name="width" value="0.1" units="cm"/>
      <inkml:brushProperty name="height" value="0.1" units="cm"/>
      <inkml:brushProperty name="color" value="#CC0066"/>
    </inkml:brush>
  </inkml:definitions>
  <inkml:trace contextRef="#ctx0" brushRef="#br0">12 224 7040,'-1'0'79,"1"0"0,-1 0 0,1 0 0,-1 0 0,1 0 0,-1 0 0,1 1 1,-1-1-1,1 0 0,-1 0 0,1 1 0,-1-1 0,1 0 0,-1 0 0,1 1 0,0-1 0,-1 0 1,1 1-1,0-1 0,-1 1 0,1-1 0,0 1 0,0-1 0,-1 0 0,1 1 0,0-1 0,0 1 0,0-1 1,-1 1-1,1-1 0,0 1 0,0-1 0,0 1 0,0-1 0,0 1 0,0-1 0,0 1 0,0-1 1,0 1-1,0-1 0,1 1 0,-1-1 0,0 1 0,0-1 0,0 1 0,1-1 0,-1 1 0,3 4-52,0 0 0,0-1 0,0 0 0,5 5 0,0 1 111,-1-3-116,0 0 1,0 0-1,1-1 0,11 9 1,5 3-7,-4-1-11,-9-7 37,1 0 0,-1-1 0,2 0-1,-1-1 1,28 13 0,-37-20-39,1 0 1,-1 0-1,1-1 0,0 1 1,0-1-1,-1 0 0,1 0 1,0-1-1,-1 1 0,1-1 1,0 0-1,-1 0 0,1 0 1,-1 0-1,1 0 0,-1-1 1,1 0-1,2-2 0,9-5 30,-1-1 0,21-19 0,-23 19 45,64-56 8,67-54-1,-122 103-84,17-13 36,79-48 0,-105 72-32,0 0 1,0 0 0,0 1 0,1 1-1,0 0 1,0 0 0,1 2 0,-1-1-1,0 2 1,1 0 0,21 1 0,-24 2 6,-1 0 0,0 0 0,0 1 0,0 0 0,-1 1 0,1 0 0,-1 1 0,0 0 0,16 12 0,5 6 26,36 37 0,-50-44 16,29 31-63,-27-28 38,33 30-1,-29-31 17,-10-8 17,18 13 0,-26-20-48,0-1-1,0 0 1,0 0-1,0 0 1,1-1-1,-1 1 1,0-1-1,1 0 1,6 1-1,-2-2-7,0 0 0,0-1-1,0 0 1,0 0 0,0-1-1,-1 0 1,12-4 0,57-29 102,-42 18 37,30-16-49,-43 20-55,1 2-1,0 1 1,1 0-1,37-9 1,-37 15-100,0 0 1,0 2 0,0 1 0,0 1 0,45 6 0,-33 0 121,1 1 0,-1 3 0,37 14 1,-50-16 31,-1-1 1,41 8-1,-53-13-73,1-1 0,-1-1 1,1 0-1,-1 0 0,0-1 0,1 0 0,-1-1 0,17-4 0,9-8 38,-1-1 1,45-26-1,7-4-54,-55 31 65,2 1 0,64-17 0,-88 29-68,-1-1 1,1 2 0,0-1-1,-1 1 1,1 1-1,0 0 1,-1 0-1,1 1 1,-1 0-1,0 1 1,1 0-1,13 7 1,8 6 12,0 1 1,33 25-1,2 1 44,-50-33-20,0-2 1,1 1-1,0-2 1,1 0-1,0-1 1,24 4-1,-33-8-31,1-1 0,0 0-1,0-1 1,0 0 0,0-1-1,0 0 1,0 0 0,0-1-1,0 0 1,-1-1 0,1 0 0,-1-1-1,14-6 1,16-13 62,64-53 0,3-1-21,-95 70-46,0 0 1,1 1-1,-1 0 1,1 1-1,0 0 1,0 1-1,1 1 1,-1 0 0,1 0-1,0 1 1,0 1-1,22 0 1,-14 3 10,-1 0 0,1 2 0,-1 0 0,0 1 0,0 1 0,27 13 1,-12-3-6,-1 2 1,51 36 0,-80-50 2,-1-1-1,1 0 1,0 0 0,-1 0-1,1-1 1,1 0 0,-1 0-1,0 0 1,0-1 0,1 1-1,-1-1 1,1-1-1,-1 1 1,1-1 0,-1 0-1,1 0 1,-1 0 0,11-3-1,19-6 28,68-27 0,-74 24-26,0 2-1,0 0 0,52-8 1,-55 16 5,1 1 1,-1 1 0,1 1 0,-1 1 0,29 7 0,126 37 120,-176-45-143,18 6 26,0-1 0,0-1 1,1-1-1,-1-1 0,1-2 1,0 0-1,34-3 0,50-9 52,-63 6 62,79 2 0,-95 3-123,-28 0 300,12 2-282,-3-1 203,-9-1-212,6-3 578,-2 7 146,-3 0-888,9 15-122,-11-19 264,0 0-1,0 0 1,0 1 0,0-1 0,1 0 0,-1 0 0,0 0 0,0 0 0,0 0 0,0 0 0,0 0 0,0 1-1,0-1 1,0 0 0,0 0 0,1 0 0,-1 0 0,0 0 0,0 0 0,0 0 0,0 0 0,0 0 0,0 0-1,1 0 1,-1 0 0,0 0 0,0 0 0,0 0 0,0 0 0,0 0 0,1 0 0,-1 0 0,0 0 0,0 0-1,0 0 1,0 0 0,1 0 0,-1-11 198,-6-23 190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4:01.005"/>
    </inkml:context>
    <inkml:brush xml:id="br0">
      <inkml:brushProperty name="width" value="0.1" units="cm"/>
      <inkml:brushProperty name="height" value="0.1" units="cm"/>
      <inkml:brushProperty name="color" value="#CC0066"/>
    </inkml:brush>
  </inkml:definitions>
  <inkml:trace contextRef="#ctx0" brushRef="#br0">0 256 3712,'9'14'2721,"39"41"-2226,-38-45-461,0-1 1,1 0 0,0-1-1,0 0 1,1-1 0,0 0-1,0-1 1,0 0 0,21 6-1,-1-3 29,63 18 419,-80-23-416,1-2 0,-1 0 0,1-1 0,20-1 0,-10-2-23,-1-2-1,0 0 1,48-17 0,68-35 259,-109 43-247,206-102 534,78-31-191,-255 124-316,0 4-1,2 2 1,69-9 0,-88 20-16,0 2 1,0 1-1,1 3 0,-1 2 1,63 11-1,-30 5 86,-1 4-1,77 33 1,-17-5 76,-116-45-163,1-1 1,0-1-1,0 0 1,0-2-1,1-1 0,-1 0 1,38-5-1,7-5 74,74-20-1,186-51 331,-273 70-368,1 3 1,101-3-1,-105 13-52,0 2 1,0 3-1,50 13 1,15 2 141,-88-19-250,1-1 0,-1-2 0,48-4 0,81-18 525,-44 4-168,-68 13-264,-1 1 1,1 2-1,-1 2 0,83 13 0,-52 2 87,0 4 0,98 40 0,-112-36-125,76 27 24,-116-46 4,0 0 1,0-1 0,1-1 0,-1-1 0,25 0 0,19-6 85,76-13 0,64-23 43,35-5-49,-181 37-91,0 3 1,68 2-1,-54 6 47,98 17 1,-137-14-32,0 2 1,-1 1 0,0 2-1,-1 0 1,38 21 0,23 22 94,-48-27-34,88 40 0,-116-61-71,1 0 0,-1-1 0,1-1 1,-1-1-1,1 0 0,0-1 0,0-1 0,0 0 1,30-4-1,7-7-4,0-2 1,82-31-1,-20 5 40,88-15 34,-155 43-44,1 2 0,61-2 0,-88 11-31,-1 0 0,1 1 0,-1 1-1,1 1 1,-1 1 0,35 13 0,120 64 64,-60-25-29,-73-37-49,57 24 25,-82-37 5,0-1 0,1-1-1,31 4 1,-7-6-36,1-3-1,0-2 0,54-9 1,-58 5 71,1-2 1,61-21 0,74-40-82,-75 27 2,150-42 1,-233 80 27,126-28 56,-128 29-65,0 2 0,0-1 0,0 2-1,0 1 1,0 0 0,26 5-1,-22 0-4,0 0 0,0 1 0,0 2 0,-1 0 0,0 1 0,0 1 0,18 15 0,-3-1 24,6 6 54,47 26 1,-72-48-67,-1-1 0,1-1 1,1-1-1,-1 0 0,1-1 1,35 5-1,-24-8 10,0-1 1,0-1-1,0-1 1,0-2-1,43-9 0,135-47-41,-183 51 32,62-20 23,-2 0-14,148-30 0,-214 56-25,-1 0 0,1 1 0,-1 1 0,1 0 0,0 1 0,-1 1 0,1 1 0,-1 0 0,0 1 0,0 1 0,0 1 0,-1 0 0,0 1 0,0 0 0,16 11 0,2 4-37,3 3 89,69 35 1,-80-48-28,35 11 0,-50-20-20,0-1 0,0 0 0,0 0 0,0-1 0,1 0 0,17-2 0,0-2 29,0-2-1,37-10 0,52-24 99,22-5-125,-106 36 13,53-6-1,-70 13-21,0 0-1,0 1 1,0 1-1,0 0 1,23 6-1,48 18 6,12 3 11,-92-26-16,0 0 1,0 1-1,11 5 1,0 0 1883,-19-8-1953,-9 0 79,-14-3 48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1.216"/>
    </inkml:context>
    <inkml:brush xml:id="br0">
      <inkml:brushProperty name="width" value="0.1" units="cm"/>
      <inkml:brushProperty name="height" value="0.1" units="cm"/>
      <inkml:brushProperty name="color" value="#CC0066"/>
    </inkml:brush>
  </inkml:definitions>
  <inkml:trace contextRef="#ctx0" brushRef="#br0">1 102 4736,'0'1'141,"0"0"0,0-1 1,0 1-1,0 0 0,0 0 0,1 0 1,-1 0-1,0 0 0,1 0 0,-1-1 0,0 1 1,1 0-1,-1 0 0,1 0 0,-1-1 1,1 1-1,0 0 0,-1-1 0,1 1 1,0 0-1,-1-1 0,2 1 0,18 15-227,-18-15 236,0 0-119,0 0 1,0 0-1,1 0 0,-1-1 1,0 1-1,1-1 0,-1 1 1,0-1-1,1 0 1,-1 0-1,1 0 0,-1 0 1,0 0-1,1-1 1,-1 1-1,1-1 0,-1 0 1,0 1-1,0-1 0,1 0 1,-1 0-1,0 0 1,2-2-1,8-5 93,0 1 0,17-16-1,-25 19-106,91-74 655,-88 72-503,-7 6-167,0 0-1,1 0 1,-1-1-1,0 1 1,0 0 0,0 0-1,0 0 1,0 0-1,0 0 1,0 0-1,0-1 1,0 1-1,0 0 1,0 0-1,0 0 1,0 0-1,0 0 1,0-1 0,0 1-1,0 0 1,0 0-1,0 0 1,0 0-1,0 0 1,0-1-1,0 1 1,0 0-1,0 0 1,0 0-1,0 0 1,-1 0-1,1 0 1,0-1 0,0 1-1,0 0 1,0 0-1,0 0 1,0 0-1,0 0 1,0 0-1,-1 0 1,1 0-1,0 0 1,0 0-1,0 0 1,0-1-1,0 1 1,-1 0 0,1 0-1,0 0 1,0 0-1,0 0 1,-4 0-2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1.854"/>
    </inkml:context>
    <inkml:brush xml:id="br0">
      <inkml:brushProperty name="width" value="0.1" units="cm"/>
      <inkml:brushProperty name="height" value="0.1" units="cm"/>
      <inkml:brushProperty name="color" value="#CC0066"/>
    </inkml:brush>
  </inkml:definitions>
  <inkml:trace contextRef="#ctx0" brushRef="#br0">43 0 3072,'25'30'2474,"-8"-3"-1900,-16-25-519,0-1-1,0 1 1,-1 0-1,1-1 0,-1 1 1,1-1-1,-1 1 1,0 0-1,1-1 0,-1 1 1,0 0-1,0-1 1,0 1-1,-1 0 0,1-1 1,-1 4-1,-1 3 38,-1 0 0,2-1 0,-1 1 0,1 0 0,0 9 0,-1 9 135,-5 41 258,3 94 1,4-123-156,0-33-310,0-1 0,-1 0-1,0 1 1,0-1 0,0 0 0,0 0-1,-1 0 1,0 0 0,0 0 0,0 0-1,0 0 1,-5 6 0,-1-1 65,0 1 0,-20 15 0,77-101 1003,12-1-823,-33 44-162,-6 6-92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4.873"/>
    </inkml:context>
    <inkml:brush xml:id="br0">
      <inkml:brushProperty name="width" value="0.05" units="cm"/>
      <inkml:brushProperty name="height" value="0.05" units="cm"/>
      <inkml:brushProperty name="color" value="#E71224"/>
    </inkml:brush>
  </inkml:definitions>
  <inkml:trace contextRef="#ctx0" brushRef="#br0">1 520 4096,'14'0'1063,"0"-1"-1,18-3 1,-11-1-870,1-1 1,-1-1-1,0-1 0,32-17 0,-18 7-63,144-80 546,121-121 124,-235 169-582,-9 5 92,-55 45-302,0-1 0,0 0 1,0 0-1,0 0 1,0 0-1,0 0 0,0 0 1,0 0-1,-1 0 1,1-1-1,1-1 0,-2 2-3,-1 1-1,1-1 0,0 1 0,0-1 0,0 0 1,0 1-1,-1-1 0,1 1 0,0-1 1,0 1-1,-1-1 0,1 1 0,-1-1 0,1 1 1,0-1-1,-1 1 0,1-1 0,-1 1 0,1 0 1,-1-1-1,1 1 0,-1 0 0,1-1 1,-1 1-1,0 0 0,1 0 0,-1-1 0,-12-5 82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2.329"/>
    </inkml:context>
    <inkml:brush xml:id="br0">
      <inkml:brushProperty name="width" value="0.1" units="cm"/>
      <inkml:brushProperty name="height" value="0.1" units="cm"/>
      <inkml:brushProperty name="color" value="#CC0066"/>
    </inkml:brush>
  </inkml:definitions>
  <inkml:trace contextRef="#ctx0" brushRef="#br0">118 1 5632,'10'3'2912,"13"-2"-2868,-22-1 45,109-4 1138,-114 7-955,-45 34-148,-129 107 584,147-115-708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3.148"/>
    </inkml:context>
    <inkml:brush xml:id="br0">
      <inkml:brushProperty name="width" value="0.1" units="cm"/>
      <inkml:brushProperty name="height" value="0.1" units="cm"/>
      <inkml:brushProperty name="color" value="#CC0066"/>
    </inkml:brush>
  </inkml:definitions>
  <inkml:trace contextRef="#ctx0" brushRef="#br0">1 1 4864,'1'0'159,"1"0"-1,-1 0 1,1 1 0,-1-1 0,1 0 0,-1 1-1,0-1 1,1 1 0,-1 0 0,0-1 0,0 1-1,1 0 1,-1 0 0,0 0 0,0 0 0,0 0-1,0 0 1,0 0 0,1 3 0,0-3-153,-1 1 1,1 0-1,-1-1 0,1 1 0,0-1 1,0 0-1,2 2 0,-11 3 816,6-5-809,0-1-1,0 1 1,0 0 0,-1 0 0,1 0 0,0 0-1,0 0 1,0 0 0,0 0 0,1 0 0,-1 0 0,0 0-1,0 0 1,1 1 0,-1-1 0,0 0 0,1 1 0,-1-1-1,1 0 1,0 1 0,0-1 0,-1 3 0,0 4-11,1 0 1,1 15 0,-1-10 8,21 376 1168,-19-376-1058,-1-10-81,-1 0-1,1 0 1,-1 0-1,1 0 1,-1 1-1,0-1 1,0 0-1,0 0 1,-1 0-1,1 0 1,-1 0-1,-1 4 1,0-8-30,0 1 1,0-1-1,1 1 1,-1-1-1,0 0 1,0 1-1,0-1 1,1 0-1,-1 0 1,-1-2 0,-3 0 246,11 17-169,10 24 0,-10-26 26,-2-4-43,0-1-1,0 0 1,1 0-1,0 0 1,0 0-1,9 10 1,-13-17-68,1 0 0,-1 0 1,0 1-1,0-1 0,0 0 0,0 0 1,0 0-1,1 0 0,-1 0 0,0 0 1,0 0-1,0 1 0,0-1 0,1 0 1,-1 0-1,0 0 0,0 0 0,0 0 1,0 0-1,1 0 0,-1 0 0,0 0 1,0 0-1,0 0 0,1 0 0,-1 0 1,0 0-1,0 0 0,0-1 0,0 1 1,1 0-1,-1 0 0,0 0 0,0 0 1,0 0-1,0 0 0,0 0 0,1 0 1,-1-1-1,0 1 0,0 0 0,0 0 1,0 0-1,0 0 0,0 0 0,0-1 1,1 1-1,-1 0 0,0 0 0,0 0 1,0 0-1,0-1 0,0 1 0,0 0 1,0 0-1,0 0 0,0-1 0,0 1 1,0 0-1,0 0 0,0-1 0,1-16 8,-1 17-10,0-25 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3.495"/>
    </inkml:context>
    <inkml:brush xml:id="br0">
      <inkml:brushProperty name="width" value="0.1" units="cm"/>
      <inkml:brushProperty name="height" value="0.1" units="cm"/>
      <inkml:brushProperty name="color" value="#CC0066"/>
    </inkml:brush>
  </inkml:definitions>
  <inkml:trace contextRef="#ctx0" brushRef="#br0">1 1 4096,'115'1'3648,"-115"-1"-3642,0 0 1,0 1-1,0-1 1,0 0-1,1 0 1,-1 0-1,0 0 1,0 1-1,0-1 1,0 0-1,0 0 1,0 0-1,0 1 1,0-1-1,0 0 1,0 0-1,0 0 1,0 1-1,0-1 1,0 0-1,0 0 1,0 0-1,0 0 1,0 1-1,0-1 1,0 0-1,0 0 1,0 0-1,0 1 1,0-1-1,0 0 1,0 0-1,-1 0 1,1 0-1,0 1 1,0-1-1,0 0 1,0 0-1,0 0 1,-1 0-1,1 0 1,0 1-1,0-1 1,0 0-1,-1 0 1,-7 10 57,8-10-43,-9 10 80,-5 7 22</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4.689"/>
    </inkml:context>
    <inkml:brush xml:id="br0">
      <inkml:brushProperty name="width" value="0.1" units="cm"/>
      <inkml:brushProperty name="height" value="0.1" units="cm"/>
      <inkml:brushProperty name="color" value="#CC0066"/>
    </inkml:brush>
  </inkml:definitions>
  <inkml:trace contextRef="#ctx0" brushRef="#br0">4 127 4992,'-4'6'2319,"11"-6"-1447,11-6-725,14-9-83,40-23-1,3-3 520,-54 29-462,-14 8-18,0 0 0,0 0 0,13-5 0,-19 9-98,-1 0 0,0 0 0,1 0 0,-1 0 0,0 0 0,0 0 0,1 0 0,-1 0 0,0 0 0,0 0 0,1 0 0,-1 0 0,0 1 0,1-1 0,-1 0 1,0 0-1,0 0 0,1 0 0,-1 0 0,0 0 0,0 1 0,0-1 0,1 0 0,-1 0 0,0 0 0,0 1 0,0-1 0,1 0 0,-1 0 0,0 1 0,0-1 0,0 0 0,0 0 0,0 1 0,0-1 0,0 0 0,1 0 0,-1 1 0,0-1 0,0 0 0,0 1 0,0-1 0,0 0 0,0 0 0,-1 1 0,-2 16 132,-6-2-173,0-1-1,-2 0 1,1-1 0,-16 14-1,14-14-21,-29 32-157,16-19 266,1 0-1,-33 49 0,54-66 30,8-9-29,12-10 39,-14 9-55,141-94 749,-143 94-788,0 1 1,0-1-1,1 0 0,-1 0 0,0 0 1,0 1-1,-1-1 0,1 0 1,0-1-1,0 1 0,0 0 1,-1 0-1,1 0 0,0 0 0,-1-1 1,1 1-1,-1 0 0,0 0 1,1-1-1,-1 1 0,0 0 1,0-1-1,0 1 0,0 0 0,0-2 1,-1 0-17,0 1-1,1 0 1,-1 0 0,-1 0 0,1-1 0,0 1 0,-1 0-1,1 0 1,-1 1 0,1-1 0,-1 0 0,0 1 0,-2-3-1,4 4 31,-1 0-1,1-1 0,0 1 1,0 0-1,-1 0 0,1-1 1,0 1-1,-1 0 1,1 0-1,0 0 0,0 0 1,-1 0-1,1 0 0,0-1 1,-1 1-1,1 0 0,0 0 1,-1 0-1,1 0 0,-1 0 1,1 0-1,0 0 0,-1 0 1,1 0-1,0 0 0,-1 1 1,1-1-1,0 0 1,-1 0-1,-5 10 116,1 17-168,5 110 191,0 18 152,-1-150-290,1 0-1,-1 1 1,0-1-1,0 0 1,-3 10-1,3-14-3,1 0-1,-1 0 1,1 0-1,-1 0 0,0 0 1,1 0-1,-1 0 0,0 0 1,0 0-1,1-1 1,-1 1-1,0 0 0,0 0 1,0-1-1,0 1 0,0-1 1,0 1-1,0-1 0,0 1 1,0-1-1,-1 0 1,1 1-1,0-1 0,0 0 1,0 0-1,0 0 0,0 0 1,-1 0-1,1 0 1,0 0-1,0 0 0,0 0 1,-2-1-1,-81-15-410,83 15 413,0 1 0,1 0 0,-1 0-1,0-1 1,0 1 0,1 0 0,-1-1 0,0 1 0,1 0 0,-1-1 0,1 1 0,-1-1 0,1 1 0,-1-1 0,1 1 0,-1-1 0,1 0 0,-1 1 0,1-1 0,-1 0 0,1 1 0,0-1 0,0 0 0,-1 1-1,1-1 1,0 0 0,0 0 0,0 1 0,0-1 0,0 0 0,0 0 0,0 1 0,0-1 0,0 0 0,0 0 0,0 1 0,0-1 0,0 0 0,1 1 0,-1-1 0,0 0 0,1 1 0,-1-1 0,0 0 0,1 1 0,0-2-1,2-3 1,1 0-1,-1 0 0,1 0 1,4-4-1,-8 9-7,19-17 58,1 0 0,0 2 0,1 0-1,43-23 1,-42 26 96,-21 11-151,-1 1 0,1-1 0,-1 1 0,1 0 0,0-1 1,-1 1-1,1 0 0,-1-1 0,1 1 0,0 0 0,0 0 0,-1-1 0,1 1 0,0 0 0,-1 0 0,1 0 1,0 0-1,0 0 0,-1 0 0,1 0 0,0 0 0,-1 1 0,1-1 0,1 0 0,-2 1-1,0 0-1,1 0 0,-1-1 0,0 1 1,0 0-1,0 0 0,1-1 1,-1 1-1,0 0 0,0 0 0,0 0 1,0-1-1,0 1 0,-1 0 0,1 0 1,0-1-1,0 1 0,0 0 1,-1 0-1,1-1 0,0 1 0,-1 1 1,-4 8-40,0 1 1,-1-1-1,0-1 0,0 1 1,-11 11-1,-41 39-211,7-13 302,50-47-54,1 0 0,0 0 0,0 0 0,0 0 0,0 0 0,0 0 0,0 0 0,0 0 0,0 1 0,0-1 0,0 0 0,0 0 0,0 0 0,0 0 0,-1 0 0,1 0 0,0 0 0,0 0 0,0 0 0,0 0 0,0 0 0,0 0 0,0 1 0,0-1 0,0 0 0,0 0 0,0 0 0,0 0 0,0 0 0,0 0 0,0 0 0,0 0 0,0 0 0,0 0 0,0 1 0,0-1 0,0 0 0,0 0 0,0 0 0,0 0 0,0 0 0,1 0 0,-1 0 0,0 0 0,0 0 0,0 0 0,0 0 0,0 0 0,0 1-1,0-1 1,0 0 0,0 0 0,0 0 0,0 0 0,0 0 0,0 0 0,1 0 0,-1 0 0,0 0 0,0 0 0,0 0 0,0 0 0,0 0 0,0 0 0,0 0 0,11-1-21,10-4 31,237-41 770,-247 43-687,-11 3-89,0 0 1,0 0-1,1-1 1,-1 1-1,0 0 0,0 0 1,0 0-1,0 0 0,0 0 1,0-1-1,0 1 0,0 0 1,0 0-1,0 0 1,0 0-1,0-1 0,0 1 1,0 0-1,0 0 0,0 0 1,0 0-1,0-1 1,0 1-1,0 0 0,0 0 1,0 0-1,0 0 0,0 0 1,0-1-1,0 1 1,0 0-1,0 0 0,0 0 1,-1 0-1,-16-14 117,16 13-125,-19-13 11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6.354"/>
    </inkml:context>
    <inkml:brush xml:id="br0">
      <inkml:brushProperty name="width" value="0.1" units="cm"/>
      <inkml:brushProperty name="height" value="0.1" units="cm"/>
      <inkml:brushProperty name="color" value="#CC0066"/>
    </inkml:brush>
  </inkml:definitions>
  <inkml:trace contextRef="#ctx0" brushRef="#br0">0 166 4480,'9'2'1664,"-1"-2"-1312,5-6-64,-5 2-96,2 0-96,-1 1 96,6-10-32,9-8 64,-4 5-128,-6 3-64,5-4 64,-4 2-64,2 0 64,-1-2 0,-11 2-32,-5 6-64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7.021"/>
    </inkml:context>
    <inkml:brush xml:id="br0">
      <inkml:brushProperty name="width" value="0.1" units="cm"/>
      <inkml:brushProperty name="height" value="0.1" units="cm"/>
      <inkml:brushProperty name="color" value="#CC0066"/>
    </inkml:brush>
  </inkml:definitions>
  <inkml:trace contextRef="#ctx0" brushRef="#br0">0 2 5632,'3'0'397,"0"-1"0,-1 1 1,1 0-1,0 0 0,0 0 1,-1 0-1,5 1 0,35 12-60,-12-3 25,-29-10-347,0 0 0,0 0 0,0 0-1,0 0 1,0 1 0,0-1 0,0 0 0,0 1 0,0-1-1,0 1 1,0-1 0,0 1 0,0-1 0,0 1 0,-1 0-1,1 0 1,0-1 0,0 1 0,-1 0 0,1 0 0,-1 0-1,1-1 1,-1 1 0,1 0 0,-1 0 0,1 1 0,-1 1 21,0 0 0,0 0 1,0 0-1,0-1 0,-1 1 1,1 0-1,-1 0 1,0 2-1,-2 7-103,-9 56 153,-2 79 0,10-94 4,-6 203 300,4-46 617,2-174-713,-1 8 425,4-38-860,-3-7 261,-2-9 136,5 1-231,0-1 1,1 1-1,0 0 0,1-13 1,0 4 2,4-58-143,-3 47 86,2-9-3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7.371"/>
    </inkml:context>
    <inkml:brush xml:id="br0">
      <inkml:brushProperty name="width" value="0.1" units="cm"/>
      <inkml:brushProperty name="height" value="0.1" units="cm"/>
      <inkml:brushProperty name="color" value="#CC0066"/>
    </inkml:brush>
  </inkml:definitions>
  <inkml:trace contextRef="#ctx0" brushRef="#br0">202 1 6784,'0'0'152,"-1"0"0,1 0-1,-1 0 1,1 0 0,0 0 0,-1 0 0,1 1 0,-1-1 0,1 0 0,-1 0 0,1 1-1,0-1 1,-1 0 0,1 0 0,-1 1 152,1 0-152,-1-1 0,1 0-1,0 1 1,0-1 0,-1 0 0,1 1 0,0-1 0,0 1 0,0-1 0,-1 1 0,-7 16-619,7-16 654,-17 36-69,-3 0 1,-1-2-1,-1-1 1,-54 60-1,66-84-166,1-3 11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7.736"/>
    </inkml:context>
    <inkml:brush xml:id="br0">
      <inkml:brushProperty name="width" value="0.1" units="cm"/>
      <inkml:brushProperty name="height" value="0.1" units="cm"/>
      <inkml:brushProperty name="color" value="#CC0066"/>
    </inkml:brush>
  </inkml:definitions>
  <inkml:trace contextRef="#ctx0" brushRef="#br0">1 0 4480,'27'17'2144,"-6"-4"-1728,-17-11-96,4 4-128,-1-3 32,0 3-128,-1-2 0,-2 0-32,0-1 32,0-3 0,-2-6-128,-2-5 32,-2-3 64,-2 1 32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8.076"/>
    </inkml:context>
    <inkml:brush xml:id="br0">
      <inkml:brushProperty name="width" value="0.1" units="cm"/>
      <inkml:brushProperty name="height" value="0.1" units="cm"/>
      <inkml:brushProperty name="color" value="#CC0066"/>
    </inkml:brush>
  </inkml:definitions>
  <inkml:trace contextRef="#ctx0" brushRef="#br0">20 80 4864,'2'1'234,"0"-1"0,0 0 0,0 1 1,0-1-1,1 0 0,-1 0 0,0 0 0,0 0 0,0 0 1,0 0-1,0-1 0,2 0 0,27-10-306,-21 7 257,42-18-47,-21 8 305,48-13 0,-79 27-439,1 0-1,-1-1 0,0 1 1,1 0-1,-1 0 1,0 0-1,1 0 1,-1 0-1,0 0 1,1 0-1,-1-1 1,0 1-1,1 0 1,-1 0-1,0 0 1,1 0-1,-1 1 1,0-1-1,1 0 0,-1 0 1,0 0-1,1 0 1,-1 0-1,0 0 1,1 0-1,-1 1 1,0-1-1,0 0 1,1 0-1,-1 0 1,0 1-1,0-1 1,1 0-1,-1 0 1,0 1-1,0-1 1,0 0-1,1 0 0,-1 1 1,0-1-1,0 0 1,0 1-1,0-1 1,0 0-1,0 1 1,1-1-1,-1 0 1,0 1-1,0-1 1,0 0-1,0 1 1,0-1-1,0 0 1,0 1-1,-1-1 0,1 0 1,0 1-1,0-1 1,0 0-1,0 1 1,0-1-1,0 0 1,-1 1-1,1-1 1,0 0-1,0 0 1,-1 1-1,-14 26 220,-139 166-599,71-94 880,73-84-328,11-11-115,7-8-64,4-4 99,-1-1 0,0 0-1,-1-1 1,12-13 0,5-6 119,26-15 45,-3 3-72,-50 41-188,1-1 0,-1 1 1,0-1-1,1 1 0,-1 0 0,1-1 1,-1 1-1,0-1 0,1 0 1,-1 1-1,0-1 0,0 1 1,0-1-1,1 1 0,-1-1 0,0 0 1,0 1-1,0-1 0,0 1 1,0-1-1,0 0 0,0 1 0,0-1 1,0 1-1,0-1 0,0 0 1,-1 1-1,1-1 0,0 1 1,0-1-1,0 1 0,-1-1 0,1 0 1,0 1-1,-1-1 0,-5-7 54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8.438"/>
    </inkml:context>
    <inkml:brush xml:id="br0">
      <inkml:brushProperty name="width" value="0.1" units="cm"/>
      <inkml:brushProperty name="height" value="0.1" units="cm"/>
      <inkml:brushProperty name="color" value="#CC0066"/>
    </inkml:brush>
  </inkml:definitions>
  <inkml:trace contextRef="#ctx0" brushRef="#br0">11 0 6784,'-1'0'118,"1"0"1,-1 1-1,1-1 0,-1 0 1,0 1-1,1-1 1,-1 0-1,1 1 0,0-1 1,-1 1-1,1-1 1,-1 0-1,1 1 0,0-1 1,-1 1-1,1-1 0,0 1 1,-1 0-1,1-1 1,0 1-1,0-1 0,-1 1 1,1-1-1,0 1 1,0 0-1,0-1 0,0 1 1,0-1-1,0 1 1,0 0-1,0-1 0,0 1 1,0 0-1,0-1 1,1 1-1,3 27-530,-3-25 631,8 36-149,2 1 0,31 73 0,-17-60 110,49 75 1,-31-62 96,90 105 0,23-15 167,-65-67 110,-79-79-248,-14-19-28,-17-22-13,17 27-298,-57-91-21,33 55 12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5.364"/>
    </inkml:context>
    <inkml:brush xml:id="br0">
      <inkml:brushProperty name="width" value="0.05" units="cm"/>
      <inkml:brushProperty name="height" value="0.05" units="cm"/>
      <inkml:brushProperty name="color" value="#E71224"/>
    </inkml:brush>
  </inkml:definitions>
  <inkml:trace contextRef="#ctx0" brushRef="#br0">40 0 3968,'1'1'172,"0"1"-1,0-1 1,0 0-1,-1 1 1,1-1 0,-1 0-1,1 1 1,-1-1 0,1 1-1,-1-1 1,0 1-1,0-1 1,1 1 0,-1-1-1,-1 3 1,3 14 68,1 3-61,-1-1-1,-1 1 1,-2 22 0,1-13-46,-9 98 190,-1 13 448,6 54-110,-5-16-170,11 37 64,1-73 52,0 38 780,-3-187-1333,-1 0 0,0 0 0,-3-11 0,-3-16 103,2 1-28,0 0-196,-1-51 0,8 36 30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8.784"/>
    </inkml:context>
    <inkml:brush xml:id="br0">
      <inkml:brushProperty name="width" value="0.1" units="cm"/>
      <inkml:brushProperty name="height" value="0.1" units="cm"/>
      <inkml:brushProperty name="color" value="#CC0066"/>
    </inkml:brush>
  </inkml:definitions>
  <inkml:trace contextRef="#ctx0" brushRef="#br0">389 4 3968,'0'-1'57,"0"1"0,0 0 0,-1 0 0,1 0 1,0 0-1,0-1 0,0 1 0,0 0 0,0 0 0,0 0 0,0 0 0,0-1 1,-1 1-1,1 0 0,0 0 0,0 0 0,0 0 0,0 0 0,-1 0 0,1-1 1,0 1-1,0 0 0,0 0 0,0 0 0,-1 0 0,1 0 0,0 0 1,0 0-1,0 0 0,-1 0 0,1 0 0,0 0 0,0 0 0,0 0 0,0 0 1,-1 0-1,1 0 0,0 0 0,0 0 0,-1 0 0,-4 8 998,2-3-1188,-5 5 198,0 1 1,-1-1-1,0 0 0,-15 12 1,-2 2 28,-24 23 314,-65 45 0,110-87-392,-1-1 1,0-1-1,0 1 1,0-1-1,-1 0 1,1-1-1,-1 1 0,0-1 1,1-1-1,-1 1 1,0-1-1,-8 1 0,-19-6 70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9.138"/>
    </inkml:context>
    <inkml:brush xml:id="br0">
      <inkml:brushProperty name="width" value="0.1" units="cm"/>
      <inkml:brushProperty name="height" value="0.1" units="cm"/>
      <inkml:brushProperty name="color" value="#CC0066"/>
    </inkml:brush>
  </inkml:definitions>
  <inkml:trace contextRef="#ctx0" brushRef="#br0">1 0 8064,'19'7'2976,"-11"0"-2304,6 4-192,-5-1-256,-1 3-224,3 3 64,-1 3 32,-1 2 32,-1-1-64,0 4 32,-1 6 0,-3 2-32,0-7 32,-4-5-128,-10-2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09.484"/>
    </inkml:context>
    <inkml:brush xml:id="br0">
      <inkml:brushProperty name="width" value="0.1" units="cm"/>
      <inkml:brushProperty name="height" value="0.1" units="cm"/>
      <inkml:brushProperty name="color" value="#CC0066"/>
    </inkml:brush>
  </inkml:definitions>
  <inkml:trace contextRef="#ctx0" brushRef="#br0">1 170 7552,'8'-5'2880,"1"1"-2240,8-5-160,-9 5-256,7-6-224,2-2 64,-3-1-32,-1 4 64,6-7-64,-4 4 64,3-2 0,3-3-128,-2 3 32,-11-1 0,-11-1 64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0.002"/>
    </inkml:context>
    <inkml:brush xml:id="br0">
      <inkml:brushProperty name="width" value="0.1" units="cm"/>
      <inkml:brushProperty name="height" value="0.1" units="cm"/>
      <inkml:brushProperty name="color" value="#CC0066"/>
    </inkml:brush>
  </inkml:definitions>
  <inkml:trace contextRef="#ctx0" brushRef="#br0">70 0 7808,'25'9'3765,"11"6"-3270,3 2-521,-38-17 33,0 0-1,0 0 0,0 1 1,-1-1-1,1 0 0,0 1 0,0-1 1,-1 1-1,1-1 0,0 1 1,0-1-1,-1 1 0,1 0 1,-1-1-1,1 1 0,0 0 0,-1 0 1,1-1-1,-1 1 0,0 0 1,1 0-1,-1 0 0,0-1 1,1 1-1,-1 0 0,0 1 1,0 1 20,0 0 1,0 0 0,-1 0 0,0 0 0,1 0 0,-3 5 0,1-2-20,-5 17-2,2 0 1,1 0 0,0 1 0,2-1-1,0 28 1,13 119 65,-3-76-46,2 13 137,1 67-118,-10-169-28,-1 1 0,-1-1 0,1 0-1,-1 1 1,0-1 0,0 0 0,0 0-1,-1 1 1,1-1 0,-1 0 0,-1-1-1,1 1 1,-6 8 0,7-12-12,1-1 0,-1 1 0,0-1 0,0 0 0,1 1 0,-1-1 0,0 1 0,0-1 0,0 0 0,0 0 0,0 0 0,1 1 0,-1-1 0,0 0 0,0 0 0,0 0 0,0 0 0,0 0 0,0 0 0,0-1 0,0 1 0,1 0 0,-1 0 0,0-1 0,0 1 0,0 0 0,0-1 0,1 1 0,-2-2 0,-2 0 63,0 0 0,1 0 1,-1-1-1,1 0 1,-5-3-1,-10-16-38,0 0 0,1-1 0,2-1-1,-19-36 1,16 18 24</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0.404"/>
    </inkml:context>
    <inkml:brush xml:id="br0">
      <inkml:brushProperty name="width" value="0.1" units="cm"/>
      <inkml:brushProperty name="height" value="0.1" units="cm"/>
      <inkml:brushProperty name="color" value="#CC0066"/>
    </inkml:brush>
  </inkml:definitions>
  <inkml:trace contextRef="#ctx0" brushRef="#br0">1 362 6528,'8'-5'3008,"13"-18"-2496,-17 21-32,9-14-352,8-16-64,-2 4-32,-4 6 32,16-16-32,14-11-32,-4 3 96,3-4-64,-4-1 64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0.747"/>
    </inkml:context>
    <inkml:brush xml:id="br0">
      <inkml:brushProperty name="width" value="0.1" units="cm"/>
      <inkml:brushProperty name="height" value="0.1" units="cm"/>
      <inkml:brushProperty name="color" value="#CC0066"/>
    </inkml:brush>
  </inkml:definitions>
  <inkml:trace contextRef="#ctx0" brushRef="#br0">309 0 5632,'-1'2'3835,"-3"8"-3777,-2 1 28,0 0 1,0 0-1,-1-1 1,0 1-1,-11 11 1,-49 45 240,24-26-170,24-21-119,2-2-24,0-1 1,-1 0-1,-33 23 1,29-29-15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1.091"/>
    </inkml:context>
    <inkml:brush xml:id="br0">
      <inkml:brushProperty name="width" value="0.1" units="cm"/>
      <inkml:brushProperty name="height" value="0.1" units="cm"/>
      <inkml:brushProperty name="color" value="#CC0066"/>
    </inkml:brush>
  </inkml:definitions>
  <inkml:trace contextRef="#ctx0" brushRef="#br0">31 1 7040,'-1'6'4160,"-1"11"-4687,1-15 824,1 0-296,-12 64 23,-2 74-1,13-128 10,1 0 0,0-1 1,1 1-1,1-1 0,0 1 0,4 14 0,-5-23-23,0 0 0,0 0 0,0 0 1,1 0-1,-1 0 0,1 0 0,0-1 1,0 1-1,0 0 0,0-1 0,0 0 0,0 1 1,1-1-1,-1 0 0,1 0 0,-1 0 1,1-1-1,0 1 0,0-1 0,0 1 1,0-1-1,0 0 0,0 0 0,0 0 0,0-1 1,0 1-1,1-1 0,2 1 0,6-1 21,1-1-1,-1 0 1,0-1 0,0-1-1,20-5 1,58-28 188,-61 23-23,50-15 0,-79 28-195,0 0 0,-1 0 0,1 0 0,0 0 0,0 0 0,0 0 0,0 0 0,0 1 0,-1-1 0,1 0 1,0 0-1,0 0 0,0 0 0,0 0 0,0 1 0,0-1 0,0 0 0,0 0 0,0 0 0,0 0 0,0 1 0,0-1 0,0 0 0,0 0 0,0 0 0,0 0 0,0 1 0,0-1 0,0 0 0,0 0 1,0 0-1,0 0 0,0 1 0,0-1 0,0 0 0,0 0 0,0 0 0,0 0 0,0 1 0,1-1 0,-1 0 0,0 0 0,0 0 0,0 0 0,0 0 0,0 0 0,0 0 0,1 1 0,-1-1 0,0 0 1,0 0-1,0 0 0,0 0 0,1 0 0,-1 0 0,0 0 0,0 0 0,0 0 0,0 0 0,1 0 0,-1 0 0,0 0 0,0 0 0,0 0 0,1 0 0,-12 5 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1.458"/>
    </inkml:context>
    <inkml:brush xml:id="br0">
      <inkml:brushProperty name="width" value="0.1" units="cm"/>
      <inkml:brushProperty name="height" value="0.1" units="cm"/>
      <inkml:brushProperty name="color" value="#CC0066"/>
    </inkml:brush>
  </inkml:definitions>
  <inkml:trace contextRef="#ctx0" brushRef="#br0">1 1 5120,'5'34'3173,"-2"-19"-2924,-1 0 0,0 19 0,-7 208 1015,6-234-1150,1-12-53,0-16-103,-2-3 5,2-5 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1.817"/>
    </inkml:context>
    <inkml:brush xml:id="br0">
      <inkml:brushProperty name="width" value="0.1" units="cm"/>
      <inkml:brushProperty name="height" value="0.1" units="cm"/>
      <inkml:brushProperty name="color" value="#CC0066"/>
    </inkml:brush>
  </inkml:definitions>
  <inkml:trace contextRef="#ctx0" brushRef="#br0">1 55 6784,'0'-2'153,"1"0"0,-1 1 0,1-1 0,0 0 0,0 1 0,0-1 0,0 0 0,0 1 0,0-1 0,0 1 0,0 0 0,0-1 0,1 1 0,-1 0 0,0 0 0,1 0 0,-1 0 0,1 0 0,0 0 0,-1 0 0,1 0 0,0 1 0,-1-1 0,1 1 0,3-1 0,20-9 85,-21 8-192,0 0 1,0 0-1,0 1 0,0-1 0,0 1 1,0 0-1,8-1 0,-11 3-39,0-1 0,0 0 1,0 0-1,0 0 0,0 0 0,0 1 0,0-1 0,-1 0 0,1 1 0,0-1 0,0 0 0,0 1 0,0-1 0,-1 1 0,1 0 0,0-1 1,0 1-1,-1 0 0,1-1 0,0 2 0,1 1 13,-1-1 1,0 0 0,1 1-1,-1-1 1,0 1-1,-1-1 1,2 5-1,-1 3 45,1 0 0,-1 19-1,-1-27-64,-6 203 480,3-74 48,3-130-536,0-1 7,0 0 0,0 0 0,0 1-1,1-1 1,-1 0 0,0 0 0,0 0 0,0 0 0,0 0-1,0 1 1,0-1 0,0 0 0,0 0 0,0 0 0,0 0 0,0 0-1,0 0 1,0 1 0,0-1 0,0 0 0,0 0 0,0 0-1,0 0 1,0 0 0,0 1 0,0-1 0,-1 0 0,1 0 0,0 0-1,0 0 1,0 0 0,0 0 0,0 0 0,0 1 0,0-1-1,0 0 1,0 0 0,-1 0 0,1 0 0,0 0 0,0 0 0,0 0-1,0 0 1,0 0 0,0 0 0,-1 0 0,1 0 0,0 0-1,0 0 1,0 0 0,0 0 0,0 0 0,-1 0 0,1 0-1,0 0 1,0 0 0,0 0 0,0 0 0,0 0 0,-1 0 0,1 0-1,0 0 1,0 0 0,0 0 0,0 0 0,0 0 0,-6-6 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2.151"/>
    </inkml:context>
    <inkml:brush xml:id="br0">
      <inkml:brushProperty name="width" value="0.1" units="cm"/>
      <inkml:brushProperty name="height" value="0.1" units="cm"/>
      <inkml:brushProperty name="color" value="#CC0066"/>
    </inkml:brush>
  </inkml:definitions>
  <inkml:trace contextRef="#ctx0" brushRef="#br0">1 45 7296,'2'0'3424,"17"-2"-2976,-8 0-160,1-1-256,5-1-32,4-2 96,2 1 64,0-1-64,-1 0-64,-4 1 0,-1 1-128,0 2 64,-5 2 32,-4 2 64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5.696"/>
    </inkml:context>
    <inkml:brush xml:id="br0">
      <inkml:brushProperty name="width" value="0.05" units="cm"/>
      <inkml:brushProperty name="height" value="0.05" units="cm"/>
      <inkml:brushProperty name="color" value="#E71224"/>
    </inkml:brush>
  </inkml:definitions>
  <inkml:trace contextRef="#ctx0" brushRef="#br0">254 2 4224,'0'0'76,"0"0"0,0-1 0,0 1 0,0 0 0,1 0 0,-1 0 0,0 0 0,0 0 0,0 0 0,0 0 0,0 0 0,0 0 0,0 0 0,1 0 1,-1 0-1,0 0 0,0 0 0,0 0 0,0 0 0,0 0 0,0 0 0,0 0 0,1 0 0,-1 0 0,0 0 0,0 0 0,0 0 0,0 0 0,0 0 0,1 1 456,-1-1-455,0 0-1,0 0 0,0 0 0,0 0 0,0 0 0,0 1 0,2 7 751,-5 13-974,-5 2 277,-2-1 0,-16 28 0,19-37-18,-8 14 159,-1 0 1,-29 36 0,36-53-215,1 0 1,-1-1-1,-1 0 1,1 0 0,-1-1-1,-1-1 1,0 0-1,-23 12 1,15-13 33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2.514"/>
    </inkml:context>
    <inkml:brush xml:id="br0">
      <inkml:brushProperty name="width" value="0.1" units="cm"/>
      <inkml:brushProperty name="height" value="0.1" units="cm"/>
      <inkml:brushProperty name="color" value="#CC0066"/>
    </inkml:brush>
  </inkml:definitions>
  <inkml:trace contextRef="#ctx0" brushRef="#br0">1 66 9472,'6'-2'4384,"28"-11"-3872,-15 8-288,4-7-224,4-1 0,-4 2-96,-4 2 64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3.349"/>
    </inkml:context>
    <inkml:brush xml:id="br0">
      <inkml:brushProperty name="width" value="0.1" units="cm"/>
      <inkml:brushProperty name="height" value="0.1" units="cm"/>
      <inkml:brushProperty name="color" value="#CC0066"/>
    </inkml:brush>
  </inkml:definitions>
  <inkml:trace contextRef="#ctx0" brushRef="#br0">221 1 7296,'-8'11'1761,"-18"24"907,-38 45-2991,62-78 329,0 0-1,1-1 1,-1 1 0,1 0-1,0 0 1,-1 0-1,1 0 1,0 0-1,0 0 1,0 0-1,0 3 1,1-5-5,0 0 1,0 1-1,0-1 0,0 0 1,0 1-1,0-1 0,0 0 0,0 1 1,0-1-1,0 0 0,0 1 1,1-1-1,-1 0 0,0 1 1,0-1-1,0 0 0,1 0 1,-1 1-1,0-1 0,0 0 0,1 0 1,-1 1-1,0-1 0,0 0 1,1 0-1,0 1 0,16 1 15,61-7 94,0-1 9,-71 5-100,10 2 61,-16-1-79,-1 0 0,0 0 0,0 0 0,1 0 0,-1 0 0,0 1 0,1-1 0,-1 0 0,0 0 1,0 0-1,1 1 0,-1-1 0,0 0 0,0 0 0,1 1 0,-1-1 0,0 0 0,0 0 0,0 1 0,0-1 0,0 0 0,1 0 1,-1 1-1,0-1 0,0 0 0,0 1 0,0-1 0,0 0 0,0 1 0,0-1 0,0 0 0,0 1 0,0-1 0,0 0 0,0 1 0,0-1 1,0 0-1,0 1 0,-1-1 0,1 0 0,0 0 0,0 1 0,0-1 0,0 0 0,-1 0 0,1 1 0,-5 7 26,0-1-1,-1 0 0,0 0 0,0 0 1,0-1-1,-1 1 0,0-2 0,-11 8 1,-13 12-8,7-2-96,-81 79 336,105-102-260,0 0 1,0 0-1,0 0 1,-1 0 0,1 0-1,0 0 1,0 0-1,0 0 1,0 0 0,0 0-1,0 0 1,0 0 0,0 1-1,0-1 1,0 0-1,0 0 1,0 0 0,0 0-1,0 0 1,-1 0-1,1 0 1,0 0 0,0 0-1,0 0 1,0 0-1,0 0 1,0 0 0,0 1-1,0-1 1,0 0-1,0 0 1,0 0 0,0 0-1,0 0 1,0 0 0,0 0-1,0 0 1,0 0-1,0 0 1,0 1 0,0-1-1,0 0 1,0 0-1,0 0 1,0 0 0,1 0-1,-1 0 1,0 0-1,0 0 1,0 0 0,0 0-1,0 0 1,0 0-1,0 0 1,0 1 0,7-2 64,11-6-21,-5 1-67,145-70 432,-145 72-296,-13 4-110,0 0 1,0 0 0,0 1-1,0-1 1,1 0 0,-1 0-1,0 0 1,0 0-1,0 0 1,0 0 0,0 0-1,0 1 1,0-1 0,0 0-1,1 0 1,-1 0 0,0 0-1,0 0 1,0 1 0,0-1-1,0 0 1,0 0 0,0 0-1,0 0 1,0 0 0,0 1-1,0-1 1,0 0-1,0 0 1,0 0 0,0 0-1,0 1 1,0-1 0,0 0-1,0 0 1,0 0 0,-1 0-1,1 0 1,0 0 0,0 1-1,-15 21 29,-140 139-657,60-65 777,93-93-126,-20 23 112,21-26-135,1 1-1,-1-1 0,1 1 0,-1 0 0,1-1 0,-1 1 1,1 0-1,0-1 0,-1 1 0,1 0 0,0-1 1,-1 1-1,1 0 0,0 0 0,0-1 0,0 1 0,0 0 1,0 0-1,0-1 0,0 1 0,0 0 0,0 0 1,0 0-1,0-1 0,1 1 0,-1 0 0,0 0 1,0-1-1,1 1 0,-1 0 0,0-1 0,1 1 0,0 0 1,0 0-5,0-1 0,0 1 0,0-1 0,0 0 0,0 0 0,1 1 0,-1-1 0,0 0 0,0 0 0,0 0 0,0 0 1,0 0-1,0 0 0,1-1 0,-1 1 0,0 0 0,0-1 0,2 0 0,22-10 205,-19 8-151,-2 1-31,177-84 392,-180 85-415,13-8-138,-14 9 135,1 0 0,-1-1 0,0 1 0,1-1 0,-1 1 1,0 0-1,1-1 0,-1 1 0,0-1 0,1 1 0,-1-1 0,0 1 1,0-1-1,0 1 0,1-1 0,-1 1 0,0-1 0,0 1 0,0-1 1,0 1-1,0-1 0,0 1 0,0-1 0,0 1 0,0-1 0,0 1 1,0-1-1,-1 1 0,1-1 0,-4-5-31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3.705"/>
    </inkml:context>
    <inkml:brush xml:id="br0">
      <inkml:brushProperty name="width" value="0.1" units="cm"/>
      <inkml:brushProperty name="height" value="0.1" units="cm"/>
      <inkml:brushProperty name="color" value="#CC0066"/>
    </inkml:brush>
  </inkml:definitions>
  <inkml:trace contextRef="#ctx0" brushRef="#br0">46 1 5888,'-6'7'3829,"-3"17"-4122,7-19 581,-6 19-168,2 1 0,1 0 0,1 1 0,1-1 0,1 1 0,2-1 0,0 1 0,1-1 0,7 34 0,-7-57-92,-1 1 0,1-1 0,0 0 0,0 1 0,0-1 0,0 0 0,0 0 0,0 0 0,3 4 0,-3-5-19,-1-1 0,1 1 0,-1-1 0,1 1-1,0 0 1,0-1 0,-1 0 0,1 1 0,0-1 0,0 1 0,-1-1-1,1 0 1,0 1 0,0-1 0,0 0 0,-1 0 0,1 0-1,0 0 1,0 0 0,0 0 0,0 0 0,0 0 0,-1 0 0,1 0-1,0 0 1,0 0 0,0-1 0,0 1 0,-1 0 0,1-1-1,0 1 1,0 0 0,0-2 0,4-1 19,0-1 0,0 0 0,-1 0 0,0 0 0,1-1 1,-2 1-1,1-1 0,4-7 0,22-45 96,-26 51-117,39-93 110,-27 60-111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4.049"/>
    </inkml:context>
    <inkml:brush xml:id="br0">
      <inkml:brushProperty name="width" value="0.1" units="cm"/>
      <inkml:brushProperty name="height" value="0.1" units="cm"/>
      <inkml:brushProperty name="color" value="#CC0066"/>
    </inkml:brush>
  </inkml:definitions>
  <inkml:trace contextRef="#ctx0" brushRef="#br0">1 258 7424,'3'-7'2963,"-3"7"-2854,0 0 1,1 0 0,-1 0-1,0 0 1,0 0 0,1 0 0,-1 0-1,0-1 1,1 1 0,14-6-395,-13 5 547,46-20 11,56-36 0,-40 21-56,-20 12 31,90-46 213,-133 70-464,-1 0-1,0 0 1,1-1 0,-1 1-1,1 0 1,-1 0 0,0 0 0,1-1-1,-1 1 1,1 0 0,-1 0-1,0-1 1,1 1 0,-1 0 0,0-1-1,0 1 1,1 0 0,-1-1-1,0 1 1,0 0 0,1-1-1,-1 1 1,0-1 0,0 1 0,0-1-1,0 1 1,0-1 0,-7-11-129,6 11 137,-9-11 17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4.398"/>
    </inkml:context>
    <inkml:brush xml:id="br0">
      <inkml:brushProperty name="width" value="0.1" units="cm"/>
      <inkml:brushProperty name="height" value="0.1" units="cm"/>
      <inkml:brushProperty name="color" value="#CC0066"/>
    </inkml:brush>
  </inkml:definitions>
  <inkml:trace contextRef="#ctx0" brushRef="#br0">0 0 7680,'15'3'4038,"-8"-1"-3922,-1 0 0,1 1-1,11 6 1,-16-7 700,-1-1-856,-1 0 33,1 1-1,-1-1 0,0 0 1,0 0-1,1 0 1,-1 0-1,0 0 0,0 0 1,0 0-1,0 1 1,0-1-1,-1 2 0,-27 223 195,10 9 282,23 57-207,-5-283-257,27 297 38,-15-208-43,-3-21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5.525"/>
    </inkml:context>
    <inkml:brush xml:id="br0">
      <inkml:brushProperty name="width" value="0.1" units="cm"/>
      <inkml:brushProperty name="height" value="0.1" units="cm"/>
      <inkml:brushProperty name="color" value="#CC0066"/>
    </inkml:brush>
  </inkml:definitions>
  <inkml:trace contextRef="#ctx0" brushRef="#br0">0 1 3584,'0'0'1221,"1"1"-730,4 5-188,0-1 1,0 1 0,1-1-1,7 5 1,5 5-78,59 59 195,79 69 459,-33-32 32,-52-45-171,-56-48-341,-17-19-208,0-5-186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15.918"/>
    </inkml:context>
    <inkml:brush xml:id="br0">
      <inkml:brushProperty name="width" value="0.1" units="cm"/>
      <inkml:brushProperty name="height" value="0.1" units="cm"/>
      <inkml:brushProperty name="color" value="#CC0066"/>
    </inkml:brush>
  </inkml:definitions>
  <inkml:trace contextRef="#ctx0" brushRef="#br0">80 1 5120,'4'7'835,"0"1"0,0-1 0,6 7 0,7 11-671,-1 3 185,20 57 1,-31-69-212,0-1-1,-1 1 1,-1 0 0,-1 0-1,1 26 1,-3-40-119,0 0 1,0-1-1,0 1 0,0 0 1,0-1-1,0 1 1,-1 0-1,1-1 0,0 1 1,-1-1-1,0 1 0,1-1 1,-1 1-1,0-1 0,0 1 1,0-1-1,0 0 0,0 1 1,0-1-1,0 0 1,0 0-1,0 0 0,-1 0 1,1 0-1,0 0 0,-1 0 1,1 0-1,-1-1 0,1 1 1,-1 0-1,1-1 1,-1 1-1,1-1 0,-1 0 1,0 1-1,1-1 0,-1 0 1,-3 0-1,-4-1 29,0 0 0,-1 0-1,1-1 1,0 0 0,-11-4 0,17 5-23,-33-10 76,-11-6-58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3.308"/>
    </inkml:context>
    <inkml:brush xml:id="br0">
      <inkml:brushProperty name="width" value="0.1" units="cm"/>
      <inkml:brushProperty name="height" value="0.1" units="cm"/>
      <inkml:brushProperty name="color" value="#CC0066"/>
    </inkml:brush>
  </inkml:definitions>
  <inkml:trace contextRef="#ctx0" brushRef="#br0">1 67 5632,'5'1'333,"0"0"0,0 0 0,-1-1 1,1 0-1,0 1 0,0-1 0,0-1 0,5 0 0,4 0-243,112-10 413,-42 2-276,74-11 97,-7 1 483,-144 19-792,3-1 47,-10 1-63,0 0 1,0 0 0,0 0 0,0 1-1,0-1 1,0 0 0,0 0 0,0 0-1,0 0 1,0 0 0,1 0 0,-1 0-1,0 0 1,0 0 0,0 0 0,0 0-1,0 0 1,0 0 0,0 0-1,0 0 1,0 0 0,0 0 0,0 0-1,0 0 1,0 0 0,0 0 0,1 0-1,-1-1 1,0 1 0,0 0 0,0 0-1,0 0 1,0 0 0,0 0-1,0 0 1,0 0 0,0 0 0,0 0-1,0 0 1,0 0 0,0 0 0,0 0-1,0 0 1,0 0 0,0 0 0,0 0-1,0-1 1,0 1 0,0 0-1,0 0 1,0 0 0,0 0 0,0 0-1,0 0 1,0 0 0,0 0 0,0 0-1,0 0 1,0 0 0,0 0 0,0 0-1,0-1 1,0 1 0,0 0-1,0 0 1,0 0 0,0 0 0,-6-5 48</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3.709"/>
    </inkml:context>
    <inkml:brush xml:id="br0">
      <inkml:brushProperty name="width" value="0.1" units="cm"/>
      <inkml:brushProperty name="height" value="0.1" units="cm"/>
      <inkml:brushProperty name="color" value="#CC0066"/>
    </inkml:brush>
  </inkml:definitions>
  <inkml:trace contextRef="#ctx0" brushRef="#br0">76 1 7808,'6'4'346,"0"0"0,0 0 0,0-1 0,1 0 0,-1 0 0,1-1 0,8 3 0,50 10 982,-43-12-1328,-12-2 0,0 1 0,0 0 0,-1 0 0,1 1 0,0 0 0,-1 1 0,0 0 0,13 7 0,-21-10 1,0 0 1,0 0-1,0-1 1,0 1-1,0 0 1,-1 0-1,1 0 1,0 0-1,-1 0 1,1 0-1,-1 0 1,1 0-1,-1 0 1,1 1-1,-1-1 0,0 0 1,0 0-1,1 2 1,-1 0 6,0 0 1,-1 0-1,1 0 0,-1 0 0,1-1 1,-1 1-1,-2 4 0,-1 2 26,0 0 0,-1 0-1,-9 12 1,-6 3 7,-1-2 1,-1 0-1,-37 29 0,51-44-1,-1 0-1,-1 0 0,1-1 0,-1 0 1,0-1-1,0 0 0,-1-1 0,0 0 1,1 0-1,-15 2 0,-29-2 351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5.536"/>
    </inkml:context>
    <inkml:brush xml:id="br0">
      <inkml:brushProperty name="width" value="0.1" units="cm"/>
      <inkml:brushProperty name="height" value="0.1" units="cm"/>
      <inkml:brushProperty name="color" value="#CC0066"/>
    </inkml:brush>
  </inkml:definitions>
  <inkml:trace contextRef="#ctx0" brushRef="#br0">0 1 5888,'3'2'327,"1"-1"0,-1 2 0,0-1-1,0 0 1,0 1 0,0-1 0,0 1 0,0 0 0,-1 0 0,0 0 0,1 0 0,2 6 0,-2-5-295,-1 1 1,0 0-1,0-1 1,0 1 0,-1 0-1,1 0 1,-1 0-1,0 0 1,0 8 0,-2-13-7,-1-4-20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8:58:16.102"/>
    </inkml:context>
    <inkml:brush xml:id="br0">
      <inkml:brushProperty name="width" value="0.05" units="cm"/>
      <inkml:brushProperty name="height" value="0.05" units="cm"/>
      <inkml:brushProperty name="color" value="#E71224"/>
    </inkml:brush>
  </inkml:definitions>
  <inkml:trace contextRef="#ctx0" brushRef="#br0">1 0 7040,'13'29'3328,"6"12"-2912,-14-33-128,4 13-192,-1-4 96,8 7-32,-8 0 64,1 1-128,1-4-64,-2-1 64,3-3 0,-8-5 96,2 0-96,0-12-64,-1 0 0,1-21-32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5.910"/>
    </inkml:context>
    <inkml:brush xml:id="br0">
      <inkml:brushProperty name="width" value="0.1" units="cm"/>
      <inkml:brushProperty name="height" value="0.1" units="cm"/>
      <inkml:brushProperty name="color" value="#CC0066"/>
    </inkml:brush>
  </inkml:definitions>
  <inkml:trace contextRef="#ctx0" brushRef="#br0">85 0 6272,'23'12'3074,"-14"-8"-2876,0 1 0,-1 0 0,9 6 0,-16-10-177,-1 0 0,0-1-1,1 1 1,-1 0-1,0-1 1,0 1-1,0 0 1,1-1 0,-1 1-1,0 0 1,0-1-1,0 1 1,0 0-1,0 0 1,0-1 0,-1 1-1,1 0 1,0-1-1,0 1 1,0 0 0,-1-1-1,1 1 1,0 0-1,-1-1 1,0 2-1,-11 18 219,-4-4-195,1-1 1,-2 0 0,0-1 0,-19 12 0,0-3-45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6.276"/>
    </inkml:context>
    <inkml:brush xml:id="br0">
      <inkml:brushProperty name="width" value="0.1" units="cm"/>
      <inkml:brushProperty name="height" value="0.1" units="cm"/>
      <inkml:brushProperty name="color" value="#CC0066"/>
    </inkml:brush>
  </inkml:definitions>
  <inkml:trace contextRef="#ctx0" brushRef="#br0">0 0 6656,'2'1'161,"-1"-1"-1,0 0 1,0 0 0,0 1 0,0-1 0,0 1 0,0-1-1,0 1 1,0 0 0,0-1 0,0 1 0,0 0 0,0-1-1,0 1 1,0 0 0,0 0 0,-1 0 0,1 0 0,0 0-1,-1 0 1,1 0 0,-1 0 0,1 0 0,-1 0 0,1 0-1,-1 2 1,3 5-265,-1 0 0,2 13 0,-4-18 276,15 79 269,8 52 137,-22-124-515,2 8 82,-3-29-140,-2-10-154,-2 3 112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6.694"/>
    </inkml:context>
    <inkml:brush xml:id="br0">
      <inkml:brushProperty name="width" value="0.1" units="cm"/>
      <inkml:brushProperty name="height" value="0.1" units="cm"/>
      <inkml:brushProperty name="color" value="#CC0066"/>
    </inkml:brush>
  </inkml:definitions>
  <inkml:trace contextRef="#ctx0" brushRef="#br0">0 116 6656,'8'-4'3505,"21"-8"-3607,-14 7 368,61-32-112,6-3-121,-73 37-27,1-1 0,0 1 0,0 1 0,0 0 0,0 0 0,17 0 0,-16 3 55,1 1 1,-1 0-1,1 1 0,-1 0 0,0 1 0,0 0 0,-1 1 0,17 8 0,-23-10-51,-3-3 9,-1 0 0,0 1 0,1-1 0,-1 0 0,1 1 0,-1-1 0,1 1 0,-1-1 0,0 0 0,1 1 0,-1-1-1,0 1 1,1-1 0,-1 1 0,0 0 0,0-1 0,0 1 0,1-1 0,-1 1 0,0-1 0,0 1 0,0 0 0,0-1 0,0 1-1,0-1 1,0 1 0,0-1 0,0 1 0,-1 0 0,1-1 0,0 1 0,0-1 0,-1 2 0,-11 22 104,6-13-95,-30 74 272,-15 32 269,47-109-413,-8 15-188,12-22 32,-1-1-1,1 1 1,0-1 0,-1 1-1,1-1 1,-1 1-1,1-1 1,-1 1 0,1-1-1,-1 1 1,0-1-1,1 1 1,-1-1 0,1 0-1,-1 1 1,0-1-1,1 0 1,-1 0 0,0 0-1,1 1 1,-1-1-1,0 0 1,0 0 0,1 0-1,-1 0 1,0 0-1,1 0 1,-1 0 0,-1-1-1,-8-5 7</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7.054"/>
    </inkml:context>
    <inkml:brush xml:id="br0">
      <inkml:brushProperty name="width" value="0.1" units="cm"/>
      <inkml:brushProperty name="height" value="0.1" units="cm"/>
      <inkml:brushProperty name="color" value="#CC0066"/>
    </inkml:brush>
  </inkml:definitions>
  <inkml:trace contextRef="#ctx0" brushRef="#br0">0 69 4736,'22'-6'1107,"-1"-2"1,36-18-1,-11-2-568,-45 27-470,-2 2-37,-1 0-26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7.396"/>
    </inkml:context>
    <inkml:brush xml:id="br0">
      <inkml:brushProperty name="width" value="0.1" units="cm"/>
      <inkml:brushProperty name="height" value="0.1" units="cm"/>
      <inkml:brushProperty name="color" value="#CC0066"/>
    </inkml:brush>
  </inkml:definitions>
  <inkml:trace contextRef="#ctx0" brushRef="#br0">0 47 6656,'13'-1'3008,"4"-13"-2624,-14 12-128,4-5-160,1-2 32,-3 5-64,-1 2 32,0-1-64,-2-1-32,-4 5 32,2 2-32,-7 3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7.755"/>
    </inkml:context>
    <inkml:brush xml:id="br0">
      <inkml:brushProperty name="width" value="0.1" units="cm"/>
      <inkml:brushProperty name="height" value="0.1" units="cm"/>
      <inkml:brushProperty name="color" value="#CC0066"/>
    </inkml:brush>
  </inkml:definitions>
  <inkml:trace contextRef="#ctx0" brushRef="#br0">1 164 7296,'0'2'265,"1"-1"0,0 1 1,0 0-1,0 0 0,0 0 1,0-1-1,1 1 0,-1-1 1,0 1-1,1-1 0,2 3 0,5 5 264,-7-7-524,-1 0 0,1 0 0,0 0 0,0 0 0,0-1 0,0 1 0,0-1 1,0 0-1,0 1 0,1-1 0,-1 0 0,0 0 0,1 0 0,-1-1 0,1 1 0,-1 0 1,1-1-1,-1 0 0,1 1 0,-1-1 0,1 0 0,-1-1 0,1 1 0,-1 0 0,4-1 1,6-2 44,0-1 0,1 0 0,21-11 0,-15 6-21,19-8 6,116-44 80,-76 42 158,87-11 1,-10 4 80,-154 26-336,-1-1-1,1 1 1,0 0 0,0 0-1,0 0 1,0-1 0,0 1-1,-1 0 1,1-1 0,0 1 0,0-1-1,-1 1 1,1-1 0,1 0-1,-2 0-12,0 1-1,0-1 0,0 1 1,0-1-1,0 1 1,-1-1-1,1 1 0,0-1 1,0 1-1,0-1 1,0 1-1,-1-1 0,1 1 1,0 0-1,0-1 1,-1 1-1,1-1 0,0 1 1,-1 0-1,1-1 1,-1 1-1,1 0 0,0-1 1,-1 1-1,1 0 1,-2-1-1,-10-9 55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8.103"/>
    </inkml:context>
    <inkml:brush xml:id="br0">
      <inkml:brushProperty name="width" value="0.1" units="cm"/>
      <inkml:brushProperty name="height" value="0.1" units="cm"/>
      <inkml:brushProperty name="color" value="#CC0066"/>
    </inkml:brush>
  </inkml:definitions>
  <inkml:trace contextRef="#ctx0" brushRef="#br0">1 1 3456,'0'0'2874,"2"1"-2825,0 1-1,-1-1 0,1 1 0,-1-1 1,1 1-1,-1 0 0,0 0 0,1-1 1,-1 1-1,0 0 0,0 0 1,0 0-1,-1 0 0,1 0 0,0 0 1,-1 1-1,0-1 0,1 0 0,-1 0 1,0 3-1,7 126 458,-9 51 38,-3 13-277,3-135-256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9.092"/>
    </inkml:context>
    <inkml:brush xml:id="br0">
      <inkml:brushProperty name="width" value="0.1" units="cm"/>
      <inkml:brushProperty name="height" value="0.1" units="cm"/>
      <inkml:brushProperty name="color" value="#CC0066"/>
    </inkml:brush>
  </inkml:definitions>
  <inkml:trace contextRef="#ctx0" brushRef="#br0">103 1 5760,'2'2'305,"0"-1"1,1 1 0,-1 0-1,1-1 1,0 1 0,0-1-1,-1 0 1,1 0-1,0 0 1,0 0 0,4 0-1,35 1 206,-32-2 132,-11 0-608,1 0-1,-1 0 1,0-1-1,1 1 1,-1 0-1,0 0 1,1 0-1,-1 0 1,0 0-1,1 0 1,-1 0-1,0 0 1,1 0-1,-1 1 1,0-1-1,0 0 1,-10 6 67,0 0 0,1 0 1,0 1-1,-14 11 0,-6 5-101,-26 18-124,29-21 86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49.453"/>
    </inkml:context>
    <inkml:brush xml:id="br0">
      <inkml:brushProperty name="width" value="0.1" units="cm"/>
      <inkml:brushProperty name="height" value="0.1" units="cm"/>
      <inkml:brushProperty name="color" value="#CC0066"/>
    </inkml:brush>
  </inkml:definitions>
  <inkml:trace contextRef="#ctx0" brushRef="#br0">1 1 3456,'1'0'149,"0"0"1,0 1 0,1-1-1,-1 1 1,0-1-1,0 1 1,0 0 0,0-1-1,0 1 1,0 0-1,0 0 1,0 0 0,0 0-1,0 0 1,0 0-1,-1 0 1,1 0 0,0 0-1,-1 0 1,2 2-1,8 25 48,-2 11 166,-3 1-1,2 49 0,-5-43 199,10 53-1,-5-78-328,-7-20-227,0-1 0,1 1 1,-1 0-1,0-1 0,0 1 0,0-1 1,1 1-1,-1-1 0,0 0 1,1 1-1,-1-1 0,0 1 0,1-1 1,-1 1-1,1-1 0,-1 0 1,1 1-1,-1-1 0,1 0 0,-1 0 1,1 1-1,-1-1 0,1 0 0,-1 0 1,1 0-1,-1 0 0,1 1 1,-1-1-1,1 0 0,-1 0 0,1 0 1,-1 0-1,1 0 0,0 0 0,-1-1 1,1 1-1,2-2 0,-1 1-1,0-1 1,-1 0 0,1 0-1,0 0 1,-1 0 0,3-5-1,6-12 2</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08:35:50.286"/>
    </inkml:context>
    <inkml:brush xml:id="br0">
      <inkml:brushProperty name="width" value="0.1" units="cm"/>
      <inkml:brushProperty name="height" value="0.1" units="cm"/>
      <inkml:brushProperty name="color" value="#CC0066"/>
    </inkml:brush>
  </inkml:definitions>
  <inkml:trace contextRef="#ctx0" brushRef="#br0">1 158 5248,'0'0'110,"1"0"-1,-1 0 1,0 0 0,1 0 0,-1 0-1,1 0 1,-1 0 0,1 0 0,-1 0-1,0 0 1,1 0 0,-1 0 0,1 0-1,-1 0 1,0-1 0,1 1 0,-1 0-1,0 0 1,1 0 0,-1-1 0,0 1-1,1 0 1,-1 0 0,0-1 0,1 1-1,-1 0 1,0-1 0,1 0 0,11-9-419,2-1 458,-1 1 0,2 1 0,-1 0 0,1 1 0,30-12 0,83-20 362,-100 32-502,-1 0 190,1 2 0,-1 1 0,1 1 0,0 1 0,34 2 0,28 9 751,-58-6 106,-37 19-683,0 10-45,-3 58 0,2-11-104,1-11-49,4-42-83,-2 0 0,0 0 0,-1 0 0,-11 31 0,11-43-56,2-6 24,-1 0-1,1-1 1,-1 1-1,-1-1 0,-4 9 1,6-13-51,1-1 0,-1 1 1,0 0-1,0-1 1,1 1-1,-1-1 1,0 0-1,0 1 1,-1-1-1,1 0 1,0 0-1,0 0 1,0-1-1,-1 1 1,1 0-1,0-1 1,-1 0-1,1 1 1,0-1-1,-4 0 1,0-1 23,-1 1 0,1-1 0,-1-1 0,1 1 0,-1-1 0,1 0 0,-7-3 0,-40-23-133,39 20 53,-19-12-17,-4-7 27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B0E572-A8B6-40F4-BCDA-6E77E15B542E}" type="datetimeFigureOut">
              <a:rPr lang="zh-CN" altLang="en-US" smtClean="0"/>
              <a:t>2024/3/16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C3108A-A59A-4F1C-B608-6C93A494F8B2}" type="slidenum">
              <a:rPr lang="zh-CN" altLang="en-US" smtClean="0"/>
              <a:t>‹#›</a:t>
            </a:fld>
            <a:endParaRPr lang="zh-CN" altLang="en-US"/>
          </a:p>
        </p:txBody>
      </p:sp>
    </p:spTree>
    <p:extLst>
      <p:ext uri="{BB962C8B-B14F-4D97-AF65-F5344CB8AC3E}">
        <p14:creationId xmlns:p14="http://schemas.microsoft.com/office/powerpoint/2010/main" val="3793795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C3108A-A59A-4F1C-B608-6C93A494F8B2}" type="slidenum">
              <a:rPr lang="zh-CN" altLang="en-US" smtClean="0"/>
              <a:t>92</a:t>
            </a:fld>
            <a:endParaRPr lang="zh-CN" altLang="en-US"/>
          </a:p>
        </p:txBody>
      </p:sp>
    </p:spTree>
    <p:extLst>
      <p:ext uri="{BB962C8B-B14F-4D97-AF65-F5344CB8AC3E}">
        <p14:creationId xmlns:p14="http://schemas.microsoft.com/office/powerpoint/2010/main" val="1350061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fld id="{92E5B2B4-4E05-484D-85DD-16E79AFE2440}" type="slidenum">
              <a:rPr lang="en-US" altLang="zh-CN" sz="1200" smtClean="0">
                <a:latin typeface="Times New Roman" panose="02020603050405020304" pitchFamily="18" charset="0"/>
              </a:rPr>
              <a:t>266</a:t>
            </a:fld>
            <a:endParaRPr lang="en-US" altLang="zh-CN" sz="1200">
              <a:latin typeface="Times New Roman" panose="02020603050405020304" pitchFamily="18" charset="0"/>
            </a:endParaRPr>
          </a:p>
        </p:txBody>
      </p:sp>
      <p:sp>
        <p:nvSpPr>
          <p:cNvPr id="5123" name="Rectangle 2"/>
          <p:cNvSpPr>
            <a:spLocks noGrp="1" noRot="1" noChangeAspect="1" noChangeArrowheads="1" noTextEdit="1"/>
          </p:cNvSpPr>
          <p:nvPr>
            <p:ph type="sldImg"/>
          </p:nvPr>
        </p:nvSpPr>
        <p:spPr/>
      </p:sp>
      <p:sp>
        <p:nvSpPr>
          <p:cNvPr id="512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B58CA-A713-5BDE-A1BA-F19E904AAD3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2A90986-B127-8052-58B9-FE19EC94B2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43210AD-ACF7-C8E8-75BA-4411498441B3}"/>
              </a:ext>
            </a:extLst>
          </p:cNvPr>
          <p:cNvSpPr>
            <a:spLocks noGrp="1"/>
          </p:cNvSpPr>
          <p:nvPr>
            <p:ph type="dt" sz="half" idx="10"/>
          </p:nvPr>
        </p:nvSpPr>
        <p:spPr/>
        <p:txBody>
          <a:bodyPr/>
          <a:lstStyle/>
          <a:p>
            <a:fld id="{5804CEF6-CC09-49E4-B5A7-D7BF7B997D71}" type="datetimeFigureOut">
              <a:rPr lang="zh-CN" altLang="en-US" smtClean="0"/>
              <a:t>2024/3/16</a:t>
            </a:fld>
            <a:endParaRPr lang="zh-CN" altLang="en-US"/>
          </a:p>
        </p:txBody>
      </p:sp>
      <p:sp>
        <p:nvSpPr>
          <p:cNvPr id="5" name="页脚占位符 4">
            <a:extLst>
              <a:ext uri="{FF2B5EF4-FFF2-40B4-BE49-F238E27FC236}">
                <a16:creationId xmlns:a16="http://schemas.microsoft.com/office/drawing/2014/main" id="{8808CA97-6AE6-FC16-80B4-7D80ED3AFF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24DA51-6ADA-DEF1-2BFF-E7623C011FE2}"/>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3157099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43032-C2F8-371C-9DD2-4A9E727AAF5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A61361-17F0-4199-FF57-61BF9FEBBBA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0F644C-505D-C72E-AB40-68CE3A519806}"/>
              </a:ext>
            </a:extLst>
          </p:cNvPr>
          <p:cNvSpPr>
            <a:spLocks noGrp="1"/>
          </p:cNvSpPr>
          <p:nvPr>
            <p:ph type="dt" sz="half" idx="10"/>
          </p:nvPr>
        </p:nvSpPr>
        <p:spPr/>
        <p:txBody>
          <a:bodyPr/>
          <a:lstStyle/>
          <a:p>
            <a:fld id="{5804CEF6-CC09-49E4-B5A7-D7BF7B997D71}" type="datetimeFigureOut">
              <a:rPr lang="zh-CN" altLang="en-US" smtClean="0"/>
              <a:t>2024/3/16</a:t>
            </a:fld>
            <a:endParaRPr lang="zh-CN" altLang="en-US"/>
          </a:p>
        </p:txBody>
      </p:sp>
      <p:sp>
        <p:nvSpPr>
          <p:cNvPr id="5" name="页脚占位符 4">
            <a:extLst>
              <a:ext uri="{FF2B5EF4-FFF2-40B4-BE49-F238E27FC236}">
                <a16:creationId xmlns:a16="http://schemas.microsoft.com/office/drawing/2014/main" id="{E5ED7339-DAB5-A8C9-1752-BD45CF1B3D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35827AA-F6F6-2758-CE2A-657A48AA2234}"/>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1182028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05157D7-0305-D8E8-0572-B2E1B7E5B41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DFA980-F432-A9CC-2CE6-A36F48088C3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4DFBEC1-1E36-B400-74CB-E2702775FBF3}"/>
              </a:ext>
            </a:extLst>
          </p:cNvPr>
          <p:cNvSpPr>
            <a:spLocks noGrp="1"/>
          </p:cNvSpPr>
          <p:nvPr>
            <p:ph type="dt" sz="half" idx="10"/>
          </p:nvPr>
        </p:nvSpPr>
        <p:spPr/>
        <p:txBody>
          <a:bodyPr/>
          <a:lstStyle/>
          <a:p>
            <a:fld id="{5804CEF6-CC09-49E4-B5A7-D7BF7B997D71}" type="datetimeFigureOut">
              <a:rPr lang="zh-CN" altLang="en-US" smtClean="0"/>
              <a:t>2024/3/16</a:t>
            </a:fld>
            <a:endParaRPr lang="zh-CN" altLang="en-US"/>
          </a:p>
        </p:txBody>
      </p:sp>
      <p:sp>
        <p:nvSpPr>
          <p:cNvPr id="5" name="页脚占位符 4">
            <a:extLst>
              <a:ext uri="{FF2B5EF4-FFF2-40B4-BE49-F238E27FC236}">
                <a16:creationId xmlns:a16="http://schemas.microsoft.com/office/drawing/2014/main" id="{1713D94C-46B0-9865-930F-AB5ED7BE8F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891EC9-81DA-0F05-6CA9-DF19CF7BFB21}"/>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156937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914400" y="609600"/>
            <a:ext cx="103632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914400" y="6248400"/>
            <a:ext cx="25400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0" y="6248400"/>
            <a:ext cx="2540000" cy="457200"/>
          </a:xfrm>
        </p:spPr>
        <p:txBody>
          <a:bodyPr/>
          <a:lstStyle>
            <a:lvl1pPr>
              <a:defRPr/>
            </a:lvl1pPr>
          </a:lstStyle>
          <a:p>
            <a:fld id="{999773F9-6F50-48A9-A5E8-CB8AED1F9567}" type="slidenum">
              <a:rPr lang="en-US" altLang="zh-CN"/>
              <a:t>‹#›</a:t>
            </a:fld>
            <a:endParaRPr lang="en-US" altLang="zh-CN"/>
          </a:p>
        </p:txBody>
      </p:sp>
    </p:spTree>
    <p:extLst>
      <p:ext uri="{BB962C8B-B14F-4D97-AF65-F5344CB8AC3E}">
        <p14:creationId xmlns:p14="http://schemas.microsoft.com/office/powerpoint/2010/main" val="27667627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ED17D-073D-533C-5132-433FCB312D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3596BC-0535-0FBF-FAD4-F884E92DF01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52ED899-D9FB-6C91-EE4C-B092BE5E8624}"/>
              </a:ext>
            </a:extLst>
          </p:cNvPr>
          <p:cNvSpPr>
            <a:spLocks noGrp="1"/>
          </p:cNvSpPr>
          <p:nvPr>
            <p:ph type="dt" sz="half" idx="10"/>
          </p:nvPr>
        </p:nvSpPr>
        <p:spPr/>
        <p:txBody>
          <a:bodyPr/>
          <a:lstStyle/>
          <a:p>
            <a:fld id="{5804CEF6-CC09-49E4-B5A7-D7BF7B997D71}" type="datetimeFigureOut">
              <a:rPr lang="zh-CN" altLang="en-US" smtClean="0"/>
              <a:t>2024/3/16</a:t>
            </a:fld>
            <a:endParaRPr lang="zh-CN" altLang="en-US"/>
          </a:p>
        </p:txBody>
      </p:sp>
      <p:sp>
        <p:nvSpPr>
          <p:cNvPr id="5" name="页脚占位符 4">
            <a:extLst>
              <a:ext uri="{FF2B5EF4-FFF2-40B4-BE49-F238E27FC236}">
                <a16:creationId xmlns:a16="http://schemas.microsoft.com/office/drawing/2014/main" id="{D20DD5C4-5DAD-3561-7CD2-55A1820B24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44DF63-7249-35DB-781F-FABBE4DD4FE9}"/>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4211597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B810EA-AE2A-F61D-047A-AE1B067B12A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49007ED-2B0B-E5EC-B5D4-D5D1130110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9346E54-65A0-C332-8987-010CA4152612}"/>
              </a:ext>
            </a:extLst>
          </p:cNvPr>
          <p:cNvSpPr>
            <a:spLocks noGrp="1"/>
          </p:cNvSpPr>
          <p:nvPr>
            <p:ph type="dt" sz="half" idx="10"/>
          </p:nvPr>
        </p:nvSpPr>
        <p:spPr/>
        <p:txBody>
          <a:bodyPr/>
          <a:lstStyle/>
          <a:p>
            <a:fld id="{5804CEF6-CC09-49E4-B5A7-D7BF7B997D71}" type="datetimeFigureOut">
              <a:rPr lang="zh-CN" altLang="en-US" smtClean="0"/>
              <a:t>2024/3/16</a:t>
            </a:fld>
            <a:endParaRPr lang="zh-CN" altLang="en-US"/>
          </a:p>
        </p:txBody>
      </p:sp>
      <p:sp>
        <p:nvSpPr>
          <p:cNvPr id="5" name="页脚占位符 4">
            <a:extLst>
              <a:ext uri="{FF2B5EF4-FFF2-40B4-BE49-F238E27FC236}">
                <a16:creationId xmlns:a16="http://schemas.microsoft.com/office/drawing/2014/main" id="{CE1B3BB0-A5FA-FD15-ED13-7F78F70F78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763EEF-CB45-BDB3-DC3C-9B126D29ACD7}"/>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3975235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C2C64-8BC0-FCB1-465E-1ECCF72E533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2F52D39-C610-46D1-C7DB-02FA5BEE609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2C4F71B-25B9-C55C-2B7B-B2C9C2AC1E1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14CEB1-494A-890C-EF1D-5EC3A5E1ED45}"/>
              </a:ext>
            </a:extLst>
          </p:cNvPr>
          <p:cNvSpPr>
            <a:spLocks noGrp="1"/>
          </p:cNvSpPr>
          <p:nvPr>
            <p:ph type="dt" sz="half" idx="10"/>
          </p:nvPr>
        </p:nvSpPr>
        <p:spPr/>
        <p:txBody>
          <a:bodyPr/>
          <a:lstStyle/>
          <a:p>
            <a:fld id="{5804CEF6-CC09-49E4-B5A7-D7BF7B997D71}" type="datetimeFigureOut">
              <a:rPr lang="zh-CN" altLang="en-US" smtClean="0"/>
              <a:t>2024/3/16</a:t>
            </a:fld>
            <a:endParaRPr lang="zh-CN" altLang="en-US"/>
          </a:p>
        </p:txBody>
      </p:sp>
      <p:sp>
        <p:nvSpPr>
          <p:cNvPr id="6" name="页脚占位符 5">
            <a:extLst>
              <a:ext uri="{FF2B5EF4-FFF2-40B4-BE49-F238E27FC236}">
                <a16:creationId xmlns:a16="http://schemas.microsoft.com/office/drawing/2014/main" id="{AC46C2CB-FAC7-F65F-9D81-D6D9140861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BC8C659-4574-2EDA-C9C2-6B927BC2589A}"/>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1887651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A2F03F-FF07-C308-A07B-BA573325DD4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A76673F-5C90-D9BC-736B-48D40C6B0C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17DC3D9-70C4-CEAF-C57E-270E0056882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AAA987-806A-72C9-822F-6EB984EF64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6C7D4FA-D25B-F591-ECA5-C620E690EEB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08AB153-3A6A-4FDE-F90A-944A1F43139E}"/>
              </a:ext>
            </a:extLst>
          </p:cNvPr>
          <p:cNvSpPr>
            <a:spLocks noGrp="1"/>
          </p:cNvSpPr>
          <p:nvPr>
            <p:ph type="dt" sz="half" idx="10"/>
          </p:nvPr>
        </p:nvSpPr>
        <p:spPr/>
        <p:txBody>
          <a:bodyPr/>
          <a:lstStyle/>
          <a:p>
            <a:fld id="{5804CEF6-CC09-49E4-B5A7-D7BF7B997D71}" type="datetimeFigureOut">
              <a:rPr lang="zh-CN" altLang="en-US" smtClean="0"/>
              <a:t>2024/3/16</a:t>
            </a:fld>
            <a:endParaRPr lang="zh-CN" altLang="en-US"/>
          </a:p>
        </p:txBody>
      </p:sp>
      <p:sp>
        <p:nvSpPr>
          <p:cNvPr id="8" name="页脚占位符 7">
            <a:extLst>
              <a:ext uri="{FF2B5EF4-FFF2-40B4-BE49-F238E27FC236}">
                <a16:creationId xmlns:a16="http://schemas.microsoft.com/office/drawing/2014/main" id="{0DE295F9-A8B2-65D9-ED93-D6BD52ED6BD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0BF6A97-22B5-13C9-9129-CCA358107A52}"/>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4133679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2DB694-2090-4616-4FB3-DF0BD351E3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458197A-DB5C-40CB-4057-0C6AD5AF1BEB}"/>
              </a:ext>
            </a:extLst>
          </p:cNvPr>
          <p:cNvSpPr>
            <a:spLocks noGrp="1"/>
          </p:cNvSpPr>
          <p:nvPr>
            <p:ph type="dt" sz="half" idx="10"/>
          </p:nvPr>
        </p:nvSpPr>
        <p:spPr/>
        <p:txBody>
          <a:bodyPr/>
          <a:lstStyle/>
          <a:p>
            <a:fld id="{5804CEF6-CC09-49E4-B5A7-D7BF7B997D71}" type="datetimeFigureOut">
              <a:rPr lang="zh-CN" altLang="en-US" smtClean="0"/>
              <a:t>2024/3/16</a:t>
            </a:fld>
            <a:endParaRPr lang="zh-CN" altLang="en-US"/>
          </a:p>
        </p:txBody>
      </p:sp>
      <p:sp>
        <p:nvSpPr>
          <p:cNvPr id="4" name="页脚占位符 3">
            <a:extLst>
              <a:ext uri="{FF2B5EF4-FFF2-40B4-BE49-F238E27FC236}">
                <a16:creationId xmlns:a16="http://schemas.microsoft.com/office/drawing/2014/main" id="{1BADE0DE-4E6F-59D7-C345-104AAA782BD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C539808-C053-95AD-37DC-7FA2ACE3A4CA}"/>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3237783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6607107-90E7-EC3E-A32A-99B749FA200D}"/>
              </a:ext>
            </a:extLst>
          </p:cNvPr>
          <p:cNvSpPr>
            <a:spLocks noGrp="1"/>
          </p:cNvSpPr>
          <p:nvPr>
            <p:ph type="dt" sz="half" idx="10"/>
          </p:nvPr>
        </p:nvSpPr>
        <p:spPr/>
        <p:txBody>
          <a:bodyPr/>
          <a:lstStyle/>
          <a:p>
            <a:fld id="{5804CEF6-CC09-49E4-B5A7-D7BF7B997D71}" type="datetimeFigureOut">
              <a:rPr lang="zh-CN" altLang="en-US" smtClean="0"/>
              <a:t>2024/3/16</a:t>
            </a:fld>
            <a:endParaRPr lang="zh-CN" altLang="en-US"/>
          </a:p>
        </p:txBody>
      </p:sp>
      <p:sp>
        <p:nvSpPr>
          <p:cNvPr id="3" name="页脚占位符 2">
            <a:extLst>
              <a:ext uri="{FF2B5EF4-FFF2-40B4-BE49-F238E27FC236}">
                <a16:creationId xmlns:a16="http://schemas.microsoft.com/office/drawing/2014/main" id="{A0F123BF-4FCB-6857-7B90-62C93DC81E1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51A5DFA-6198-301A-757F-83AF22946D87}"/>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1644635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C072E9-968A-1FED-94ED-B26C88C853B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81F0220-9397-7C1D-D07C-5DDDB09C9C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9FBD87E-30DE-2DC9-6810-BBF87EF508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D4EF881-EF62-D820-9B81-D3657FC436C4}"/>
              </a:ext>
            </a:extLst>
          </p:cNvPr>
          <p:cNvSpPr>
            <a:spLocks noGrp="1"/>
          </p:cNvSpPr>
          <p:nvPr>
            <p:ph type="dt" sz="half" idx="10"/>
          </p:nvPr>
        </p:nvSpPr>
        <p:spPr/>
        <p:txBody>
          <a:bodyPr/>
          <a:lstStyle/>
          <a:p>
            <a:fld id="{5804CEF6-CC09-49E4-B5A7-D7BF7B997D71}" type="datetimeFigureOut">
              <a:rPr lang="zh-CN" altLang="en-US" smtClean="0"/>
              <a:t>2024/3/16</a:t>
            </a:fld>
            <a:endParaRPr lang="zh-CN" altLang="en-US"/>
          </a:p>
        </p:txBody>
      </p:sp>
      <p:sp>
        <p:nvSpPr>
          <p:cNvPr id="6" name="页脚占位符 5">
            <a:extLst>
              <a:ext uri="{FF2B5EF4-FFF2-40B4-BE49-F238E27FC236}">
                <a16:creationId xmlns:a16="http://schemas.microsoft.com/office/drawing/2014/main" id="{705D4666-5DE9-643B-33CA-D506B454D2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A6A1856-CE3F-CC6B-7835-B6DBCD1E5351}"/>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466187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7897D-80EC-5FFD-0D85-35B530E430E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E71831E-13AD-06DA-808E-009A03B034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6E3DC2C-3B6C-C412-596B-CAD1623E5C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D9E0888-681A-5157-0FBE-3330E61D2820}"/>
              </a:ext>
            </a:extLst>
          </p:cNvPr>
          <p:cNvSpPr>
            <a:spLocks noGrp="1"/>
          </p:cNvSpPr>
          <p:nvPr>
            <p:ph type="dt" sz="half" idx="10"/>
          </p:nvPr>
        </p:nvSpPr>
        <p:spPr/>
        <p:txBody>
          <a:bodyPr/>
          <a:lstStyle/>
          <a:p>
            <a:fld id="{5804CEF6-CC09-49E4-B5A7-D7BF7B997D71}" type="datetimeFigureOut">
              <a:rPr lang="zh-CN" altLang="en-US" smtClean="0"/>
              <a:t>2024/3/16</a:t>
            </a:fld>
            <a:endParaRPr lang="zh-CN" altLang="en-US"/>
          </a:p>
        </p:txBody>
      </p:sp>
      <p:sp>
        <p:nvSpPr>
          <p:cNvPr id="6" name="页脚占位符 5">
            <a:extLst>
              <a:ext uri="{FF2B5EF4-FFF2-40B4-BE49-F238E27FC236}">
                <a16:creationId xmlns:a16="http://schemas.microsoft.com/office/drawing/2014/main" id="{9B8C7A6A-6303-20A5-5BC0-D4B7F346E3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A4E7F89-D9BD-BD80-5E36-3DB504372D6F}"/>
              </a:ext>
            </a:extLst>
          </p:cNvPr>
          <p:cNvSpPr>
            <a:spLocks noGrp="1"/>
          </p:cNvSpPr>
          <p:nvPr>
            <p:ph type="sldNum" sz="quarter" idx="12"/>
          </p:nvPr>
        </p:nvSpPr>
        <p:spPr/>
        <p:txBody>
          <a:body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1947153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4497EF3-6124-E53F-B67B-AAAB6C91A0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6B9AB76-1DC7-7E3B-1422-F0DEF1063A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596DE50-2FE9-9494-3C67-AD90BFAC2D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04CEF6-CC09-49E4-B5A7-D7BF7B997D71}" type="datetimeFigureOut">
              <a:rPr lang="zh-CN" altLang="en-US" smtClean="0"/>
              <a:t>2024/3/16</a:t>
            </a:fld>
            <a:endParaRPr lang="zh-CN" altLang="en-US"/>
          </a:p>
        </p:txBody>
      </p:sp>
      <p:sp>
        <p:nvSpPr>
          <p:cNvPr id="5" name="页脚占位符 4">
            <a:extLst>
              <a:ext uri="{FF2B5EF4-FFF2-40B4-BE49-F238E27FC236}">
                <a16:creationId xmlns:a16="http://schemas.microsoft.com/office/drawing/2014/main" id="{D351AC96-BF79-CCE0-814F-6743D8B403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76B991F-DD82-F788-EBA4-E0201357EF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F91432-584F-4572-9A7E-DE61EAF41E6B}" type="slidenum">
              <a:rPr lang="zh-CN" altLang="en-US" smtClean="0"/>
              <a:t>‹#›</a:t>
            </a:fld>
            <a:endParaRPr lang="zh-CN" altLang="en-US"/>
          </a:p>
        </p:txBody>
      </p:sp>
    </p:spTree>
    <p:extLst>
      <p:ext uri="{BB962C8B-B14F-4D97-AF65-F5344CB8AC3E}">
        <p14:creationId xmlns:p14="http://schemas.microsoft.com/office/powerpoint/2010/main" val="2724658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slide" Target="slide116.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16.xml.rels><?xml version="1.0" encoding="UTF-8" standalone="yes"?>
<Relationships xmlns="http://schemas.openxmlformats.org/package/2006/relationships"><Relationship Id="rId8" Type="http://schemas.openxmlformats.org/officeDocument/2006/relationships/slide" Target="slide159.xml"/><Relationship Id="rId13" Type="http://schemas.openxmlformats.org/officeDocument/2006/relationships/slide" Target="slide183.xml"/><Relationship Id="rId3" Type="http://schemas.openxmlformats.org/officeDocument/2006/relationships/slide" Target="slide123.xml"/><Relationship Id="rId7" Type="http://schemas.openxmlformats.org/officeDocument/2006/relationships/slide" Target="slide153.xml"/><Relationship Id="rId12" Type="http://schemas.openxmlformats.org/officeDocument/2006/relationships/slide" Target="slide179.xml"/><Relationship Id="rId17" Type="http://schemas.openxmlformats.org/officeDocument/2006/relationships/image" Target="../media/image37.jpeg"/><Relationship Id="rId2" Type="http://schemas.openxmlformats.org/officeDocument/2006/relationships/slide" Target="slide117.xml"/><Relationship Id="rId16" Type="http://schemas.openxmlformats.org/officeDocument/2006/relationships/slide" Target="slide115.xml"/><Relationship Id="rId1" Type="http://schemas.openxmlformats.org/officeDocument/2006/relationships/slideLayout" Target="../slideLayouts/slideLayout2.xml"/><Relationship Id="rId6" Type="http://schemas.openxmlformats.org/officeDocument/2006/relationships/slide" Target="slide147.xml"/><Relationship Id="rId11" Type="http://schemas.openxmlformats.org/officeDocument/2006/relationships/slide" Target="slide176.xml"/><Relationship Id="rId5" Type="http://schemas.openxmlformats.org/officeDocument/2006/relationships/slide" Target="slide140.xml"/><Relationship Id="rId15" Type="http://schemas.openxmlformats.org/officeDocument/2006/relationships/slide" Target="slide190.xml"/><Relationship Id="rId10" Type="http://schemas.openxmlformats.org/officeDocument/2006/relationships/slide" Target="slide172.xml"/><Relationship Id="rId4" Type="http://schemas.openxmlformats.org/officeDocument/2006/relationships/slide" Target="slide131.xml"/><Relationship Id="rId9" Type="http://schemas.openxmlformats.org/officeDocument/2006/relationships/slide" Target="slide164.xml"/><Relationship Id="rId14" Type="http://schemas.openxmlformats.org/officeDocument/2006/relationships/slide" Target="slide192.xml"/></Relationships>
</file>

<file path=ppt/slides/_rels/slide1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slide" Target="slide116.xml"/><Relationship Id="rId2" Type="http://schemas.openxmlformats.org/officeDocument/2006/relationships/image" Target="../media/image39.wmf"/><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customXml" Target="../ink/ink57.xml"/><Relationship Id="rId3" Type="http://schemas.openxmlformats.org/officeDocument/2006/relationships/image" Target="../media/image37.jpeg"/><Relationship Id="rId7" Type="http://schemas.openxmlformats.org/officeDocument/2006/relationships/image" Target="../media/image60.png"/><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customXml" Target="../ink/ink56.xml"/><Relationship Id="rId5" Type="http://schemas.openxmlformats.org/officeDocument/2006/relationships/image" Target="../media/image59.png"/><Relationship Id="rId4" Type="http://schemas.openxmlformats.org/officeDocument/2006/relationships/customXml" Target="../ink/ink55.xml"/><Relationship Id="rId9" Type="http://schemas.openxmlformats.org/officeDocument/2006/relationships/image" Target="../media/image61.png"/></Relationships>
</file>

<file path=ppt/slides/_rels/slide133.xml.rels><?xml version="1.0" encoding="UTF-8" standalone="yes"?>
<Relationships xmlns="http://schemas.openxmlformats.org/package/2006/relationships"><Relationship Id="rId117" Type="http://schemas.openxmlformats.org/officeDocument/2006/relationships/image" Target="../media/image126.png"/><Relationship Id="rId21" Type="http://schemas.openxmlformats.org/officeDocument/2006/relationships/image" Target="../media/image75.png"/><Relationship Id="rId42" Type="http://schemas.openxmlformats.org/officeDocument/2006/relationships/customXml" Target="../ink/ink77.xml"/><Relationship Id="rId63" Type="http://schemas.openxmlformats.org/officeDocument/2006/relationships/image" Target="../media/image96.png"/><Relationship Id="rId84" Type="http://schemas.openxmlformats.org/officeDocument/2006/relationships/customXml" Target="../ink/ink98.xml"/><Relationship Id="rId138" Type="http://schemas.openxmlformats.org/officeDocument/2006/relationships/customXml" Target="../ink/ink125.xml"/><Relationship Id="rId159" Type="http://schemas.openxmlformats.org/officeDocument/2006/relationships/image" Target="../media/image149.png"/><Relationship Id="rId170" Type="http://schemas.openxmlformats.org/officeDocument/2006/relationships/customXml" Target="../ink/ink141.xml"/><Relationship Id="rId191" Type="http://schemas.openxmlformats.org/officeDocument/2006/relationships/image" Target="../media/image167.png"/><Relationship Id="rId205" Type="http://schemas.openxmlformats.org/officeDocument/2006/relationships/image" Target="../media/image175.png"/><Relationship Id="rId107" Type="http://schemas.openxmlformats.org/officeDocument/2006/relationships/image" Target="../media/image121.png"/><Relationship Id="rId11" Type="http://schemas.openxmlformats.org/officeDocument/2006/relationships/image" Target="../media/image70.png"/><Relationship Id="rId32" Type="http://schemas.openxmlformats.org/officeDocument/2006/relationships/customXml" Target="../ink/ink72.xml"/><Relationship Id="rId53" Type="http://schemas.openxmlformats.org/officeDocument/2006/relationships/image" Target="../media/image91.png"/><Relationship Id="rId74" Type="http://schemas.openxmlformats.org/officeDocument/2006/relationships/customXml" Target="../ink/ink93.xml"/><Relationship Id="rId128" Type="http://schemas.openxmlformats.org/officeDocument/2006/relationships/customXml" Target="../ink/ink120.xml"/><Relationship Id="rId149" Type="http://schemas.openxmlformats.org/officeDocument/2006/relationships/image" Target="../media/image144.png"/><Relationship Id="rId5" Type="http://schemas.openxmlformats.org/officeDocument/2006/relationships/image" Target="../media/image67.png"/><Relationship Id="rId95" Type="http://schemas.openxmlformats.org/officeDocument/2006/relationships/image" Target="../media/image114.png"/><Relationship Id="rId160" Type="http://schemas.openxmlformats.org/officeDocument/2006/relationships/customXml" Target="../ink/ink136.xml"/><Relationship Id="rId181" Type="http://schemas.openxmlformats.org/officeDocument/2006/relationships/image" Target="../media/image162.png"/><Relationship Id="rId22" Type="http://schemas.openxmlformats.org/officeDocument/2006/relationships/customXml" Target="../ink/ink67.xml"/><Relationship Id="rId43" Type="http://schemas.openxmlformats.org/officeDocument/2006/relationships/image" Target="../media/image86.png"/><Relationship Id="rId64" Type="http://schemas.openxmlformats.org/officeDocument/2006/relationships/customXml" Target="../ink/ink88.xml"/><Relationship Id="rId118" Type="http://schemas.openxmlformats.org/officeDocument/2006/relationships/customXml" Target="../ink/ink115.xml"/><Relationship Id="rId139" Type="http://schemas.openxmlformats.org/officeDocument/2006/relationships/image" Target="../media/image138.png"/><Relationship Id="rId85" Type="http://schemas.openxmlformats.org/officeDocument/2006/relationships/image" Target="../media/image108.png"/><Relationship Id="rId150" Type="http://schemas.openxmlformats.org/officeDocument/2006/relationships/customXml" Target="../ink/ink131.xml"/><Relationship Id="rId171" Type="http://schemas.openxmlformats.org/officeDocument/2006/relationships/image" Target="../media/image156.png"/><Relationship Id="rId192" Type="http://schemas.openxmlformats.org/officeDocument/2006/relationships/customXml" Target="../ink/ink152.xml"/><Relationship Id="rId206" Type="http://schemas.openxmlformats.org/officeDocument/2006/relationships/customXml" Target="../ink/ink159.xml"/><Relationship Id="rId12" Type="http://schemas.openxmlformats.org/officeDocument/2006/relationships/customXml" Target="../ink/ink62.xml"/><Relationship Id="rId33" Type="http://schemas.openxmlformats.org/officeDocument/2006/relationships/image" Target="../media/image81.png"/><Relationship Id="rId108" Type="http://schemas.openxmlformats.org/officeDocument/2006/relationships/customXml" Target="../ink/ink110.xml"/><Relationship Id="rId129" Type="http://schemas.openxmlformats.org/officeDocument/2006/relationships/image" Target="../media/image133.png"/><Relationship Id="rId54" Type="http://schemas.openxmlformats.org/officeDocument/2006/relationships/customXml" Target="../ink/ink83.xml"/><Relationship Id="rId75" Type="http://schemas.openxmlformats.org/officeDocument/2006/relationships/image" Target="../media/image103.png"/><Relationship Id="rId96" Type="http://schemas.openxmlformats.org/officeDocument/2006/relationships/customXml" Target="../ink/ink104.xml"/><Relationship Id="rId140" Type="http://schemas.openxmlformats.org/officeDocument/2006/relationships/customXml" Target="../ink/ink126.xml"/><Relationship Id="rId161" Type="http://schemas.openxmlformats.org/officeDocument/2006/relationships/image" Target="../media/image151.png"/><Relationship Id="rId182" Type="http://schemas.openxmlformats.org/officeDocument/2006/relationships/customXml" Target="../ink/ink147.xml"/><Relationship Id="rId6" Type="http://schemas.openxmlformats.org/officeDocument/2006/relationships/customXml" Target="../ink/ink59.xml"/><Relationship Id="rId23" Type="http://schemas.openxmlformats.org/officeDocument/2006/relationships/image" Target="../media/image76.png"/><Relationship Id="rId119" Type="http://schemas.openxmlformats.org/officeDocument/2006/relationships/image" Target="../media/image127.png"/><Relationship Id="rId44" Type="http://schemas.openxmlformats.org/officeDocument/2006/relationships/customXml" Target="../ink/ink78.xml"/><Relationship Id="rId65" Type="http://schemas.openxmlformats.org/officeDocument/2006/relationships/image" Target="../media/image97.png"/><Relationship Id="rId86" Type="http://schemas.openxmlformats.org/officeDocument/2006/relationships/customXml" Target="../ink/ink99.xml"/><Relationship Id="rId130" Type="http://schemas.openxmlformats.org/officeDocument/2006/relationships/customXml" Target="../ink/ink121.xml"/><Relationship Id="rId151" Type="http://schemas.openxmlformats.org/officeDocument/2006/relationships/image" Target="../media/image145.png"/><Relationship Id="rId172" Type="http://schemas.openxmlformats.org/officeDocument/2006/relationships/customXml" Target="../ink/ink142.xml"/><Relationship Id="rId193" Type="http://schemas.openxmlformats.org/officeDocument/2006/relationships/image" Target="../media/image168.png"/><Relationship Id="rId207" Type="http://schemas.openxmlformats.org/officeDocument/2006/relationships/image" Target="../media/image176.png"/><Relationship Id="rId13" Type="http://schemas.openxmlformats.org/officeDocument/2006/relationships/image" Target="../media/image71.png"/><Relationship Id="rId109" Type="http://schemas.openxmlformats.org/officeDocument/2006/relationships/image" Target="../media/image122.png"/><Relationship Id="rId34" Type="http://schemas.openxmlformats.org/officeDocument/2006/relationships/customXml" Target="../ink/ink73.xml"/><Relationship Id="rId55" Type="http://schemas.openxmlformats.org/officeDocument/2006/relationships/image" Target="../media/image92.png"/><Relationship Id="rId76" Type="http://schemas.openxmlformats.org/officeDocument/2006/relationships/customXml" Target="../ink/ink94.xml"/><Relationship Id="rId97" Type="http://schemas.openxmlformats.org/officeDocument/2006/relationships/image" Target="../media/image115.png"/><Relationship Id="rId120" Type="http://schemas.openxmlformats.org/officeDocument/2006/relationships/customXml" Target="../ink/ink116.xml"/><Relationship Id="rId141" Type="http://schemas.openxmlformats.org/officeDocument/2006/relationships/image" Target="../media/image139.png"/><Relationship Id="rId7" Type="http://schemas.openxmlformats.org/officeDocument/2006/relationships/image" Target="../media/image68.png"/><Relationship Id="rId162" Type="http://schemas.openxmlformats.org/officeDocument/2006/relationships/customXml" Target="../ink/ink137.xml"/><Relationship Id="rId183" Type="http://schemas.openxmlformats.org/officeDocument/2006/relationships/image" Target="../media/image163.png"/><Relationship Id="rId24" Type="http://schemas.openxmlformats.org/officeDocument/2006/relationships/customXml" Target="../ink/ink68.xml"/><Relationship Id="rId40" Type="http://schemas.openxmlformats.org/officeDocument/2006/relationships/customXml" Target="../ink/ink76.xml"/><Relationship Id="rId45" Type="http://schemas.openxmlformats.org/officeDocument/2006/relationships/image" Target="../media/image87.png"/><Relationship Id="rId66" Type="http://schemas.openxmlformats.org/officeDocument/2006/relationships/customXml" Target="../ink/ink89.xml"/><Relationship Id="rId87" Type="http://schemas.openxmlformats.org/officeDocument/2006/relationships/image" Target="../media/image109.png"/><Relationship Id="rId110" Type="http://schemas.openxmlformats.org/officeDocument/2006/relationships/customXml" Target="../ink/ink111.xml"/><Relationship Id="rId115" Type="http://schemas.openxmlformats.org/officeDocument/2006/relationships/image" Target="../media/image125.png"/><Relationship Id="rId131" Type="http://schemas.openxmlformats.org/officeDocument/2006/relationships/image" Target="../media/image134.png"/><Relationship Id="rId136" Type="http://schemas.openxmlformats.org/officeDocument/2006/relationships/customXml" Target="../ink/ink124.xml"/><Relationship Id="rId157" Type="http://schemas.openxmlformats.org/officeDocument/2006/relationships/image" Target="../media/image148.png"/><Relationship Id="rId178" Type="http://schemas.openxmlformats.org/officeDocument/2006/relationships/customXml" Target="../ink/ink145.xml"/><Relationship Id="rId61" Type="http://schemas.openxmlformats.org/officeDocument/2006/relationships/image" Target="../media/image95.png"/><Relationship Id="rId82" Type="http://schemas.openxmlformats.org/officeDocument/2006/relationships/customXml" Target="../ink/ink97.xml"/><Relationship Id="rId152" Type="http://schemas.openxmlformats.org/officeDocument/2006/relationships/customXml" Target="../ink/ink132.xml"/><Relationship Id="rId173" Type="http://schemas.openxmlformats.org/officeDocument/2006/relationships/image" Target="../media/image157.png"/><Relationship Id="rId194" Type="http://schemas.openxmlformats.org/officeDocument/2006/relationships/customXml" Target="../ink/ink153.xml"/><Relationship Id="rId199" Type="http://schemas.openxmlformats.org/officeDocument/2006/relationships/image" Target="../media/image172.png"/><Relationship Id="rId203" Type="http://schemas.openxmlformats.org/officeDocument/2006/relationships/image" Target="../media/image174.png"/><Relationship Id="rId19" Type="http://schemas.openxmlformats.org/officeDocument/2006/relationships/image" Target="../media/image74.png"/><Relationship Id="rId14" Type="http://schemas.openxmlformats.org/officeDocument/2006/relationships/customXml" Target="../ink/ink63.xml"/><Relationship Id="rId30" Type="http://schemas.openxmlformats.org/officeDocument/2006/relationships/customXml" Target="../ink/ink71.xml"/><Relationship Id="rId35" Type="http://schemas.openxmlformats.org/officeDocument/2006/relationships/image" Target="../media/image82.png"/><Relationship Id="rId56" Type="http://schemas.openxmlformats.org/officeDocument/2006/relationships/customXml" Target="../ink/ink84.xml"/><Relationship Id="rId77" Type="http://schemas.openxmlformats.org/officeDocument/2006/relationships/image" Target="../media/image104.png"/><Relationship Id="rId100" Type="http://schemas.openxmlformats.org/officeDocument/2006/relationships/customXml" Target="../ink/ink106.xml"/><Relationship Id="rId105" Type="http://schemas.openxmlformats.org/officeDocument/2006/relationships/image" Target="../media/image119.png"/><Relationship Id="rId126" Type="http://schemas.openxmlformats.org/officeDocument/2006/relationships/customXml" Target="../ink/ink119.xml"/><Relationship Id="rId147" Type="http://schemas.openxmlformats.org/officeDocument/2006/relationships/image" Target="../media/image143.png"/><Relationship Id="rId168" Type="http://schemas.openxmlformats.org/officeDocument/2006/relationships/customXml" Target="../ink/ink140.xml"/><Relationship Id="rId8" Type="http://schemas.openxmlformats.org/officeDocument/2006/relationships/customXml" Target="../ink/ink60.xml"/><Relationship Id="rId51" Type="http://schemas.openxmlformats.org/officeDocument/2006/relationships/image" Target="../media/image90.png"/><Relationship Id="rId72" Type="http://schemas.openxmlformats.org/officeDocument/2006/relationships/customXml" Target="../ink/ink92.xml"/><Relationship Id="rId93" Type="http://schemas.openxmlformats.org/officeDocument/2006/relationships/image" Target="../media/image113.png"/><Relationship Id="rId98" Type="http://schemas.openxmlformats.org/officeDocument/2006/relationships/customXml" Target="../ink/ink105.xml"/><Relationship Id="rId121" Type="http://schemas.openxmlformats.org/officeDocument/2006/relationships/image" Target="../media/image128.png"/><Relationship Id="rId142" Type="http://schemas.openxmlformats.org/officeDocument/2006/relationships/customXml" Target="../ink/ink127.xml"/><Relationship Id="rId163" Type="http://schemas.openxmlformats.org/officeDocument/2006/relationships/image" Target="../media/image152.png"/><Relationship Id="rId184" Type="http://schemas.openxmlformats.org/officeDocument/2006/relationships/customXml" Target="../ink/ink148.xml"/><Relationship Id="rId189" Type="http://schemas.openxmlformats.org/officeDocument/2006/relationships/image" Target="../media/image166.png"/><Relationship Id="rId3" Type="http://schemas.openxmlformats.org/officeDocument/2006/relationships/image" Target="../media/image37.jpeg"/><Relationship Id="rId25" Type="http://schemas.openxmlformats.org/officeDocument/2006/relationships/image" Target="../media/image77.png"/><Relationship Id="rId46" Type="http://schemas.openxmlformats.org/officeDocument/2006/relationships/customXml" Target="../ink/ink79.xml"/><Relationship Id="rId67" Type="http://schemas.openxmlformats.org/officeDocument/2006/relationships/image" Target="../media/image98.png"/><Relationship Id="rId116" Type="http://schemas.openxmlformats.org/officeDocument/2006/relationships/customXml" Target="../ink/ink114.xml"/><Relationship Id="rId137" Type="http://schemas.openxmlformats.org/officeDocument/2006/relationships/image" Target="../media/image137.png"/><Relationship Id="rId158" Type="http://schemas.openxmlformats.org/officeDocument/2006/relationships/customXml" Target="../ink/ink135.xml"/><Relationship Id="rId20" Type="http://schemas.openxmlformats.org/officeDocument/2006/relationships/customXml" Target="../ink/ink66.xml"/><Relationship Id="rId41" Type="http://schemas.openxmlformats.org/officeDocument/2006/relationships/image" Target="../media/image85.png"/><Relationship Id="rId62" Type="http://schemas.openxmlformats.org/officeDocument/2006/relationships/customXml" Target="../ink/ink87.xml"/><Relationship Id="rId83" Type="http://schemas.openxmlformats.org/officeDocument/2006/relationships/image" Target="../media/image107.png"/><Relationship Id="rId88" Type="http://schemas.openxmlformats.org/officeDocument/2006/relationships/customXml" Target="../ink/ink100.xml"/><Relationship Id="rId111" Type="http://schemas.openxmlformats.org/officeDocument/2006/relationships/image" Target="../media/image123.png"/><Relationship Id="rId132" Type="http://schemas.openxmlformats.org/officeDocument/2006/relationships/customXml" Target="../ink/ink122.xml"/><Relationship Id="rId153" Type="http://schemas.openxmlformats.org/officeDocument/2006/relationships/image" Target="../media/image146.png"/><Relationship Id="rId174" Type="http://schemas.openxmlformats.org/officeDocument/2006/relationships/customXml" Target="../ink/ink143.xml"/><Relationship Id="rId179" Type="http://schemas.openxmlformats.org/officeDocument/2006/relationships/image" Target="../media/image161.png"/><Relationship Id="rId195" Type="http://schemas.openxmlformats.org/officeDocument/2006/relationships/image" Target="../media/image169.png"/><Relationship Id="rId190" Type="http://schemas.openxmlformats.org/officeDocument/2006/relationships/customXml" Target="../ink/ink151.xml"/><Relationship Id="rId204" Type="http://schemas.openxmlformats.org/officeDocument/2006/relationships/customXml" Target="../ink/ink158.xml"/><Relationship Id="rId15" Type="http://schemas.openxmlformats.org/officeDocument/2006/relationships/image" Target="../media/image72.png"/><Relationship Id="rId36" Type="http://schemas.openxmlformats.org/officeDocument/2006/relationships/customXml" Target="../ink/ink74.xml"/><Relationship Id="rId57" Type="http://schemas.openxmlformats.org/officeDocument/2006/relationships/image" Target="../media/image93.png"/><Relationship Id="rId106" Type="http://schemas.openxmlformats.org/officeDocument/2006/relationships/customXml" Target="../ink/ink109.xml"/><Relationship Id="rId127" Type="http://schemas.openxmlformats.org/officeDocument/2006/relationships/image" Target="../media/image132.png"/><Relationship Id="rId10" Type="http://schemas.openxmlformats.org/officeDocument/2006/relationships/customXml" Target="../ink/ink61.xml"/><Relationship Id="rId31" Type="http://schemas.openxmlformats.org/officeDocument/2006/relationships/image" Target="../media/image80.png"/><Relationship Id="rId52" Type="http://schemas.openxmlformats.org/officeDocument/2006/relationships/customXml" Target="../ink/ink82.xml"/><Relationship Id="rId73" Type="http://schemas.openxmlformats.org/officeDocument/2006/relationships/image" Target="../media/image102.png"/><Relationship Id="rId78" Type="http://schemas.openxmlformats.org/officeDocument/2006/relationships/customXml" Target="../ink/ink95.xml"/><Relationship Id="rId94" Type="http://schemas.openxmlformats.org/officeDocument/2006/relationships/customXml" Target="../ink/ink103.xml"/><Relationship Id="rId99" Type="http://schemas.openxmlformats.org/officeDocument/2006/relationships/image" Target="../media/image116.png"/><Relationship Id="rId101" Type="http://schemas.openxmlformats.org/officeDocument/2006/relationships/image" Target="../media/image117.png"/><Relationship Id="rId122" Type="http://schemas.openxmlformats.org/officeDocument/2006/relationships/customXml" Target="../ink/ink117.xml"/><Relationship Id="rId143" Type="http://schemas.openxmlformats.org/officeDocument/2006/relationships/image" Target="../media/image141.png"/><Relationship Id="rId148" Type="http://schemas.openxmlformats.org/officeDocument/2006/relationships/customXml" Target="../ink/ink130.xml"/><Relationship Id="rId164" Type="http://schemas.openxmlformats.org/officeDocument/2006/relationships/customXml" Target="../ink/ink138.xml"/><Relationship Id="rId169" Type="http://schemas.openxmlformats.org/officeDocument/2006/relationships/image" Target="../media/image155.png"/><Relationship Id="rId185" Type="http://schemas.openxmlformats.org/officeDocument/2006/relationships/image" Target="../media/image164.png"/><Relationship Id="rId4" Type="http://schemas.openxmlformats.org/officeDocument/2006/relationships/customXml" Target="../ink/ink58.xml"/><Relationship Id="rId9" Type="http://schemas.openxmlformats.org/officeDocument/2006/relationships/image" Target="../media/image69.png"/><Relationship Id="rId180" Type="http://schemas.openxmlformats.org/officeDocument/2006/relationships/customXml" Target="../ink/ink146.xml"/><Relationship Id="rId26" Type="http://schemas.openxmlformats.org/officeDocument/2006/relationships/customXml" Target="../ink/ink69.xml"/><Relationship Id="rId47" Type="http://schemas.openxmlformats.org/officeDocument/2006/relationships/image" Target="../media/image88.png"/><Relationship Id="rId68" Type="http://schemas.openxmlformats.org/officeDocument/2006/relationships/customXml" Target="../ink/ink90.xml"/><Relationship Id="rId89" Type="http://schemas.openxmlformats.org/officeDocument/2006/relationships/image" Target="../media/image111.png"/><Relationship Id="rId112" Type="http://schemas.openxmlformats.org/officeDocument/2006/relationships/customXml" Target="../ink/ink112.xml"/><Relationship Id="rId133" Type="http://schemas.openxmlformats.org/officeDocument/2006/relationships/image" Target="../media/image135.png"/><Relationship Id="rId154" Type="http://schemas.openxmlformats.org/officeDocument/2006/relationships/customXml" Target="../ink/ink133.xml"/><Relationship Id="rId175" Type="http://schemas.openxmlformats.org/officeDocument/2006/relationships/image" Target="../media/image158.png"/><Relationship Id="rId196" Type="http://schemas.openxmlformats.org/officeDocument/2006/relationships/customXml" Target="../ink/ink154.xml"/><Relationship Id="rId200" Type="http://schemas.openxmlformats.org/officeDocument/2006/relationships/customXml" Target="../ink/ink156.xml"/><Relationship Id="rId16" Type="http://schemas.openxmlformats.org/officeDocument/2006/relationships/customXml" Target="../ink/ink64.xml"/><Relationship Id="rId37" Type="http://schemas.openxmlformats.org/officeDocument/2006/relationships/image" Target="../media/image83.png"/><Relationship Id="rId58" Type="http://schemas.openxmlformats.org/officeDocument/2006/relationships/customXml" Target="../ink/ink85.xml"/><Relationship Id="rId79" Type="http://schemas.openxmlformats.org/officeDocument/2006/relationships/image" Target="../media/image105.png"/><Relationship Id="rId102" Type="http://schemas.openxmlformats.org/officeDocument/2006/relationships/customXml" Target="../ink/ink107.xml"/><Relationship Id="rId123" Type="http://schemas.openxmlformats.org/officeDocument/2006/relationships/image" Target="../media/image129.png"/><Relationship Id="rId144" Type="http://schemas.openxmlformats.org/officeDocument/2006/relationships/customXml" Target="../ink/ink128.xml"/><Relationship Id="rId90" Type="http://schemas.openxmlformats.org/officeDocument/2006/relationships/customXml" Target="../ink/ink101.xml"/><Relationship Id="rId165" Type="http://schemas.openxmlformats.org/officeDocument/2006/relationships/image" Target="../media/image153.png"/><Relationship Id="rId186" Type="http://schemas.openxmlformats.org/officeDocument/2006/relationships/customXml" Target="../ink/ink149.xml"/><Relationship Id="rId27" Type="http://schemas.openxmlformats.org/officeDocument/2006/relationships/image" Target="../media/image78.png"/><Relationship Id="rId48" Type="http://schemas.openxmlformats.org/officeDocument/2006/relationships/customXml" Target="../ink/ink80.xml"/><Relationship Id="rId69" Type="http://schemas.openxmlformats.org/officeDocument/2006/relationships/image" Target="../media/image99.png"/><Relationship Id="rId113" Type="http://schemas.openxmlformats.org/officeDocument/2006/relationships/image" Target="../media/image124.png"/><Relationship Id="rId134" Type="http://schemas.openxmlformats.org/officeDocument/2006/relationships/customXml" Target="../ink/ink123.xml"/><Relationship Id="rId80" Type="http://schemas.openxmlformats.org/officeDocument/2006/relationships/customXml" Target="../ink/ink96.xml"/><Relationship Id="rId155" Type="http://schemas.openxmlformats.org/officeDocument/2006/relationships/image" Target="../media/image147.png"/><Relationship Id="rId176" Type="http://schemas.openxmlformats.org/officeDocument/2006/relationships/customXml" Target="../ink/ink144.xml"/><Relationship Id="rId197" Type="http://schemas.openxmlformats.org/officeDocument/2006/relationships/image" Target="../media/image171.png"/><Relationship Id="rId201" Type="http://schemas.openxmlformats.org/officeDocument/2006/relationships/image" Target="../media/image173.png"/><Relationship Id="rId17" Type="http://schemas.openxmlformats.org/officeDocument/2006/relationships/image" Target="../media/image73.png"/><Relationship Id="rId38" Type="http://schemas.openxmlformats.org/officeDocument/2006/relationships/customXml" Target="../ink/ink75.xml"/><Relationship Id="rId59" Type="http://schemas.openxmlformats.org/officeDocument/2006/relationships/image" Target="../media/image94.png"/><Relationship Id="rId103" Type="http://schemas.openxmlformats.org/officeDocument/2006/relationships/image" Target="../media/image118.png"/><Relationship Id="rId124" Type="http://schemas.openxmlformats.org/officeDocument/2006/relationships/customXml" Target="../ink/ink118.xml"/><Relationship Id="rId70" Type="http://schemas.openxmlformats.org/officeDocument/2006/relationships/customXml" Target="../ink/ink91.xml"/><Relationship Id="rId91" Type="http://schemas.openxmlformats.org/officeDocument/2006/relationships/image" Target="../media/image112.png"/><Relationship Id="rId145" Type="http://schemas.openxmlformats.org/officeDocument/2006/relationships/image" Target="../media/image142.png"/><Relationship Id="rId166" Type="http://schemas.openxmlformats.org/officeDocument/2006/relationships/customXml" Target="../ink/ink139.xml"/><Relationship Id="rId187" Type="http://schemas.openxmlformats.org/officeDocument/2006/relationships/image" Target="../media/image165.png"/><Relationship Id="rId1" Type="http://schemas.openxmlformats.org/officeDocument/2006/relationships/slideLayout" Target="../slideLayouts/slideLayout2.xml"/><Relationship Id="rId28" Type="http://schemas.openxmlformats.org/officeDocument/2006/relationships/customXml" Target="../ink/ink70.xml"/><Relationship Id="rId49" Type="http://schemas.openxmlformats.org/officeDocument/2006/relationships/image" Target="../media/image89.png"/><Relationship Id="rId114" Type="http://schemas.openxmlformats.org/officeDocument/2006/relationships/customXml" Target="../ink/ink113.xml"/><Relationship Id="rId60" Type="http://schemas.openxmlformats.org/officeDocument/2006/relationships/customXml" Target="../ink/ink86.xml"/><Relationship Id="rId81" Type="http://schemas.openxmlformats.org/officeDocument/2006/relationships/image" Target="../media/image106.png"/><Relationship Id="rId135" Type="http://schemas.openxmlformats.org/officeDocument/2006/relationships/image" Target="../media/image136.png"/><Relationship Id="rId156" Type="http://schemas.openxmlformats.org/officeDocument/2006/relationships/customXml" Target="../ink/ink134.xml"/><Relationship Id="rId177" Type="http://schemas.openxmlformats.org/officeDocument/2006/relationships/image" Target="../media/image159.png"/><Relationship Id="rId198" Type="http://schemas.openxmlformats.org/officeDocument/2006/relationships/customXml" Target="../ink/ink155.xml"/><Relationship Id="rId202" Type="http://schemas.openxmlformats.org/officeDocument/2006/relationships/customXml" Target="../ink/ink157.xml"/><Relationship Id="rId18" Type="http://schemas.openxmlformats.org/officeDocument/2006/relationships/customXml" Target="../ink/ink65.xml"/><Relationship Id="rId39" Type="http://schemas.openxmlformats.org/officeDocument/2006/relationships/image" Target="../media/image84.png"/><Relationship Id="rId50" Type="http://schemas.openxmlformats.org/officeDocument/2006/relationships/customXml" Target="../ink/ink81.xml"/><Relationship Id="rId104" Type="http://schemas.openxmlformats.org/officeDocument/2006/relationships/customXml" Target="../ink/ink108.xml"/><Relationship Id="rId125" Type="http://schemas.openxmlformats.org/officeDocument/2006/relationships/image" Target="../media/image131.png"/><Relationship Id="rId146" Type="http://schemas.openxmlformats.org/officeDocument/2006/relationships/customXml" Target="../ink/ink129.xml"/><Relationship Id="rId167" Type="http://schemas.openxmlformats.org/officeDocument/2006/relationships/image" Target="../media/image154.png"/><Relationship Id="rId188" Type="http://schemas.openxmlformats.org/officeDocument/2006/relationships/customXml" Target="../ink/ink150.xml"/><Relationship Id="rId71" Type="http://schemas.openxmlformats.org/officeDocument/2006/relationships/image" Target="../media/image101.png"/><Relationship Id="rId92" Type="http://schemas.openxmlformats.org/officeDocument/2006/relationships/customXml" Target="../ink/ink102.xml"/><Relationship Id="rId2" Type="http://schemas.openxmlformats.org/officeDocument/2006/relationships/slide" Target="slide116.xml"/><Relationship Id="rId29" Type="http://schemas.openxmlformats.org/officeDocument/2006/relationships/image" Target="../media/image79.png"/></Relationships>
</file>

<file path=ppt/slides/_rels/slide134.xml.rels><?xml version="1.0" encoding="UTF-8" standalone="yes"?>
<Relationships xmlns="http://schemas.openxmlformats.org/package/2006/relationships"><Relationship Id="rId13" Type="http://schemas.openxmlformats.org/officeDocument/2006/relationships/customXml" Target="../ink/ink165.xml"/><Relationship Id="rId18" Type="http://schemas.openxmlformats.org/officeDocument/2006/relationships/image" Target="../media/image184.png"/><Relationship Id="rId26" Type="http://schemas.openxmlformats.org/officeDocument/2006/relationships/image" Target="../media/image188.png"/><Relationship Id="rId39" Type="http://schemas.openxmlformats.org/officeDocument/2006/relationships/customXml" Target="../ink/ink178.xml"/><Relationship Id="rId21" Type="http://schemas.openxmlformats.org/officeDocument/2006/relationships/customXml" Target="../ink/ink169.xml"/><Relationship Id="rId34" Type="http://schemas.openxmlformats.org/officeDocument/2006/relationships/image" Target="../media/image193.png"/><Relationship Id="rId42" Type="http://schemas.openxmlformats.org/officeDocument/2006/relationships/image" Target="../media/image197.png"/><Relationship Id="rId47" Type="http://schemas.openxmlformats.org/officeDocument/2006/relationships/customXml" Target="../ink/ink182.xml"/><Relationship Id="rId50" Type="http://schemas.openxmlformats.org/officeDocument/2006/relationships/image" Target="../media/image201.png"/><Relationship Id="rId55" Type="http://schemas.openxmlformats.org/officeDocument/2006/relationships/customXml" Target="../ink/ink186.xml"/><Relationship Id="rId7" Type="http://schemas.openxmlformats.org/officeDocument/2006/relationships/customXml" Target="../ink/ink162.xml"/><Relationship Id="rId2" Type="http://schemas.openxmlformats.org/officeDocument/2006/relationships/slide" Target="slide136.xml"/><Relationship Id="rId16" Type="http://schemas.openxmlformats.org/officeDocument/2006/relationships/image" Target="../media/image183.png"/><Relationship Id="rId29" Type="http://schemas.openxmlformats.org/officeDocument/2006/relationships/customXml" Target="../ink/ink173.xml"/><Relationship Id="rId11" Type="http://schemas.openxmlformats.org/officeDocument/2006/relationships/customXml" Target="../ink/ink164.xml"/><Relationship Id="rId24" Type="http://schemas.openxmlformats.org/officeDocument/2006/relationships/image" Target="../media/image187.png"/><Relationship Id="rId32" Type="http://schemas.openxmlformats.org/officeDocument/2006/relationships/image" Target="../media/image192.png"/><Relationship Id="rId37" Type="http://schemas.openxmlformats.org/officeDocument/2006/relationships/customXml" Target="../ink/ink177.xml"/><Relationship Id="rId40" Type="http://schemas.openxmlformats.org/officeDocument/2006/relationships/image" Target="../media/image196.png"/><Relationship Id="rId45" Type="http://schemas.openxmlformats.org/officeDocument/2006/relationships/customXml" Target="../ink/ink181.xml"/><Relationship Id="rId53" Type="http://schemas.openxmlformats.org/officeDocument/2006/relationships/customXml" Target="../ink/ink185.xml"/><Relationship Id="rId58" Type="http://schemas.openxmlformats.org/officeDocument/2006/relationships/image" Target="../media/image205.png"/><Relationship Id="rId5" Type="http://schemas.openxmlformats.org/officeDocument/2006/relationships/customXml" Target="../ink/ink161.xml"/><Relationship Id="rId19" Type="http://schemas.openxmlformats.org/officeDocument/2006/relationships/customXml" Target="../ink/ink168.xml"/><Relationship Id="rId4" Type="http://schemas.openxmlformats.org/officeDocument/2006/relationships/image" Target="../media/image177.png"/><Relationship Id="rId9" Type="http://schemas.openxmlformats.org/officeDocument/2006/relationships/customXml" Target="../ink/ink163.xml"/><Relationship Id="rId14" Type="http://schemas.openxmlformats.org/officeDocument/2006/relationships/image" Target="../media/image182.png"/><Relationship Id="rId22" Type="http://schemas.openxmlformats.org/officeDocument/2006/relationships/image" Target="../media/image186.png"/><Relationship Id="rId27" Type="http://schemas.openxmlformats.org/officeDocument/2006/relationships/customXml" Target="../ink/ink172.xml"/><Relationship Id="rId30" Type="http://schemas.openxmlformats.org/officeDocument/2006/relationships/image" Target="../media/image191.png"/><Relationship Id="rId35" Type="http://schemas.openxmlformats.org/officeDocument/2006/relationships/customXml" Target="../ink/ink176.xml"/><Relationship Id="rId43" Type="http://schemas.openxmlformats.org/officeDocument/2006/relationships/customXml" Target="../ink/ink180.xml"/><Relationship Id="rId48" Type="http://schemas.openxmlformats.org/officeDocument/2006/relationships/image" Target="../media/image200.png"/><Relationship Id="rId56" Type="http://schemas.openxmlformats.org/officeDocument/2006/relationships/image" Target="../media/image204.png"/><Relationship Id="rId8" Type="http://schemas.openxmlformats.org/officeDocument/2006/relationships/image" Target="../media/image179.png"/><Relationship Id="rId51" Type="http://schemas.openxmlformats.org/officeDocument/2006/relationships/customXml" Target="../ink/ink184.xml"/><Relationship Id="rId3" Type="http://schemas.openxmlformats.org/officeDocument/2006/relationships/customXml" Target="../ink/ink160.xml"/><Relationship Id="rId12" Type="http://schemas.openxmlformats.org/officeDocument/2006/relationships/image" Target="../media/image181.png"/><Relationship Id="rId17" Type="http://schemas.openxmlformats.org/officeDocument/2006/relationships/customXml" Target="../ink/ink167.xml"/><Relationship Id="rId25" Type="http://schemas.openxmlformats.org/officeDocument/2006/relationships/customXml" Target="../ink/ink171.xml"/><Relationship Id="rId33" Type="http://schemas.openxmlformats.org/officeDocument/2006/relationships/customXml" Target="../ink/ink175.xml"/><Relationship Id="rId38" Type="http://schemas.openxmlformats.org/officeDocument/2006/relationships/image" Target="../media/image195.png"/><Relationship Id="rId46" Type="http://schemas.openxmlformats.org/officeDocument/2006/relationships/image" Target="../media/image199.png"/><Relationship Id="rId20" Type="http://schemas.openxmlformats.org/officeDocument/2006/relationships/image" Target="../media/image185.png"/><Relationship Id="rId41" Type="http://schemas.openxmlformats.org/officeDocument/2006/relationships/customXml" Target="../ink/ink179.xml"/><Relationship Id="rId54"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178.png"/><Relationship Id="rId15" Type="http://schemas.openxmlformats.org/officeDocument/2006/relationships/customXml" Target="../ink/ink166.xml"/><Relationship Id="rId23" Type="http://schemas.openxmlformats.org/officeDocument/2006/relationships/customXml" Target="../ink/ink170.xml"/><Relationship Id="rId28" Type="http://schemas.openxmlformats.org/officeDocument/2006/relationships/image" Target="../media/image189.png"/><Relationship Id="rId36" Type="http://schemas.openxmlformats.org/officeDocument/2006/relationships/image" Target="../media/image194.png"/><Relationship Id="rId49" Type="http://schemas.openxmlformats.org/officeDocument/2006/relationships/customXml" Target="../ink/ink183.xml"/><Relationship Id="rId57" Type="http://schemas.openxmlformats.org/officeDocument/2006/relationships/customXml" Target="../ink/ink187.xml"/><Relationship Id="rId10" Type="http://schemas.openxmlformats.org/officeDocument/2006/relationships/image" Target="../media/image180.png"/><Relationship Id="rId31" Type="http://schemas.openxmlformats.org/officeDocument/2006/relationships/customXml" Target="../ink/ink174.xml"/><Relationship Id="rId44" Type="http://schemas.openxmlformats.org/officeDocument/2006/relationships/image" Target="../media/image198.png"/><Relationship Id="rId52" Type="http://schemas.openxmlformats.org/officeDocument/2006/relationships/image" Target="../media/image202.png"/></Relationships>
</file>

<file path=ppt/slides/_rels/slide135.xml.rels><?xml version="1.0" encoding="UTF-8" standalone="yes"?>
<Relationships xmlns="http://schemas.openxmlformats.org/package/2006/relationships"><Relationship Id="rId13" Type="http://schemas.openxmlformats.org/officeDocument/2006/relationships/customXml" Target="../ink/ink193.xml"/><Relationship Id="rId18" Type="http://schemas.openxmlformats.org/officeDocument/2006/relationships/image" Target="../media/image184.png"/><Relationship Id="rId26" Type="http://schemas.openxmlformats.org/officeDocument/2006/relationships/image" Target="../media/image188.png"/><Relationship Id="rId39" Type="http://schemas.openxmlformats.org/officeDocument/2006/relationships/customXml" Target="../ink/ink206.xml"/><Relationship Id="rId21" Type="http://schemas.openxmlformats.org/officeDocument/2006/relationships/customXml" Target="../ink/ink197.xml"/><Relationship Id="rId34" Type="http://schemas.openxmlformats.org/officeDocument/2006/relationships/image" Target="../media/image193.png"/><Relationship Id="rId42" Type="http://schemas.openxmlformats.org/officeDocument/2006/relationships/image" Target="../media/image197.png"/><Relationship Id="rId47" Type="http://schemas.openxmlformats.org/officeDocument/2006/relationships/customXml" Target="../ink/ink210.xml"/><Relationship Id="rId50" Type="http://schemas.openxmlformats.org/officeDocument/2006/relationships/image" Target="../media/image201.png"/><Relationship Id="rId55" Type="http://schemas.openxmlformats.org/officeDocument/2006/relationships/customXml" Target="../ink/ink214.xml"/><Relationship Id="rId7" Type="http://schemas.openxmlformats.org/officeDocument/2006/relationships/customXml" Target="../ink/ink190.xml"/><Relationship Id="rId2" Type="http://schemas.openxmlformats.org/officeDocument/2006/relationships/slide" Target="slide136.xml"/><Relationship Id="rId16" Type="http://schemas.openxmlformats.org/officeDocument/2006/relationships/image" Target="../media/image183.png"/><Relationship Id="rId29" Type="http://schemas.openxmlformats.org/officeDocument/2006/relationships/customXml" Target="../ink/ink201.xml"/><Relationship Id="rId11" Type="http://schemas.openxmlformats.org/officeDocument/2006/relationships/customXml" Target="../ink/ink192.xml"/><Relationship Id="rId24" Type="http://schemas.openxmlformats.org/officeDocument/2006/relationships/image" Target="../media/image187.png"/><Relationship Id="rId32" Type="http://schemas.openxmlformats.org/officeDocument/2006/relationships/image" Target="../media/image192.png"/><Relationship Id="rId37" Type="http://schemas.openxmlformats.org/officeDocument/2006/relationships/customXml" Target="../ink/ink205.xml"/><Relationship Id="rId40" Type="http://schemas.openxmlformats.org/officeDocument/2006/relationships/image" Target="../media/image196.png"/><Relationship Id="rId45" Type="http://schemas.openxmlformats.org/officeDocument/2006/relationships/customXml" Target="../ink/ink209.xml"/><Relationship Id="rId53" Type="http://schemas.openxmlformats.org/officeDocument/2006/relationships/customXml" Target="../ink/ink213.xml"/><Relationship Id="rId58" Type="http://schemas.openxmlformats.org/officeDocument/2006/relationships/image" Target="../media/image205.png"/><Relationship Id="rId5" Type="http://schemas.openxmlformats.org/officeDocument/2006/relationships/customXml" Target="../ink/ink189.xml"/><Relationship Id="rId19" Type="http://schemas.openxmlformats.org/officeDocument/2006/relationships/customXml" Target="../ink/ink196.xml"/><Relationship Id="rId4" Type="http://schemas.openxmlformats.org/officeDocument/2006/relationships/image" Target="../media/image177.png"/><Relationship Id="rId9" Type="http://schemas.openxmlformats.org/officeDocument/2006/relationships/customXml" Target="../ink/ink191.xml"/><Relationship Id="rId14" Type="http://schemas.openxmlformats.org/officeDocument/2006/relationships/image" Target="../media/image182.png"/><Relationship Id="rId22" Type="http://schemas.openxmlformats.org/officeDocument/2006/relationships/image" Target="../media/image186.png"/><Relationship Id="rId27" Type="http://schemas.openxmlformats.org/officeDocument/2006/relationships/customXml" Target="../ink/ink200.xml"/><Relationship Id="rId30" Type="http://schemas.openxmlformats.org/officeDocument/2006/relationships/image" Target="../media/image191.png"/><Relationship Id="rId35" Type="http://schemas.openxmlformats.org/officeDocument/2006/relationships/customXml" Target="../ink/ink204.xml"/><Relationship Id="rId43" Type="http://schemas.openxmlformats.org/officeDocument/2006/relationships/customXml" Target="../ink/ink208.xml"/><Relationship Id="rId48" Type="http://schemas.openxmlformats.org/officeDocument/2006/relationships/image" Target="../media/image200.png"/><Relationship Id="rId56" Type="http://schemas.openxmlformats.org/officeDocument/2006/relationships/image" Target="../media/image204.png"/><Relationship Id="rId8" Type="http://schemas.openxmlformats.org/officeDocument/2006/relationships/image" Target="../media/image179.png"/><Relationship Id="rId51" Type="http://schemas.openxmlformats.org/officeDocument/2006/relationships/customXml" Target="../ink/ink212.xml"/><Relationship Id="rId3" Type="http://schemas.openxmlformats.org/officeDocument/2006/relationships/customXml" Target="../ink/ink188.xml"/><Relationship Id="rId12" Type="http://schemas.openxmlformats.org/officeDocument/2006/relationships/image" Target="../media/image181.png"/><Relationship Id="rId17" Type="http://schemas.openxmlformats.org/officeDocument/2006/relationships/customXml" Target="../ink/ink195.xml"/><Relationship Id="rId25" Type="http://schemas.openxmlformats.org/officeDocument/2006/relationships/customXml" Target="../ink/ink199.xml"/><Relationship Id="rId33" Type="http://schemas.openxmlformats.org/officeDocument/2006/relationships/customXml" Target="../ink/ink203.xml"/><Relationship Id="rId38" Type="http://schemas.openxmlformats.org/officeDocument/2006/relationships/image" Target="../media/image195.png"/><Relationship Id="rId46" Type="http://schemas.openxmlformats.org/officeDocument/2006/relationships/image" Target="../media/image199.png"/><Relationship Id="rId20" Type="http://schemas.openxmlformats.org/officeDocument/2006/relationships/image" Target="../media/image185.png"/><Relationship Id="rId41" Type="http://schemas.openxmlformats.org/officeDocument/2006/relationships/customXml" Target="../ink/ink207.xml"/><Relationship Id="rId54"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178.png"/><Relationship Id="rId15" Type="http://schemas.openxmlformats.org/officeDocument/2006/relationships/customXml" Target="../ink/ink194.xml"/><Relationship Id="rId23" Type="http://schemas.openxmlformats.org/officeDocument/2006/relationships/customXml" Target="../ink/ink198.xml"/><Relationship Id="rId28" Type="http://schemas.openxmlformats.org/officeDocument/2006/relationships/image" Target="../media/image189.png"/><Relationship Id="rId36" Type="http://schemas.openxmlformats.org/officeDocument/2006/relationships/image" Target="../media/image194.png"/><Relationship Id="rId49" Type="http://schemas.openxmlformats.org/officeDocument/2006/relationships/customXml" Target="../ink/ink211.xml"/><Relationship Id="rId57" Type="http://schemas.openxmlformats.org/officeDocument/2006/relationships/customXml" Target="../ink/ink215.xml"/><Relationship Id="rId10" Type="http://schemas.openxmlformats.org/officeDocument/2006/relationships/image" Target="../media/image180.png"/><Relationship Id="rId31" Type="http://schemas.openxmlformats.org/officeDocument/2006/relationships/customXml" Target="../ink/ink202.xml"/><Relationship Id="rId44" Type="http://schemas.openxmlformats.org/officeDocument/2006/relationships/image" Target="../media/image198.png"/><Relationship Id="rId52" Type="http://schemas.openxmlformats.org/officeDocument/2006/relationships/image" Target="../media/image202.png"/></Relationships>
</file>

<file path=ppt/slides/_rels/slide1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6" Type="http://schemas.openxmlformats.org/officeDocument/2006/relationships/customXml" Target="../ink/ink227.xml"/><Relationship Id="rId21" Type="http://schemas.openxmlformats.org/officeDocument/2006/relationships/image" Target="../media/image215.png"/><Relationship Id="rId42" Type="http://schemas.openxmlformats.org/officeDocument/2006/relationships/customXml" Target="../ink/ink235.xml"/><Relationship Id="rId47" Type="http://schemas.openxmlformats.org/officeDocument/2006/relationships/image" Target="../media/image228.png"/><Relationship Id="rId63" Type="http://schemas.openxmlformats.org/officeDocument/2006/relationships/image" Target="../media/image236.png"/><Relationship Id="rId68" Type="http://schemas.openxmlformats.org/officeDocument/2006/relationships/customXml" Target="../ink/ink248.xml"/><Relationship Id="rId84" Type="http://schemas.openxmlformats.org/officeDocument/2006/relationships/customXml" Target="../ink/ink256.xml"/><Relationship Id="rId89" Type="http://schemas.openxmlformats.org/officeDocument/2006/relationships/image" Target="../media/image249.png"/><Relationship Id="rId16" Type="http://schemas.openxmlformats.org/officeDocument/2006/relationships/customXml" Target="../ink/ink222.xml"/><Relationship Id="rId11" Type="http://schemas.openxmlformats.org/officeDocument/2006/relationships/image" Target="../media/image209.png"/><Relationship Id="rId32" Type="http://schemas.openxmlformats.org/officeDocument/2006/relationships/customXml" Target="../ink/ink230.xml"/><Relationship Id="rId37" Type="http://schemas.openxmlformats.org/officeDocument/2006/relationships/image" Target="../media/image223.png"/><Relationship Id="rId53" Type="http://schemas.openxmlformats.org/officeDocument/2006/relationships/image" Target="../media/image231.png"/><Relationship Id="rId58" Type="http://schemas.openxmlformats.org/officeDocument/2006/relationships/customXml" Target="../ink/ink243.xml"/><Relationship Id="rId74" Type="http://schemas.openxmlformats.org/officeDocument/2006/relationships/customXml" Target="../ink/ink251.xml"/><Relationship Id="rId79" Type="http://schemas.openxmlformats.org/officeDocument/2006/relationships/image" Target="../media/image244.png"/><Relationship Id="rId5" Type="http://schemas.openxmlformats.org/officeDocument/2006/relationships/image" Target="../media/image206.png"/><Relationship Id="rId14" Type="http://schemas.openxmlformats.org/officeDocument/2006/relationships/customXml" Target="../ink/ink221.xml"/><Relationship Id="rId22" Type="http://schemas.openxmlformats.org/officeDocument/2006/relationships/customXml" Target="../ink/ink225.xml"/><Relationship Id="rId27" Type="http://schemas.openxmlformats.org/officeDocument/2006/relationships/image" Target="../media/image218.png"/><Relationship Id="rId30" Type="http://schemas.openxmlformats.org/officeDocument/2006/relationships/customXml" Target="../ink/ink229.xml"/><Relationship Id="rId35" Type="http://schemas.openxmlformats.org/officeDocument/2006/relationships/image" Target="../media/image222.png"/><Relationship Id="rId43" Type="http://schemas.openxmlformats.org/officeDocument/2006/relationships/image" Target="../media/image226.png"/><Relationship Id="rId48" Type="http://schemas.openxmlformats.org/officeDocument/2006/relationships/customXml" Target="../ink/ink238.xml"/><Relationship Id="rId56" Type="http://schemas.openxmlformats.org/officeDocument/2006/relationships/customXml" Target="../ink/ink242.xml"/><Relationship Id="rId64" Type="http://schemas.openxmlformats.org/officeDocument/2006/relationships/customXml" Target="../ink/ink246.xml"/><Relationship Id="rId69" Type="http://schemas.openxmlformats.org/officeDocument/2006/relationships/image" Target="../media/image239.png"/><Relationship Id="rId77" Type="http://schemas.openxmlformats.org/officeDocument/2006/relationships/image" Target="../media/image243.png"/><Relationship Id="rId8" Type="http://schemas.openxmlformats.org/officeDocument/2006/relationships/customXml" Target="../ink/ink218.xml"/><Relationship Id="rId51" Type="http://schemas.openxmlformats.org/officeDocument/2006/relationships/image" Target="../media/image230.png"/><Relationship Id="rId72" Type="http://schemas.openxmlformats.org/officeDocument/2006/relationships/customXml" Target="../ink/ink250.xml"/><Relationship Id="rId80" Type="http://schemas.openxmlformats.org/officeDocument/2006/relationships/customXml" Target="../ink/ink254.xml"/><Relationship Id="rId85" Type="http://schemas.openxmlformats.org/officeDocument/2006/relationships/image" Target="../media/image247.png"/><Relationship Id="rId3" Type="http://schemas.openxmlformats.org/officeDocument/2006/relationships/image" Target="../media/image37.jpeg"/><Relationship Id="rId12" Type="http://schemas.openxmlformats.org/officeDocument/2006/relationships/customXml" Target="../ink/ink220.xml"/><Relationship Id="rId17" Type="http://schemas.openxmlformats.org/officeDocument/2006/relationships/image" Target="../media/image213.png"/><Relationship Id="rId25" Type="http://schemas.openxmlformats.org/officeDocument/2006/relationships/image" Target="../media/image217.png"/><Relationship Id="rId33" Type="http://schemas.openxmlformats.org/officeDocument/2006/relationships/image" Target="../media/image221.png"/><Relationship Id="rId38" Type="http://schemas.openxmlformats.org/officeDocument/2006/relationships/customXml" Target="../ink/ink233.xml"/><Relationship Id="rId46" Type="http://schemas.openxmlformats.org/officeDocument/2006/relationships/customXml" Target="../ink/ink237.xml"/><Relationship Id="rId59" Type="http://schemas.openxmlformats.org/officeDocument/2006/relationships/image" Target="../media/image234.png"/><Relationship Id="rId67" Type="http://schemas.openxmlformats.org/officeDocument/2006/relationships/image" Target="../media/image238.png"/><Relationship Id="rId20" Type="http://schemas.openxmlformats.org/officeDocument/2006/relationships/customXml" Target="../ink/ink224.xml"/><Relationship Id="rId41" Type="http://schemas.openxmlformats.org/officeDocument/2006/relationships/image" Target="../media/image225.png"/><Relationship Id="rId54" Type="http://schemas.openxmlformats.org/officeDocument/2006/relationships/customXml" Target="../ink/ink241.xml"/><Relationship Id="rId62" Type="http://schemas.openxmlformats.org/officeDocument/2006/relationships/customXml" Target="../ink/ink245.xml"/><Relationship Id="rId70" Type="http://schemas.openxmlformats.org/officeDocument/2006/relationships/customXml" Target="../ink/ink249.xml"/><Relationship Id="rId75" Type="http://schemas.openxmlformats.org/officeDocument/2006/relationships/image" Target="../media/image242.png"/><Relationship Id="rId83" Type="http://schemas.openxmlformats.org/officeDocument/2006/relationships/image" Target="../media/image246.png"/><Relationship Id="rId88" Type="http://schemas.openxmlformats.org/officeDocument/2006/relationships/customXml" Target="../ink/ink258.xml"/><Relationship Id="rId1" Type="http://schemas.openxmlformats.org/officeDocument/2006/relationships/slideLayout" Target="../slideLayouts/slideLayout2.xml"/><Relationship Id="rId6" Type="http://schemas.openxmlformats.org/officeDocument/2006/relationships/customXml" Target="../ink/ink217.xml"/><Relationship Id="rId15" Type="http://schemas.openxmlformats.org/officeDocument/2006/relationships/image" Target="../media/image212.png"/><Relationship Id="rId23" Type="http://schemas.openxmlformats.org/officeDocument/2006/relationships/image" Target="../media/image216.png"/><Relationship Id="rId28" Type="http://schemas.openxmlformats.org/officeDocument/2006/relationships/customXml" Target="../ink/ink228.xml"/><Relationship Id="rId36" Type="http://schemas.openxmlformats.org/officeDocument/2006/relationships/customXml" Target="../ink/ink232.xml"/><Relationship Id="rId49" Type="http://schemas.openxmlformats.org/officeDocument/2006/relationships/image" Target="../media/image229.png"/><Relationship Id="rId57" Type="http://schemas.openxmlformats.org/officeDocument/2006/relationships/image" Target="../media/image233.png"/><Relationship Id="rId10" Type="http://schemas.openxmlformats.org/officeDocument/2006/relationships/customXml" Target="../ink/ink219.xml"/><Relationship Id="rId31" Type="http://schemas.openxmlformats.org/officeDocument/2006/relationships/image" Target="../media/image220.png"/><Relationship Id="rId44" Type="http://schemas.openxmlformats.org/officeDocument/2006/relationships/customXml" Target="../ink/ink236.xml"/><Relationship Id="rId52" Type="http://schemas.openxmlformats.org/officeDocument/2006/relationships/customXml" Target="../ink/ink240.xml"/><Relationship Id="rId60" Type="http://schemas.openxmlformats.org/officeDocument/2006/relationships/customXml" Target="../ink/ink244.xml"/><Relationship Id="rId65" Type="http://schemas.openxmlformats.org/officeDocument/2006/relationships/image" Target="../media/image237.png"/><Relationship Id="rId73" Type="http://schemas.openxmlformats.org/officeDocument/2006/relationships/image" Target="../media/image241.png"/><Relationship Id="rId78" Type="http://schemas.openxmlformats.org/officeDocument/2006/relationships/customXml" Target="../ink/ink253.xml"/><Relationship Id="rId81" Type="http://schemas.openxmlformats.org/officeDocument/2006/relationships/image" Target="../media/image245.png"/><Relationship Id="rId86" Type="http://schemas.openxmlformats.org/officeDocument/2006/relationships/customXml" Target="../ink/ink257.xml"/><Relationship Id="rId4" Type="http://schemas.openxmlformats.org/officeDocument/2006/relationships/customXml" Target="../ink/ink216.xml"/><Relationship Id="rId9" Type="http://schemas.openxmlformats.org/officeDocument/2006/relationships/image" Target="../media/image208.png"/><Relationship Id="rId13" Type="http://schemas.openxmlformats.org/officeDocument/2006/relationships/image" Target="../media/image211.png"/><Relationship Id="rId18" Type="http://schemas.openxmlformats.org/officeDocument/2006/relationships/customXml" Target="../ink/ink223.xml"/><Relationship Id="rId39" Type="http://schemas.openxmlformats.org/officeDocument/2006/relationships/image" Target="../media/image224.png"/><Relationship Id="rId34" Type="http://schemas.openxmlformats.org/officeDocument/2006/relationships/customXml" Target="../ink/ink231.xml"/><Relationship Id="rId50" Type="http://schemas.openxmlformats.org/officeDocument/2006/relationships/customXml" Target="../ink/ink239.xml"/><Relationship Id="rId55" Type="http://schemas.openxmlformats.org/officeDocument/2006/relationships/image" Target="../media/image232.png"/><Relationship Id="rId76" Type="http://schemas.openxmlformats.org/officeDocument/2006/relationships/customXml" Target="../ink/ink252.xml"/><Relationship Id="rId7" Type="http://schemas.openxmlformats.org/officeDocument/2006/relationships/image" Target="../media/image207.png"/><Relationship Id="rId71" Type="http://schemas.openxmlformats.org/officeDocument/2006/relationships/image" Target="../media/image240.png"/><Relationship Id="rId2" Type="http://schemas.openxmlformats.org/officeDocument/2006/relationships/slide" Target="slide116.xml"/><Relationship Id="rId29" Type="http://schemas.openxmlformats.org/officeDocument/2006/relationships/image" Target="../media/image219.png"/><Relationship Id="rId24" Type="http://schemas.openxmlformats.org/officeDocument/2006/relationships/customXml" Target="../ink/ink226.xml"/><Relationship Id="rId40" Type="http://schemas.openxmlformats.org/officeDocument/2006/relationships/customXml" Target="../ink/ink234.xml"/><Relationship Id="rId45" Type="http://schemas.openxmlformats.org/officeDocument/2006/relationships/image" Target="../media/image227.png"/><Relationship Id="rId66" Type="http://schemas.openxmlformats.org/officeDocument/2006/relationships/customXml" Target="../ink/ink247.xml"/><Relationship Id="rId87" Type="http://schemas.openxmlformats.org/officeDocument/2006/relationships/image" Target="../media/image248.png"/><Relationship Id="rId61" Type="http://schemas.openxmlformats.org/officeDocument/2006/relationships/image" Target="../media/image235.png"/><Relationship Id="rId82" Type="http://schemas.openxmlformats.org/officeDocument/2006/relationships/customXml" Target="../ink/ink255.xml"/><Relationship Id="rId19" Type="http://schemas.openxmlformats.org/officeDocument/2006/relationships/image" Target="../media/image214.png"/></Relationships>
</file>

<file path=ppt/slides/_rels/slide142.xml.rels><?xml version="1.0" encoding="UTF-8" standalone="yes"?>
<Relationships xmlns="http://schemas.openxmlformats.org/package/2006/relationships"><Relationship Id="rId117" Type="http://schemas.openxmlformats.org/officeDocument/2006/relationships/image" Target="../media/image307.png"/><Relationship Id="rId21" Type="http://schemas.openxmlformats.org/officeDocument/2006/relationships/image" Target="../media/image258.png"/><Relationship Id="rId42" Type="http://schemas.openxmlformats.org/officeDocument/2006/relationships/customXml" Target="../ink/ink278.xml"/><Relationship Id="rId63" Type="http://schemas.openxmlformats.org/officeDocument/2006/relationships/image" Target="../media/image279.png"/><Relationship Id="rId84" Type="http://schemas.openxmlformats.org/officeDocument/2006/relationships/customXml" Target="../ink/ink299.xml"/><Relationship Id="rId138" Type="http://schemas.openxmlformats.org/officeDocument/2006/relationships/customXml" Target="../ink/ink326.xml"/><Relationship Id="rId159" Type="http://schemas.openxmlformats.org/officeDocument/2006/relationships/image" Target="../media/image330.png"/><Relationship Id="rId107" Type="http://schemas.openxmlformats.org/officeDocument/2006/relationships/image" Target="../media/image302.png"/><Relationship Id="rId11" Type="http://schemas.openxmlformats.org/officeDocument/2006/relationships/image" Target="../media/image253.png"/><Relationship Id="rId32" Type="http://schemas.openxmlformats.org/officeDocument/2006/relationships/customXml" Target="../ink/ink273.xml"/><Relationship Id="rId53" Type="http://schemas.openxmlformats.org/officeDocument/2006/relationships/image" Target="../media/image274.png"/><Relationship Id="rId74" Type="http://schemas.openxmlformats.org/officeDocument/2006/relationships/customXml" Target="../ink/ink294.xml"/><Relationship Id="rId128" Type="http://schemas.openxmlformats.org/officeDocument/2006/relationships/customXml" Target="../ink/ink321.xml"/><Relationship Id="rId149" Type="http://schemas.openxmlformats.org/officeDocument/2006/relationships/image" Target="../media/image325.png"/><Relationship Id="rId5" Type="http://schemas.openxmlformats.org/officeDocument/2006/relationships/image" Target="../media/image250.png"/><Relationship Id="rId95" Type="http://schemas.openxmlformats.org/officeDocument/2006/relationships/image" Target="../media/image296.png"/><Relationship Id="rId160" Type="http://schemas.openxmlformats.org/officeDocument/2006/relationships/customXml" Target="../ink/ink337.xml"/><Relationship Id="rId22" Type="http://schemas.openxmlformats.org/officeDocument/2006/relationships/customXml" Target="../ink/ink268.xml"/><Relationship Id="rId43" Type="http://schemas.openxmlformats.org/officeDocument/2006/relationships/image" Target="../media/image269.png"/><Relationship Id="rId64" Type="http://schemas.openxmlformats.org/officeDocument/2006/relationships/customXml" Target="../ink/ink289.xml"/><Relationship Id="rId118" Type="http://schemas.openxmlformats.org/officeDocument/2006/relationships/customXml" Target="../ink/ink316.xml"/><Relationship Id="rId139" Type="http://schemas.openxmlformats.org/officeDocument/2006/relationships/image" Target="../media/image319.png"/><Relationship Id="rId85" Type="http://schemas.openxmlformats.org/officeDocument/2006/relationships/image" Target="../media/image291.png"/><Relationship Id="rId150" Type="http://schemas.openxmlformats.org/officeDocument/2006/relationships/customXml" Target="../ink/ink332.xml"/><Relationship Id="rId12" Type="http://schemas.openxmlformats.org/officeDocument/2006/relationships/customXml" Target="../ink/ink263.xml"/><Relationship Id="rId17" Type="http://schemas.openxmlformats.org/officeDocument/2006/relationships/image" Target="../media/image256.png"/><Relationship Id="rId33" Type="http://schemas.openxmlformats.org/officeDocument/2006/relationships/image" Target="../media/image264.png"/><Relationship Id="rId38" Type="http://schemas.openxmlformats.org/officeDocument/2006/relationships/customXml" Target="../ink/ink276.xml"/><Relationship Id="rId59" Type="http://schemas.openxmlformats.org/officeDocument/2006/relationships/image" Target="../media/image277.png"/><Relationship Id="rId103" Type="http://schemas.openxmlformats.org/officeDocument/2006/relationships/image" Target="../media/image300.png"/><Relationship Id="rId108" Type="http://schemas.openxmlformats.org/officeDocument/2006/relationships/customXml" Target="../ink/ink311.xml"/><Relationship Id="rId124" Type="http://schemas.openxmlformats.org/officeDocument/2006/relationships/customXml" Target="../ink/ink319.xml"/><Relationship Id="rId129" Type="http://schemas.openxmlformats.org/officeDocument/2006/relationships/image" Target="../media/image314.png"/><Relationship Id="rId54" Type="http://schemas.openxmlformats.org/officeDocument/2006/relationships/customXml" Target="../ink/ink284.xml"/><Relationship Id="rId70" Type="http://schemas.openxmlformats.org/officeDocument/2006/relationships/customXml" Target="../ink/ink292.xml"/><Relationship Id="rId75" Type="http://schemas.openxmlformats.org/officeDocument/2006/relationships/image" Target="../media/image286.png"/><Relationship Id="rId91" Type="http://schemas.openxmlformats.org/officeDocument/2006/relationships/image" Target="../media/image294.png"/><Relationship Id="rId96" Type="http://schemas.openxmlformats.org/officeDocument/2006/relationships/customXml" Target="../ink/ink305.xml"/><Relationship Id="rId140" Type="http://schemas.openxmlformats.org/officeDocument/2006/relationships/customXml" Target="../ink/ink327.xml"/><Relationship Id="rId145" Type="http://schemas.openxmlformats.org/officeDocument/2006/relationships/image" Target="../media/image323.png"/><Relationship Id="rId161" Type="http://schemas.openxmlformats.org/officeDocument/2006/relationships/image" Target="../media/image331.png"/><Relationship Id="rId1" Type="http://schemas.openxmlformats.org/officeDocument/2006/relationships/slideLayout" Target="../slideLayouts/slideLayout2.xml"/><Relationship Id="rId6" Type="http://schemas.openxmlformats.org/officeDocument/2006/relationships/customXml" Target="../ink/ink260.xml"/><Relationship Id="rId23" Type="http://schemas.openxmlformats.org/officeDocument/2006/relationships/image" Target="../media/image259.png"/><Relationship Id="rId28" Type="http://schemas.openxmlformats.org/officeDocument/2006/relationships/customXml" Target="../ink/ink271.xml"/><Relationship Id="rId49" Type="http://schemas.openxmlformats.org/officeDocument/2006/relationships/image" Target="../media/image272.png"/><Relationship Id="rId114" Type="http://schemas.openxmlformats.org/officeDocument/2006/relationships/customXml" Target="../ink/ink314.xml"/><Relationship Id="rId119" Type="http://schemas.openxmlformats.org/officeDocument/2006/relationships/image" Target="../media/image308.png"/><Relationship Id="rId44" Type="http://schemas.openxmlformats.org/officeDocument/2006/relationships/customXml" Target="../ink/ink279.xml"/><Relationship Id="rId60" Type="http://schemas.openxmlformats.org/officeDocument/2006/relationships/customXml" Target="../ink/ink287.xml"/><Relationship Id="rId65" Type="http://schemas.openxmlformats.org/officeDocument/2006/relationships/image" Target="../media/image281.png"/><Relationship Id="rId81" Type="http://schemas.openxmlformats.org/officeDocument/2006/relationships/image" Target="../media/image289.png"/><Relationship Id="rId86" Type="http://schemas.openxmlformats.org/officeDocument/2006/relationships/customXml" Target="../ink/ink300.xml"/><Relationship Id="rId130" Type="http://schemas.openxmlformats.org/officeDocument/2006/relationships/customXml" Target="../ink/ink322.xml"/><Relationship Id="rId135" Type="http://schemas.openxmlformats.org/officeDocument/2006/relationships/image" Target="../media/image317.png"/><Relationship Id="rId151" Type="http://schemas.openxmlformats.org/officeDocument/2006/relationships/image" Target="../media/image326.png"/><Relationship Id="rId156" Type="http://schemas.openxmlformats.org/officeDocument/2006/relationships/customXml" Target="../ink/ink335.xml"/><Relationship Id="rId13" Type="http://schemas.openxmlformats.org/officeDocument/2006/relationships/image" Target="../media/image254.png"/><Relationship Id="rId18" Type="http://schemas.openxmlformats.org/officeDocument/2006/relationships/customXml" Target="../ink/ink266.xml"/><Relationship Id="rId39" Type="http://schemas.openxmlformats.org/officeDocument/2006/relationships/image" Target="../media/image267.png"/><Relationship Id="rId109" Type="http://schemas.openxmlformats.org/officeDocument/2006/relationships/image" Target="../media/image303.png"/><Relationship Id="rId34" Type="http://schemas.openxmlformats.org/officeDocument/2006/relationships/customXml" Target="../ink/ink274.xml"/><Relationship Id="rId50" Type="http://schemas.openxmlformats.org/officeDocument/2006/relationships/customXml" Target="../ink/ink282.xml"/><Relationship Id="rId55" Type="http://schemas.openxmlformats.org/officeDocument/2006/relationships/image" Target="../media/image275.png"/><Relationship Id="rId76" Type="http://schemas.openxmlformats.org/officeDocument/2006/relationships/customXml" Target="../ink/ink295.xml"/><Relationship Id="rId97" Type="http://schemas.openxmlformats.org/officeDocument/2006/relationships/image" Target="../media/image297.png"/><Relationship Id="rId104" Type="http://schemas.openxmlformats.org/officeDocument/2006/relationships/customXml" Target="../ink/ink309.xml"/><Relationship Id="rId120" Type="http://schemas.openxmlformats.org/officeDocument/2006/relationships/customXml" Target="../ink/ink317.xml"/><Relationship Id="rId125" Type="http://schemas.openxmlformats.org/officeDocument/2006/relationships/image" Target="../media/image312.png"/><Relationship Id="rId141" Type="http://schemas.openxmlformats.org/officeDocument/2006/relationships/image" Target="../media/image321.png"/><Relationship Id="rId146" Type="http://schemas.openxmlformats.org/officeDocument/2006/relationships/customXml" Target="../ink/ink330.xml"/><Relationship Id="rId7" Type="http://schemas.openxmlformats.org/officeDocument/2006/relationships/image" Target="../media/image251.png"/><Relationship Id="rId71" Type="http://schemas.openxmlformats.org/officeDocument/2006/relationships/image" Target="../media/image284.png"/><Relationship Id="rId92" Type="http://schemas.openxmlformats.org/officeDocument/2006/relationships/customXml" Target="../ink/ink303.xml"/><Relationship Id="rId162" Type="http://schemas.openxmlformats.org/officeDocument/2006/relationships/customXml" Target="../ink/ink338.xml"/><Relationship Id="rId2" Type="http://schemas.openxmlformats.org/officeDocument/2006/relationships/slide" Target="slide116.xml"/><Relationship Id="rId29" Type="http://schemas.openxmlformats.org/officeDocument/2006/relationships/image" Target="../media/image262.png"/><Relationship Id="rId24" Type="http://schemas.openxmlformats.org/officeDocument/2006/relationships/customXml" Target="../ink/ink269.xml"/><Relationship Id="rId40" Type="http://schemas.openxmlformats.org/officeDocument/2006/relationships/customXml" Target="../ink/ink277.xml"/><Relationship Id="rId45" Type="http://schemas.openxmlformats.org/officeDocument/2006/relationships/image" Target="../media/image270.png"/><Relationship Id="rId66" Type="http://schemas.openxmlformats.org/officeDocument/2006/relationships/customXml" Target="../ink/ink290.xml"/><Relationship Id="rId87" Type="http://schemas.openxmlformats.org/officeDocument/2006/relationships/image" Target="../media/image292.png"/><Relationship Id="rId110" Type="http://schemas.openxmlformats.org/officeDocument/2006/relationships/customXml" Target="../ink/ink312.xml"/><Relationship Id="rId115" Type="http://schemas.openxmlformats.org/officeDocument/2006/relationships/image" Target="../media/image306.png"/><Relationship Id="rId131" Type="http://schemas.openxmlformats.org/officeDocument/2006/relationships/image" Target="../media/image315.png"/><Relationship Id="rId136" Type="http://schemas.openxmlformats.org/officeDocument/2006/relationships/customXml" Target="../ink/ink325.xml"/><Relationship Id="rId157" Type="http://schemas.openxmlformats.org/officeDocument/2006/relationships/image" Target="../media/image329.png"/><Relationship Id="rId61" Type="http://schemas.openxmlformats.org/officeDocument/2006/relationships/image" Target="../media/image278.png"/><Relationship Id="rId82" Type="http://schemas.openxmlformats.org/officeDocument/2006/relationships/customXml" Target="../ink/ink298.xml"/><Relationship Id="rId152" Type="http://schemas.openxmlformats.org/officeDocument/2006/relationships/customXml" Target="../ink/ink333.xml"/><Relationship Id="rId19" Type="http://schemas.openxmlformats.org/officeDocument/2006/relationships/image" Target="../media/image257.png"/><Relationship Id="rId14" Type="http://schemas.openxmlformats.org/officeDocument/2006/relationships/customXml" Target="../ink/ink264.xml"/><Relationship Id="rId30" Type="http://schemas.openxmlformats.org/officeDocument/2006/relationships/customXml" Target="../ink/ink272.xml"/><Relationship Id="rId35" Type="http://schemas.openxmlformats.org/officeDocument/2006/relationships/image" Target="../media/image265.png"/><Relationship Id="rId56" Type="http://schemas.openxmlformats.org/officeDocument/2006/relationships/customXml" Target="../ink/ink285.xml"/><Relationship Id="rId77" Type="http://schemas.openxmlformats.org/officeDocument/2006/relationships/image" Target="../media/image287.png"/><Relationship Id="rId100" Type="http://schemas.openxmlformats.org/officeDocument/2006/relationships/customXml" Target="../ink/ink307.xml"/><Relationship Id="rId105" Type="http://schemas.openxmlformats.org/officeDocument/2006/relationships/image" Target="../media/image301.png"/><Relationship Id="rId126" Type="http://schemas.openxmlformats.org/officeDocument/2006/relationships/customXml" Target="../ink/ink320.xml"/><Relationship Id="rId147" Type="http://schemas.openxmlformats.org/officeDocument/2006/relationships/image" Target="../media/image324.png"/><Relationship Id="rId8" Type="http://schemas.openxmlformats.org/officeDocument/2006/relationships/customXml" Target="../ink/ink261.xml"/><Relationship Id="rId51" Type="http://schemas.openxmlformats.org/officeDocument/2006/relationships/image" Target="../media/image273.png"/><Relationship Id="rId72" Type="http://schemas.openxmlformats.org/officeDocument/2006/relationships/customXml" Target="../ink/ink293.xml"/><Relationship Id="rId93" Type="http://schemas.openxmlformats.org/officeDocument/2006/relationships/image" Target="../media/image295.png"/><Relationship Id="rId98" Type="http://schemas.openxmlformats.org/officeDocument/2006/relationships/customXml" Target="../ink/ink306.xml"/><Relationship Id="rId121" Type="http://schemas.openxmlformats.org/officeDocument/2006/relationships/image" Target="../media/image309.png"/><Relationship Id="rId142" Type="http://schemas.openxmlformats.org/officeDocument/2006/relationships/customXml" Target="../ink/ink328.xml"/><Relationship Id="rId163" Type="http://schemas.openxmlformats.org/officeDocument/2006/relationships/image" Target="../media/image332.png"/><Relationship Id="rId3" Type="http://schemas.openxmlformats.org/officeDocument/2006/relationships/image" Target="../media/image37.jpeg"/><Relationship Id="rId25" Type="http://schemas.openxmlformats.org/officeDocument/2006/relationships/image" Target="../media/image260.png"/><Relationship Id="rId46" Type="http://schemas.openxmlformats.org/officeDocument/2006/relationships/customXml" Target="../ink/ink280.xml"/><Relationship Id="rId67" Type="http://schemas.openxmlformats.org/officeDocument/2006/relationships/image" Target="../media/image282.png"/><Relationship Id="rId116" Type="http://schemas.openxmlformats.org/officeDocument/2006/relationships/customXml" Target="../ink/ink315.xml"/><Relationship Id="rId137" Type="http://schemas.openxmlformats.org/officeDocument/2006/relationships/image" Target="../media/image318.png"/><Relationship Id="rId158" Type="http://schemas.openxmlformats.org/officeDocument/2006/relationships/customXml" Target="../ink/ink336.xml"/><Relationship Id="rId20" Type="http://schemas.openxmlformats.org/officeDocument/2006/relationships/customXml" Target="../ink/ink267.xml"/><Relationship Id="rId41" Type="http://schemas.openxmlformats.org/officeDocument/2006/relationships/image" Target="../media/image268.png"/><Relationship Id="rId62" Type="http://schemas.openxmlformats.org/officeDocument/2006/relationships/customXml" Target="../ink/ink288.xml"/><Relationship Id="rId83" Type="http://schemas.openxmlformats.org/officeDocument/2006/relationships/image" Target="../media/image290.png"/><Relationship Id="rId88" Type="http://schemas.openxmlformats.org/officeDocument/2006/relationships/customXml" Target="../ink/ink301.xml"/><Relationship Id="rId111" Type="http://schemas.openxmlformats.org/officeDocument/2006/relationships/image" Target="../media/image304.png"/><Relationship Id="rId132" Type="http://schemas.openxmlformats.org/officeDocument/2006/relationships/customXml" Target="../ink/ink323.xml"/><Relationship Id="rId153" Type="http://schemas.openxmlformats.org/officeDocument/2006/relationships/image" Target="../media/image327.png"/><Relationship Id="rId15" Type="http://schemas.openxmlformats.org/officeDocument/2006/relationships/image" Target="../media/image255.png"/><Relationship Id="rId36" Type="http://schemas.openxmlformats.org/officeDocument/2006/relationships/customXml" Target="../ink/ink275.xml"/><Relationship Id="rId57" Type="http://schemas.openxmlformats.org/officeDocument/2006/relationships/image" Target="../media/image276.png"/><Relationship Id="rId106" Type="http://schemas.openxmlformats.org/officeDocument/2006/relationships/customXml" Target="../ink/ink310.xml"/><Relationship Id="rId127" Type="http://schemas.openxmlformats.org/officeDocument/2006/relationships/image" Target="../media/image313.png"/><Relationship Id="rId10" Type="http://schemas.openxmlformats.org/officeDocument/2006/relationships/customXml" Target="../ink/ink262.xml"/><Relationship Id="rId31" Type="http://schemas.openxmlformats.org/officeDocument/2006/relationships/image" Target="../media/image263.png"/><Relationship Id="rId52" Type="http://schemas.openxmlformats.org/officeDocument/2006/relationships/customXml" Target="../ink/ink283.xml"/><Relationship Id="rId73" Type="http://schemas.openxmlformats.org/officeDocument/2006/relationships/image" Target="../media/image285.png"/><Relationship Id="rId78" Type="http://schemas.openxmlformats.org/officeDocument/2006/relationships/customXml" Target="../ink/ink296.xml"/><Relationship Id="rId94" Type="http://schemas.openxmlformats.org/officeDocument/2006/relationships/customXml" Target="../ink/ink304.xml"/><Relationship Id="rId99" Type="http://schemas.openxmlformats.org/officeDocument/2006/relationships/image" Target="../media/image298.png"/><Relationship Id="rId101" Type="http://schemas.openxmlformats.org/officeDocument/2006/relationships/image" Target="../media/image299.png"/><Relationship Id="rId122" Type="http://schemas.openxmlformats.org/officeDocument/2006/relationships/customXml" Target="../ink/ink318.xml"/><Relationship Id="rId143" Type="http://schemas.openxmlformats.org/officeDocument/2006/relationships/image" Target="../media/image322.png"/><Relationship Id="rId148" Type="http://schemas.openxmlformats.org/officeDocument/2006/relationships/customXml" Target="../ink/ink331.xml"/><Relationship Id="rId4" Type="http://schemas.openxmlformats.org/officeDocument/2006/relationships/customXml" Target="../ink/ink259.xml"/><Relationship Id="rId9" Type="http://schemas.openxmlformats.org/officeDocument/2006/relationships/image" Target="../media/image252.png"/><Relationship Id="rId26" Type="http://schemas.openxmlformats.org/officeDocument/2006/relationships/customXml" Target="../ink/ink270.xml"/><Relationship Id="rId47" Type="http://schemas.openxmlformats.org/officeDocument/2006/relationships/image" Target="../media/image271.png"/><Relationship Id="rId68" Type="http://schemas.openxmlformats.org/officeDocument/2006/relationships/customXml" Target="../ink/ink291.xml"/><Relationship Id="rId89" Type="http://schemas.openxmlformats.org/officeDocument/2006/relationships/image" Target="../media/image293.png"/><Relationship Id="rId112" Type="http://schemas.openxmlformats.org/officeDocument/2006/relationships/customXml" Target="../ink/ink313.xml"/><Relationship Id="rId133" Type="http://schemas.openxmlformats.org/officeDocument/2006/relationships/image" Target="../media/image316.png"/><Relationship Id="rId154" Type="http://schemas.openxmlformats.org/officeDocument/2006/relationships/customXml" Target="../ink/ink334.xml"/><Relationship Id="rId16" Type="http://schemas.openxmlformats.org/officeDocument/2006/relationships/customXml" Target="../ink/ink265.xml"/><Relationship Id="rId37" Type="http://schemas.openxmlformats.org/officeDocument/2006/relationships/image" Target="../media/image266.png"/><Relationship Id="rId58" Type="http://schemas.openxmlformats.org/officeDocument/2006/relationships/customXml" Target="../ink/ink286.xml"/><Relationship Id="rId79" Type="http://schemas.openxmlformats.org/officeDocument/2006/relationships/image" Target="../media/image288.png"/><Relationship Id="rId102" Type="http://schemas.openxmlformats.org/officeDocument/2006/relationships/customXml" Target="../ink/ink308.xml"/><Relationship Id="rId123" Type="http://schemas.openxmlformats.org/officeDocument/2006/relationships/image" Target="../media/image311.png"/><Relationship Id="rId144" Type="http://schemas.openxmlformats.org/officeDocument/2006/relationships/customXml" Target="../ink/ink329.xml"/><Relationship Id="rId90" Type="http://schemas.openxmlformats.org/officeDocument/2006/relationships/customXml" Target="../ink/ink302.xml"/><Relationship Id="rId27" Type="http://schemas.openxmlformats.org/officeDocument/2006/relationships/image" Target="../media/image261.png"/><Relationship Id="rId48" Type="http://schemas.openxmlformats.org/officeDocument/2006/relationships/customXml" Target="../ink/ink281.xml"/><Relationship Id="rId69" Type="http://schemas.openxmlformats.org/officeDocument/2006/relationships/image" Target="../media/image283.png"/><Relationship Id="rId113" Type="http://schemas.openxmlformats.org/officeDocument/2006/relationships/image" Target="../media/image305.png"/><Relationship Id="rId134" Type="http://schemas.openxmlformats.org/officeDocument/2006/relationships/customXml" Target="../ink/ink324.xml"/><Relationship Id="rId80" Type="http://schemas.openxmlformats.org/officeDocument/2006/relationships/customXml" Target="../ink/ink297.xml"/><Relationship Id="rId155" Type="http://schemas.openxmlformats.org/officeDocument/2006/relationships/image" Target="../media/image328.png"/></Relationships>
</file>

<file path=ppt/slides/_rels/slide1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7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 Id="rId4" Type="http://schemas.openxmlformats.org/officeDocument/2006/relationships/image" Target="../media/image334.png"/></Relationships>
</file>

<file path=ppt/slides/_rels/slide186.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jpeg"/><Relationship Id="rId1" Type="http://schemas.openxmlformats.org/officeDocument/2006/relationships/slideLayout" Target="../slideLayouts/slideLayout7.xml"/><Relationship Id="rId4" Type="http://schemas.openxmlformats.org/officeDocument/2006/relationships/image" Target="../media/image337.png"/></Relationships>
</file>

<file path=ppt/slides/_rels/slide187.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slide" Target="slide192.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92.xml.rels><?xml version="1.0" encoding="UTF-8" standalone="yes"?>
<Relationships xmlns="http://schemas.openxmlformats.org/package/2006/relationships"><Relationship Id="rId3" Type="http://schemas.openxmlformats.org/officeDocument/2006/relationships/slide" Target="slide194.xml"/><Relationship Id="rId7" Type="http://schemas.openxmlformats.org/officeDocument/2006/relationships/slide" Target="slide205.xml"/><Relationship Id="rId2" Type="http://schemas.openxmlformats.org/officeDocument/2006/relationships/slide" Target="slide193.xml"/><Relationship Id="rId1" Type="http://schemas.openxmlformats.org/officeDocument/2006/relationships/slideLayout" Target="../slideLayouts/slideLayout2.xml"/><Relationship Id="rId6" Type="http://schemas.openxmlformats.org/officeDocument/2006/relationships/slide" Target="slide204.xml"/><Relationship Id="rId5" Type="http://schemas.openxmlformats.org/officeDocument/2006/relationships/slide" Target="slide200.xml"/><Relationship Id="rId4" Type="http://schemas.openxmlformats.org/officeDocument/2006/relationships/slide" Target="slide19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slide" Target="slide210.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slide" Target="slide221.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342.png"/><Relationship Id="rId7" Type="http://schemas.openxmlformats.org/officeDocument/2006/relationships/image" Target="../media/image346.png"/><Relationship Id="rId2" Type="http://schemas.openxmlformats.org/officeDocument/2006/relationships/image" Target="../media/image341.png"/><Relationship Id="rId1" Type="http://schemas.openxmlformats.org/officeDocument/2006/relationships/slideLayout" Target="../slideLayouts/slideLayout2.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s>
</file>

<file path=ppt/slides/_rels/slide223.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351.wmf"/><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50.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slide" Target="slide251.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50.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50.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5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250.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slide" Target="slide43.xml"/><Relationship Id="rId1" Type="http://schemas.openxmlformats.org/officeDocument/2006/relationships/slideLayout" Target="../slideLayouts/slideLayout7.xml"/><Relationship Id="rId5" Type="http://schemas.openxmlformats.org/officeDocument/2006/relationships/slide" Target="slide61.xml"/><Relationship Id="rId4" Type="http://schemas.openxmlformats.org/officeDocument/2006/relationships/slide" Target="slide6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355.e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file:///D:\&#36731;&#22411;&#24179;&#21488;\&#20013;&#21326;&#32593;--&#26032;&#38395;&#20013;&#24515;--&#32654;&#20891;&#22312;&#38463;&#23500;&#27735;&#39318;&#27425;&#23558;&#26426;&#22120;&#20154;&#24212;&#29992;&#20110;&#21453;&#24656;&#25112;(&#32452;&#22270;).files\323936105.jpg" TargetMode="External"/><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95.xml"/><Relationship Id="rId3" Type="http://schemas.openxmlformats.org/officeDocument/2006/relationships/slide" Target="slide28.xml"/><Relationship Id="rId7" Type="http://schemas.openxmlformats.org/officeDocument/2006/relationships/slide" Target="slide38.xml"/><Relationship Id="rId12" Type="http://schemas.openxmlformats.org/officeDocument/2006/relationships/slide" Target="slide118.xml"/><Relationship Id="rId2" Type="http://schemas.openxmlformats.org/officeDocument/2006/relationships/slide" Target="slide16.xml"/><Relationship Id="rId1" Type="http://schemas.openxmlformats.org/officeDocument/2006/relationships/slideLayout" Target="../slideLayouts/slideLayout7.xml"/><Relationship Id="rId6" Type="http://schemas.openxmlformats.org/officeDocument/2006/relationships/slide" Target="slide14.xml"/><Relationship Id="rId11" Type="http://schemas.openxmlformats.org/officeDocument/2006/relationships/slide" Target="slide99.xml"/><Relationship Id="rId5" Type="http://schemas.openxmlformats.org/officeDocument/2006/relationships/slide" Target="slide42.xml"/><Relationship Id="rId10" Type="http://schemas.openxmlformats.org/officeDocument/2006/relationships/slide" Target="slide62.xml"/><Relationship Id="rId4" Type="http://schemas.openxmlformats.org/officeDocument/2006/relationships/slide" Target="slide21.xml"/><Relationship Id="rId9" Type="http://schemas.openxmlformats.org/officeDocument/2006/relationships/slide" Target="slide75.xml"/></Relationships>
</file>

<file path=ppt/slides/_rels/slide272.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slide" Target="slide22.xml"/><Relationship Id="rId1" Type="http://schemas.openxmlformats.org/officeDocument/2006/relationships/slideLayout" Target="../slideLayouts/slideLayout7.xml"/><Relationship Id="rId4" Type="http://schemas.openxmlformats.org/officeDocument/2006/relationships/slide" Target="slide2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280.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26.xml"/><Relationship Id="rId1" Type="http://schemas.openxmlformats.org/officeDocument/2006/relationships/slideLayout" Target="../slideLayouts/slideLayout7.xml"/><Relationship Id="rId4" Type="http://schemas.openxmlformats.org/officeDocument/2006/relationships/slide" Target="slide29.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oleObject" Target="../embeddings/oleObject1.bin"/></Relationships>
</file>

<file path=ppt/slides/_rels/slide290.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43.xml"/><Relationship Id="rId1" Type="http://schemas.openxmlformats.org/officeDocument/2006/relationships/slideLayout" Target="../slideLayouts/slideLayout7.xml"/><Relationship Id="rId5" Type="http://schemas.openxmlformats.org/officeDocument/2006/relationships/slide" Target="slide46.xml"/><Relationship Id="rId4" Type="http://schemas.openxmlformats.org/officeDocument/2006/relationships/slide" Target="slide44.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360.emf"/><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361.emf"/><Relationship Id="rId2" Type="http://schemas.openxmlformats.org/officeDocument/2006/relationships/oleObject" Target="../embeddings/oleObject9.bin"/><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190.png"/><Relationship Id="rId42" Type="http://schemas.openxmlformats.org/officeDocument/2006/relationships/customXml" Target="../ink/ink21.xml"/><Relationship Id="rId47" Type="http://schemas.openxmlformats.org/officeDocument/2006/relationships/image" Target="../media/image320.png"/><Relationship Id="rId63" Type="http://schemas.openxmlformats.org/officeDocument/2006/relationships/image" Target="../media/image40.png"/><Relationship Id="rId68" Type="http://schemas.openxmlformats.org/officeDocument/2006/relationships/customXml" Target="../ink/ink34.xml"/><Relationship Id="rId84" Type="http://schemas.openxmlformats.org/officeDocument/2006/relationships/customXml" Target="../ink/ink42.xml"/><Relationship Id="rId16" Type="http://schemas.openxmlformats.org/officeDocument/2006/relationships/customXml" Target="../ink/ink8.xml"/><Relationship Id="rId11" Type="http://schemas.openxmlformats.org/officeDocument/2006/relationships/image" Target="../media/image140.png"/><Relationship Id="rId32" Type="http://schemas.openxmlformats.org/officeDocument/2006/relationships/customXml" Target="../ink/ink16.xml"/><Relationship Id="rId37" Type="http://schemas.openxmlformats.org/officeDocument/2006/relationships/image" Target="../media/image27.png"/><Relationship Id="rId53" Type="http://schemas.openxmlformats.org/officeDocument/2006/relationships/image" Target="../media/image3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48.png"/><Relationship Id="rId5" Type="http://schemas.openxmlformats.org/officeDocument/2006/relationships/image" Target="../media/image110.png"/><Relationship Id="rId19" Type="http://schemas.openxmlformats.org/officeDocument/2006/relationships/image" Target="../media/image18.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2.png"/><Relationship Id="rId30" Type="http://schemas.openxmlformats.org/officeDocument/2006/relationships/customXml" Target="../ink/ink15.xml"/><Relationship Id="rId35" Type="http://schemas.openxmlformats.org/officeDocument/2006/relationships/image" Target="../media/image26.png"/><Relationship Id="rId43" Type="http://schemas.openxmlformats.org/officeDocument/2006/relationships/image" Target="../media/image30.png"/><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customXml" Target="../ink/ink32.xml"/><Relationship Id="rId69" Type="http://schemas.openxmlformats.org/officeDocument/2006/relationships/image" Target="../media/image43.png"/><Relationship Id="rId77" Type="http://schemas.openxmlformats.org/officeDocument/2006/relationships/image" Target="../media/image47.png"/><Relationship Id="rId8" Type="http://schemas.openxmlformats.org/officeDocument/2006/relationships/customXml" Target="../ink/ink4.xml"/><Relationship Id="rId51" Type="http://schemas.openxmlformats.org/officeDocument/2006/relationships/image" Target="../media/image34.png"/><Relationship Id="rId72" Type="http://schemas.openxmlformats.org/officeDocument/2006/relationships/customXml" Target="../ink/ink36.xml"/><Relationship Id="rId80" Type="http://schemas.openxmlformats.org/officeDocument/2006/relationships/customXml" Target="../ink/ink40.xml"/><Relationship Id="rId85" Type="http://schemas.openxmlformats.org/officeDocument/2006/relationships/image" Target="../media/image51.png"/><Relationship Id="rId3" Type="http://schemas.openxmlformats.org/officeDocument/2006/relationships/image" Target="../media/image100.png"/><Relationship Id="rId12" Type="http://schemas.openxmlformats.org/officeDocument/2006/relationships/customXml" Target="../ink/ink6.xml"/><Relationship Id="rId17" Type="http://schemas.openxmlformats.org/officeDocument/2006/relationships/image" Target="../media/image170.png"/><Relationship Id="rId25" Type="http://schemas.openxmlformats.org/officeDocument/2006/relationships/image" Target="../media/image210.png"/><Relationship Id="rId33" Type="http://schemas.openxmlformats.org/officeDocument/2006/relationships/image" Target="../media/image25.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38.png"/><Relationship Id="rId67" Type="http://schemas.openxmlformats.org/officeDocument/2006/relationships/image" Target="../media/image42.png"/><Relationship Id="rId20" Type="http://schemas.openxmlformats.org/officeDocument/2006/relationships/customXml" Target="../ink/ink10.xml"/><Relationship Id="rId41" Type="http://schemas.openxmlformats.org/officeDocument/2006/relationships/image" Target="../media/image29.png"/><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75" Type="http://schemas.openxmlformats.org/officeDocument/2006/relationships/image" Target="../media/image46.png"/><Relationship Id="rId83"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160.png"/><Relationship Id="rId23" Type="http://schemas.openxmlformats.org/officeDocument/2006/relationships/image" Target="../media/image20.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33.png"/><Relationship Id="rId57" Type="http://schemas.openxmlformats.org/officeDocument/2006/relationships/image" Target="../media/image37.png"/><Relationship Id="rId10" Type="http://schemas.openxmlformats.org/officeDocument/2006/relationships/customXml" Target="../ink/ink5.xml"/><Relationship Id="rId31" Type="http://schemas.openxmlformats.org/officeDocument/2006/relationships/image" Target="../media/image24.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41.png"/><Relationship Id="rId73" Type="http://schemas.openxmlformats.org/officeDocument/2006/relationships/image" Target="../media/image45.png"/><Relationship Id="rId78" Type="http://schemas.openxmlformats.org/officeDocument/2006/relationships/customXml" Target="../ink/ink39.xml"/><Relationship Id="rId81" Type="http://schemas.openxmlformats.org/officeDocument/2006/relationships/image" Target="../media/image49.png"/><Relationship Id="rId4" Type="http://schemas.openxmlformats.org/officeDocument/2006/relationships/customXml" Target="../ink/ink2.xml"/><Relationship Id="rId9" Type="http://schemas.openxmlformats.org/officeDocument/2006/relationships/image" Target="../media/image130.png"/><Relationship Id="rId13" Type="http://schemas.openxmlformats.org/officeDocument/2006/relationships/image" Target="../media/image150.png"/><Relationship Id="rId18" Type="http://schemas.openxmlformats.org/officeDocument/2006/relationships/customXml" Target="../ink/ink9.xml"/><Relationship Id="rId39" Type="http://schemas.openxmlformats.org/officeDocument/2006/relationships/image" Target="../media/image280.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6.png"/><Relationship Id="rId76" Type="http://schemas.openxmlformats.org/officeDocument/2006/relationships/customXml" Target="../ink/ink38.xml"/><Relationship Id="rId7" Type="http://schemas.openxmlformats.org/officeDocument/2006/relationships/image" Target="../media/image120.png"/><Relationship Id="rId71" Type="http://schemas.openxmlformats.org/officeDocument/2006/relationships/image" Target="../media/image44.png"/><Relationship Id="rId2" Type="http://schemas.openxmlformats.org/officeDocument/2006/relationships/customXml" Target="../ink/ink1.xml"/><Relationship Id="rId29" Type="http://schemas.openxmlformats.org/officeDocument/2006/relationships/image" Target="../media/image2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310.png"/><Relationship Id="rId66" Type="http://schemas.openxmlformats.org/officeDocument/2006/relationships/customXml" Target="../ink/ink33.xml"/><Relationship Id="rId61" Type="http://schemas.openxmlformats.org/officeDocument/2006/relationships/image" Target="../media/image39.png"/><Relationship Id="rId82" Type="http://schemas.openxmlformats.org/officeDocument/2006/relationships/customXml" Target="../ink/ink41.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customXml" Target="../ink/ink43.xml"/><Relationship Id="rId1" Type="http://schemas.openxmlformats.org/officeDocument/2006/relationships/slideLayout" Target="../slideLayouts/slideLayout2.xml"/><Relationship Id="rId6" Type="http://schemas.openxmlformats.org/officeDocument/2006/relationships/customXml" Target="../ink/ink45.xml"/><Relationship Id="rId5" Type="http://schemas.openxmlformats.org/officeDocument/2006/relationships/image" Target="../media/image53.png"/><Relationship Id="rId4" Type="http://schemas.openxmlformats.org/officeDocument/2006/relationships/customXml" Target="../ink/ink44.xml"/></Relationships>
</file>

<file path=ppt/slides/_rels/slide64.xml.rels><?xml version="1.0" encoding="UTF-8" standalone="yes"?>
<Relationships xmlns="http://schemas.openxmlformats.org/package/2006/relationships"><Relationship Id="rId8" Type="http://schemas.openxmlformats.org/officeDocument/2006/relationships/customXml" Target="../ink/ink49.xml"/><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customXml" Target="../ink/ink46.xml"/><Relationship Id="rId1" Type="http://schemas.openxmlformats.org/officeDocument/2006/relationships/slideLayout" Target="../slideLayouts/slideLayout2.xml"/><Relationship Id="rId6" Type="http://schemas.openxmlformats.org/officeDocument/2006/relationships/customXml" Target="../ink/ink48.xml"/><Relationship Id="rId5" Type="http://schemas.openxmlformats.org/officeDocument/2006/relationships/image" Target="../media/image56.png"/><Relationship Id="rId4" Type="http://schemas.openxmlformats.org/officeDocument/2006/relationships/customXml" Target="../ink/ink47.xml"/><Relationship Id="rId9"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customXml" Target="../ink/ink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customXml" Target="../ink/ink54.xml"/><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customXml" Target="../ink/ink51.xml"/><Relationship Id="rId1" Type="http://schemas.openxmlformats.org/officeDocument/2006/relationships/slideLayout" Target="../slideLayouts/slideLayout2.xml"/><Relationship Id="rId6" Type="http://schemas.openxmlformats.org/officeDocument/2006/relationships/customXml" Target="../ink/ink53.xml"/><Relationship Id="rId5" Type="http://schemas.openxmlformats.org/officeDocument/2006/relationships/image" Target="../media/image64.png"/><Relationship Id="rId4" Type="http://schemas.openxmlformats.org/officeDocument/2006/relationships/customXml" Target="../ink/ink52.xml"/><Relationship Id="rId9" Type="http://schemas.openxmlformats.org/officeDocument/2006/relationships/image" Target="../media/image6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6.xml.rels><?xml version="1.0" encoding="UTF-8" standalone="yes"?>
<Relationships xmlns="http://schemas.openxmlformats.org/package/2006/relationships"><Relationship Id="rId3" Type="http://schemas.openxmlformats.org/officeDocument/2006/relationships/slide" Target="slide115.xml"/><Relationship Id="rId7" Type="http://schemas.openxmlformats.org/officeDocument/2006/relationships/slide" Target="slide250.xml"/><Relationship Id="rId2" Type="http://schemas.openxmlformats.org/officeDocument/2006/relationships/slide" Target="slide97.xml"/><Relationship Id="rId1" Type="http://schemas.openxmlformats.org/officeDocument/2006/relationships/slideLayout" Target="../slideLayouts/slideLayout2.xml"/><Relationship Id="rId6" Type="http://schemas.openxmlformats.org/officeDocument/2006/relationships/slide" Target="slide220.xml"/><Relationship Id="rId5" Type="http://schemas.openxmlformats.org/officeDocument/2006/relationships/slide" Target="slide209.xml"/><Relationship Id="rId4" Type="http://schemas.openxmlformats.org/officeDocument/2006/relationships/slide" Target="slide191.xml"/></Relationships>
</file>

<file path=ppt/slides/_rels/slide97.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slide" Target="slide98.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9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ctrTitle"/>
          </p:nvPr>
        </p:nvSpPr>
        <p:spPr>
          <a:xfrm>
            <a:off x="2286000" y="1600201"/>
            <a:ext cx="7772400" cy="1470025"/>
          </a:xfrm>
        </p:spPr>
        <p:txBody>
          <a:bodyPr anchor="ctr"/>
          <a:lstStyle/>
          <a:p>
            <a:pPr algn="ctr"/>
            <a:r>
              <a:rPr lang="zh-CN" altLang="en-US" sz="4400" dirty="0"/>
              <a:t>嵌入式系统</a:t>
            </a:r>
          </a:p>
        </p:txBody>
      </p:sp>
      <p:sp>
        <p:nvSpPr>
          <p:cNvPr id="82950" name="Rectangle 6"/>
          <p:cNvSpPr>
            <a:spLocks noGrp="1" noChangeArrowheads="1"/>
          </p:cNvSpPr>
          <p:nvPr>
            <p:ph type="subTitle" idx="1"/>
          </p:nvPr>
        </p:nvSpPr>
        <p:spPr>
          <a:xfrm>
            <a:off x="2895600" y="3886200"/>
            <a:ext cx="6400800" cy="1752600"/>
          </a:xfrm>
        </p:spPr>
        <p:txBody>
          <a:bodyPr/>
          <a:lstStyle/>
          <a:p>
            <a:pPr algn="r"/>
            <a:r>
              <a:rPr lang="zh-CN" altLang="en-US" sz="3200" dirty="0">
                <a:highlight>
                  <a:srgbClr val="FFFF00"/>
                </a:highlight>
              </a:rPr>
              <a:t>东北大学秦皇岛分校控制工程学院</a:t>
            </a:r>
            <a:endParaRPr lang="en-US" altLang="zh-CN" dirty="0">
              <a:highlight>
                <a:srgbClr val="FFFF00"/>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530949" y="188793"/>
            <a:ext cx="3886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b="1" dirty="0"/>
              <a:t>嵌入式系统示例</a:t>
            </a:r>
          </a:p>
        </p:txBody>
      </p:sp>
      <p:sp>
        <p:nvSpPr>
          <p:cNvPr id="98307" name="Text Box 3"/>
          <p:cNvSpPr txBox="1">
            <a:spLocks noChangeArrowheads="1"/>
          </p:cNvSpPr>
          <p:nvPr/>
        </p:nvSpPr>
        <p:spPr bwMode="auto">
          <a:xfrm>
            <a:off x="3740875" y="264993"/>
            <a:ext cx="311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汽车控制系统</a:t>
            </a:r>
          </a:p>
        </p:txBody>
      </p:sp>
      <p:grpSp>
        <p:nvGrpSpPr>
          <p:cNvPr id="98308" name="Group 4"/>
          <p:cNvGrpSpPr/>
          <p:nvPr/>
        </p:nvGrpSpPr>
        <p:grpSpPr bwMode="auto">
          <a:xfrm>
            <a:off x="3260726" y="1649414"/>
            <a:ext cx="6264275" cy="4751387"/>
            <a:chOff x="884" y="845"/>
            <a:chExt cx="3946" cy="2993"/>
          </a:xfrm>
        </p:grpSpPr>
        <p:sp>
          <p:nvSpPr>
            <p:cNvPr id="98309" name="AutoShape 5"/>
            <p:cNvSpPr>
              <a:spLocks noChangeArrowheads="1"/>
            </p:cNvSpPr>
            <p:nvPr/>
          </p:nvSpPr>
          <p:spPr bwMode="auto">
            <a:xfrm>
              <a:off x="884" y="845"/>
              <a:ext cx="3946" cy="2993"/>
            </a:xfrm>
            <a:prstGeom prst="roundRect">
              <a:avLst>
                <a:gd name="adj" fmla="val 2306"/>
              </a:avLst>
            </a:prstGeom>
            <a:solidFill>
              <a:srgbClr val="C0C0C0"/>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8310" name="Picture 6" descr="c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 y="935"/>
              <a:ext cx="3766" cy="282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内容占位符 4"/>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8306"/>
                                        </p:tgtEl>
                                        <p:attrNameLst>
                                          <p:attrName>style.visibility</p:attrName>
                                        </p:attrNameLst>
                                      </p:cBhvr>
                                      <p:to>
                                        <p:strVal val="visible"/>
                                      </p:to>
                                    </p:set>
                                    <p:anim calcmode="lin" valueType="num">
                                      <p:cBhvr additive="base">
                                        <p:cTn id="7" dur="500" fill="hold"/>
                                        <p:tgtEl>
                                          <p:spTgt spid="98306"/>
                                        </p:tgtEl>
                                        <p:attrNameLst>
                                          <p:attrName>ppt_x</p:attrName>
                                        </p:attrNameLst>
                                      </p:cBhvr>
                                      <p:tavLst>
                                        <p:tav tm="0">
                                          <p:val>
                                            <p:strVal val="1+#ppt_w/2"/>
                                          </p:val>
                                        </p:tav>
                                        <p:tav tm="100000">
                                          <p:val>
                                            <p:strVal val="#ppt_x"/>
                                          </p:val>
                                        </p:tav>
                                      </p:tavLst>
                                    </p:anim>
                                    <p:anim calcmode="lin" valueType="num">
                                      <p:cBhvr additive="base">
                                        <p:cTn id="8" dur="500" fill="hold"/>
                                        <p:tgtEl>
                                          <p:spTgt spid="9830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ntr" presetSubtype="0" fill="hold" grpId="0" nodeType="afterEffect">
                                  <p:stCondLst>
                                    <p:cond delay="0"/>
                                  </p:stCondLst>
                                  <p:iterate type="lt">
                                    <p:tmPct val="50000"/>
                                  </p:iterate>
                                  <p:childTnLst>
                                    <p:set>
                                      <p:cBhvr>
                                        <p:cTn id="11" dur="1" fill="hold">
                                          <p:stCondLst>
                                            <p:cond delay="0"/>
                                          </p:stCondLst>
                                        </p:cTn>
                                        <p:tgtEl>
                                          <p:spTgt spid="98307"/>
                                        </p:tgtEl>
                                        <p:attrNameLst>
                                          <p:attrName>style.visibility</p:attrName>
                                        </p:attrNameLst>
                                      </p:cBhvr>
                                      <p:to>
                                        <p:strVal val="visible"/>
                                      </p:to>
                                    </p:set>
                                    <p:anim calcmode="discrete" valueType="clr">
                                      <p:cBhvr override="childStyle">
                                        <p:cTn id="12" dur="80"/>
                                        <p:tgtEl>
                                          <p:spTgt spid="98307"/>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98307"/>
                                        </p:tgtEl>
                                        <p:attrNameLst>
                                          <p:attrName>fillcolor</p:attrName>
                                        </p:attrNameLst>
                                      </p:cBhvr>
                                      <p:tavLst>
                                        <p:tav tm="0">
                                          <p:val>
                                            <p:clrVal>
                                              <a:schemeClr val="accent2"/>
                                            </p:clrVal>
                                          </p:val>
                                        </p:tav>
                                        <p:tav tm="50000">
                                          <p:val>
                                            <p:clrVal>
                                              <a:schemeClr val="hlink"/>
                                            </p:clrVal>
                                          </p:val>
                                        </p:tav>
                                      </p:tavLst>
                                    </p:anim>
                                    <p:set>
                                      <p:cBhvr>
                                        <p:cTn id="14" dur="80"/>
                                        <p:tgtEl>
                                          <p:spTgt spid="98307"/>
                                        </p:tgtEl>
                                        <p:attrNameLst>
                                          <p:attrName>fill.type</p:attrName>
                                        </p:attrNameLst>
                                      </p:cBhvr>
                                      <p:to>
                                        <p:strVal val="solid"/>
                                      </p:to>
                                    </p:set>
                                  </p:childTnLst>
                                </p:cTn>
                              </p:par>
                            </p:childTnLst>
                          </p:cTn>
                        </p:par>
                        <p:par>
                          <p:cTn id="15" fill="hold">
                            <p:stCondLst>
                              <p:cond delay="860"/>
                            </p:stCondLst>
                            <p:childTnLst>
                              <p:par>
                                <p:cTn id="16" presetID="12" presetClass="entr" presetSubtype="2" fill="hold" nodeType="afterEffect">
                                  <p:stCondLst>
                                    <p:cond delay="0"/>
                                  </p:stCondLst>
                                  <p:childTnLst>
                                    <p:set>
                                      <p:cBhvr>
                                        <p:cTn id="17" dur="1" fill="hold">
                                          <p:stCondLst>
                                            <p:cond delay="0"/>
                                          </p:stCondLst>
                                        </p:cTn>
                                        <p:tgtEl>
                                          <p:spTgt spid="98308"/>
                                        </p:tgtEl>
                                        <p:attrNameLst>
                                          <p:attrName>style.visibility</p:attrName>
                                        </p:attrNameLst>
                                      </p:cBhvr>
                                      <p:to>
                                        <p:strVal val="visible"/>
                                      </p:to>
                                    </p:set>
                                    <p:animEffect transition="in" filter="slide(fromRight)">
                                      <p:cBhvr>
                                        <p:cTn id="18" dur="2000"/>
                                        <p:tgtEl>
                                          <p:spTgt spid="98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p:bldP spid="9830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sp>
        <p:nvSpPr>
          <p:cNvPr id="8195" name="Rectangle 3"/>
          <p:cNvSpPr>
            <a:spLocks noGrp="1" noChangeArrowheads="1"/>
          </p:cNvSpPr>
          <p:nvPr>
            <p:ph idx="1"/>
          </p:nvPr>
        </p:nvSpPr>
        <p:spPr/>
        <p:txBody>
          <a:bodyPr/>
          <a:lstStyle/>
          <a:p>
            <a:pPr eaLnBrk="1" hangingPunct="1"/>
            <a:r>
              <a:rPr lang="en-US" altLang="zh-CN"/>
              <a:t>μC/OS-II</a:t>
            </a:r>
            <a:r>
              <a:rPr lang="zh-CN" altLang="en-US"/>
              <a:t>微小内核简介</a:t>
            </a:r>
          </a:p>
        </p:txBody>
      </p:sp>
      <p:sp>
        <p:nvSpPr>
          <p:cNvPr id="15364" name="Text Box 4"/>
          <p:cNvSpPr txBox="1">
            <a:spLocks noChangeArrowheads="1"/>
          </p:cNvSpPr>
          <p:nvPr/>
        </p:nvSpPr>
        <p:spPr bwMode="auto">
          <a:xfrm>
            <a:off x="6553200" y="1676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－移植代码</a:t>
            </a:r>
          </a:p>
        </p:txBody>
      </p:sp>
      <p:sp>
        <p:nvSpPr>
          <p:cNvPr id="15365" name="Rectangle 5"/>
          <p:cNvSpPr>
            <a:spLocks noChangeArrowheads="1"/>
          </p:cNvSpPr>
          <p:nvPr/>
        </p:nvSpPr>
        <p:spPr bwMode="auto">
          <a:xfrm>
            <a:off x="2667000" y="2534117"/>
            <a:ext cx="6858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移植代码分别为</a:t>
            </a:r>
            <a:r>
              <a:rPr lang="en-US" altLang="zh-CN" sz="2400" dirty="0">
                <a:solidFill>
                  <a:srgbClr val="FF0000"/>
                </a:solidFill>
                <a:latin typeface="华文新魏" panose="02010800040101010101" pitchFamily="2" charset="-122"/>
                <a:ea typeface="华文新魏" panose="02010800040101010101" pitchFamily="2" charset="-122"/>
              </a:rPr>
              <a:t>OS_CPU_C.C</a:t>
            </a:r>
            <a:r>
              <a:rPr lang="zh-CN" altLang="en-US" sz="2400" dirty="0">
                <a:latin typeface="华文新魏" panose="02010800040101010101" pitchFamily="2" charset="-122"/>
                <a:ea typeface="华文新魏" panose="02010800040101010101" pitchFamily="2" charset="-122"/>
              </a:rPr>
              <a:t>（移植代码</a:t>
            </a:r>
            <a:r>
              <a:rPr lang="en-US" altLang="zh-CN" sz="2400" dirty="0">
                <a:latin typeface="华文新魏" panose="02010800040101010101" pitchFamily="2" charset="-122"/>
                <a:ea typeface="华文新魏" panose="02010800040101010101" pitchFamily="2" charset="-122"/>
              </a:rPr>
              <a:t>C</a:t>
            </a:r>
            <a:r>
              <a:rPr lang="zh-CN" altLang="en-US" sz="2400" dirty="0">
                <a:latin typeface="华文新魏" panose="02010800040101010101" pitchFamily="2" charset="-122"/>
                <a:ea typeface="华文新魏" panose="02010800040101010101" pitchFamily="2" charset="-122"/>
              </a:rPr>
              <a:t>语言部分）、</a:t>
            </a:r>
            <a:r>
              <a:rPr lang="en-US" altLang="zh-CN" sz="2400" dirty="0" err="1">
                <a:solidFill>
                  <a:srgbClr val="FF0000"/>
                </a:solidFill>
                <a:latin typeface="华文新魏" panose="02010800040101010101" pitchFamily="2" charset="-122"/>
                <a:ea typeface="华文新魏" panose="02010800040101010101" pitchFamily="2" charset="-122"/>
              </a:rPr>
              <a:t>OS_CPU_a.S</a:t>
            </a:r>
            <a:r>
              <a:rPr lang="zh-CN" altLang="en-US" sz="2400" dirty="0">
                <a:latin typeface="华文新魏" panose="02010800040101010101" pitchFamily="2" charset="-122"/>
                <a:ea typeface="华文新魏" panose="02010800040101010101" pitchFamily="2" charset="-122"/>
              </a:rPr>
              <a:t>（移植代码汇编语言部分）、</a:t>
            </a:r>
            <a:r>
              <a:rPr lang="en-US" altLang="zh-CN" sz="2400" dirty="0">
                <a:solidFill>
                  <a:srgbClr val="FF0000"/>
                </a:solidFill>
                <a:latin typeface="华文新魏" panose="02010800040101010101" pitchFamily="2" charset="-122"/>
                <a:ea typeface="华文新魏" panose="02010800040101010101" pitchFamily="2" charset="-122"/>
              </a:rPr>
              <a:t>OS_CPU.H</a:t>
            </a:r>
            <a:r>
              <a:rPr lang="zh-CN" altLang="en-US" sz="2400" dirty="0">
                <a:latin typeface="华文新魏" panose="02010800040101010101" pitchFamily="2" charset="-122"/>
                <a:ea typeface="华文新魏" panose="02010800040101010101" pitchFamily="2" charset="-122"/>
              </a:rPr>
              <a:t>（移植代码头文件）和</a:t>
            </a:r>
            <a:r>
              <a:rPr lang="en-US" altLang="zh-CN" sz="2400" dirty="0">
                <a:solidFill>
                  <a:srgbClr val="FF0000"/>
                </a:solidFill>
                <a:latin typeface="华文新魏" panose="02010800040101010101" pitchFamily="2" charset="-122"/>
                <a:ea typeface="华文新魏" panose="02010800040101010101" pitchFamily="2" charset="-122"/>
              </a:rPr>
              <a:t>IRQ.INC</a:t>
            </a:r>
            <a:r>
              <a:rPr lang="zh-CN" altLang="en-US" sz="2400" dirty="0">
                <a:latin typeface="华文新魏" panose="02010800040101010101" pitchFamily="2" charset="-122"/>
                <a:ea typeface="华文新魏" panose="02010800040101010101" pitchFamily="2" charset="-122"/>
              </a:rPr>
              <a:t>（移植代码与芯片无关的中断处理接口程序）</a:t>
            </a:r>
            <a:r>
              <a:rPr lang="en-US" altLang="zh-CN" sz="2400" dirty="0">
                <a:latin typeface="华文新魏" panose="02010800040101010101" pitchFamily="2" charset="-122"/>
                <a:ea typeface="华文新魏" panose="02010800040101010101" pitchFamily="2" charset="-122"/>
              </a:rPr>
              <a:t>4</a:t>
            </a:r>
            <a:r>
              <a:rPr lang="zh-CN" altLang="en-US" sz="2400" dirty="0">
                <a:latin typeface="华文新魏" panose="02010800040101010101" pitchFamily="2" charset="-122"/>
                <a:ea typeface="华文新魏" panose="02010800040101010101" pitchFamily="2" charset="-122"/>
              </a:rPr>
              <a:t>个文件。 </a:t>
            </a:r>
          </a:p>
          <a:p>
            <a:pPr lvl="1" eaLnBrk="1" hangingPunct="1"/>
            <a:endParaRPr lang="en-US" altLang="zh-CN" sz="2400" dirty="0">
              <a:latin typeface="华文新魏" panose="02010800040101010101" pitchFamily="2" charset="-122"/>
              <a:ea typeface="华文新魏" panose="02010800040101010101" pitchFamily="2" charset="-122"/>
            </a:endParaRP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5364"/>
                                        </p:tgtEl>
                                        <p:attrNameLst>
                                          <p:attrName>style.visibility</p:attrName>
                                        </p:attrNameLst>
                                      </p:cBhvr>
                                      <p:to>
                                        <p:strVal val="visible"/>
                                      </p:to>
                                    </p:set>
                                    <p:anim calcmode="discrete" valueType="clr">
                                      <p:cBhvr override="childStyle">
                                        <p:cTn id="7" dur="80"/>
                                        <p:tgtEl>
                                          <p:spTgt spid="1536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364"/>
                                        </p:tgtEl>
                                        <p:attrNameLst>
                                          <p:attrName>fillcolor</p:attrName>
                                        </p:attrNameLst>
                                      </p:cBhvr>
                                      <p:tavLst>
                                        <p:tav tm="0">
                                          <p:val>
                                            <p:clrVal>
                                              <a:schemeClr val="accent2"/>
                                            </p:clrVal>
                                          </p:val>
                                        </p:tav>
                                        <p:tav tm="50000">
                                          <p:val>
                                            <p:clrVal>
                                              <a:schemeClr val="hlink"/>
                                            </p:clrVal>
                                          </p:val>
                                        </p:tav>
                                      </p:tavLst>
                                    </p:anim>
                                    <p:set>
                                      <p:cBhvr>
                                        <p:cTn id="9" dur="80"/>
                                        <p:tgtEl>
                                          <p:spTgt spid="15364"/>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15365"/>
                                        </p:tgtEl>
                                        <p:attrNameLst>
                                          <p:attrName>style.visibility</p:attrName>
                                        </p:attrNameLst>
                                      </p:cBhvr>
                                      <p:to>
                                        <p:strVal val="visible"/>
                                      </p:to>
                                    </p:set>
                                    <p:animEffect transition="in" filter="wipe(up)">
                                      <p:cBhvr>
                                        <p:cTn id="13"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P spid="1536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概述</a:t>
            </a:r>
          </a:p>
        </p:txBody>
      </p:sp>
      <p:sp>
        <p:nvSpPr>
          <p:cNvPr id="9219" name="Rectangle 3"/>
          <p:cNvSpPr>
            <a:spLocks noGrp="1" noChangeArrowheads="1"/>
          </p:cNvSpPr>
          <p:nvPr>
            <p:ph idx="1"/>
          </p:nvPr>
        </p:nvSpPr>
        <p:spPr/>
        <p:txBody>
          <a:bodyPr/>
          <a:lstStyle/>
          <a:p>
            <a:pPr eaLnBrk="1" hangingPunct="1"/>
            <a:r>
              <a:rPr lang="en-US" altLang="zh-CN"/>
              <a:t>μC/OS-II</a:t>
            </a:r>
            <a:r>
              <a:rPr lang="zh-CN" altLang="en-US"/>
              <a:t>微小内核简介</a:t>
            </a:r>
          </a:p>
        </p:txBody>
      </p:sp>
      <p:sp>
        <p:nvSpPr>
          <p:cNvPr id="16388" name="Text Box 4"/>
          <p:cNvSpPr txBox="1">
            <a:spLocks noChangeArrowheads="1"/>
          </p:cNvSpPr>
          <p:nvPr/>
        </p:nvSpPr>
        <p:spPr bwMode="auto">
          <a:xfrm>
            <a:off x="6553200" y="1676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－配置文件</a:t>
            </a:r>
          </a:p>
        </p:txBody>
      </p:sp>
      <p:sp>
        <p:nvSpPr>
          <p:cNvPr id="16389" name="Rectangle 5"/>
          <p:cNvSpPr>
            <a:spLocks noChangeArrowheads="1"/>
          </p:cNvSpPr>
          <p:nvPr/>
        </p:nvSpPr>
        <p:spPr bwMode="auto">
          <a:xfrm>
            <a:off x="2667000" y="2499767"/>
            <a:ext cx="6858000"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eaLnBrk="0" hangingPunct="0">
              <a:tabLst>
                <a:tab pos="533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533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533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533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533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33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33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33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33400" algn="l"/>
              </a:tabLs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配置文件是每个</a:t>
            </a: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/OS-II</a:t>
            </a:r>
            <a:r>
              <a:rPr lang="zh-CN" altLang="en-US" sz="2400" dirty="0">
                <a:latin typeface="华文新魏" panose="02010800040101010101" pitchFamily="2" charset="-122"/>
                <a:ea typeface="华文新魏" panose="02010800040101010101" pitchFamily="2" charset="-122"/>
              </a:rPr>
              <a:t>程序必备的文件，而且不同的程序一般不一样，但大小基本上相同。配置文件范例位于</a:t>
            </a:r>
            <a:r>
              <a:rPr lang="en-US" altLang="zh-CN" sz="2400" dirty="0">
                <a:latin typeface="华文新魏" panose="02010800040101010101" pitchFamily="2" charset="-122"/>
                <a:ea typeface="华文新魏" panose="02010800040101010101" pitchFamily="2" charset="-122"/>
              </a:rPr>
              <a:t>H</a:t>
            </a:r>
            <a:r>
              <a:rPr lang="zh-CN" altLang="en-US" sz="2400" dirty="0">
                <a:latin typeface="华文新魏" panose="02010800040101010101" pitchFamily="2" charset="-122"/>
                <a:ea typeface="华文新魏" panose="02010800040101010101" pitchFamily="2" charset="-122"/>
              </a:rPr>
              <a:t>目录下，分别为</a:t>
            </a:r>
            <a:r>
              <a:rPr lang="en-US" altLang="zh-CN" sz="2400" dirty="0">
                <a:solidFill>
                  <a:srgbClr val="FF0000"/>
                </a:solidFill>
                <a:latin typeface="华文新魏" panose="02010800040101010101" pitchFamily="2" charset="-122"/>
                <a:ea typeface="华文新魏" panose="02010800040101010101" pitchFamily="2" charset="-122"/>
              </a:rPr>
              <a:t>INCLUDES.H</a:t>
            </a:r>
            <a:r>
              <a:rPr lang="zh-CN" altLang="en-US" sz="2400" dirty="0">
                <a:latin typeface="华文新魏" panose="02010800040101010101" pitchFamily="2" charset="-122"/>
                <a:ea typeface="华文新魏" panose="02010800040101010101" pitchFamily="2" charset="-122"/>
              </a:rPr>
              <a:t>（内核需要的头文件，对于特定的移植，一般不需要改变）和</a:t>
            </a:r>
            <a:r>
              <a:rPr lang="en-US" altLang="zh-CN" sz="2400" dirty="0">
                <a:solidFill>
                  <a:srgbClr val="FF0000"/>
                </a:solidFill>
                <a:latin typeface="华文新魏" panose="02010800040101010101" pitchFamily="2" charset="-122"/>
                <a:ea typeface="华文新魏" panose="02010800040101010101" pitchFamily="2" charset="-122"/>
              </a:rPr>
              <a:t>OS_CFG.H</a:t>
            </a:r>
            <a:r>
              <a:rPr lang="zh-CN" altLang="en-US" sz="2400" dirty="0">
                <a:latin typeface="华文新魏" panose="02010800040101010101" pitchFamily="2" charset="-122"/>
                <a:ea typeface="华文新魏" panose="02010800040101010101" pitchFamily="2" charset="-122"/>
              </a:rPr>
              <a:t>（内核配置的头文件，一般需要根据程序的需求修改其</a:t>
            </a:r>
            <a:r>
              <a:rPr lang="zh-CN" altLang="en-US" sz="2400" dirty="0">
                <a:solidFill>
                  <a:srgbClr val="0070C0"/>
                </a:solidFill>
                <a:latin typeface="华文新魏" panose="02010800040101010101" pitchFamily="2" charset="-122"/>
                <a:ea typeface="华文新魏" panose="02010800040101010101" pitchFamily="2" charset="-122"/>
              </a:rPr>
              <a:t>常量</a:t>
            </a:r>
            <a:r>
              <a:rPr lang="zh-CN" altLang="en-US" sz="2400" dirty="0">
                <a:latin typeface="华文新魏" panose="02010800040101010101" pitchFamily="2" charset="-122"/>
                <a:ea typeface="华文新魏" panose="02010800040101010101" pitchFamily="2" charset="-122"/>
              </a:rPr>
              <a:t>的内容）文件。</a:t>
            </a:r>
          </a:p>
          <a:p>
            <a:pPr eaLnBrk="1" hangingPunct="1">
              <a:spcBef>
                <a:spcPct val="50000"/>
              </a:spcBef>
            </a:pPr>
            <a:r>
              <a:rPr lang="zh-CN" altLang="en-US" sz="2400" dirty="0">
                <a:latin typeface="华文新魏" panose="02010800040101010101" pitchFamily="2" charset="-122"/>
                <a:ea typeface="华文新魏" panose="02010800040101010101" pitchFamily="2" charset="-122"/>
              </a:rPr>
              <a:t>   一般来说，每个应用程序都有自己的配置文件拷贝，并很可能与范例不同。</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6388"/>
                                        </p:tgtEl>
                                        <p:attrNameLst>
                                          <p:attrName>style.visibility</p:attrName>
                                        </p:attrNameLst>
                                      </p:cBhvr>
                                      <p:to>
                                        <p:strVal val="visible"/>
                                      </p:to>
                                    </p:set>
                                    <p:anim calcmode="discrete" valueType="clr">
                                      <p:cBhvr override="childStyle">
                                        <p:cTn id="7" dur="80"/>
                                        <p:tgtEl>
                                          <p:spTgt spid="1638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6388"/>
                                        </p:tgtEl>
                                        <p:attrNameLst>
                                          <p:attrName>fillcolor</p:attrName>
                                        </p:attrNameLst>
                                      </p:cBhvr>
                                      <p:tavLst>
                                        <p:tav tm="0">
                                          <p:val>
                                            <p:clrVal>
                                              <a:schemeClr val="accent2"/>
                                            </p:clrVal>
                                          </p:val>
                                        </p:tav>
                                        <p:tav tm="50000">
                                          <p:val>
                                            <p:clrVal>
                                              <a:schemeClr val="hlink"/>
                                            </p:clrVal>
                                          </p:val>
                                        </p:tav>
                                      </p:tavLst>
                                    </p:anim>
                                    <p:set>
                                      <p:cBhvr>
                                        <p:cTn id="9" dur="80"/>
                                        <p:tgtEl>
                                          <p:spTgt spid="16388"/>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16389"/>
                                        </p:tgtEl>
                                        <p:attrNameLst>
                                          <p:attrName>style.visibility</p:attrName>
                                        </p:attrNameLst>
                                      </p:cBhvr>
                                      <p:to>
                                        <p:strVal val="visible"/>
                                      </p:to>
                                    </p:set>
                                    <p:animEffect transition="in" filter="wipe(up)">
                                      <p:cBhvr>
                                        <p:cTn id="13"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P spid="1638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17670" name="Group 262"/>
          <p:cNvGraphicFramePr>
            <a:graphicFrameLocks noGrp="1"/>
          </p:cNvGraphicFramePr>
          <p:nvPr>
            <p:ph idx="1"/>
          </p:nvPr>
        </p:nvGraphicFramePr>
        <p:xfrm>
          <a:off x="609600" y="2932088"/>
          <a:ext cx="10972800" cy="1584816"/>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33514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OSInit </a:t>
                      </a: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OS_CORE.C</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14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void  OSInit(void) </a:t>
                      </a: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514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初始化</a:t>
                      </a: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μC/OS-Ⅱ</a:t>
                      </a:r>
                      <a:r>
                        <a:rPr kumimoji="0"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，无函数参数和返回值</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57888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必须在调用</a:t>
                      </a: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OSStart()</a:t>
                      </a:r>
                      <a:r>
                        <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函数之前调用</a:t>
                      </a: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OSInit()</a:t>
                      </a:r>
                      <a:r>
                        <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，而只有在调用</a:t>
                      </a: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OSStart()</a:t>
                      </a:r>
                      <a:r>
                        <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函数之后，</a:t>
                      </a: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μC/OS-Ⅱ</a:t>
                      </a:r>
                      <a:r>
                        <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才真正开始运行多任务</a:t>
                      </a:r>
                    </a:p>
                  </a:txBody>
                  <a:tcPr marL="146304" marR="146304"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7411"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17412" name="Text Box 4"/>
          <p:cNvSpPr txBox="1">
            <a:spLocks noChangeArrowheads="1"/>
          </p:cNvSpPr>
          <p:nvPr/>
        </p:nvSpPr>
        <p:spPr bwMode="auto">
          <a:xfrm>
            <a:off x="2667000" y="2286000"/>
            <a:ext cx="685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OSInit</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7412"/>
                                        </p:tgtEl>
                                        <p:attrNameLst>
                                          <p:attrName>style.visibility</p:attrName>
                                        </p:attrNameLst>
                                      </p:cBhvr>
                                      <p:to>
                                        <p:strVal val="visible"/>
                                      </p:to>
                                    </p:set>
                                    <p:animEffect transition="in" filter="wipe(up)">
                                      <p:cBhvr>
                                        <p:cTn id="12" dur="500"/>
                                        <p:tgtEl>
                                          <p:spTgt spid="17412"/>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7670"/>
                                        </p:tgtEl>
                                        <p:attrNameLst>
                                          <p:attrName>style.visibility</p:attrName>
                                        </p:attrNameLst>
                                      </p:cBhvr>
                                      <p:to>
                                        <p:strVal val="visible"/>
                                      </p:to>
                                    </p:set>
                                    <p:animEffect transition="in" filter="wipe(up)">
                                      <p:cBhvr>
                                        <p:cTn id="16" dur="500"/>
                                        <p:tgtEl>
                                          <p:spTgt spid="17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P spid="1741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24607" name="Group 31"/>
          <p:cNvGraphicFramePr>
            <a:graphicFrameLocks noGrp="1"/>
          </p:cNvGraphicFramePr>
          <p:nvPr>
            <p:ph idx="1"/>
          </p:nvPr>
        </p:nvGraphicFramePr>
        <p:xfrm>
          <a:off x="609600" y="2829060"/>
          <a:ext cx="10972800" cy="1584960"/>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OSStart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OS_CORE.C</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void  OSStart(void)</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启动</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μC/OS-II</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的多任务环境，无函数参数和返回值</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在调用</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OSStart(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之前必须先调用</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OSInit (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。在用户程序中</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OSStart(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只能被调用一次，第二次调用</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OSStart(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将不执行任何操作</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1267"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24580" name="Text Box 4"/>
          <p:cNvSpPr txBox="1">
            <a:spLocks noChangeArrowheads="1"/>
          </p:cNvSpPr>
          <p:nvPr/>
        </p:nvSpPr>
        <p:spPr bwMode="auto">
          <a:xfrm>
            <a:off x="2667000" y="2286000"/>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OSStart</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4580"/>
                                        </p:tgtEl>
                                        <p:attrNameLst>
                                          <p:attrName>style.visibility</p:attrName>
                                        </p:attrNameLst>
                                      </p:cBhvr>
                                      <p:to>
                                        <p:strVal val="visible"/>
                                      </p:to>
                                    </p:set>
                                    <p:animEffect transition="in" filter="wipe(up)">
                                      <p:cBhvr>
                                        <p:cTn id="7" dur="500"/>
                                        <p:tgtEl>
                                          <p:spTgt spid="2458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607"/>
                                        </p:tgtEl>
                                        <p:attrNameLst>
                                          <p:attrName>style.visibility</p:attrName>
                                        </p:attrNameLst>
                                      </p:cBhvr>
                                      <p:to>
                                        <p:strVal val="visible"/>
                                      </p:to>
                                    </p:set>
                                    <p:animEffect transition="in" filter="wipe(up)">
                                      <p:cBhvr>
                                        <p:cTn id="11" dur="500"/>
                                        <p:tgtEl>
                                          <p:spTgt spid="24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25662" name="Group 62"/>
          <p:cNvGraphicFramePr>
            <a:graphicFrameLocks noGrp="1"/>
          </p:cNvGraphicFramePr>
          <p:nvPr>
            <p:ph idx="1"/>
          </p:nvPr>
        </p:nvGraphicFramePr>
        <p:xfrm>
          <a:off x="609600" y="2829061"/>
          <a:ext cx="10972801" cy="3462350"/>
        </p:xfrm>
        <a:graphic>
          <a:graphicData uri="http://schemas.openxmlformats.org/drawingml/2006/table">
            <a:tbl>
              <a:tblPr/>
              <a:tblGrid>
                <a:gridCol w="1449238">
                  <a:extLst>
                    <a:ext uri="{9D8B030D-6E8A-4147-A177-3AD203B41FA5}">
                      <a16:colId xmlns:a16="http://schemas.microsoft.com/office/drawing/2014/main" val="20000"/>
                    </a:ext>
                  </a:extLst>
                </a:gridCol>
                <a:gridCol w="5919878">
                  <a:extLst>
                    <a:ext uri="{9D8B030D-6E8A-4147-A177-3AD203B41FA5}">
                      <a16:colId xmlns:a16="http://schemas.microsoft.com/office/drawing/2014/main" val="20001"/>
                    </a:ext>
                  </a:extLst>
                </a:gridCol>
                <a:gridCol w="1615296">
                  <a:extLst>
                    <a:ext uri="{9D8B030D-6E8A-4147-A177-3AD203B41FA5}">
                      <a16:colId xmlns:a16="http://schemas.microsoft.com/office/drawing/2014/main" val="20002"/>
                    </a:ext>
                  </a:extLst>
                </a:gridCol>
                <a:gridCol w="1988389">
                  <a:extLst>
                    <a:ext uri="{9D8B030D-6E8A-4147-A177-3AD203B41FA5}">
                      <a16:colId xmlns:a16="http://schemas.microsoft.com/office/drawing/2014/main" val="20003"/>
                    </a:ext>
                  </a:extLst>
                </a:gridCol>
              </a:tblGrid>
              <a:tr h="33526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OSTaskCreate </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OS_TASK.C</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60956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INT8U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OSTaskCreate</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(void (*task)(void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pd</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void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pdata</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OS_STK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ptos</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INT8U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prio</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7908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建立一个新任务。既可以在多任务环境启动之前，也可以在正在运行的任务中创建任务</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87168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task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：指向任务代码的指针（函数指针）  </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pdata</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：传递给任务的参数</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一个变量指针</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ptos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：指向任务堆栈栈顶的指针              </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prio  </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：任务的优先级 </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06674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任务堆栈必须声明为</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OS_STK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类型。注意：在中断处理程序中不能建立任务。在任务中必须调用</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μC</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提供的下述过程之一：延时等待、任务挂起、等待事件发生（等待信号量，消息邮箱、消息队列），以便其它任务也能获得</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CPU</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的使用权 </a:t>
                      </a:r>
                    </a:p>
                  </a:txBody>
                  <a:tcPr marL="124220" marR="12422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12291"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25604" name="Text Box 4"/>
          <p:cNvSpPr txBox="1">
            <a:spLocks noChangeArrowheads="1"/>
          </p:cNvSpPr>
          <p:nvPr/>
        </p:nvSpPr>
        <p:spPr bwMode="auto">
          <a:xfrm>
            <a:off x="2667000" y="22860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OSTaskCreate</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wipe(up)">
                                      <p:cBhvr>
                                        <p:cTn id="7" dur="500"/>
                                        <p:tgtEl>
                                          <p:spTgt spid="2560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5662"/>
                                        </p:tgtEl>
                                        <p:attrNameLst>
                                          <p:attrName>style.visibility</p:attrName>
                                        </p:attrNameLst>
                                      </p:cBhvr>
                                      <p:to>
                                        <p:strVal val="visible"/>
                                      </p:to>
                                    </p:set>
                                    <p:animEffect transition="in" filter="wipe(up)">
                                      <p:cBhvr>
                                        <p:cTn id="11" dur="500"/>
                                        <p:tgtEl>
                                          <p:spTgt spid="25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37935" name="Group 47"/>
          <p:cNvGraphicFramePr>
            <a:graphicFrameLocks noGrp="1"/>
          </p:cNvGraphicFramePr>
          <p:nvPr>
            <p:ph idx="1"/>
          </p:nvPr>
        </p:nvGraphicFramePr>
        <p:xfrm>
          <a:off x="609600" y="2841936"/>
          <a:ext cx="10972800" cy="3140075"/>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33534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OSTimeDly </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OS_TIME.C</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34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void  OSTimeDly (INT16U ticks)</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131090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将一个任务延时若干个时钟节拍，无函数返回值。延时时间的长度可从</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到</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65535</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个时钟节拍，延时时间</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表示不进行延时，函数将立即返回调用者，延时的具体时间依赖于系统每秒钟有多少时钟节拍（由文件</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OS_CFG..H</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中的常量</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OS_TICKS_PER _SEC</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设定） </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34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r>
                        <a:rPr kumimoji="0"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 </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ticks</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：要延时的时钟节拍数 </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82312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延时时间</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表示不进行延时操作，而立即返回调用者。为了确保设定的延时时间，建议用户设定的时钟节拍数加</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。例如，希望延时</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个时钟节拍，可设定参数为</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11 </a:t>
                      </a:r>
                    </a:p>
                  </a:txBody>
                  <a:tcPr marL="146304" marR="146304"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13315"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37892"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OSTimeDly</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wipe(up)">
                                      <p:cBhvr>
                                        <p:cTn id="7" dur="500"/>
                                        <p:tgtEl>
                                          <p:spTgt spid="3789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7935"/>
                                        </p:tgtEl>
                                        <p:attrNameLst>
                                          <p:attrName>style.visibility</p:attrName>
                                        </p:attrNameLst>
                                      </p:cBhvr>
                                      <p:to>
                                        <p:strVal val="visible"/>
                                      </p:to>
                                    </p:set>
                                    <p:animEffect transition="in" filter="wipe(up)">
                                      <p:cBhvr>
                                        <p:cTn id="11" dur="500"/>
                                        <p:tgtEl>
                                          <p:spTgt spid="37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38948" name="Group 36"/>
          <p:cNvGraphicFramePr>
            <a:graphicFrameLocks noGrp="1"/>
          </p:cNvGraphicFramePr>
          <p:nvPr>
            <p:ph idx="1"/>
          </p:nvPr>
        </p:nvGraphicFramePr>
        <p:xfrm>
          <a:off x="609600" y="2841934"/>
          <a:ext cx="10972800" cy="2560639"/>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33532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OSTimeTick </a:t>
                      </a: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OS_CORE.C</a:t>
                      </a: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32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void  OSTimeTick(void)</a:t>
                      </a: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82306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在每次时钟节拍中断服务程序中被调用，无函数参数和返回值。</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OSTimeTick()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检查处于延时状态的任务是否达到延时时间，或正在等待事件的任务是否超时</a:t>
                      </a: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106693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OSTimeTick()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的运行时间和系统中的任务数直接相关，在任务或中断中都可以调用。如果在任务中调用，任务的优先级应该很高（优先级数字很小），这是因为</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OSTimeTick()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负责所有任务的延时操作 </a:t>
                      </a:r>
                    </a:p>
                  </a:txBody>
                  <a:tcPr marL="146304" marR="14630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4339"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38916" name="Text Box 4"/>
          <p:cNvSpPr txBox="1">
            <a:spLocks noChangeArrowheads="1"/>
          </p:cNvSpPr>
          <p:nvPr/>
        </p:nvSpPr>
        <p:spPr bwMode="auto">
          <a:xfrm>
            <a:off x="2667000" y="22860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/OS-II </a:t>
            </a:r>
            <a:r>
              <a:rPr lang="zh-CN" altLang="en-US" sz="2400" dirty="0">
                <a:latin typeface="华文新魏" panose="02010800040101010101" pitchFamily="2" charset="-122"/>
                <a:ea typeface="华文新魏" panose="02010800040101010101" pitchFamily="2" charset="-122"/>
              </a:rPr>
              <a:t>微小内核</a:t>
            </a:r>
            <a:r>
              <a:rPr lang="en-US" altLang="zh-CN" sz="2400" dirty="0">
                <a:latin typeface="华文新魏" panose="02010800040101010101" pitchFamily="2" charset="-122"/>
                <a:ea typeface="华文新魏" panose="02010800040101010101" pitchFamily="2" charset="-122"/>
              </a:rPr>
              <a:t>SOURCE4</a:t>
            </a:r>
            <a:r>
              <a:rPr lang="zh-CN" altLang="en-US" sz="2400" dirty="0">
                <a:latin typeface="华文新魏" panose="02010800040101010101" pitchFamily="2" charset="-122"/>
                <a:ea typeface="华文新魏" panose="02010800040101010101" pitchFamily="2" charset="-122"/>
              </a:rPr>
              <a:t>提供</a:t>
            </a:r>
            <a:r>
              <a:rPr lang="en-US" altLang="zh-CN" sz="2400" dirty="0">
                <a:latin typeface="华文新魏" panose="02010800040101010101" pitchFamily="2" charset="-122"/>
                <a:ea typeface="华文新魏" panose="02010800040101010101" pitchFamily="2" charset="-122"/>
              </a:rPr>
              <a:t>OSTimeTick</a:t>
            </a:r>
            <a:r>
              <a:rPr lang="zh-CN" altLang="en-US" sz="2400" dirty="0">
                <a:latin typeface="华文新魏" panose="02010800040101010101" pitchFamily="2" charset="-122"/>
                <a:ea typeface="华文新魏" panose="02010800040101010101" pitchFamily="2" charset="-122"/>
              </a:rPr>
              <a:t>函数。</a:t>
            </a:r>
            <a:r>
              <a:rPr lang="zh-CN" altLang="en-US" dirty="0"/>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wipe(up)">
                                      <p:cBhvr>
                                        <p:cTn id="7" dur="500"/>
                                        <p:tgtEl>
                                          <p:spTgt spid="3891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948"/>
                                        </p:tgtEl>
                                        <p:attrNameLst>
                                          <p:attrName>style.visibility</p:attrName>
                                        </p:attrNameLst>
                                      </p:cBhvr>
                                      <p:to>
                                        <p:strVal val="visible"/>
                                      </p:to>
                                    </p:set>
                                    <p:animEffect transition="in" filter="wipe(up)">
                                      <p:cBhvr>
                                        <p:cTn id="11" dur="500"/>
                                        <p:tgtEl>
                                          <p:spTgt spid="38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39984" name="Group 48"/>
          <p:cNvGraphicFramePr>
            <a:graphicFrameLocks noGrp="1"/>
          </p:cNvGraphicFramePr>
          <p:nvPr>
            <p:ph idx="1"/>
          </p:nvPr>
        </p:nvGraphicFramePr>
        <p:xfrm>
          <a:off x="609600" y="2790423"/>
          <a:ext cx="10972800" cy="3090864"/>
        </p:xfrm>
        <a:graphic>
          <a:graphicData uri="http://schemas.openxmlformats.org/drawingml/2006/table">
            <a:tbl>
              <a:tblPr/>
              <a:tblGrid>
                <a:gridCol w="1792224">
                  <a:extLst>
                    <a:ext uri="{9D8B030D-6E8A-4147-A177-3AD203B41FA5}">
                      <a16:colId xmlns:a16="http://schemas.microsoft.com/office/drawing/2014/main" val="20000"/>
                    </a:ext>
                  </a:extLst>
                </a:gridCol>
                <a:gridCol w="4773168">
                  <a:extLst>
                    <a:ext uri="{9D8B030D-6E8A-4147-A177-3AD203B41FA5}">
                      <a16:colId xmlns:a16="http://schemas.microsoft.com/office/drawing/2014/main" val="20001"/>
                    </a:ext>
                  </a:extLst>
                </a:gridCol>
                <a:gridCol w="1671067">
                  <a:extLst>
                    <a:ext uri="{9D8B030D-6E8A-4147-A177-3AD203B41FA5}">
                      <a16:colId xmlns:a16="http://schemas.microsoft.com/office/drawing/2014/main" val="20002"/>
                    </a:ext>
                  </a:extLst>
                </a:gridCol>
                <a:gridCol w="2736341">
                  <a:extLst>
                    <a:ext uri="{9D8B030D-6E8A-4147-A177-3AD203B41FA5}">
                      <a16:colId xmlns:a16="http://schemas.microsoft.com/office/drawing/2014/main" val="20003"/>
                    </a:ext>
                  </a:extLst>
                </a:gridCol>
              </a:tblGrid>
              <a:tr h="33530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OSTaskDel </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OS_TASK.C</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30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INT8U  OSTaskDel (INT8U prio)</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7915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删除一个指定优先级的任务。被删除的任务将回到休眠状态，任务被删除后可以用函数</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OSTaskCreate()</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重新建立</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30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prio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：指定要删除任务的优先级，如果为</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OS_PRIO_SELF</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则删除自身 </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50580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OS_NO_ERR</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：函数调用成功</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OS_TASK_DEL_IDLE</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：错误，试图删除空闲任务（</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Idle task</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OS_TASK_DEL_ ERR</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：错误，指定要删除的任务不存在</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OS_PRIO_INVALID</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：参数指定的优先级大于</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OS_LOWEST_PRIO</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OS_TASK_DEL_ISR</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：错误，试图在中断处理程序中删除任务 </a:t>
                      </a:r>
                    </a:p>
                  </a:txBody>
                  <a:tcPr marL="131674" marR="13167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15363"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39940"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OSTaskDel</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9940"/>
                                        </p:tgtEl>
                                        <p:attrNameLst>
                                          <p:attrName>style.visibility</p:attrName>
                                        </p:attrNameLst>
                                      </p:cBhvr>
                                      <p:to>
                                        <p:strVal val="visible"/>
                                      </p:to>
                                    </p:set>
                                    <p:animEffect transition="in" filter="wipe(up)">
                                      <p:cBhvr>
                                        <p:cTn id="7" dur="500"/>
                                        <p:tgtEl>
                                          <p:spTgt spid="3994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9984"/>
                                        </p:tgtEl>
                                        <p:attrNameLst>
                                          <p:attrName>style.visibility</p:attrName>
                                        </p:attrNameLst>
                                      </p:cBhvr>
                                      <p:to>
                                        <p:strVal val="visible"/>
                                      </p:to>
                                    </p:set>
                                    <p:animEffect transition="in" filter="wipe(up)">
                                      <p:cBhvr>
                                        <p:cTn id="11" dur="500"/>
                                        <p:tgtEl>
                                          <p:spTgt spid="39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0993" name="Group 33"/>
          <p:cNvGraphicFramePr>
            <a:graphicFrameLocks noGrp="1"/>
          </p:cNvGraphicFramePr>
          <p:nvPr>
            <p:ph idx="1"/>
          </p:nvPr>
        </p:nvGraphicFramePr>
        <p:xfrm>
          <a:off x="609600" y="3047999"/>
          <a:ext cx="10972800" cy="2316480"/>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13811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OSIntEnter</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OS_CORE.C</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13811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void  OSIntEnter (void)</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4133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通知</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μC/OS-Ⅱ</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一个中断服务已开始执行，这有助于</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μC/OS-Ⅱ</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掌握中断嵌套的情况。通常</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OSIntExit()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和</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OSIntEnter()</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联合使用，无函数参数和返回值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在中断服务程序中，如果保证直接递增</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OSIntNesting“</a:t>
                      </a:r>
                      <a:r>
                        <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原子操作</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”，中断服务程序使用直接递增</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OSIntNesting</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的方法而不调用</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OSIntEnter</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函数</a:t>
                      </a: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何为原子操作？在一个任务的执行过程中，如果有某些操作不希望在执行过程中被别的任务或中断打断，那么这些不希望被打断的操作就是原子操作</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6387"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0964"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OSIntEnter</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wipe(up)">
                                      <p:cBhvr>
                                        <p:cTn id="7" dur="500"/>
                                        <p:tgtEl>
                                          <p:spTgt spid="4096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0993"/>
                                        </p:tgtEl>
                                        <p:attrNameLst>
                                          <p:attrName>style.visibility</p:attrName>
                                        </p:attrNameLst>
                                      </p:cBhvr>
                                      <p:to>
                                        <p:strVal val="visible"/>
                                      </p:to>
                                    </p:set>
                                    <p:animEffect transition="in" filter="wipe(up)">
                                      <p:cBhvr>
                                        <p:cTn id="11" dur="500"/>
                                        <p:tgtEl>
                                          <p:spTgt spid="40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2015" name="Group 31"/>
          <p:cNvGraphicFramePr>
            <a:graphicFrameLocks noGrp="1"/>
          </p:cNvGraphicFramePr>
          <p:nvPr>
            <p:ph idx="1"/>
          </p:nvPr>
        </p:nvGraphicFramePr>
        <p:xfrm>
          <a:off x="609600" y="2803302"/>
          <a:ext cx="10972800" cy="2316480"/>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13811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OSIntExit</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OS_CORE.C</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13811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void  OSIntExit(void)</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4133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通知</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μC/OS-Ⅱ</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一个中断服务已执行完毕，这有助于</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μC/OS-Ⅱ</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掌握中断嵌套的情况。通常</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OSIntExit()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和</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OSIntEnter()</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联合使用。当最后一层嵌套的中断执行完毕后，如果有更高优先级的任务准备就绪，</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μC/OS-Ⅱ</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会调用任务调度函数，在这种情况下，中断返回到更高优先级的任务而不是被中断了的任务。无函数参数和返回值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在任务级不能调用该函数。即使中断服务程序使用直接递增</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OSIntNesting</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的方法（没有调用</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OSIntEnter</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），也必须调用</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OSIntExit</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函数 </a:t>
                      </a:r>
                    </a:p>
                  </a:txBody>
                  <a:tcPr marL="146304" marR="1463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7411"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1988"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OSIntExit</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wipe(up)">
                                      <p:cBhvr>
                                        <p:cTn id="7" dur="500"/>
                                        <p:tgtEl>
                                          <p:spTgt spid="4198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2015"/>
                                        </p:tgtEl>
                                        <p:attrNameLst>
                                          <p:attrName>style.visibility</p:attrName>
                                        </p:attrNameLst>
                                      </p:cBhvr>
                                      <p:to>
                                        <p:strVal val="visible"/>
                                      </p:to>
                                    </p:set>
                                    <p:animEffect transition="in" filter="wipe(up)">
                                      <p:cBhvr>
                                        <p:cTn id="11" dur="500"/>
                                        <p:tgtEl>
                                          <p:spTgt spid="42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99330" name="Group 2"/>
          <p:cNvGrpSpPr/>
          <p:nvPr/>
        </p:nvGrpSpPr>
        <p:grpSpPr bwMode="auto">
          <a:xfrm>
            <a:off x="2927351" y="1341439"/>
            <a:ext cx="6264275" cy="4751387"/>
            <a:chOff x="884" y="845"/>
            <a:chExt cx="3946" cy="2993"/>
          </a:xfrm>
        </p:grpSpPr>
        <p:sp>
          <p:nvSpPr>
            <p:cNvPr id="99331" name="AutoShape 3"/>
            <p:cNvSpPr>
              <a:spLocks noChangeArrowheads="1"/>
            </p:cNvSpPr>
            <p:nvPr/>
          </p:nvSpPr>
          <p:spPr bwMode="auto">
            <a:xfrm>
              <a:off x="884" y="845"/>
              <a:ext cx="3946" cy="2993"/>
            </a:xfrm>
            <a:prstGeom prst="roundRect">
              <a:avLst>
                <a:gd name="adj" fmla="val 2306"/>
              </a:avLst>
            </a:prstGeom>
            <a:solidFill>
              <a:srgbClr val="C0C0C0"/>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9332" name="Picture 4" descr="c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 y="935"/>
              <a:ext cx="3766" cy="28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333" name="Group 5"/>
          <p:cNvGrpSpPr/>
          <p:nvPr/>
        </p:nvGrpSpPr>
        <p:grpSpPr bwMode="auto">
          <a:xfrm>
            <a:off x="2135188" y="1270000"/>
            <a:ext cx="7993062" cy="5111750"/>
            <a:chOff x="385" y="800"/>
            <a:chExt cx="5035" cy="3220"/>
          </a:xfrm>
        </p:grpSpPr>
        <p:sp>
          <p:nvSpPr>
            <p:cNvPr id="99334" name="AutoShape 6"/>
            <p:cNvSpPr>
              <a:spLocks noChangeArrowheads="1"/>
            </p:cNvSpPr>
            <p:nvPr/>
          </p:nvSpPr>
          <p:spPr bwMode="auto">
            <a:xfrm>
              <a:off x="385" y="800"/>
              <a:ext cx="4944" cy="3220"/>
            </a:xfrm>
            <a:prstGeom prst="roundRect">
              <a:avLst>
                <a:gd name="adj" fmla="val 1870"/>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9335" name="Picture 7"/>
            <p:cNvPicPr>
              <a:picLocks noChangeAspect="1" noChangeArrowheads="1"/>
            </p:cNvPicPr>
            <p:nvPr/>
          </p:nvPicPr>
          <p:blipFill>
            <a:blip r:embed="rId3">
              <a:extLst>
                <a:ext uri="{28A0092B-C50C-407E-A947-70E740481C1C}">
                  <a14:useLocalDpi xmlns:a14="http://schemas.microsoft.com/office/drawing/2010/main" val="0"/>
                </a:ext>
              </a:extLst>
            </a:blip>
            <a:srcRect r="15288"/>
            <a:stretch>
              <a:fillRect/>
            </a:stretch>
          </p:blipFill>
          <p:spPr bwMode="auto">
            <a:xfrm>
              <a:off x="468" y="1019"/>
              <a:ext cx="4272" cy="2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336" name="Rectangle 8"/>
            <p:cNvSpPr>
              <a:spLocks noChangeArrowheads="1"/>
            </p:cNvSpPr>
            <p:nvPr/>
          </p:nvSpPr>
          <p:spPr bwMode="auto">
            <a:xfrm>
              <a:off x="476" y="3385"/>
              <a:ext cx="861" cy="4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7" name="Rectangle 9"/>
            <p:cNvSpPr>
              <a:spLocks noChangeArrowheads="1"/>
            </p:cNvSpPr>
            <p:nvPr/>
          </p:nvSpPr>
          <p:spPr bwMode="auto">
            <a:xfrm>
              <a:off x="4740" y="3249"/>
              <a:ext cx="453" cy="6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8" name="Text Box 10"/>
            <p:cNvSpPr txBox="1">
              <a:spLocks noChangeArrowheads="1"/>
            </p:cNvSpPr>
            <p:nvPr/>
          </p:nvSpPr>
          <p:spPr bwMode="auto">
            <a:xfrm>
              <a:off x="4740" y="3249"/>
              <a:ext cx="680"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400">
                  <a:latin typeface="Times New Roman" panose="02020603050405020304" pitchFamily="18" charset="0"/>
                </a:rPr>
                <a:t>马达</a:t>
              </a:r>
            </a:p>
            <a:p>
              <a:pPr>
                <a:spcBef>
                  <a:spcPct val="50000"/>
                </a:spcBef>
              </a:pPr>
              <a:r>
                <a:rPr kumimoji="1" lang="zh-CN" altLang="en-US" sz="1400">
                  <a:latin typeface="Times New Roman" panose="02020603050405020304" pitchFamily="18" charset="0"/>
                </a:rPr>
                <a:t>控制器</a:t>
              </a:r>
            </a:p>
            <a:p>
              <a:pPr>
                <a:spcBef>
                  <a:spcPct val="50000"/>
                </a:spcBef>
              </a:pPr>
              <a:r>
                <a:rPr kumimoji="1" lang="zh-CN" altLang="en-US" sz="1400">
                  <a:latin typeface="Times New Roman" panose="02020603050405020304" pitchFamily="18" charset="0"/>
                </a:rPr>
                <a:t>车灯</a:t>
              </a:r>
            </a:p>
          </p:txBody>
        </p:sp>
        <p:sp>
          <p:nvSpPr>
            <p:cNvPr id="99339" name="AutoShape 11"/>
            <p:cNvSpPr>
              <a:spLocks noChangeArrowheads="1"/>
            </p:cNvSpPr>
            <p:nvPr/>
          </p:nvSpPr>
          <p:spPr bwMode="auto">
            <a:xfrm>
              <a:off x="4377" y="3249"/>
              <a:ext cx="862" cy="635"/>
            </a:xfrm>
            <a:prstGeom prst="roundRect">
              <a:avLst>
                <a:gd name="adj" fmla="val 11708"/>
              </a:avLst>
            </a:prstGeom>
            <a:solidFill>
              <a:srgbClr val="FFFF99">
                <a:alpha val="20000"/>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9342" name="AutoShape 14"/>
          <p:cNvSpPr>
            <a:spLocks noChangeArrowheads="1"/>
          </p:cNvSpPr>
          <p:nvPr/>
        </p:nvSpPr>
        <p:spPr bwMode="auto">
          <a:xfrm>
            <a:off x="8688388" y="2060575"/>
            <a:ext cx="1223962" cy="647700"/>
          </a:xfrm>
          <a:prstGeom prst="wedgeRoundRectCallout">
            <a:avLst>
              <a:gd name="adj1" fmla="val -63361"/>
              <a:gd name="adj2" fmla="val 83579"/>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a:latin typeface="Times New Roman" panose="02020603050405020304" pitchFamily="18" charset="0"/>
                <a:ea typeface="华文新魏" panose="02010800040101010101" pitchFamily="2" charset="-122"/>
              </a:rPr>
              <a:t>尾灯控制系统</a:t>
            </a:r>
          </a:p>
        </p:txBody>
      </p:sp>
      <p:sp>
        <p:nvSpPr>
          <p:cNvPr id="99343" name="AutoShape 15"/>
          <p:cNvSpPr>
            <a:spLocks noChangeArrowheads="1"/>
          </p:cNvSpPr>
          <p:nvPr/>
        </p:nvSpPr>
        <p:spPr bwMode="auto">
          <a:xfrm>
            <a:off x="7680326" y="1196975"/>
            <a:ext cx="1223963" cy="647700"/>
          </a:xfrm>
          <a:prstGeom prst="wedgeRoundRectCallout">
            <a:avLst>
              <a:gd name="adj1" fmla="val -63361"/>
              <a:gd name="adj2" fmla="val 83579"/>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a:latin typeface="Times New Roman" panose="02020603050405020304" pitchFamily="18" charset="0"/>
                <a:ea typeface="华文新魏" panose="02010800040101010101" pitchFamily="2" charset="-122"/>
              </a:rPr>
              <a:t>后车门控制系统</a:t>
            </a:r>
          </a:p>
        </p:txBody>
      </p:sp>
      <p:sp>
        <p:nvSpPr>
          <p:cNvPr id="99344" name="AutoShape 16"/>
          <p:cNvSpPr>
            <a:spLocks noChangeArrowheads="1"/>
          </p:cNvSpPr>
          <p:nvPr/>
        </p:nvSpPr>
        <p:spPr bwMode="auto">
          <a:xfrm>
            <a:off x="3071813" y="1484313"/>
            <a:ext cx="1223962" cy="647700"/>
          </a:xfrm>
          <a:prstGeom prst="wedgeRoundRectCallout">
            <a:avLst>
              <a:gd name="adj1" fmla="val 100324"/>
              <a:gd name="adj2" fmla="val 28185"/>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a:latin typeface="Times New Roman" panose="02020603050405020304" pitchFamily="18" charset="0"/>
                <a:ea typeface="华文新魏" panose="02010800040101010101" pitchFamily="2" charset="-122"/>
              </a:rPr>
              <a:t>前车门控制系统</a:t>
            </a:r>
          </a:p>
        </p:txBody>
      </p:sp>
      <p:sp>
        <p:nvSpPr>
          <p:cNvPr id="99345" name="AutoShape 17"/>
          <p:cNvSpPr>
            <a:spLocks noChangeArrowheads="1"/>
          </p:cNvSpPr>
          <p:nvPr/>
        </p:nvSpPr>
        <p:spPr bwMode="auto">
          <a:xfrm>
            <a:off x="3143251" y="5300663"/>
            <a:ext cx="1223963" cy="647700"/>
          </a:xfrm>
          <a:prstGeom prst="wedgeRoundRectCallout">
            <a:avLst>
              <a:gd name="adj1" fmla="val 151426"/>
              <a:gd name="adj2" fmla="val -171079"/>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a:latin typeface="Times New Roman" panose="02020603050405020304" pitchFamily="18" charset="0"/>
                <a:ea typeface="华文新魏" panose="02010800040101010101" pitchFamily="2" charset="-122"/>
              </a:rPr>
              <a:t>座椅控制系统</a:t>
            </a:r>
          </a:p>
        </p:txBody>
      </p:sp>
      <p:sp>
        <p:nvSpPr>
          <p:cNvPr id="99346" name="AutoShape 18"/>
          <p:cNvSpPr>
            <a:spLocks noChangeArrowheads="1"/>
          </p:cNvSpPr>
          <p:nvPr/>
        </p:nvSpPr>
        <p:spPr bwMode="auto">
          <a:xfrm>
            <a:off x="2279651" y="2349500"/>
            <a:ext cx="1223963" cy="647700"/>
          </a:xfrm>
          <a:prstGeom prst="wedgeRoundRectCallout">
            <a:avLst>
              <a:gd name="adj1" fmla="val 65824"/>
              <a:gd name="adj2" fmla="val 137991"/>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a:latin typeface="Times New Roman" panose="02020603050405020304" pitchFamily="18" charset="0"/>
                <a:ea typeface="华文新魏" panose="02010800040101010101" pitchFamily="2" charset="-122"/>
              </a:rPr>
              <a:t>发动器控制系统</a:t>
            </a:r>
          </a:p>
        </p:txBody>
      </p:sp>
      <p:sp>
        <p:nvSpPr>
          <p:cNvPr id="99347" name="AutoShape 19"/>
          <p:cNvSpPr>
            <a:spLocks noChangeArrowheads="1"/>
          </p:cNvSpPr>
          <p:nvPr/>
        </p:nvSpPr>
        <p:spPr bwMode="auto">
          <a:xfrm>
            <a:off x="9191625" y="3095625"/>
            <a:ext cx="1225550" cy="1557338"/>
          </a:xfrm>
          <a:prstGeom prst="roundRect">
            <a:avLst>
              <a:gd name="adj" fmla="val 16667"/>
            </a:avLst>
          </a:prstGeom>
          <a:solidFill>
            <a:srgbClr val="FFFF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所有的控制系统都是一个完整的嵌入式系统</a:t>
            </a:r>
          </a:p>
        </p:txBody>
      </p:sp>
      <p:sp>
        <p:nvSpPr>
          <p:cNvPr id="4" name="标题 3"/>
          <p:cNvSpPr>
            <a:spLocks noGrp="1"/>
          </p:cNvSpPr>
          <p:nvPr>
            <p:ph type="title"/>
          </p:nvPr>
        </p:nvSpPr>
        <p:spPr/>
        <p:txBody>
          <a:bodyPr/>
          <a:lstStyle/>
          <a:p>
            <a:r>
              <a:rPr kumimoji="1" lang="zh-CN" altLang="en-US" dirty="0">
                <a:latin typeface="Times New Roman" panose="02020603050405020304" pitchFamily="18" charset="0"/>
              </a:rPr>
              <a:t>汽车控制系统</a:t>
            </a:r>
            <a:endParaRPr lang="zh-CN" altLang="en-US" dirty="0"/>
          </a:p>
        </p:txBody>
      </p:sp>
      <p:sp>
        <p:nvSpPr>
          <p:cNvPr id="5" name="内容占位符 4"/>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333"/>
                                        </p:tgtEl>
                                        <p:attrNameLst>
                                          <p:attrName>style.visibility</p:attrName>
                                        </p:attrNameLst>
                                      </p:cBhvr>
                                      <p:to>
                                        <p:strVal val="visible"/>
                                      </p:to>
                                    </p:set>
                                    <p:animEffect transition="in" filter="fade">
                                      <p:cBhvr>
                                        <p:cTn id="7" dur="2000"/>
                                        <p:tgtEl>
                                          <p:spTgt spid="99333"/>
                                        </p:tgtEl>
                                      </p:cBhvr>
                                    </p:animEffect>
                                  </p:childTnLst>
                                </p:cTn>
                              </p:par>
                            </p:childTnLst>
                          </p:cTn>
                        </p:par>
                        <p:par>
                          <p:cTn id="8" fill="hold">
                            <p:stCondLst>
                              <p:cond delay="2000"/>
                            </p:stCondLst>
                            <p:childTnLst>
                              <p:par>
                                <p:cTn id="9" presetID="2" presetClass="entr" presetSubtype="8" fill="hold" grpId="0" nodeType="afterEffect">
                                  <p:stCondLst>
                                    <p:cond delay="500"/>
                                  </p:stCondLst>
                                  <p:childTnLst>
                                    <p:set>
                                      <p:cBhvr>
                                        <p:cTn id="10" dur="1" fill="hold">
                                          <p:stCondLst>
                                            <p:cond delay="0"/>
                                          </p:stCondLst>
                                        </p:cTn>
                                        <p:tgtEl>
                                          <p:spTgt spid="99344"/>
                                        </p:tgtEl>
                                        <p:attrNameLst>
                                          <p:attrName>style.visibility</p:attrName>
                                        </p:attrNameLst>
                                      </p:cBhvr>
                                      <p:to>
                                        <p:strVal val="visible"/>
                                      </p:to>
                                    </p:set>
                                    <p:anim calcmode="lin" valueType="num">
                                      <p:cBhvr additive="base">
                                        <p:cTn id="11" dur="500" fill="hold"/>
                                        <p:tgtEl>
                                          <p:spTgt spid="99344"/>
                                        </p:tgtEl>
                                        <p:attrNameLst>
                                          <p:attrName>ppt_x</p:attrName>
                                        </p:attrNameLst>
                                      </p:cBhvr>
                                      <p:tavLst>
                                        <p:tav tm="0">
                                          <p:val>
                                            <p:strVal val="0-#ppt_w/2"/>
                                          </p:val>
                                        </p:tav>
                                        <p:tav tm="100000">
                                          <p:val>
                                            <p:strVal val="#ppt_x"/>
                                          </p:val>
                                        </p:tav>
                                      </p:tavLst>
                                    </p:anim>
                                    <p:anim calcmode="lin" valueType="num">
                                      <p:cBhvr additive="base">
                                        <p:cTn id="12" dur="500" fill="hold"/>
                                        <p:tgtEl>
                                          <p:spTgt spid="9934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99346"/>
                                        </p:tgtEl>
                                        <p:attrNameLst>
                                          <p:attrName>style.visibility</p:attrName>
                                        </p:attrNameLst>
                                      </p:cBhvr>
                                      <p:to>
                                        <p:strVal val="visible"/>
                                      </p:to>
                                    </p:set>
                                    <p:anim calcmode="lin" valueType="num">
                                      <p:cBhvr additive="base">
                                        <p:cTn id="15" dur="500" fill="hold"/>
                                        <p:tgtEl>
                                          <p:spTgt spid="99346"/>
                                        </p:tgtEl>
                                        <p:attrNameLst>
                                          <p:attrName>ppt_x</p:attrName>
                                        </p:attrNameLst>
                                      </p:cBhvr>
                                      <p:tavLst>
                                        <p:tav tm="0">
                                          <p:val>
                                            <p:strVal val="0-#ppt_w/2"/>
                                          </p:val>
                                        </p:tav>
                                        <p:tav tm="100000">
                                          <p:val>
                                            <p:strVal val="#ppt_x"/>
                                          </p:val>
                                        </p:tav>
                                      </p:tavLst>
                                    </p:anim>
                                    <p:anim calcmode="lin" valueType="num">
                                      <p:cBhvr additive="base">
                                        <p:cTn id="16" dur="500" fill="hold"/>
                                        <p:tgtEl>
                                          <p:spTgt spid="99346"/>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500"/>
                                  </p:stCondLst>
                                  <p:childTnLst>
                                    <p:set>
                                      <p:cBhvr>
                                        <p:cTn id="18" dur="1" fill="hold">
                                          <p:stCondLst>
                                            <p:cond delay="0"/>
                                          </p:stCondLst>
                                        </p:cTn>
                                        <p:tgtEl>
                                          <p:spTgt spid="99345"/>
                                        </p:tgtEl>
                                        <p:attrNameLst>
                                          <p:attrName>style.visibility</p:attrName>
                                        </p:attrNameLst>
                                      </p:cBhvr>
                                      <p:to>
                                        <p:strVal val="visible"/>
                                      </p:to>
                                    </p:set>
                                    <p:anim calcmode="lin" valueType="num">
                                      <p:cBhvr additive="base">
                                        <p:cTn id="19" dur="500" fill="hold"/>
                                        <p:tgtEl>
                                          <p:spTgt spid="99345"/>
                                        </p:tgtEl>
                                        <p:attrNameLst>
                                          <p:attrName>ppt_x</p:attrName>
                                        </p:attrNameLst>
                                      </p:cBhvr>
                                      <p:tavLst>
                                        <p:tav tm="0">
                                          <p:val>
                                            <p:strVal val="#ppt_x"/>
                                          </p:val>
                                        </p:tav>
                                        <p:tav tm="100000">
                                          <p:val>
                                            <p:strVal val="#ppt_x"/>
                                          </p:val>
                                        </p:tav>
                                      </p:tavLst>
                                    </p:anim>
                                    <p:anim calcmode="lin" valueType="num">
                                      <p:cBhvr additive="base">
                                        <p:cTn id="20" dur="500" fill="hold"/>
                                        <p:tgtEl>
                                          <p:spTgt spid="99345"/>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99342"/>
                                        </p:tgtEl>
                                        <p:attrNameLst>
                                          <p:attrName>style.visibility</p:attrName>
                                        </p:attrNameLst>
                                      </p:cBhvr>
                                      <p:to>
                                        <p:strVal val="visible"/>
                                      </p:to>
                                    </p:set>
                                    <p:anim calcmode="lin" valueType="num">
                                      <p:cBhvr additive="base">
                                        <p:cTn id="23" dur="500" fill="hold"/>
                                        <p:tgtEl>
                                          <p:spTgt spid="99342"/>
                                        </p:tgtEl>
                                        <p:attrNameLst>
                                          <p:attrName>ppt_x</p:attrName>
                                        </p:attrNameLst>
                                      </p:cBhvr>
                                      <p:tavLst>
                                        <p:tav tm="0">
                                          <p:val>
                                            <p:strVal val="1+#ppt_w/2"/>
                                          </p:val>
                                        </p:tav>
                                        <p:tav tm="100000">
                                          <p:val>
                                            <p:strVal val="#ppt_x"/>
                                          </p:val>
                                        </p:tav>
                                      </p:tavLst>
                                    </p:anim>
                                    <p:anim calcmode="lin" valueType="num">
                                      <p:cBhvr additive="base">
                                        <p:cTn id="24" dur="500" fill="hold"/>
                                        <p:tgtEl>
                                          <p:spTgt spid="9934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99343"/>
                                        </p:tgtEl>
                                        <p:attrNameLst>
                                          <p:attrName>style.visibility</p:attrName>
                                        </p:attrNameLst>
                                      </p:cBhvr>
                                      <p:to>
                                        <p:strVal val="visible"/>
                                      </p:to>
                                    </p:set>
                                    <p:anim calcmode="lin" valueType="num">
                                      <p:cBhvr additive="base">
                                        <p:cTn id="27" dur="500" fill="hold"/>
                                        <p:tgtEl>
                                          <p:spTgt spid="99343"/>
                                        </p:tgtEl>
                                        <p:attrNameLst>
                                          <p:attrName>ppt_x</p:attrName>
                                        </p:attrNameLst>
                                      </p:cBhvr>
                                      <p:tavLst>
                                        <p:tav tm="0">
                                          <p:val>
                                            <p:strVal val="1+#ppt_w/2"/>
                                          </p:val>
                                        </p:tav>
                                        <p:tav tm="100000">
                                          <p:val>
                                            <p:strVal val="#ppt_x"/>
                                          </p:val>
                                        </p:tav>
                                      </p:tavLst>
                                    </p:anim>
                                    <p:anim calcmode="lin" valueType="num">
                                      <p:cBhvr additive="base">
                                        <p:cTn id="28" dur="500" fill="hold"/>
                                        <p:tgtEl>
                                          <p:spTgt spid="99343"/>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2" presetClass="entr" presetSubtype="2" fill="hold" grpId="0" nodeType="afterEffect">
                                  <p:stCondLst>
                                    <p:cond delay="0"/>
                                  </p:stCondLst>
                                  <p:childTnLst>
                                    <p:set>
                                      <p:cBhvr>
                                        <p:cTn id="31" dur="1" fill="hold">
                                          <p:stCondLst>
                                            <p:cond delay="0"/>
                                          </p:stCondLst>
                                        </p:cTn>
                                        <p:tgtEl>
                                          <p:spTgt spid="99347"/>
                                        </p:tgtEl>
                                        <p:attrNameLst>
                                          <p:attrName>style.visibility</p:attrName>
                                        </p:attrNameLst>
                                      </p:cBhvr>
                                      <p:to>
                                        <p:strVal val="visible"/>
                                      </p:to>
                                    </p:set>
                                    <p:anim calcmode="lin" valueType="num">
                                      <p:cBhvr additive="base">
                                        <p:cTn id="32" dur="500" fill="hold"/>
                                        <p:tgtEl>
                                          <p:spTgt spid="99347"/>
                                        </p:tgtEl>
                                        <p:attrNameLst>
                                          <p:attrName>ppt_x</p:attrName>
                                        </p:attrNameLst>
                                      </p:cBhvr>
                                      <p:tavLst>
                                        <p:tav tm="0">
                                          <p:val>
                                            <p:strVal val="1+#ppt_w/2"/>
                                          </p:val>
                                        </p:tav>
                                        <p:tav tm="100000">
                                          <p:val>
                                            <p:strVal val="#ppt_x"/>
                                          </p:val>
                                        </p:tav>
                                      </p:tavLst>
                                    </p:anim>
                                    <p:anim calcmode="lin" valueType="num">
                                      <p:cBhvr additive="base">
                                        <p:cTn id="33" dur="500" fill="hold"/>
                                        <p:tgtEl>
                                          <p:spTgt spid="993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42" grpId="0" animBg="1"/>
      <p:bldP spid="99343" grpId="0" animBg="1"/>
      <p:bldP spid="99344" grpId="0" animBg="1"/>
      <p:bldP spid="99345" grpId="0" animBg="1"/>
      <p:bldP spid="99346" grpId="0" animBg="1"/>
      <p:bldP spid="9934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3042" name="Group 34"/>
          <p:cNvGraphicFramePr>
            <a:graphicFrameLocks noGrp="1"/>
          </p:cNvGraphicFramePr>
          <p:nvPr>
            <p:ph idx="1"/>
          </p:nvPr>
        </p:nvGraphicFramePr>
        <p:xfrm>
          <a:off x="609600" y="2854816"/>
          <a:ext cx="10972800" cy="2316197"/>
        </p:xfrm>
        <a:graphic>
          <a:graphicData uri="http://schemas.openxmlformats.org/drawingml/2006/table">
            <a:tbl>
              <a:tblPr/>
              <a:tblGrid>
                <a:gridCol w="1889760">
                  <a:extLst>
                    <a:ext uri="{9D8B030D-6E8A-4147-A177-3AD203B41FA5}">
                      <a16:colId xmlns:a16="http://schemas.microsoft.com/office/drawing/2014/main" val="20000"/>
                    </a:ext>
                  </a:extLst>
                </a:gridCol>
                <a:gridCol w="4968240">
                  <a:extLst>
                    <a:ext uri="{9D8B030D-6E8A-4147-A177-3AD203B41FA5}">
                      <a16:colId xmlns:a16="http://schemas.microsoft.com/office/drawing/2014/main" val="20001"/>
                    </a:ext>
                  </a:extLst>
                </a:gridCol>
                <a:gridCol w="1744981">
                  <a:extLst>
                    <a:ext uri="{9D8B030D-6E8A-4147-A177-3AD203B41FA5}">
                      <a16:colId xmlns:a16="http://schemas.microsoft.com/office/drawing/2014/main" val="20002"/>
                    </a:ext>
                  </a:extLst>
                </a:gridCol>
                <a:gridCol w="2369819">
                  <a:extLst>
                    <a:ext uri="{9D8B030D-6E8A-4147-A177-3AD203B41FA5}">
                      <a16:colId xmlns:a16="http://schemas.microsoft.com/office/drawing/2014/main" val="20003"/>
                    </a:ext>
                  </a:extLst>
                </a:gridCol>
              </a:tblGrid>
              <a:tr h="57904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pt-BR"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OS_ENTER_CRITICAL()</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和</a:t>
                      </a:r>
                      <a:r>
                        <a:rPr kumimoji="0" lang="pt-BR"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OS_EXIT_CRITICAL() </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移植代码</a:t>
                      </a: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234">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由移植代码决定 </a:t>
                      </a: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82284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一般来说，</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OS_ENTER_CRITICAL()</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和</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OS_EXIT_CRITICAL()</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为定义的宏，用来禁止、打开</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CPU</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的中断，无函数参数和返回值 </a:t>
                      </a: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57904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OS_ENTER_CRITICAL()</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和</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OS_EXIT_CRITICAL()</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必须成对使用 </a:t>
                      </a:r>
                    </a:p>
                  </a:txBody>
                  <a:tcPr marL="146304" marR="146304" marT="45714" marB="4571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8435"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3012" name="Text Box 4"/>
          <p:cNvSpPr txBox="1">
            <a:spLocks noChangeArrowheads="1"/>
          </p:cNvSpPr>
          <p:nvPr/>
        </p:nvSpPr>
        <p:spPr bwMode="auto">
          <a:xfrm>
            <a:off x="2514600" y="2286000"/>
            <a:ext cx="762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提供禁止</a:t>
            </a:r>
            <a:r>
              <a:rPr lang="en-US" altLang="zh-CN" sz="2400">
                <a:latin typeface="华文新魏" panose="02010800040101010101" pitchFamily="2" charset="-122"/>
                <a:ea typeface="华文新魏" panose="02010800040101010101" pitchFamily="2" charset="-122"/>
              </a:rPr>
              <a:t>/</a:t>
            </a:r>
            <a:r>
              <a:rPr lang="zh-CN" altLang="en-US" sz="2400">
                <a:latin typeface="华文新魏" panose="02010800040101010101" pitchFamily="2" charset="-122"/>
                <a:ea typeface="华文新魏" panose="02010800040101010101" pitchFamily="2" charset="-122"/>
              </a:rPr>
              <a:t>允许中断函数。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wipe(up)">
                                      <p:cBhvr>
                                        <p:cTn id="7" dur="500"/>
                                        <p:tgtEl>
                                          <p:spTgt spid="430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3042"/>
                                        </p:tgtEl>
                                        <p:attrNameLst>
                                          <p:attrName>style.visibility</p:attrName>
                                        </p:attrNameLst>
                                      </p:cBhvr>
                                      <p:to>
                                        <p:strVal val="visible"/>
                                      </p:to>
                                    </p:set>
                                    <p:animEffect transition="in" filter="wipe(up)">
                                      <p:cBhvr>
                                        <p:cTn id="11" dur="500"/>
                                        <p:tgtEl>
                                          <p:spTgt spid="43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4077" name="Group 45"/>
          <p:cNvGraphicFramePr>
            <a:graphicFrameLocks noGrp="1"/>
          </p:cNvGraphicFramePr>
          <p:nvPr>
            <p:ph idx="1"/>
          </p:nvPr>
        </p:nvGraphicFramePr>
        <p:xfrm>
          <a:off x="609600" y="2841939"/>
          <a:ext cx="10972800" cy="2305051"/>
        </p:xfrm>
        <a:graphic>
          <a:graphicData uri="http://schemas.openxmlformats.org/drawingml/2006/table">
            <a:tbl>
              <a:tblPr/>
              <a:tblGrid>
                <a:gridCol w="1948070">
                  <a:extLst>
                    <a:ext uri="{9D8B030D-6E8A-4147-A177-3AD203B41FA5}">
                      <a16:colId xmlns:a16="http://schemas.microsoft.com/office/drawing/2014/main" val="20000"/>
                    </a:ext>
                  </a:extLst>
                </a:gridCol>
                <a:gridCol w="5188226">
                  <a:extLst>
                    <a:ext uri="{9D8B030D-6E8A-4147-A177-3AD203B41FA5}">
                      <a16:colId xmlns:a16="http://schemas.microsoft.com/office/drawing/2014/main" val="20001"/>
                    </a:ext>
                  </a:extLst>
                </a:gridCol>
                <a:gridCol w="1816377">
                  <a:extLst>
                    <a:ext uri="{9D8B030D-6E8A-4147-A177-3AD203B41FA5}">
                      <a16:colId xmlns:a16="http://schemas.microsoft.com/office/drawing/2014/main" val="20002"/>
                    </a:ext>
                  </a:extLst>
                </a:gridCol>
                <a:gridCol w="2020127">
                  <a:extLst>
                    <a:ext uri="{9D8B030D-6E8A-4147-A177-3AD203B41FA5}">
                      <a16:colId xmlns:a16="http://schemas.microsoft.com/office/drawing/2014/main" val="20003"/>
                    </a:ext>
                  </a:extLst>
                </a:gridCol>
              </a:tblGrid>
              <a:tr h="33539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OSSemCreate</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OS_SEM.C</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39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OS_EVENT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OSSemCreate</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(INT16U </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cnt</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539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建立并初始化一个信号量</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39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cnt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：建立的信号量的初始值，可以取</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到</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65535</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之间的任何值</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62809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正常 ：  指向分配给所建立的信号量的事件控制块的指针</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NULL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：没有可用的事件控制块 </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3539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特殊说明</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必须先建立信号量，然后使用 </a:t>
                      </a:r>
                    </a:p>
                  </a:txBody>
                  <a:tcPr marL="143123" marR="143123" marT="45735" marB="457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19459"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4036" name="Text Box 4"/>
          <p:cNvSpPr txBox="1">
            <a:spLocks noChangeArrowheads="1"/>
          </p:cNvSpPr>
          <p:nvPr/>
        </p:nvSpPr>
        <p:spPr bwMode="auto">
          <a:xfrm>
            <a:off x="2667000" y="22860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OSSemCreate</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4036"/>
                                        </p:tgtEl>
                                        <p:attrNameLst>
                                          <p:attrName>style.visibility</p:attrName>
                                        </p:attrNameLst>
                                      </p:cBhvr>
                                      <p:to>
                                        <p:strVal val="visible"/>
                                      </p:to>
                                    </p:set>
                                    <p:animEffect transition="in" filter="wipe(up)">
                                      <p:cBhvr>
                                        <p:cTn id="7" dur="500"/>
                                        <p:tgtEl>
                                          <p:spTgt spid="4403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4077"/>
                                        </p:tgtEl>
                                        <p:attrNameLst>
                                          <p:attrName>style.visibility</p:attrName>
                                        </p:attrNameLst>
                                      </p:cBhvr>
                                      <p:to>
                                        <p:strVal val="visible"/>
                                      </p:to>
                                    </p:set>
                                    <p:animEffect transition="in" filter="wipe(up)">
                                      <p:cBhvr>
                                        <p:cTn id="11" dur="500"/>
                                        <p:tgtEl>
                                          <p:spTgt spid="44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6125" name="Group 45"/>
          <p:cNvGraphicFramePr>
            <a:graphicFrameLocks noGrp="1"/>
          </p:cNvGraphicFramePr>
          <p:nvPr>
            <p:ph idx="1"/>
          </p:nvPr>
        </p:nvGraphicFramePr>
        <p:xfrm>
          <a:off x="609600" y="2829060"/>
          <a:ext cx="10972800" cy="2944814"/>
        </p:xfrm>
        <a:graphic>
          <a:graphicData uri="http://schemas.openxmlformats.org/drawingml/2006/table">
            <a:tbl>
              <a:tblPr/>
              <a:tblGrid>
                <a:gridCol w="1948070">
                  <a:extLst>
                    <a:ext uri="{9D8B030D-6E8A-4147-A177-3AD203B41FA5}">
                      <a16:colId xmlns:a16="http://schemas.microsoft.com/office/drawing/2014/main" val="20000"/>
                    </a:ext>
                  </a:extLst>
                </a:gridCol>
                <a:gridCol w="5188226">
                  <a:extLst>
                    <a:ext uri="{9D8B030D-6E8A-4147-A177-3AD203B41FA5}">
                      <a16:colId xmlns:a16="http://schemas.microsoft.com/office/drawing/2014/main" val="20001"/>
                    </a:ext>
                  </a:extLst>
                </a:gridCol>
                <a:gridCol w="1816377">
                  <a:extLst>
                    <a:ext uri="{9D8B030D-6E8A-4147-A177-3AD203B41FA5}">
                      <a16:colId xmlns:a16="http://schemas.microsoft.com/office/drawing/2014/main" val="20002"/>
                    </a:ext>
                  </a:extLst>
                </a:gridCol>
                <a:gridCol w="2020127">
                  <a:extLst>
                    <a:ext uri="{9D8B030D-6E8A-4147-A177-3AD203B41FA5}">
                      <a16:colId xmlns:a16="http://schemas.microsoft.com/office/drawing/2014/main" val="20003"/>
                    </a:ext>
                  </a:extLst>
                </a:gridCol>
              </a:tblGrid>
              <a:tr h="33533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OSSemPend </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OS_SEM.C</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57920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void  OSSemPend (OS_EVENT *pevent, INT16U timeout, INT8U *err)</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106696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等待信号量：当任务调用</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OSSemPend()</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函数时，如果信号量的值大于零，那么</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OSSemPend()</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函数对该值减一并返回：如果调用时信号量等于零，那么</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OSSemPend()</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函数将任务加入该信号量的等待列表，任务将等待直到获得信号量或超时 </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33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cnt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：建立的信号量的初始值，可以取</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到</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65535</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之间的任何值</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62798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特殊说明</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必须先建立信号量，然后使用，不允许在中断中调用该函数，</a:t>
                      </a: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因为中断不能被挂起 </a:t>
                      </a:r>
                    </a:p>
                  </a:txBody>
                  <a:tcPr marL="143123" marR="14312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20483"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6084" name="Text Box 4"/>
          <p:cNvSpPr txBox="1">
            <a:spLocks noChangeArrowheads="1"/>
          </p:cNvSpPr>
          <p:nvPr/>
        </p:nvSpPr>
        <p:spPr bwMode="auto">
          <a:xfrm>
            <a:off x="2667000" y="22860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OSSemPend</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6084"/>
                                        </p:tgtEl>
                                        <p:attrNameLst>
                                          <p:attrName>style.visibility</p:attrName>
                                        </p:attrNameLst>
                                      </p:cBhvr>
                                      <p:to>
                                        <p:strVal val="visible"/>
                                      </p:to>
                                    </p:set>
                                    <p:animEffect transition="in" filter="wipe(up)">
                                      <p:cBhvr>
                                        <p:cTn id="7" dur="500"/>
                                        <p:tgtEl>
                                          <p:spTgt spid="4608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6125"/>
                                        </p:tgtEl>
                                        <p:attrNameLst>
                                          <p:attrName>style.visibility</p:attrName>
                                        </p:attrNameLst>
                                      </p:cBhvr>
                                      <p:to>
                                        <p:strVal val="visible"/>
                                      </p:to>
                                    </p:set>
                                    <p:animEffect transition="in" filter="wipe(up)">
                                      <p:cBhvr>
                                        <p:cTn id="11" dur="500"/>
                                        <p:tgtEl>
                                          <p:spTgt spid="46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5097" name="Group 41"/>
          <p:cNvGraphicFramePr>
            <a:graphicFrameLocks noGrp="1"/>
          </p:cNvGraphicFramePr>
          <p:nvPr>
            <p:ph idx="1"/>
          </p:nvPr>
        </p:nvGraphicFramePr>
        <p:xfrm>
          <a:off x="609600" y="2764665"/>
          <a:ext cx="10972799" cy="3621088"/>
        </p:xfrm>
        <a:graphic>
          <a:graphicData uri="http://schemas.openxmlformats.org/drawingml/2006/table">
            <a:tbl>
              <a:tblPr/>
              <a:tblGrid>
                <a:gridCol w="1948992">
                  <a:extLst>
                    <a:ext uri="{9D8B030D-6E8A-4147-A177-3AD203B41FA5}">
                      <a16:colId xmlns:a16="http://schemas.microsoft.com/office/drawing/2014/main" val="20000"/>
                    </a:ext>
                  </a:extLst>
                </a:gridCol>
                <a:gridCol w="5187098">
                  <a:extLst>
                    <a:ext uri="{9D8B030D-6E8A-4147-A177-3AD203B41FA5}">
                      <a16:colId xmlns:a16="http://schemas.microsoft.com/office/drawing/2014/main" val="20001"/>
                    </a:ext>
                  </a:extLst>
                </a:gridCol>
                <a:gridCol w="1814660">
                  <a:extLst>
                    <a:ext uri="{9D8B030D-6E8A-4147-A177-3AD203B41FA5}">
                      <a16:colId xmlns:a16="http://schemas.microsoft.com/office/drawing/2014/main" val="20002"/>
                    </a:ext>
                  </a:extLst>
                </a:gridCol>
                <a:gridCol w="2022049">
                  <a:extLst>
                    <a:ext uri="{9D8B030D-6E8A-4147-A177-3AD203B41FA5}">
                      <a16:colId xmlns:a16="http://schemas.microsoft.com/office/drawing/2014/main" val="20003"/>
                    </a:ext>
                  </a:extLst>
                </a:gridCol>
              </a:tblGrid>
              <a:tr h="3352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OSSemPost </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OS_SEM.C</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2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INT8U  OSSemPost (OS_EVENT *pevent)</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106681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发送信号量：如果指定的信号量是零或大于零，</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OSSemPost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（）函数递增该信号量并返回。如果有任务在等待信号量，则最高优先级的任务将得到信号量并进入就绪状态。然后进行任务调度，决定当前运行的任务是否仍然为处于最高优先级的就绪态的任务</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2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pevent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：指向信号量的指针，</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OSSemCreate()</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的返回值</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2131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OS_NO_ERR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：发送信号量成功</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OS_SEM_OVF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：信号量的值溢出</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OS_ERR_EVENT_TYPE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pevent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不是指向信号量的指针</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OS_ERR_PEVENT_NULL </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：错误，</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pevent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为</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NULL </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352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特殊说明</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必须先建立信号量，然后使用 </a:t>
                      </a:r>
                    </a:p>
                  </a:txBody>
                  <a:tcPr marL="135746" marR="135746"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21507"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5060"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OSSemPost</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wipe(up)">
                                      <p:cBhvr>
                                        <p:cTn id="7" dur="500"/>
                                        <p:tgtEl>
                                          <p:spTgt spid="4506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5097"/>
                                        </p:tgtEl>
                                        <p:attrNameLst>
                                          <p:attrName>style.visibility</p:attrName>
                                        </p:attrNameLst>
                                      </p:cBhvr>
                                      <p:to>
                                        <p:strVal val="visible"/>
                                      </p:to>
                                    </p:set>
                                    <p:animEffect transition="in" filter="wipe(up)">
                                      <p:cBhvr>
                                        <p:cTn id="11" dur="500"/>
                                        <p:tgtEl>
                                          <p:spTgt spid="45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graphicFrame>
        <p:nvGraphicFramePr>
          <p:cNvPr id="47154" name="Group 50"/>
          <p:cNvGraphicFramePr>
            <a:graphicFrameLocks noGrp="1"/>
          </p:cNvGraphicFramePr>
          <p:nvPr>
            <p:ph idx="1"/>
          </p:nvPr>
        </p:nvGraphicFramePr>
        <p:xfrm>
          <a:off x="609600" y="2738906"/>
          <a:ext cx="10972800" cy="3432174"/>
        </p:xfrm>
        <a:graphic>
          <a:graphicData uri="http://schemas.openxmlformats.org/drawingml/2006/table">
            <a:tbl>
              <a:tblPr/>
              <a:tblGrid>
                <a:gridCol w="1422400">
                  <a:extLst>
                    <a:ext uri="{9D8B030D-6E8A-4147-A177-3AD203B41FA5}">
                      <a16:colId xmlns:a16="http://schemas.microsoft.com/office/drawing/2014/main" val="20000"/>
                    </a:ext>
                  </a:extLst>
                </a:gridCol>
                <a:gridCol w="5359400">
                  <a:extLst>
                    <a:ext uri="{9D8B030D-6E8A-4147-A177-3AD203B41FA5}">
                      <a16:colId xmlns:a16="http://schemas.microsoft.com/office/drawing/2014/main" val="20001"/>
                    </a:ext>
                  </a:extLst>
                </a:gridCol>
                <a:gridCol w="1722967">
                  <a:extLst>
                    <a:ext uri="{9D8B030D-6E8A-4147-A177-3AD203B41FA5}">
                      <a16:colId xmlns:a16="http://schemas.microsoft.com/office/drawing/2014/main" val="20002"/>
                    </a:ext>
                  </a:extLst>
                </a:gridCol>
                <a:gridCol w="2468033">
                  <a:extLst>
                    <a:ext uri="{9D8B030D-6E8A-4147-A177-3AD203B41FA5}">
                      <a16:colId xmlns:a16="http://schemas.microsoft.com/office/drawing/2014/main" val="20003"/>
                    </a:ext>
                  </a:extLst>
                </a:gridCol>
              </a:tblGrid>
              <a:tr h="33529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OSSemDel </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所属文件</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OS_SEM.C</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29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  *OSSemDel (OS_EVENT *pevent, INT8U opt, INT8U *err)</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529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删除信号量：在删除信号量之前，应当删除可能会使用这个信号量的任务</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150576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函数参数</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pevent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：指向信号量的指针，</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OSSemCreate()</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的返回值</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opt</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：定义信号量删除条件</a:t>
                      </a: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OS_DEL_NO_PEND</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：没有任何任务等待信号量才删除</a:t>
                      </a: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OS_DEL_ALWAYS</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：立即删除</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err</a:t>
                      </a: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：用于返回错误码</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92053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特殊说明</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使用这个函数调用时，必须特别小心，因为其它任务可能还要用这个信号量</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当挂起任务就绪时，中断关闭时间与挂起任务数目有关</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(3)</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其它任务并不知道信号量被删除，除非检查</a:t>
                      </a:r>
                      <a:r>
                        <a:rPr kumimoji="0" lang="en-US" altLang="zh-CN" sz="16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pevent</a:t>
                      </a: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是否指向</a:t>
                      </a: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NULL </a:t>
                      </a:r>
                    </a:p>
                  </a:txBody>
                  <a:tcPr marL="121920" marR="121920"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22531" name="Rectangle 3"/>
          <p:cNvSpPr>
            <a:spLocks noGrp="1" noChangeArrowheads="1"/>
          </p:cNvSpPr>
          <p:nvPr>
            <p:ph type="body" sz="half" idx="4294967295"/>
          </p:nvPr>
        </p:nvSpPr>
        <p:spPr>
          <a:xfrm>
            <a:off x="0" y="1600200"/>
            <a:ext cx="8229600" cy="609600"/>
          </a:xfrm>
        </p:spPr>
        <p:txBody>
          <a:bodyPr/>
          <a:lstStyle/>
          <a:p>
            <a:pPr eaLnBrk="1" hangingPunct="1"/>
            <a:r>
              <a:rPr lang="zh-CN" altLang="en-US"/>
              <a:t>函数说明</a:t>
            </a:r>
          </a:p>
        </p:txBody>
      </p:sp>
      <p:sp>
        <p:nvSpPr>
          <p:cNvPr id="47108" name="Text Box 4"/>
          <p:cNvSpPr txBox="1">
            <a:spLocks noChangeArrowheads="1"/>
          </p:cNvSpPr>
          <p:nvPr/>
        </p:nvSpPr>
        <p:spPr bwMode="auto">
          <a:xfrm>
            <a:off x="2667000" y="228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μC/OS-II </a:t>
            </a:r>
            <a:r>
              <a:rPr lang="zh-CN" altLang="en-US" sz="2400">
                <a:latin typeface="华文新魏" panose="02010800040101010101" pitchFamily="2" charset="-122"/>
                <a:ea typeface="华文新魏" panose="02010800040101010101" pitchFamily="2" charset="-122"/>
              </a:rPr>
              <a:t>微小内核</a:t>
            </a:r>
            <a:r>
              <a:rPr lang="en-US" altLang="zh-CN" sz="2400">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提供</a:t>
            </a:r>
            <a:r>
              <a:rPr lang="en-US" altLang="zh-CN" sz="2400">
                <a:latin typeface="华文新魏" panose="02010800040101010101" pitchFamily="2" charset="-122"/>
                <a:ea typeface="华文新魏" panose="02010800040101010101" pitchFamily="2" charset="-122"/>
              </a:rPr>
              <a:t>OSSemDel</a:t>
            </a:r>
            <a:r>
              <a:rPr lang="zh-CN" altLang="en-US" sz="2400">
                <a:latin typeface="华文新魏" panose="02010800040101010101" pitchFamily="2" charset="-122"/>
                <a:ea typeface="华文新魏" panose="02010800040101010101" pitchFamily="2" charset="-122"/>
              </a:rPr>
              <a:t>函数。</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7108">
                                            <p:txEl>
                                              <p:pRg st="0" end="0"/>
                                            </p:txEl>
                                          </p:spTgt>
                                        </p:tgtEl>
                                        <p:attrNameLst>
                                          <p:attrName>style.visibility</p:attrName>
                                        </p:attrNameLst>
                                      </p:cBhvr>
                                      <p:to>
                                        <p:strVal val="visible"/>
                                      </p:to>
                                    </p:set>
                                    <p:animEffect transition="in" filter="wipe(up)">
                                      <p:cBhvr>
                                        <p:cTn id="7" dur="500"/>
                                        <p:tgtEl>
                                          <p:spTgt spid="47108">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7154"/>
                                        </p:tgtEl>
                                        <p:attrNameLst>
                                          <p:attrName>style.visibility</p:attrName>
                                        </p:attrNameLst>
                                      </p:cBhvr>
                                      <p:to>
                                        <p:strVal val="visible"/>
                                      </p:to>
                                    </p:set>
                                    <p:animEffect transition="in" filter="wipe(up)">
                                      <p:cBhvr>
                                        <p:cTn id="11" dur="500"/>
                                        <p:tgtEl>
                                          <p:spTgt spid="47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dirty="0"/>
              <a:t>目录</a:t>
            </a:r>
          </a:p>
        </p:txBody>
      </p:sp>
      <p:sp>
        <p:nvSpPr>
          <p:cNvPr id="23555"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C0C0C0"/>
                </a:solidFill>
              </a:rPr>
              <a:t>概述</a:t>
            </a:r>
          </a:p>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最小内核</a:t>
            </a:r>
            <a:endParaRPr lang="zh-CN" altLang="en-US">
              <a:solidFill>
                <a:srgbClr val="FF0000"/>
              </a:solidFill>
            </a:endParaRPr>
          </a:p>
          <a:p>
            <a:pPr eaLnBrk="1" hangingPunct="1">
              <a:spcBef>
                <a:spcPct val="50000"/>
              </a:spcBef>
              <a:buClr>
                <a:srgbClr val="FF0000"/>
              </a:buClr>
              <a:buFont typeface="Wingdings" panose="05000000000000000000" pitchFamily="2" charset="2"/>
              <a:buChar char="Ø"/>
            </a:pPr>
            <a:r>
              <a:rPr lang="zh-CN" altLang="en-US">
                <a:solidFill>
                  <a:srgbClr val="C0C0C0"/>
                </a:solidFill>
              </a:rPr>
              <a:t>临界区与中断管理</a:t>
            </a:r>
          </a:p>
          <a:p>
            <a:pPr eaLnBrk="1" hangingPunct="1">
              <a:spcBef>
                <a:spcPct val="50000"/>
              </a:spcBef>
              <a:buClr>
                <a:srgbClr val="FF0000"/>
              </a:buClr>
              <a:buFont typeface="Wingdings" panose="05000000000000000000" pitchFamily="2" charset="2"/>
              <a:buChar char="Ø"/>
            </a:pPr>
            <a:r>
              <a:rPr lang="zh-CN" altLang="en-US">
                <a:solidFill>
                  <a:srgbClr val="C0C0C0"/>
                </a:solidFill>
              </a:rPr>
              <a:t>任务的结束</a:t>
            </a:r>
          </a:p>
          <a:p>
            <a:pPr eaLnBrk="1" hangingPunct="1">
              <a:spcBef>
                <a:spcPct val="50000"/>
              </a:spcBef>
              <a:buClr>
                <a:srgbClr val="FF0000"/>
              </a:buClr>
              <a:buFont typeface="Wingdings" panose="05000000000000000000" pitchFamily="2" charset="2"/>
              <a:buChar char="Ø"/>
            </a:pPr>
            <a:r>
              <a:rPr lang="zh-CN" altLang="en-US">
                <a:solidFill>
                  <a:srgbClr val="C0C0C0"/>
                </a:solidFill>
              </a:rPr>
              <a:t>信号量</a:t>
            </a:r>
          </a:p>
          <a:p>
            <a:pPr eaLnBrk="1" hangingPunct="1">
              <a:spcBef>
                <a:spcPct val="50000"/>
              </a:spcBef>
              <a:buClr>
                <a:srgbClr val="FF0000"/>
              </a:buClr>
              <a:buFont typeface="Wingdings" panose="05000000000000000000" pitchFamily="2" charset="2"/>
              <a:buChar char="Ø"/>
            </a:pPr>
            <a:r>
              <a:rPr lang="zh-CN" altLang="en-US">
                <a:solidFill>
                  <a:srgbClr val="C0C0C0"/>
                </a:solidFill>
              </a:rPr>
              <a:t>删除信号量</a:t>
            </a:r>
          </a:p>
        </p:txBody>
      </p:sp>
      <p:sp>
        <p:nvSpPr>
          <p:cNvPr id="4" name="燕尾形 3">
            <a:hlinkClick r:id="rId3" action="ppaction://hlinksldjump"/>
          </p:cNvPr>
          <p:cNvSpPr/>
          <p:nvPr/>
        </p:nvSpPr>
        <p:spPr>
          <a:xfrm>
            <a:off x="10134600"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24579" name="Rectangle 4"/>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dirty="0">
                <a:hlinkClick r:id="rId2" action="ppaction://hlinksldjump"/>
              </a:rPr>
              <a:t>基本概念</a:t>
            </a:r>
            <a:endParaRPr lang="zh-CN" altLang="en-US" dirty="0"/>
          </a:p>
          <a:p>
            <a:pPr eaLnBrk="1" hangingPunct="1">
              <a:buClr>
                <a:srgbClr val="0000FF"/>
              </a:buClr>
              <a:buSzPct val="80000"/>
              <a:buFont typeface="Wingdings" panose="05000000000000000000" pitchFamily="2" charset="2"/>
              <a:buChar char="q"/>
            </a:pPr>
            <a:r>
              <a:rPr lang="zh-CN" altLang="en-US" dirty="0">
                <a:hlinkClick r:id="rId3" action="ppaction://hlinksldjump"/>
              </a:rPr>
              <a:t>案例分析</a:t>
            </a:r>
            <a:endParaRPr lang="zh-CN" altLang="en-US" dirty="0"/>
          </a:p>
          <a:p>
            <a:pPr eaLnBrk="1" hangingPunct="1">
              <a:buClr>
                <a:srgbClr val="0000FF"/>
              </a:buClr>
              <a:buSzPct val="80000"/>
              <a:buFont typeface="Wingdings" panose="05000000000000000000" pitchFamily="2" charset="2"/>
              <a:buChar char="q"/>
            </a:pPr>
            <a:r>
              <a:rPr lang="zh-CN" altLang="en-US" dirty="0">
                <a:hlinkClick r:id="rId4" action="ppaction://hlinksldjump"/>
              </a:rPr>
              <a:t>任务控制块</a:t>
            </a:r>
            <a:endParaRPr lang="zh-CN" altLang="en-US" dirty="0"/>
          </a:p>
          <a:p>
            <a:pPr eaLnBrk="1" hangingPunct="1">
              <a:buClr>
                <a:srgbClr val="0000FF"/>
              </a:buClr>
              <a:buSzPct val="80000"/>
              <a:buFont typeface="Wingdings" panose="05000000000000000000" pitchFamily="2" charset="2"/>
              <a:buChar char="q"/>
            </a:pPr>
            <a:r>
              <a:rPr lang="zh-CN" altLang="en-US" dirty="0">
                <a:hlinkClick r:id="rId5" action="ppaction://hlinksldjump"/>
              </a:rPr>
              <a:t>任务就绪算法</a:t>
            </a:r>
            <a:endParaRPr lang="zh-CN" altLang="en-US" dirty="0"/>
          </a:p>
          <a:p>
            <a:pPr eaLnBrk="1" hangingPunct="1">
              <a:buClr>
                <a:srgbClr val="0000FF"/>
              </a:buClr>
              <a:buSzPct val="80000"/>
              <a:buFont typeface="Wingdings" panose="05000000000000000000" pitchFamily="2" charset="2"/>
              <a:buChar char="q"/>
            </a:pPr>
            <a:r>
              <a:rPr lang="en-US" altLang="zh-CN" dirty="0">
                <a:hlinkClick r:id="rId6" action="ppaction://hlinksldjump"/>
              </a:rPr>
              <a:t>OS</a:t>
            </a:r>
            <a:r>
              <a:rPr lang="zh-CN" altLang="en-US" dirty="0">
                <a:hlinkClick r:id="rId6" action="ppaction://hlinksldjump"/>
              </a:rPr>
              <a:t>初始化</a:t>
            </a:r>
            <a:endParaRPr lang="zh-CN" altLang="en-US" dirty="0"/>
          </a:p>
          <a:p>
            <a:pPr eaLnBrk="1" hangingPunct="1">
              <a:buClr>
                <a:srgbClr val="0000FF"/>
              </a:buClr>
              <a:buSzPct val="80000"/>
              <a:buFont typeface="Wingdings" panose="05000000000000000000" pitchFamily="2" charset="2"/>
              <a:buChar char="q"/>
            </a:pPr>
            <a:r>
              <a:rPr lang="zh-CN" altLang="en-US" dirty="0">
                <a:hlinkClick r:id="rId7" action="ppaction://hlinksldjump"/>
              </a:rPr>
              <a:t>任务管理</a:t>
            </a:r>
            <a:endParaRPr lang="zh-CN" altLang="en-US" dirty="0"/>
          </a:p>
          <a:p>
            <a:pPr eaLnBrk="1" hangingPunct="1">
              <a:buClr>
                <a:srgbClr val="0000FF"/>
              </a:buClr>
              <a:buSzPct val="80000"/>
              <a:buFont typeface="Wingdings" panose="05000000000000000000" pitchFamily="2" charset="2"/>
              <a:buChar char="q"/>
            </a:pPr>
            <a:r>
              <a:rPr lang="zh-CN" altLang="en-US" dirty="0">
                <a:hlinkClick r:id="rId8" action="ppaction://hlinksldjump"/>
              </a:rPr>
              <a:t>任务堆栈初始化</a:t>
            </a:r>
            <a:endParaRPr lang="zh-CN" altLang="en-US" dirty="0"/>
          </a:p>
        </p:txBody>
      </p:sp>
      <p:sp>
        <p:nvSpPr>
          <p:cNvPr id="24580" name="Rectangle 6"/>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hlinkClick r:id="rId9" action="ppaction://hlinksldjump"/>
              </a:rPr>
              <a:t>获取并初始化</a:t>
            </a:r>
            <a:r>
              <a:rPr lang="en-US" altLang="zh-CN" sz="3200">
                <a:hlinkClick r:id="rId9" action="ppaction://hlinksldjump"/>
              </a:rPr>
              <a:t>TCB</a:t>
            </a:r>
            <a:endParaRPr lang="en-US" altLang="zh-CN" sz="3200"/>
          </a:p>
          <a:p>
            <a:pPr eaLnBrk="1" hangingPunct="1">
              <a:spcBef>
                <a:spcPct val="20000"/>
              </a:spcBef>
              <a:buClr>
                <a:srgbClr val="0000FF"/>
              </a:buClr>
              <a:buSzPct val="80000"/>
              <a:buFont typeface="Wingdings" panose="05000000000000000000" pitchFamily="2" charset="2"/>
              <a:buChar char="q"/>
            </a:pPr>
            <a:r>
              <a:rPr lang="zh-CN" altLang="en-US" sz="3200">
                <a:hlinkClick r:id="rId10" action="ppaction://hlinksldjump"/>
              </a:rPr>
              <a:t>启动</a:t>
            </a:r>
            <a:r>
              <a:rPr lang="en-US" altLang="zh-CN" sz="3200">
                <a:hlinkClick r:id="rId10" action="ppaction://hlinksldjump"/>
              </a:rPr>
              <a:t>OS</a:t>
            </a:r>
            <a:endParaRPr lang="en-US" altLang="zh-CN" sz="3200"/>
          </a:p>
          <a:p>
            <a:pPr eaLnBrk="1" hangingPunct="1">
              <a:spcBef>
                <a:spcPct val="20000"/>
              </a:spcBef>
              <a:buClr>
                <a:srgbClr val="0000FF"/>
              </a:buClr>
              <a:buSzPct val="80000"/>
              <a:buFont typeface="Wingdings" panose="05000000000000000000" pitchFamily="2" charset="2"/>
              <a:buChar char="q"/>
            </a:pPr>
            <a:r>
              <a:rPr lang="en-US" altLang="zh-CN" sz="3200">
                <a:hlinkClick r:id="rId11" action="ppaction://hlinksldjump"/>
              </a:rPr>
              <a:t>TargetInit </a:t>
            </a:r>
            <a:r>
              <a:rPr lang="zh-CN" altLang="en-US" sz="3200">
                <a:hlinkClick r:id="rId11" action="ppaction://hlinksldjump"/>
              </a:rPr>
              <a:t>初始化</a:t>
            </a:r>
            <a:endParaRPr lang="zh-CN" altLang="en-US" sz="3200"/>
          </a:p>
          <a:p>
            <a:pPr eaLnBrk="1" hangingPunct="1">
              <a:spcBef>
                <a:spcPct val="20000"/>
              </a:spcBef>
              <a:buClr>
                <a:srgbClr val="0000FF"/>
              </a:buClr>
              <a:buSzPct val="80000"/>
              <a:buFont typeface="Wingdings" panose="05000000000000000000" pitchFamily="2" charset="2"/>
              <a:buChar char="q"/>
            </a:pPr>
            <a:r>
              <a:rPr lang="zh-CN" altLang="en-US" sz="3200">
                <a:hlinkClick r:id="rId12" action="ppaction://hlinksldjump"/>
              </a:rPr>
              <a:t>时间管理</a:t>
            </a:r>
            <a:endParaRPr lang="zh-CN" altLang="en-US" sz="3200"/>
          </a:p>
          <a:p>
            <a:pPr eaLnBrk="1" hangingPunct="1">
              <a:spcBef>
                <a:spcPct val="20000"/>
              </a:spcBef>
              <a:buClr>
                <a:srgbClr val="0000FF"/>
              </a:buClr>
              <a:buSzPct val="80000"/>
              <a:buFont typeface="Wingdings" panose="05000000000000000000" pitchFamily="2" charset="2"/>
              <a:buChar char="q"/>
            </a:pPr>
            <a:r>
              <a:rPr lang="zh-CN" altLang="en-US" sz="3200">
                <a:hlinkClick r:id="rId13" action="ppaction://hlinksldjump"/>
              </a:rPr>
              <a:t>任务调度</a:t>
            </a:r>
            <a:endParaRPr lang="zh-CN" altLang="en-US" sz="3200"/>
          </a:p>
          <a:p>
            <a:pPr eaLnBrk="1" hangingPunct="1">
              <a:spcBef>
                <a:spcPct val="20000"/>
              </a:spcBef>
              <a:buClr>
                <a:srgbClr val="0000FF"/>
              </a:buClr>
              <a:buSzPct val="80000"/>
              <a:buFont typeface="Wingdings" panose="05000000000000000000" pitchFamily="2" charset="2"/>
              <a:buChar char="q"/>
            </a:pPr>
            <a:r>
              <a:rPr lang="en-US" altLang="zh-CN" sz="3200">
                <a:hlinkClick r:id="rId14" action="ppaction://hlinksldjump"/>
              </a:rPr>
              <a:t>SWI</a:t>
            </a:r>
            <a:r>
              <a:rPr lang="zh-CN" altLang="en-US" sz="3200">
                <a:hlinkClick r:id="rId14" action="ppaction://hlinksldjump"/>
              </a:rPr>
              <a:t>软件中断异常</a:t>
            </a:r>
            <a:endParaRPr lang="zh-CN" altLang="en-US" sz="3200"/>
          </a:p>
          <a:p>
            <a:pPr eaLnBrk="1" hangingPunct="1">
              <a:spcBef>
                <a:spcPct val="20000"/>
              </a:spcBef>
              <a:buClr>
                <a:srgbClr val="0000FF"/>
              </a:buClr>
              <a:buSzPct val="80000"/>
              <a:buFont typeface="Wingdings" panose="05000000000000000000" pitchFamily="2" charset="2"/>
              <a:buChar char="q"/>
            </a:pPr>
            <a:r>
              <a:rPr lang="zh-CN" altLang="en-US" sz="3200">
                <a:hlinkClick r:id="rId15" action="ppaction://hlinksldjump"/>
              </a:rPr>
              <a:t>任务级的任务调度小结</a:t>
            </a:r>
            <a:endParaRPr lang="zh-CN" altLang="en-US" sz="3200"/>
          </a:p>
        </p:txBody>
      </p:sp>
      <p:sp>
        <p:nvSpPr>
          <p:cNvPr id="6" name="燕尾形 5">
            <a:hlinkClick r:id="rId16" action="ppaction://hlinksldjump"/>
          </p:cNvPr>
          <p:cNvSpPr/>
          <p:nvPr/>
        </p:nvSpPr>
        <p:spPr>
          <a:xfrm rot="10800000">
            <a:off x="10107613" y="6096000"/>
            <a:ext cx="533400" cy="381000"/>
          </a:xfrm>
          <a:prstGeom prst="chevron">
            <a:avLst>
              <a:gd name="adj" fmla="val 64328"/>
            </a:avLst>
          </a:prstGeom>
          <a:blipFill>
            <a:blip r:embed="rId17"/>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25603"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FF000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25604"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75779" name="Rectangle 3"/>
          <p:cNvSpPr>
            <a:spLocks noGrp="1" noChangeArrowheads="1"/>
          </p:cNvSpPr>
          <p:nvPr>
            <p:ph idx="1"/>
          </p:nvPr>
        </p:nvSpPr>
        <p:spPr/>
        <p:txBody>
          <a:bodyPr/>
          <a:lstStyle/>
          <a:p>
            <a:pPr eaLnBrk="1" hangingPunct="1"/>
            <a:r>
              <a:rPr lang="zh-CN" altLang="en-US"/>
              <a:t>基本概念</a:t>
            </a:r>
          </a:p>
        </p:txBody>
      </p:sp>
      <p:sp>
        <p:nvSpPr>
          <p:cNvPr id="75780" name="Text Box 4"/>
          <p:cNvSpPr txBox="1">
            <a:spLocks noChangeArrowheads="1"/>
          </p:cNvSpPr>
          <p:nvPr/>
        </p:nvSpPr>
        <p:spPr bwMode="auto">
          <a:xfrm>
            <a:off x="3962400" y="1676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－什么是任务</a:t>
            </a:r>
          </a:p>
        </p:txBody>
      </p:sp>
      <p:sp>
        <p:nvSpPr>
          <p:cNvPr id="75781" name="Rectangle 5"/>
          <p:cNvSpPr>
            <a:spLocks noChangeArrowheads="1"/>
          </p:cNvSpPr>
          <p:nvPr/>
        </p:nvSpPr>
        <p:spPr bwMode="auto">
          <a:xfrm>
            <a:off x="2667000" y="2300298"/>
            <a:ext cx="68580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在实时多任务系统下运行的应用软件程序就是任务。在没有使用</a:t>
            </a:r>
            <a:r>
              <a:rPr lang="en-US" altLang="zh-CN" sz="2400" dirty="0">
                <a:latin typeface="华文新魏" panose="02010800040101010101" pitchFamily="2" charset="-122"/>
                <a:ea typeface="华文新魏" panose="02010800040101010101" pitchFamily="2" charset="-122"/>
              </a:rPr>
              <a:t>OS</a:t>
            </a:r>
            <a:r>
              <a:rPr lang="zh-CN" altLang="en-US" sz="2400" dirty="0">
                <a:latin typeface="华文新魏" panose="02010800040101010101" pitchFamily="2" charset="-122"/>
                <a:ea typeface="华文新魏" panose="02010800040101010101" pitchFamily="2" charset="-122"/>
              </a:rPr>
              <a:t>的前后台系统中，我们可以认为</a:t>
            </a:r>
            <a:r>
              <a:rPr lang="en-US" altLang="zh-CN" sz="2400" dirty="0">
                <a:latin typeface="华文新魏" panose="02010800040101010101" pitchFamily="2" charset="-122"/>
                <a:ea typeface="华文新魏" panose="02010800040101010101" pitchFamily="2" charset="-122"/>
              </a:rPr>
              <a:t>main</a:t>
            </a:r>
            <a:r>
              <a:rPr lang="zh-CN" altLang="en-US" sz="2400" dirty="0">
                <a:latin typeface="华文新魏" panose="02010800040101010101" pitchFamily="2" charset="-122"/>
                <a:ea typeface="华文新魏" panose="02010800040101010101" pitchFamily="2" charset="-122"/>
              </a:rPr>
              <a:t>函数以及通过</a:t>
            </a:r>
            <a:r>
              <a:rPr lang="en-US" altLang="zh-CN" sz="2400" dirty="0">
                <a:latin typeface="华文新魏" panose="02010800040101010101" pitchFamily="2" charset="-122"/>
                <a:ea typeface="华文新魏" panose="02010800040101010101" pitchFamily="2" charset="-122"/>
              </a:rPr>
              <a:t>main</a:t>
            </a:r>
            <a:r>
              <a:rPr lang="zh-CN" altLang="en-US" sz="2400" dirty="0">
                <a:latin typeface="华文新魏" panose="02010800040101010101" pitchFamily="2" charset="-122"/>
                <a:ea typeface="华文新魏" panose="02010800040101010101" pitchFamily="2" charset="-122"/>
              </a:rPr>
              <a:t>函数调用的</a:t>
            </a:r>
            <a:r>
              <a:rPr lang="zh-CN" altLang="en-US" sz="2400" dirty="0">
                <a:solidFill>
                  <a:srgbClr val="FF0000"/>
                </a:solidFill>
                <a:latin typeface="华文新魏" panose="02010800040101010101" pitchFamily="2" charset="-122"/>
                <a:ea typeface="华文新魏" panose="02010800040101010101" pitchFamily="2" charset="-122"/>
              </a:rPr>
              <a:t>全体函数</a:t>
            </a:r>
            <a:r>
              <a:rPr lang="zh-CN" altLang="en-US" sz="2400" dirty="0">
                <a:latin typeface="华文新魏" panose="02010800040101010101" pitchFamily="2" charset="-122"/>
                <a:ea typeface="华文新魏" panose="02010800040101010101" pitchFamily="2" charset="-122"/>
              </a:rPr>
              <a:t>为</a:t>
            </a:r>
            <a:r>
              <a:rPr lang="zh-CN" altLang="en-US" sz="2400" dirty="0">
                <a:solidFill>
                  <a:srgbClr val="00B050"/>
                </a:solidFill>
                <a:latin typeface="华文新魏" panose="02010800040101010101" pitchFamily="2" charset="-122"/>
                <a:ea typeface="华文新魏" panose="02010800040101010101" pitchFamily="2" charset="-122"/>
              </a:rPr>
              <a:t>一个</a:t>
            </a:r>
            <a:r>
              <a:rPr lang="zh-CN" altLang="en-US" sz="2400" dirty="0">
                <a:latin typeface="华文新魏" panose="02010800040101010101" pitchFamily="2" charset="-122"/>
                <a:ea typeface="华文新魏" panose="02010800040101010101" pitchFamily="2" charset="-122"/>
              </a:rPr>
              <a:t>任务。</a:t>
            </a:r>
          </a:p>
          <a:p>
            <a:pPr eaLnBrk="1" hangingPunct="1">
              <a:spcBef>
                <a:spcPct val="50000"/>
              </a:spcBef>
            </a:pPr>
            <a:r>
              <a:rPr lang="zh-CN" altLang="en-US" sz="2400" dirty="0">
                <a:latin typeface="华文新魏" panose="02010800040101010101" pitchFamily="2" charset="-122"/>
                <a:ea typeface="华文新魏" panose="02010800040101010101" pitchFamily="2" charset="-122"/>
              </a:rPr>
              <a:t>        通常将</a:t>
            </a:r>
            <a:r>
              <a:rPr lang="zh-CN" altLang="en-US" sz="2400" dirty="0">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并行程序执行的基本逻辑单位</a:t>
            </a:r>
            <a:r>
              <a:rPr lang="zh-CN" altLang="en-US" sz="2400" dirty="0">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称之为</a:t>
            </a:r>
            <a:r>
              <a:rPr lang="zh-CN" altLang="en-US" sz="2400" dirty="0">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任务</a:t>
            </a:r>
            <a:r>
              <a:rPr lang="zh-CN" altLang="en-US" sz="2400" dirty="0">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，也就是说任务是可以被分割为独立的且可并行执行的基本逻辑单位程序。一个任务的程序是顺序执行的，而不同任务的程序却是并行执行的。任务必须包括</a:t>
            </a:r>
            <a:r>
              <a:rPr lang="zh-CN" altLang="en-US" sz="2400" dirty="0">
                <a:solidFill>
                  <a:srgbClr val="FF0000"/>
                </a:solidFill>
                <a:latin typeface="华文新魏" panose="02010800040101010101" pitchFamily="2" charset="-122"/>
                <a:ea typeface="华文新魏" panose="02010800040101010101" pitchFamily="2" charset="-122"/>
              </a:rPr>
              <a:t>相互</a:t>
            </a:r>
            <a:r>
              <a:rPr lang="zh-CN" altLang="en-US" sz="2400" dirty="0">
                <a:solidFill>
                  <a:srgbClr val="FF0000"/>
                </a:solidFill>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独立</a:t>
            </a:r>
            <a:r>
              <a:rPr lang="zh-CN" altLang="en-US" sz="2400" dirty="0">
                <a:solidFill>
                  <a:srgbClr val="FF0000"/>
                </a:solidFill>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和</a:t>
            </a:r>
            <a:r>
              <a:rPr lang="zh-CN" altLang="en-US" sz="2400" dirty="0">
                <a:solidFill>
                  <a:srgbClr val="FF0000"/>
                </a:solidFill>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并行</a:t>
            </a:r>
            <a:r>
              <a:rPr lang="zh-CN" altLang="en-US" sz="2400" dirty="0">
                <a:solidFill>
                  <a:srgbClr val="FF0000"/>
                </a:solidFill>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执行</a:t>
            </a:r>
            <a:r>
              <a:rPr lang="zh-CN" altLang="en-US" sz="2400" dirty="0">
                <a:latin typeface="华文新魏" panose="02010800040101010101" pitchFamily="2" charset="-122"/>
                <a:ea typeface="华文新魏" panose="02010800040101010101" pitchFamily="2" charset="-122"/>
              </a:rPr>
              <a:t>两个方面。</a:t>
            </a:r>
          </a:p>
        </p:txBody>
      </p:sp>
      <p:sp>
        <p:nvSpPr>
          <p:cNvPr id="8" name="燕尾形 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anim calcmode="lin" valueType="num">
                                      <p:cBhvr additive="base">
                                        <p:cTn id="7" dur="500" fill="hold"/>
                                        <p:tgtEl>
                                          <p:spTgt spid="7577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577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ntr" presetSubtype="0" fill="hold" grpId="0" nodeType="afterEffect">
                                  <p:stCondLst>
                                    <p:cond delay="0"/>
                                  </p:stCondLst>
                                  <p:iterate type="lt">
                                    <p:tmPct val="50000"/>
                                  </p:iterate>
                                  <p:childTnLst>
                                    <p:set>
                                      <p:cBhvr>
                                        <p:cTn id="11" dur="1" fill="hold">
                                          <p:stCondLst>
                                            <p:cond delay="0"/>
                                          </p:stCondLst>
                                        </p:cTn>
                                        <p:tgtEl>
                                          <p:spTgt spid="75780"/>
                                        </p:tgtEl>
                                        <p:attrNameLst>
                                          <p:attrName>style.visibility</p:attrName>
                                        </p:attrNameLst>
                                      </p:cBhvr>
                                      <p:to>
                                        <p:strVal val="visible"/>
                                      </p:to>
                                    </p:set>
                                    <p:anim calcmode="discrete" valueType="clr">
                                      <p:cBhvr override="childStyle">
                                        <p:cTn id="12" dur="80"/>
                                        <p:tgtEl>
                                          <p:spTgt spid="75780"/>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75780"/>
                                        </p:tgtEl>
                                        <p:attrNameLst>
                                          <p:attrName>fillcolor</p:attrName>
                                        </p:attrNameLst>
                                      </p:cBhvr>
                                      <p:tavLst>
                                        <p:tav tm="0">
                                          <p:val>
                                            <p:clrVal>
                                              <a:schemeClr val="accent2"/>
                                            </p:clrVal>
                                          </p:val>
                                        </p:tav>
                                        <p:tav tm="50000">
                                          <p:val>
                                            <p:clrVal>
                                              <a:schemeClr val="hlink"/>
                                            </p:clrVal>
                                          </p:val>
                                        </p:tav>
                                      </p:tavLst>
                                    </p:anim>
                                    <p:set>
                                      <p:cBhvr>
                                        <p:cTn id="14" dur="80"/>
                                        <p:tgtEl>
                                          <p:spTgt spid="75780"/>
                                        </p:tgtEl>
                                        <p:attrNameLst>
                                          <p:attrName>fill.type</p:attrName>
                                        </p:attrNameLst>
                                      </p:cBhvr>
                                      <p:to>
                                        <p:strVal val="solid"/>
                                      </p:to>
                                    </p:set>
                                  </p:childTnLst>
                                </p:cTn>
                              </p:par>
                            </p:childTnLst>
                          </p:cTn>
                        </p:par>
                        <p:par>
                          <p:cTn id="15" fill="hold">
                            <p:stCondLst>
                              <p:cond delay="779"/>
                            </p:stCondLst>
                            <p:childTnLst>
                              <p:par>
                                <p:cTn id="16" presetID="22" presetClass="entr" presetSubtype="1" fill="hold" grpId="0" nodeType="afterEffect">
                                  <p:stCondLst>
                                    <p:cond delay="0"/>
                                  </p:stCondLst>
                                  <p:childTnLst>
                                    <p:set>
                                      <p:cBhvr>
                                        <p:cTn id="17" dur="1" fill="hold">
                                          <p:stCondLst>
                                            <p:cond delay="0"/>
                                          </p:stCondLst>
                                        </p:cTn>
                                        <p:tgtEl>
                                          <p:spTgt spid="75781"/>
                                        </p:tgtEl>
                                        <p:attrNameLst>
                                          <p:attrName>style.visibility</p:attrName>
                                        </p:attrNameLst>
                                      </p:cBhvr>
                                      <p:to>
                                        <p:strVal val="visible"/>
                                      </p:to>
                                    </p:set>
                                    <p:animEffect transition="in" filter="wipe(up)">
                                      <p:cBhvr>
                                        <p:cTn id="18" dur="500"/>
                                        <p:tgtEl>
                                          <p:spTgt spid="75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P spid="75780" grpId="0"/>
      <p:bldP spid="75781"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3.2  </a:t>
            </a:r>
            <a:r>
              <a:rPr lang="zh-CN" altLang="en-US" dirty="0"/>
              <a:t>最小内核</a:t>
            </a:r>
          </a:p>
        </p:txBody>
      </p:sp>
      <p:sp>
        <p:nvSpPr>
          <p:cNvPr id="27651" name="Rectangle 3"/>
          <p:cNvSpPr>
            <a:spLocks noGrp="1" noChangeArrowheads="1"/>
          </p:cNvSpPr>
          <p:nvPr>
            <p:ph idx="1"/>
          </p:nvPr>
        </p:nvSpPr>
        <p:spPr/>
        <p:txBody>
          <a:bodyPr/>
          <a:lstStyle/>
          <a:p>
            <a:pPr eaLnBrk="1" hangingPunct="1"/>
            <a:r>
              <a:rPr lang="zh-CN" altLang="en-US" dirty="0"/>
              <a:t>基本概念</a:t>
            </a:r>
          </a:p>
        </p:txBody>
      </p:sp>
      <p:sp>
        <p:nvSpPr>
          <p:cNvPr id="76804" name="Text Box 4"/>
          <p:cNvSpPr txBox="1">
            <a:spLocks noChangeArrowheads="1"/>
          </p:cNvSpPr>
          <p:nvPr/>
        </p:nvSpPr>
        <p:spPr bwMode="auto">
          <a:xfrm>
            <a:off x="3962400" y="1676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－独立</a:t>
            </a:r>
          </a:p>
        </p:txBody>
      </p:sp>
      <p:sp>
        <p:nvSpPr>
          <p:cNvPr id="76805" name="Rectangle 5"/>
          <p:cNvSpPr>
            <a:spLocks noChangeArrowheads="1"/>
          </p:cNvSpPr>
          <p:nvPr/>
        </p:nvSpPr>
        <p:spPr bwMode="auto">
          <a:xfrm>
            <a:off x="2667000" y="2297540"/>
            <a:ext cx="6858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独立具体指任务</a:t>
            </a:r>
            <a:r>
              <a:rPr lang="zh-CN" altLang="en-US" sz="2400">
                <a:solidFill>
                  <a:srgbClr val="FF0000"/>
                </a:solidFill>
                <a:latin typeface="华文新魏" panose="02010800040101010101" pitchFamily="2" charset="-122"/>
                <a:ea typeface="华文新魏" panose="02010800040101010101" pitchFamily="2" charset="-122"/>
              </a:rPr>
              <a:t>不能彼此直接调用</a:t>
            </a:r>
            <a:r>
              <a:rPr lang="zh-CN" altLang="en-US" sz="2400">
                <a:latin typeface="华文新魏" panose="02010800040101010101" pitchFamily="2" charset="-122"/>
                <a:ea typeface="华文新魏" panose="02010800040101010101" pitchFamily="2" charset="-122"/>
              </a:rPr>
              <a:t>，也</a:t>
            </a:r>
            <a:r>
              <a:rPr lang="zh-CN" altLang="en-US" sz="2400">
                <a:solidFill>
                  <a:srgbClr val="FF0000"/>
                </a:solidFill>
                <a:latin typeface="华文新魏" panose="02010800040101010101" pitchFamily="2" charset="-122"/>
                <a:ea typeface="华文新魏" panose="02010800040101010101" pitchFamily="2" charset="-122"/>
              </a:rPr>
              <a:t>不能直接进行数据交换</a:t>
            </a:r>
            <a:r>
              <a:rPr lang="zh-CN" altLang="en-US" sz="2400">
                <a:latin typeface="华文新魏" panose="02010800040101010101" pitchFamily="2" charset="-122"/>
                <a:ea typeface="华文新魏" panose="02010800040101010101" pitchFamily="2" charset="-122"/>
              </a:rPr>
              <a:t>。 </a:t>
            </a:r>
          </a:p>
        </p:txBody>
      </p:sp>
      <p:sp>
        <p:nvSpPr>
          <p:cNvPr id="76808" name="Rectangle 8"/>
          <p:cNvSpPr>
            <a:spLocks noChangeArrowheads="1"/>
          </p:cNvSpPr>
          <p:nvPr/>
        </p:nvSpPr>
        <p:spPr bwMode="auto">
          <a:xfrm>
            <a:off x="2133600" y="3890964"/>
            <a:ext cx="1582738" cy="1366837"/>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task1(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76809" name="Rectangle 9"/>
          <p:cNvSpPr>
            <a:spLocks noChangeArrowheads="1"/>
          </p:cNvSpPr>
          <p:nvPr/>
        </p:nvSpPr>
        <p:spPr bwMode="auto">
          <a:xfrm>
            <a:off x="3962400" y="3890964"/>
            <a:ext cx="1582738" cy="1366837"/>
          </a:xfrm>
          <a:prstGeom prst="rect">
            <a:avLst/>
          </a:prstGeom>
          <a:solidFill>
            <a:schemeClr val="accent1"/>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task1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76810" name="AutoShape 10"/>
          <p:cNvSpPr>
            <a:spLocks noChangeArrowheads="1"/>
          </p:cNvSpPr>
          <p:nvPr/>
        </p:nvSpPr>
        <p:spPr bwMode="auto">
          <a:xfrm>
            <a:off x="5638800" y="4495800"/>
            <a:ext cx="609600" cy="228600"/>
          </a:xfrm>
          <a:prstGeom prst="rightArrow">
            <a:avLst>
              <a:gd name="adj1" fmla="val 50000"/>
              <a:gd name="adj2" fmla="val 66667"/>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Group 14"/>
          <p:cNvGrpSpPr/>
          <p:nvPr/>
        </p:nvGrpSpPr>
        <p:grpSpPr bwMode="auto">
          <a:xfrm>
            <a:off x="6324600" y="3733800"/>
            <a:ext cx="3581400" cy="1658938"/>
            <a:chOff x="3024" y="2352"/>
            <a:chExt cx="2256" cy="1045"/>
          </a:xfrm>
        </p:grpSpPr>
        <p:sp>
          <p:nvSpPr>
            <p:cNvPr id="76811" name="Rectangle 11"/>
            <p:cNvSpPr>
              <a:spLocks noChangeArrowheads="1"/>
            </p:cNvSpPr>
            <p:nvPr/>
          </p:nvSpPr>
          <p:spPr bwMode="auto">
            <a:xfrm>
              <a:off x="3024" y="2352"/>
              <a:ext cx="2256" cy="1045"/>
            </a:xfrm>
            <a:prstGeom prst="rect">
              <a:avLst/>
            </a:prstGeom>
            <a:solidFill>
              <a:srgbClr val="C0C0C0"/>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27677" name="Rectangle 12"/>
            <p:cNvSpPr>
              <a:spLocks noChangeArrowheads="1"/>
            </p:cNvSpPr>
            <p:nvPr/>
          </p:nvSpPr>
          <p:spPr bwMode="auto">
            <a:xfrm>
              <a:off x="3083" y="2448"/>
              <a:ext cx="997" cy="861"/>
            </a:xfrm>
            <a:prstGeom prst="rect">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void task0 (void)</a:t>
              </a:r>
            </a:p>
            <a:p>
              <a:pPr eaLnBrk="1" hangingPunct="1"/>
              <a:r>
                <a:rPr lang="en-US" altLang="zh-CN" sz="1400"/>
                <a:t>{</a:t>
              </a:r>
            </a:p>
            <a:p>
              <a:pPr eaLnBrk="1" hangingPunct="1"/>
              <a:endParaRPr lang="en-US" altLang="zh-CN" sz="1400"/>
            </a:p>
            <a:p>
              <a:pPr eaLnBrk="1" hangingPunct="1"/>
              <a:r>
                <a:rPr lang="en-US" altLang="zh-CN" sz="1400"/>
                <a:t>    task1( );</a:t>
              </a:r>
            </a:p>
            <a:p>
              <a:pPr eaLnBrk="1" hangingPunct="1"/>
              <a:endParaRPr lang="en-US" altLang="zh-CN" sz="1400"/>
            </a:p>
            <a:p>
              <a:pPr eaLnBrk="1" hangingPunct="1"/>
              <a:r>
                <a:rPr lang="en-US" altLang="zh-CN" sz="1400"/>
                <a:t>}</a:t>
              </a:r>
            </a:p>
          </p:txBody>
        </p:sp>
        <p:sp>
          <p:nvSpPr>
            <p:cNvPr id="27678" name="Rectangle 13"/>
            <p:cNvSpPr>
              <a:spLocks noChangeArrowheads="1"/>
            </p:cNvSpPr>
            <p:nvPr/>
          </p:nvSpPr>
          <p:spPr bwMode="auto">
            <a:xfrm>
              <a:off x="4235" y="2448"/>
              <a:ext cx="997" cy="861"/>
            </a:xfrm>
            <a:prstGeom prst="rect">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void task1 (void)</a:t>
              </a:r>
            </a:p>
            <a:p>
              <a:pPr eaLnBrk="1" hangingPunct="1"/>
              <a:r>
                <a:rPr lang="en-US" altLang="zh-CN" sz="1400"/>
                <a:t>{</a:t>
              </a:r>
            </a:p>
            <a:p>
              <a:pPr eaLnBrk="1" hangingPunct="1"/>
              <a:endParaRPr lang="en-US" altLang="zh-CN" sz="1400"/>
            </a:p>
            <a:p>
              <a:pPr eaLnBrk="1" hangingPunct="1"/>
              <a:r>
                <a:rPr lang="en-US" altLang="zh-CN" sz="1400"/>
                <a:t>     </a:t>
              </a:r>
            </a:p>
            <a:p>
              <a:pPr eaLnBrk="1" hangingPunct="1"/>
              <a:endParaRPr lang="en-US" altLang="zh-CN" sz="1400"/>
            </a:p>
            <a:p>
              <a:pPr eaLnBrk="1" hangingPunct="1"/>
              <a:r>
                <a:rPr lang="en-US" altLang="zh-CN" sz="1400"/>
                <a:t>}</a:t>
              </a:r>
            </a:p>
          </p:txBody>
        </p:sp>
      </p:grpSp>
      <p:sp>
        <p:nvSpPr>
          <p:cNvPr id="76815" name="Rectangle 15"/>
          <p:cNvSpPr>
            <a:spLocks noChangeArrowheads="1"/>
          </p:cNvSpPr>
          <p:nvPr/>
        </p:nvSpPr>
        <p:spPr bwMode="auto">
          <a:xfrm>
            <a:off x="2133600" y="3505200"/>
            <a:ext cx="3429000" cy="287338"/>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zh-CN" altLang="en-US" sz="1600">
                <a:latin typeface="Arial" panose="020B0604020202020204" pitchFamily="34" charset="0"/>
              </a:rPr>
              <a:t>内核</a:t>
            </a:r>
          </a:p>
        </p:txBody>
      </p:sp>
      <p:sp>
        <p:nvSpPr>
          <p:cNvPr id="76816" name="AutoShape 16"/>
          <p:cNvSpPr>
            <a:spLocks noChangeArrowheads="1"/>
          </p:cNvSpPr>
          <p:nvPr/>
        </p:nvSpPr>
        <p:spPr bwMode="auto">
          <a:xfrm>
            <a:off x="7491327" y="2781300"/>
            <a:ext cx="1676400" cy="914400"/>
          </a:xfrm>
          <a:prstGeom prst="wedgeRoundRectCallout">
            <a:avLst>
              <a:gd name="adj1" fmla="val -39204"/>
              <a:gd name="adj2" fmla="val 79343"/>
              <a:gd name="adj3" fmla="val 16667"/>
            </a:avLst>
          </a:prstGeom>
          <a:solidFill>
            <a:srgbClr val="E5FFFF"/>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t>通过</a:t>
            </a:r>
            <a:r>
              <a:rPr lang="zh-CN" altLang="en-US" sz="1600" b="1" dirty="0">
                <a:solidFill>
                  <a:srgbClr val="FF0000"/>
                </a:solidFill>
              </a:rPr>
              <a:t>调用</a:t>
            </a:r>
            <a:r>
              <a:rPr lang="zh-CN" altLang="en-US" sz="1600" dirty="0"/>
              <a:t>执行任务，因此可以看成</a:t>
            </a:r>
            <a:r>
              <a:rPr lang="zh-CN" altLang="en-US" sz="1600" b="1" dirty="0">
                <a:solidFill>
                  <a:srgbClr val="FF0000"/>
                </a:solidFill>
              </a:rPr>
              <a:t>整体</a:t>
            </a:r>
            <a:r>
              <a:rPr lang="zh-CN" altLang="en-US" sz="1600" dirty="0"/>
              <a:t>。</a:t>
            </a:r>
          </a:p>
        </p:txBody>
      </p:sp>
      <p:sp>
        <p:nvSpPr>
          <p:cNvPr id="76817" name="Rectangle 17"/>
          <p:cNvSpPr>
            <a:spLocks noChangeArrowheads="1"/>
          </p:cNvSpPr>
          <p:nvPr/>
        </p:nvSpPr>
        <p:spPr bwMode="auto">
          <a:xfrm>
            <a:off x="2133600" y="3886200"/>
            <a:ext cx="1582738" cy="1366838"/>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r>
              <a:rPr lang="zh-CN" altLang="en-US" sz="1400">
                <a:latin typeface="Arial" panose="020B0604020202020204" pitchFamily="34" charset="0"/>
              </a:rPr>
              <a:t>系统调用</a:t>
            </a:r>
          </a:p>
          <a:p>
            <a:pPr>
              <a:defRPr/>
            </a:pPr>
            <a:endParaRPr lang="zh-CN" altLang="en-US" sz="1400">
              <a:latin typeface="Arial" panose="020B0604020202020204" pitchFamily="34" charset="0"/>
            </a:endParaRPr>
          </a:p>
          <a:p>
            <a:pPr>
              <a:defRPr/>
            </a:pPr>
            <a:r>
              <a:rPr lang="en-US" altLang="zh-CN" sz="1400">
                <a:latin typeface="Arial" panose="020B0604020202020204" pitchFamily="34" charset="0"/>
              </a:rPr>
              <a:t>}</a:t>
            </a:r>
          </a:p>
        </p:txBody>
      </p:sp>
      <p:grpSp>
        <p:nvGrpSpPr>
          <p:cNvPr id="3" name="Group 18"/>
          <p:cNvGrpSpPr/>
          <p:nvPr/>
        </p:nvGrpSpPr>
        <p:grpSpPr bwMode="auto">
          <a:xfrm>
            <a:off x="9167727" y="4495800"/>
            <a:ext cx="2790653" cy="1424429"/>
            <a:chOff x="2640" y="1392"/>
            <a:chExt cx="2224" cy="1344"/>
          </a:xfrm>
        </p:grpSpPr>
        <p:sp>
          <p:nvSpPr>
            <p:cNvPr id="27664" name="AutoShape 19"/>
            <p:cNvSpPr>
              <a:spLocks noChangeArrowheads="1"/>
            </p:cNvSpPr>
            <p:nvPr/>
          </p:nvSpPr>
          <p:spPr bwMode="auto">
            <a:xfrm>
              <a:off x="3488" y="1392"/>
              <a:ext cx="544" cy="227"/>
            </a:xfrm>
            <a:prstGeom prst="star8">
              <a:avLst>
                <a:gd name="adj" fmla="val 38250"/>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t>中断</a:t>
              </a:r>
            </a:p>
          </p:txBody>
        </p:sp>
        <p:sp>
          <p:nvSpPr>
            <p:cNvPr id="27665" name="AutoShape 20"/>
            <p:cNvSpPr>
              <a:spLocks noChangeArrowheads="1"/>
            </p:cNvSpPr>
            <p:nvPr/>
          </p:nvSpPr>
          <p:spPr bwMode="auto">
            <a:xfrm>
              <a:off x="3456" y="1933"/>
              <a:ext cx="544"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t>内核</a:t>
              </a:r>
            </a:p>
          </p:txBody>
        </p:sp>
        <p:sp>
          <p:nvSpPr>
            <p:cNvPr id="27666" name="Oval 21"/>
            <p:cNvSpPr>
              <a:spLocks noChangeArrowheads="1"/>
            </p:cNvSpPr>
            <p:nvPr/>
          </p:nvSpPr>
          <p:spPr bwMode="auto">
            <a:xfrm>
              <a:off x="2640" y="2400"/>
              <a:ext cx="544" cy="227"/>
            </a:xfrm>
            <a:prstGeom prst="ellipse">
              <a:avLst/>
            </a:prstGeom>
            <a:solidFill>
              <a:schemeClr val="accent1"/>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a:t>
              </a:r>
            </a:p>
          </p:txBody>
        </p:sp>
        <p:sp>
          <p:nvSpPr>
            <p:cNvPr id="27667" name="Oval 22"/>
            <p:cNvSpPr>
              <a:spLocks noChangeArrowheads="1"/>
            </p:cNvSpPr>
            <p:nvPr/>
          </p:nvSpPr>
          <p:spPr bwMode="auto">
            <a:xfrm>
              <a:off x="4320" y="2400"/>
              <a:ext cx="544" cy="227"/>
            </a:xfrm>
            <a:prstGeom prst="ellipse">
              <a:avLst/>
            </a:prstGeom>
            <a:solidFill>
              <a:schemeClr val="accent1"/>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a:t>
              </a:r>
            </a:p>
          </p:txBody>
        </p:sp>
        <p:sp>
          <p:nvSpPr>
            <p:cNvPr id="27668" name="Oval 23"/>
            <p:cNvSpPr>
              <a:spLocks noChangeArrowheads="1"/>
            </p:cNvSpPr>
            <p:nvPr/>
          </p:nvSpPr>
          <p:spPr bwMode="auto">
            <a:xfrm>
              <a:off x="3488" y="2509"/>
              <a:ext cx="544" cy="227"/>
            </a:xfrm>
            <a:prstGeom prst="ellipse">
              <a:avLst/>
            </a:prstGeom>
            <a:solidFill>
              <a:schemeClr val="accent1"/>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a:t>
              </a:r>
            </a:p>
          </p:txBody>
        </p:sp>
        <p:sp>
          <p:nvSpPr>
            <p:cNvPr id="27669" name="Line 24"/>
            <p:cNvSpPr>
              <a:spLocks noChangeShapeType="1"/>
            </p:cNvSpPr>
            <p:nvPr/>
          </p:nvSpPr>
          <p:spPr bwMode="auto">
            <a:xfrm flipV="1">
              <a:off x="3696" y="2208"/>
              <a:ext cx="0"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0" name="Line 25"/>
            <p:cNvSpPr>
              <a:spLocks noChangeShapeType="1"/>
            </p:cNvSpPr>
            <p:nvPr/>
          </p:nvSpPr>
          <p:spPr bwMode="auto">
            <a:xfrm flipV="1">
              <a:off x="3168" y="2208"/>
              <a:ext cx="24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1" name="Line 26"/>
            <p:cNvSpPr>
              <a:spLocks noChangeShapeType="1"/>
            </p:cNvSpPr>
            <p:nvPr/>
          </p:nvSpPr>
          <p:spPr bwMode="auto">
            <a:xfrm flipH="1" flipV="1">
              <a:off x="4080" y="2208"/>
              <a:ext cx="192"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2" name="Line 27"/>
            <p:cNvSpPr>
              <a:spLocks noChangeShapeType="1"/>
            </p:cNvSpPr>
            <p:nvPr/>
          </p:nvSpPr>
          <p:spPr bwMode="auto">
            <a:xfrm flipH="1">
              <a:off x="3216" y="2304"/>
              <a:ext cx="24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3" name="Line 28"/>
            <p:cNvSpPr>
              <a:spLocks noChangeShapeType="1"/>
            </p:cNvSpPr>
            <p:nvPr/>
          </p:nvSpPr>
          <p:spPr bwMode="auto">
            <a:xfrm>
              <a:off x="3792" y="2208"/>
              <a:ext cx="0"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4" name="Line 29"/>
            <p:cNvSpPr>
              <a:spLocks noChangeShapeType="1"/>
            </p:cNvSpPr>
            <p:nvPr/>
          </p:nvSpPr>
          <p:spPr bwMode="auto">
            <a:xfrm>
              <a:off x="4176" y="2160"/>
              <a:ext cx="192"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5" name="Line 30"/>
            <p:cNvSpPr>
              <a:spLocks noChangeShapeType="1"/>
            </p:cNvSpPr>
            <p:nvPr/>
          </p:nvSpPr>
          <p:spPr bwMode="auto">
            <a:xfrm>
              <a:off x="3744" y="1680"/>
              <a:ext cx="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6831" name="AutoShape 31"/>
          <p:cNvSpPr>
            <a:spLocks noChangeArrowheads="1"/>
          </p:cNvSpPr>
          <p:nvPr/>
        </p:nvSpPr>
        <p:spPr bwMode="auto">
          <a:xfrm>
            <a:off x="9477547" y="2552700"/>
            <a:ext cx="1676400" cy="914400"/>
          </a:xfrm>
          <a:prstGeom prst="wedgeRoundRectCallout">
            <a:avLst>
              <a:gd name="adj1" fmla="val -54926"/>
              <a:gd name="adj2" fmla="val 79343"/>
              <a:gd name="adj3" fmla="val 16667"/>
            </a:avLst>
          </a:prstGeom>
          <a:solidFill>
            <a:srgbClr val="E5FFFF"/>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t>通过</a:t>
            </a:r>
            <a:r>
              <a:rPr lang="zh-CN" altLang="en-US" sz="1600" b="1" dirty="0">
                <a:solidFill>
                  <a:srgbClr val="FF0000"/>
                </a:solidFill>
              </a:rPr>
              <a:t>内核</a:t>
            </a:r>
            <a:r>
              <a:rPr lang="zh-CN" altLang="en-US" sz="1600" dirty="0"/>
              <a:t>进行</a:t>
            </a:r>
            <a:r>
              <a:rPr lang="zh-CN" altLang="en-US" sz="1600" dirty="0">
                <a:solidFill>
                  <a:srgbClr val="FF0000"/>
                </a:solidFill>
              </a:rPr>
              <a:t>任务调度</a:t>
            </a:r>
            <a:r>
              <a:rPr lang="zh-CN" altLang="en-US" sz="1600" dirty="0"/>
              <a:t>和</a:t>
            </a:r>
            <a:r>
              <a:rPr lang="zh-CN" altLang="en-US" sz="1600" dirty="0">
                <a:solidFill>
                  <a:srgbClr val="FF0000"/>
                </a:solidFill>
              </a:rPr>
              <a:t>数据交换</a:t>
            </a:r>
            <a:r>
              <a:rPr lang="zh-CN" altLang="en-US" sz="1600" dirty="0"/>
              <a:t>。</a:t>
            </a:r>
          </a:p>
        </p:txBody>
      </p:sp>
      <p:sp>
        <p:nvSpPr>
          <p:cNvPr id="32" name="燕尾形 31">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76804"/>
                                        </p:tgtEl>
                                        <p:attrNameLst>
                                          <p:attrName>style.visibility</p:attrName>
                                        </p:attrNameLst>
                                      </p:cBhvr>
                                      <p:to>
                                        <p:strVal val="visible"/>
                                      </p:to>
                                    </p:set>
                                    <p:anim calcmode="discrete" valueType="clr">
                                      <p:cBhvr override="childStyle">
                                        <p:cTn id="7" dur="80"/>
                                        <p:tgtEl>
                                          <p:spTgt spid="76804"/>
                                        </p:tgtEl>
                                        <p:attrNameLst>
                                          <p:attrName>style.color</p:attrName>
                                        </p:attrNameLst>
                                      </p:cBhvr>
                                      <p:tavLst>
                                        <p:tav tm="0">
                                          <p:val>
                                            <p:clrVal>
                                              <a:schemeClr val="accent2"/>
                                            </p:clrVal>
                                          </p:val>
                                        </p:tav>
                                        <p:tav tm="50000">
                                          <p:val>
                                            <p:clrVal>
                                              <a:schemeClr val="tx1"/>
                                            </p:clrVal>
                                          </p:val>
                                        </p:tav>
                                      </p:tavLst>
                                    </p:anim>
                                    <p:anim calcmode="discrete" valueType="clr">
                                      <p:cBhvr>
                                        <p:cTn id="8" dur="80"/>
                                        <p:tgtEl>
                                          <p:spTgt spid="76804"/>
                                        </p:tgtEl>
                                        <p:attrNameLst>
                                          <p:attrName>fillcolor</p:attrName>
                                        </p:attrNameLst>
                                      </p:cBhvr>
                                      <p:tavLst>
                                        <p:tav tm="0">
                                          <p:val>
                                            <p:clrVal>
                                              <a:schemeClr val="accent2"/>
                                            </p:clrVal>
                                          </p:val>
                                        </p:tav>
                                        <p:tav tm="50000">
                                          <p:val>
                                            <p:clrVal>
                                              <a:schemeClr val="hlink"/>
                                            </p:clrVal>
                                          </p:val>
                                        </p:tav>
                                      </p:tavLst>
                                    </p:anim>
                                    <p:set>
                                      <p:cBhvr>
                                        <p:cTn id="9" dur="80"/>
                                        <p:tgtEl>
                                          <p:spTgt spid="76804"/>
                                        </p:tgtEl>
                                        <p:attrNameLst>
                                          <p:attrName>fill.type</p:attrName>
                                        </p:attrNameLst>
                                      </p:cBhvr>
                                      <p:to>
                                        <p:strVal val="solid"/>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76805">
                                            <p:txEl>
                                              <p:pRg st="0" end="0"/>
                                            </p:txEl>
                                          </p:spTgt>
                                        </p:tgtEl>
                                        <p:attrNameLst>
                                          <p:attrName>style.visibility</p:attrName>
                                        </p:attrNameLst>
                                      </p:cBhvr>
                                      <p:to>
                                        <p:strVal val="visible"/>
                                      </p:to>
                                    </p:set>
                                    <p:animEffect transition="in" filter="wipe(up)">
                                      <p:cBhvr>
                                        <p:cTn id="13" dur="500"/>
                                        <p:tgtEl>
                                          <p:spTgt spid="7680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6808"/>
                                        </p:tgtEl>
                                        <p:attrNameLst>
                                          <p:attrName>style.visibility</p:attrName>
                                        </p:attrNameLst>
                                      </p:cBhvr>
                                      <p:to>
                                        <p:strVal val="visible"/>
                                      </p:to>
                                    </p:set>
                                    <p:animEffect transition="in" filter="dissolve">
                                      <p:cBhvr>
                                        <p:cTn id="18" dur="500"/>
                                        <p:tgtEl>
                                          <p:spTgt spid="7680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6809"/>
                                        </p:tgtEl>
                                        <p:attrNameLst>
                                          <p:attrName>style.visibility</p:attrName>
                                        </p:attrNameLst>
                                      </p:cBhvr>
                                      <p:to>
                                        <p:strVal val="visible"/>
                                      </p:to>
                                    </p:set>
                                    <p:animEffect transition="in" filter="dissolve">
                                      <p:cBhvr>
                                        <p:cTn id="21" dur="500"/>
                                        <p:tgtEl>
                                          <p:spTgt spid="76809"/>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76810"/>
                                        </p:tgtEl>
                                        <p:attrNameLst>
                                          <p:attrName>style.visibility</p:attrName>
                                        </p:attrNameLst>
                                      </p:cBhvr>
                                      <p:to>
                                        <p:strVal val="visible"/>
                                      </p:to>
                                    </p:set>
                                    <p:animEffect transition="in" filter="wipe(left)">
                                      <p:cBhvr>
                                        <p:cTn id="25" dur="500"/>
                                        <p:tgtEl>
                                          <p:spTgt spid="76810"/>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dissolve">
                                      <p:cBhvr>
                                        <p:cTn id="29" dur="500"/>
                                        <p:tgtEl>
                                          <p:spTgt spid="2"/>
                                        </p:tgtEl>
                                      </p:cBhvr>
                                    </p:animEffect>
                                  </p:childTnLst>
                                </p:cTn>
                              </p:par>
                            </p:childTnLst>
                          </p:cTn>
                        </p:par>
                        <p:par>
                          <p:cTn id="30" fill="hold">
                            <p:stCondLst>
                              <p:cond delay="1500"/>
                            </p:stCondLst>
                            <p:childTnLst>
                              <p:par>
                                <p:cTn id="31" presetID="12" presetClass="entr" presetSubtype="1" fill="hold" grpId="0" nodeType="afterEffect">
                                  <p:stCondLst>
                                    <p:cond delay="0"/>
                                  </p:stCondLst>
                                  <p:childTnLst>
                                    <p:set>
                                      <p:cBhvr>
                                        <p:cTn id="32" dur="1" fill="hold">
                                          <p:stCondLst>
                                            <p:cond delay="0"/>
                                          </p:stCondLst>
                                        </p:cTn>
                                        <p:tgtEl>
                                          <p:spTgt spid="76816"/>
                                        </p:tgtEl>
                                        <p:attrNameLst>
                                          <p:attrName>style.visibility</p:attrName>
                                        </p:attrNameLst>
                                      </p:cBhvr>
                                      <p:to>
                                        <p:strVal val="visible"/>
                                      </p:to>
                                    </p:set>
                                    <p:animEffect transition="in" filter="slide(fromTop)">
                                      <p:cBhvr>
                                        <p:cTn id="33" dur="500"/>
                                        <p:tgtEl>
                                          <p:spTgt spid="7681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76808"/>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2"/>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76816"/>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76810"/>
                                        </p:tgtEl>
                                        <p:attrNameLst>
                                          <p:attrName>style.visibility</p:attrName>
                                        </p:attrNameLst>
                                      </p:cBhvr>
                                      <p:to>
                                        <p:strVal val="hidden"/>
                                      </p:to>
                                    </p:set>
                                  </p:childTnLst>
                                </p:cTn>
                              </p:par>
                              <p:par>
                                <p:cTn id="44" presetID="1" presetClass="entr" presetSubtype="0" fill="hold" grpId="0" nodeType="withEffect">
                                  <p:stCondLst>
                                    <p:cond delay="0"/>
                                  </p:stCondLst>
                                  <p:childTnLst>
                                    <p:set>
                                      <p:cBhvr>
                                        <p:cTn id="45" dur="1" fill="hold">
                                          <p:stCondLst>
                                            <p:cond delay="0"/>
                                          </p:stCondLst>
                                        </p:cTn>
                                        <p:tgtEl>
                                          <p:spTgt spid="76817"/>
                                        </p:tgtEl>
                                        <p:attrNameLst>
                                          <p:attrName>style.visibility</p:attrName>
                                        </p:attrNameLst>
                                      </p:cBhvr>
                                      <p:to>
                                        <p:strVal val="visible"/>
                                      </p:to>
                                    </p:set>
                                  </p:childTnLst>
                                </p:cTn>
                              </p:par>
                              <p:par>
                                <p:cTn id="46" presetID="9" presetClass="entr" presetSubtype="0" fill="hold" grpId="0" nodeType="withEffect">
                                  <p:stCondLst>
                                    <p:cond delay="0"/>
                                  </p:stCondLst>
                                  <p:childTnLst>
                                    <p:set>
                                      <p:cBhvr>
                                        <p:cTn id="47" dur="1" fill="hold">
                                          <p:stCondLst>
                                            <p:cond delay="0"/>
                                          </p:stCondLst>
                                        </p:cTn>
                                        <p:tgtEl>
                                          <p:spTgt spid="76815"/>
                                        </p:tgtEl>
                                        <p:attrNameLst>
                                          <p:attrName>style.visibility</p:attrName>
                                        </p:attrNameLst>
                                      </p:cBhvr>
                                      <p:to>
                                        <p:strVal val="visible"/>
                                      </p:to>
                                    </p:set>
                                    <p:animEffect transition="in" filter="dissolve">
                                      <p:cBhvr>
                                        <p:cTn id="48" dur="500"/>
                                        <p:tgtEl>
                                          <p:spTgt spid="76815"/>
                                        </p:tgtEl>
                                      </p:cBhvr>
                                    </p:animEffect>
                                  </p:childTnLst>
                                </p:cTn>
                              </p:par>
                            </p:childTnLst>
                          </p:cTn>
                        </p:par>
                        <p:par>
                          <p:cTn id="49" fill="hold">
                            <p:stCondLst>
                              <p:cond delay="0"/>
                            </p:stCondLst>
                            <p:childTnLst>
                              <p:par>
                                <p:cTn id="50" presetID="22" presetClass="entr" presetSubtype="8" fill="hold" grpId="2" nodeType="afterEffect">
                                  <p:stCondLst>
                                    <p:cond delay="0"/>
                                  </p:stCondLst>
                                  <p:childTnLst>
                                    <p:set>
                                      <p:cBhvr>
                                        <p:cTn id="51" dur="1" fill="hold">
                                          <p:stCondLst>
                                            <p:cond delay="0"/>
                                          </p:stCondLst>
                                        </p:cTn>
                                        <p:tgtEl>
                                          <p:spTgt spid="76810"/>
                                        </p:tgtEl>
                                        <p:attrNameLst>
                                          <p:attrName>style.visibility</p:attrName>
                                        </p:attrNameLst>
                                      </p:cBhvr>
                                      <p:to>
                                        <p:strVal val="visible"/>
                                      </p:to>
                                    </p:set>
                                    <p:animEffect transition="in" filter="wipe(left)">
                                      <p:cBhvr>
                                        <p:cTn id="52" dur="500"/>
                                        <p:tgtEl>
                                          <p:spTgt spid="76810"/>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dissolve">
                                      <p:cBhvr>
                                        <p:cTn id="56" dur="500"/>
                                        <p:tgtEl>
                                          <p:spTgt spid="3"/>
                                        </p:tgtEl>
                                      </p:cBhvr>
                                    </p:animEffect>
                                  </p:childTnLst>
                                </p:cTn>
                              </p:par>
                            </p:childTnLst>
                          </p:cTn>
                        </p:par>
                        <p:par>
                          <p:cTn id="57" fill="hold">
                            <p:stCondLst>
                              <p:cond delay="1000"/>
                            </p:stCondLst>
                            <p:childTnLst>
                              <p:par>
                                <p:cTn id="58" presetID="12" presetClass="entr" presetSubtype="1" fill="hold" grpId="0" nodeType="afterEffect">
                                  <p:stCondLst>
                                    <p:cond delay="0"/>
                                  </p:stCondLst>
                                  <p:childTnLst>
                                    <p:set>
                                      <p:cBhvr>
                                        <p:cTn id="59" dur="1" fill="hold">
                                          <p:stCondLst>
                                            <p:cond delay="0"/>
                                          </p:stCondLst>
                                        </p:cTn>
                                        <p:tgtEl>
                                          <p:spTgt spid="76831"/>
                                        </p:tgtEl>
                                        <p:attrNameLst>
                                          <p:attrName>style.visibility</p:attrName>
                                        </p:attrNameLst>
                                      </p:cBhvr>
                                      <p:to>
                                        <p:strVal val="visible"/>
                                      </p:to>
                                    </p:set>
                                    <p:animEffect transition="in" filter="slide(fromTop)">
                                      <p:cBhvr>
                                        <p:cTn id="60" dur="500"/>
                                        <p:tgtEl>
                                          <p:spTgt spid="76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p:bldP spid="76808" grpId="0" animBg="1"/>
      <p:bldP spid="76808" grpId="1" animBg="1"/>
      <p:bldP spid="76809" grpId="0" animBg="1"/>
      <p:bldP spid="76810" grpId="0" animBg="1"/>
      <p:bldP spid="76810" grpId="1" animBg="1"/>
      <p:bldP spid="76810" grpId="2" animBg="1"/>
      <p:bldP spid="76815" grpId="0" animBg="1"/>
      <p:bldP spid="76816" grpId="0" animBg="1"/>
      <p:bldP spid="76816" grpId="1" animBg="1"/>
      <p:bldP spid="76817" grpId="0" animBg="1"/>
      <p:bldP spid="768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嵌入式的展现形式？</a:t>
            </a:r>
          </a:p>
        </p:txBody>
      </p:sp>
      <p:sp>
        <p:nvSpPr>
          <p:cNvPr id="3" name="内容占位符 2"/>
          <p:cNvSpPr>
            <a:spLocks noGrp="1"/>
          </p:cNvSpPr>
          <p:nvPr>
            <p:ph idx="1"/>
          </p:nvPr>
        </p:nvSpPr>
        <p:spPr/>
        <p:txBody>
          <a:bodyPr/>
          <a:lstStyle/>
          <a:p>
            <a:r>
              <a:rPr lang="zh-CN" altLang="en-US" dirty="0">
                <a:solidFill>
                  <a:srgbClr val="FF0000"/>
                </a:solidFill>
              </a:rPr>
              <a:t>功能</a:t>
            </a:r>
            <a:r>
              <a:rPr lang="zh-CN" altLang="en-US" dirty="0"/>
              <a:t>越来越复杂</a:t>
            </a:r>
            <a:endParaRPr lang="en-US" altLang="zh-CN" dirty="0"/>
          </a:p>
          <a:p>
            <a:endParaRPr lang="en-US" altLang="zh-CN" dirty="0"/>
          </a:p>
          <a:p>
            <a:r>
              <a:rPr lang="zh-CN" altLang="en-US" dirty="0">
                <a:solidFill>
                  <a:srgbClr val="00B050"/>
                </a:solidFill>
              </a:rPr>
              <a:t>硬件</a:t>
            </a:r>
            <a:r>
              <a:rPr lang="zh-CN" altLang="en-US" dirty="0"/>
              <a:t>功能越来越复杂</a:t>
            </a:r>
            <a:endParaRPr lang="en-US" altLang="zh-CN" dirty="0"/>
          </a:p>
          <a:p>
            <a:endParaRPr lang="en-US" altLang="zh-CN" dirty="0"/>
          </a:p>
          <a:p>
            <a:r>
              <a:rPr lang="zh-CN" altLang="en-US" dirty="0">
                <a:solidFill>
                  <a:srgbClr val="0070C0"/>
                </a:solidFill>
              </a:rPr>
              <a:t>软件</a:t>
            </a:r>
            <a:r>
              <a:rPr lang="zh-CN" altLang="en-US" dirty="0"/>
              <a:t>编写工作量越来越大</a:t>
            </a:r>
            <a:endParaRPr lang="en-US" altLang="zh-CN" dirty="0"/>
          </a:p>
          <a:p>
            <a:endParaRPr lang="en-US" altLang="zh-CN" dirty="0"/>
          </a:p>
        </p:txBody>
      </p:sp>
      <p:sp>
        <p:nvSpPr>
          <p:cNvPr id="4" name="圆角矩形标注 3"/>
          <p:cNvSpPr/>
          <p:nvPr/>
        </p:nvSpPr>
        <p:spPr>
          <a:xfrm>
            <a:off x="6078828" y="2446986"/>
            <a:ext cx="3966693" cy="1184856"/>
          </a:xfrm>
          <a:prstGeom prst="wedgeRoundRectCallout">
            <a:avLst>
              <a:gd name="adj1" fmla="val -81547"/>
              <a:gd name="adj2" fmla="val 104891"/>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t>所以，需要有一种新的</a:t>
            </a:r>
            <a:r>
              <a:rPr lang="zh-CN" altLang="en-US" sz="2400" dirty="0">
                <a:solidFill>
                  <a:srgbClr val="0070C0"/>
                </a:solidFill>
              </a:rPr>
              <a:t>驾驭硬</a:t>
            </a:r>
            <a:r>
              <a:rPr lang="zh-CN" altLang="en-US" sz="2400" dirty="0"/>
              <a:t>件的</a:t>
            </a:r>
            <a:r>
              <a:rPr lang="zh-CN" altLang="en-US" sz="2400" dirty="0">
                <a:solidFill>
                  <a:srgbClr val="FF0000"/>
                </a:solidFill>
              </a:rPr>
              <a:t>软件编程规范</a:t>
            </a:r>
            <a:endParaRPr lang="zh-CN" altLang="en-US" sz="2400" dirty="0"/>
          </a:p>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3.2  </a:t>
            </a:r>
            <a:r>
              <a:rPr lang="zh-CN" altLang="en-US" dirty="0"/>
              <a:t>最小内核</a:t>
            </a:r>
          </a:p>
        </p:txBody>
      </p:sp>
      <p:sp>
        <p:nvSpPr>
          <p:cNvPr id="28675" name="Rectangle 3"/>
          <p:cNvSpPr>
            <a:spLocks noGrp="1" noChangeArrowheads="1"/>
          </p:cNvSpPr>
          <p:nvPr>
            <p:ph idx="1"/>
          </p:nvPr>
        </p:nvSpPr>
        <p:spPr/>
        <p:txBody>
          <a:bodyPr/>
          <a:lstStyle/>
          <a:p>
            <a:pPr eaLnBrk="1" hangingPunct="1"/>
            <a:r>
              <a:rPr lang="zh-CN" altLang="en-US"/>
              <a:t>基本概念</a:t>
            </a:r>
          </a:p>
        </p:txBody>
      </p:sp>
      <p:sp>
        <p:nvSpPr>
          <p:cNvPr id="28676" name="Text Box 4"/>
          <p:cNvSpPr txBox="1">
            <a:spLocks noChangeArrowheads="1"/>
          </p:cNvSpPr>
          <p:nvPr/>
        </p:nvSpPr>
        <p:spPr bwMode="auto">
          <a:xfrm>
            <a:off x="3962400" y="1676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－独立</a:t>
            </a:r>
          </a:p>
        </p:txBody>
      </p:sp>
      <p:sp>
        <p:nvSpPr>
          <p:cNvPr id="28677" name="Rectangle 5"/>
          <p:cNvSpPr>
            <a:spLocks noChangeArrowheads="1"/>
          </p:cNvSpPr>
          <p:nvPr/>
        </p:nvSpPr>
        <p:spPr bwMode="auto">
          <a:xfrm>
            <a:off x="2667000" y="2297540"/>
            <a:ext cx="6858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独立具体指任务</a:t>
            </a:r>
            <a:r>
              <a:rPr lang="zh-CN" altLang="en-US" sz="2400" dirty="0">
                <a:solidFill>
                  <a:srgbClr val="FF0000"/>
                </a:solidFill>
                <a:latin typeface="华文新魏" panose="02010800040101010101" pitchFamily="2" charset="-122"/>
                <a:ea typeface="华文新魏" panose="02010800040101010101" pitchFamily="2" charset="-122"/>
              </a:rPr>
              <a:t>不能彼此直接调用</a:t>
            </a:r>
            <a:r>
              <a:rPr lang="zh-CN" altLang="en-US" sz="2400" dirty="0">
                <a:latin typeface="华文新魏" panose="02010800040101010101" pitchFamily="2" charset="-122"/>
                <a:ea typeface="华文新魏" panose="02010800040101010101" pitchFamily="2" charset="-122"/>
              </a:rPr>
              <a:t>，也</a:t>
            </a:r>
            <a:r>
              <a:rPr lang="zh-CN" altLang="en-US" sz="2400" dirty="0">
                <a:solidFill>
                  <a:srgbClr val="FF0000"/>
                </a:solidFill>
                <a:latin typeface="华文新魏" panose="02010800040101010101" pitchFamily="2" charset="-122"/>
                <a:ea typeface="华文新魏" panose="02010800040101010101" pitchFamily="2" charset="-122"/>
              </a:rPr>
              <a:t>不能直接进行数据交换</a:t>
            </a:r>
            <a:r>
              <a:rPr lang="zh-CN" altLang="en-US" sz="2400" dirty="0">
                <a:latin typeface="华文新魏" panose="02010800040101010101" pitchFamily="2" charset="-122"/>
                <a:ea typeface="华文新魏" panose="02010800040101010101" pitchFamily="2" charset="-122"/>
              </a:rPr>
              <a:t>。 </a:t>
            </a:r>
          </a:p>
        </p:txBody>
      </p:sp>
      <p:grpSp>
        <p:nvGrpSpPr>
          <p:cNvPr id="2" name="Group 20"/>
          <p:cNvGrpSpPr/>
          <p:nvPr/>
        </p:nvGrpSpPr>
        <p:grpSpPr bwMode="auto">
          <a:xfrm>
            <a:off x="2133600" y="3890964"/>
            <a:ext cx="3411538" cy="1366837"/>
            <a:chOff x="384" y="2451"/>
            <a:chExt cx="2149" cy="861"/>
          </a:xfrm>
        </p:grpSpPr>
        <p:sp>
          <p:nvSpPr>
            <p:cNvPr id="80902" name="Rectangle 6"/>
            <p:cNvSpPr>
              <a:spLocks noChangeArrowheads="1"/>
            </p:cNvSpPr>
            <p:nvPr/>
          </p:nvSpPr>
          <p:spPr bwMode="auto">
            <a:xfrm>
              <a:off x="384" y="2451"/>
              <a:ext cx="997" cy="861"/>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task1(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80903" name="Rectangle 7"/>
            <p:cNvSpPr>
              <a:spLocks noChangeArrowheads="1"/>
            </p:cNvSpPr>
            <p:nvPr/>
          </p:nvSpPr>
          <p:spPr bwMode="auto">
            <a:xfrm>
              <a:off x="1536" y="2451"/>
              <a:ext cx="997" cy="861"/>
            </a:xfrm>
            <a:prstGeom prst="rect">
              <a:avLst/>
            </a:prstGeom>
            <a:solidFill>
              <a:schemeClr val="accent1"/>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task1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grpSp>
      <p:grpSp>
        <p:nvGrpSpPr>
          <p:cNvPr id="3" name="Group 21"/>
          <p:cNvGrpSpPr/>
          <p:nvPr/>
        </p:nvGrpSpPr>
        <p:grpSpPr bwMode="auto">
          <a:xfrm>
            <a:off x="6629400" y="3505200"/>
            <a:ext cx="3429000" cy="1752600"/>
            <a:chOff x="3216" y="2208"/>
            <a:chExt cx="2160" cy="1104"/>
          </a:xfrm>
        </p:grpSpPr>
        <p:sp>
          <p:nvSpPr>
            <p:cNvPr id="80911" name="Rectangle 15"/>
            <p:cNvSpPr>
              <a:spLocks noChangeArrowheads="1"/>
            </p:cNvSpPr>
            <p:nvPr/>
          </p:nvSpPr>
          <p:spPr bwMode="auto">
            <a:xfrm>
              <a:off x="3216" y="2451"/>
              <a:ext cx="997" cy="861"/>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r>
                <a:rPr lang="zh-CN" altLang="en-US" sz="1400">
                  <a:latin typeface="Arial" panose="020B0604020202020204" pitchFamily="34" charset="0"/>
                </a:rPr>
                <a:t>系统调用</a:t>
              </a:r>
            </a:p>
            <a:p>
              <a:pPr>
                <a:defRPr/>
              </a:pPr>
              <a:endParaRPr lang="zh-CN" altLang="en-US" sz="1400">
                <a:latin typeface="Arial" panose="020B0604020202020204" pitchFamily="34" charset="0"/>
              </a:endParaRPr>
            </a:p>
            <a:p>
              <a:pPr>
                <a:defRPr/>
              </a:pPr>
              <a:r>
                <a:rPr lang="en-US" altLang="zh-CN" sz="1400">
                  <a:latin typeface="Arial" panose="020B0604020202020204" pitchFamily="34" charset="0"/>
                </a:rPr>
                <a:t>}</a:t>
              </a:r>
            </a:p>
          </p:txBody>
        </p:sp>
        <p:sp>
          <p:nvSpPr>
            <p:cNvPr id="80912" name="Rectangle 16"/>
            <p:cNvSpPr>
              <a:spLocks noChangeArrowheads="1"/>
            </p:cNvSpPr>
            <p:nvPr/>
          </p:nvSpPr>
          <p:spPr bwMode="auto">
            <a:xfrm>
              <a:off x="4368" y="2451"/>
              <a:ext cx="997" cy="861"/>
            </a:xfrm>
            <a:prstGeom prst="rect">
              <a:avLst/>
            </a:prstGeom>
            <a:solidFill>
              <a:schemeClr val="accent1"/>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task1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80913" name="Rectangle 17"/>
            <p:cNvSpPr>
              <a:spLocks noChangeArrowheads="1"/>
            </p:cNvSpPr>
            <p:nvPr/>
          </p:nvSpPr>
          <p:spPr bwMode="auto">
            <a:xfrm>
              <a:off x="3216" y="2208"/>
              <a:ext cx="2160" cy="181"/>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zh-CN" altLang="en-US" sz="1600">
                  <a:latin typeface="Arial" panose="020B0604020202020204" pitchFamily="34" charset="0"/>
                </a:rPr>
                <a:t>内核</a:t>
              </a:r>
            </a:p>
          </p:txBody>
        </p:sp>
      </p:grpSp>
      <p:sp>
        <p:nvSpPr>
          <p:cNvPr id="80914" name="Rectangle 18"/>
          <p:cNvSpPr>
            <a:spLocks noChangeArrowheads="1"/>
          </p:cNvSpPr>
          <p:nvPr/>
        </p:nvSpPr>
        <p:spPr bwMode="auto">
          <a:xfrm>
            <a:off x="3505200" y="5334001"/>
            <a:ext cx="692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a:solidFill>
                  <a:srgbClr val="FF0000"/>
                </a:solidFill>
              </a:rPr>
              <a:t>×</a:t>
            </a:r>
          </a:p>
        </p:txBody>
      </p:sp>
      <p:sp>
        <p:nvSpPr>
          <p:cNvPr id="80915" name="Rectangle 19"/>
          <p:cNvSpPr>
            <a:spLocks noChangeArrowheads="1"/>
          </p:cNvSpPr>
          <p:nvPr/>
        </p:nvSpPr>
        <p:spPr bwMode="auto">
          <a:xfrm>
            <a:off x="7994650" y="5318125"/>
            <a:ext cx="46679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a:solidFill>
                  <a:srgbClr val="FF0000"/>
                </a:solidFill>
              </a:rPr>
              <a:t>√</a:t>
            </a:r>
          </a:p>
        </p:txBody>
      </p:sp>
      <p:sp>
        <p:nvSpPr>
          <p:cNvPr id="16" name="燕尾形 1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Top)">
                                      <p:cBhvr>
                                        <p:cTn id="7" dur="500"/>
                                        <p:tgtEl>
                                          <p:spTgt spid="2"/>
                                        </p:tgtEl>
                                      </p:cBhvr>
                                    </p:animEffect>
                                  </p:childTnLst>
                                </p:cTn>
                              </p:par>
                              <p:par>
                                <p:cTn id="8" presetID="1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lide(fromTop)">
                                      <p:cBhvr>
                                        <p:cTn id="10" dur="500"/>
                                        <p:tgtEl>
                                          <p:spTgt spid="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0914"/>
                                        </p:tgtEl>
                                        <p:attrNameLst>
                                          <p:attrName>style.visibility</p:attrName>
                                        </p:attrNameLst>
                                      </p:cBhvr>
                                      <p:to>
                                        <p:strVal val="visible"/>
                                      </p:to>
                                    </p:set>
                                    <p:animEffect transition="in" filter="wipe(left)">
                                      <p:cBhvr>
                                        <p:cTn id="14" dur="500"/>
                                        <p:tgtEl>
                                          <p:spTgt spid="80914"/>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80915"/>
                                        </p:tgtEl>
                                        <p:attrNameLst>
                                          <p:attrName>style.visibility</p:attrName>
                                        </p:attrNameLst>
                                      </p:cBhvr>
                                      <p:to>
                                        <p:strVal val="visible"/>
                                      </p:to>
                                    </p:set>
                                    <p:animEffect transition="in" filter="wipe(left)">
                                      <p:cBhvr>
                                        <p:cTn id="18" dur="500"/>
                                        <p:tgtEl>
                                          <p:spTgt spid="80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14" grpId="0"/>
      <p:bldP spid="8091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3.2  </a:t>
            </a:r>
            <a:r>
              <a:rPr lang="zh-CN" altLang="en-US" dirty="0"/>
              <a:t>最小内核</a:t>
            </a:r>
          </a:p>
        </p:txBody>
      </p:sp>
      <p:sp>
        <p:nvSpPr>
          <p:cNvPr id="29699" name="Rectangle 3"/>
          <p:cNvSpPr>
            <a:spLocks noGrp="1" noChangeArrowheads="1"/>
          </p:cNvSpPr>
          <p:nvPr>
            <p:ph idx="1"/>
          </p:nvPr>
        </p:nvSpPr>
        <p:spPr/>
        <p:txBody>
          <a:bodyPr/>
          <a:lstStyle/>
          <a:p>
            <a:pPr eaLnBrk="1" hangingPunct="1"/>
            <a:r>
              <a:rPr lang="zh-CN" altLang="en-US"/>
              <a:t>基本概念</a:t>
            </a:r>
          </a:p>
        </p:txBody>
      </p:sp>
      <p:sp>
        <p:nvSpPr>
          <p:cNvPr id="81924" name="Text Box 4"/>
          <p:cNvSpPr txBox="1">
            <a:spLocks noChangeArrowheads="1"/>
          </p:cNvSpPr>
          <p:nvPr/>
        </p:nvSpPr>
        <p:spPr bwMode="auto">
          <a:xfrm>
            <a:off x="3962400" y="1676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－并行执行</a:t>
            </a:r>
          </a:p>
        </p:txBody>
      </p:sp>
      <p:sp>
        <p:nvSpPr>
          <p:cNvPr id="81925" name="Rectangle 5"/>
          <p:cNvSpPr>
            <a:spLocks noChangeArrowheads="1"/>
          </p:cNvSpPr>
          <p:nvPr/>
        </p:nvSpPr>
        <p:spPr bwMode="auto">
          <a:xfrm>
            <a:off x="2667000" y="2325083"/>
            <a:ext cx="6858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想象相互独立的任务各自拥有一个</a:t>
            </a:r>
            <a:r>
              <a:rPr lang="en-US" altLang="zh-CN" sz="2400">
                <a:latin typeface="华文新魏" panose="02010800040101010101" pitchFamily="2" charset="-122"/>
                <a:ea typeface="华文新魏" panose="02010800040101010101" pitchFamily="2" charset="-122"/>
              </a:rPr>
              <a:t>CPU</a:t>
            </a:r>
            <a:r>
              <a:rPr lang="zh-CN" altLang="en-US" sz="2400">
                <a:latin typeface="华文新魏" panose="02010800040101010101" pitchFamily="2" charset="-122"/>
                <a:ea typeface="华文新魏" panose="02010800040101010101" pitchFamily="2" charset="-122"/>
              </a:rPr>
              <a:t>，每个</a:t>
            </a:r>
            <a:r>
              <a:rPr lang="en-US" altLang="zh-CN" sz="2400">
                <a:latin typeface="华文新魏" panose="02010800040101010101" pitchFamily="2" charset="-122"/>
                <a:ea typeface="华文新魏" panose="02010800040101010101" pitchFamily="2" charset="-122"/>
              </a:rPr>
              <a:t>CPU</a:t>
            </a:r>
            <a:r>
              <a:rPr lang="zh-CN" altLang="en-US" sz="2400">
                <a:latin typeface="华文新魏" panose="02010800040101010101" pitchFamily="2" charset="-122"/>
                <a:ea typeface="华文新魏" panose="02010800040101010101" pitchFamily="2" charset="-122"/>
              </a:rPr>
              <a:t>各自执行各自的任务，此即任务的并行执行。但实际上</a:t>
            </a:r>
            <a:r>
              <a:rPr lang="en-US" altLang="zh-CN" sz="2400">
                <a:latin typeface="华文新魏" panose="02010800040101010101" pitchFamily="2" charset="-122"/>
                <a:ea typeface="华文新魏" panose="02010800040101010101" pitchFamily="2" charset="-122"/>
              </a:rPr>
              <a:t>CPU</a:t>
            </a:r>
            <a:r>
              <a:rPr lang="zh-CN" altLang="en-US" sz="2400">
                <a:latin typeface="华文新魏" panose="02010800040101010101" pitchFamily="2" charset="-122"/>
                <a:ea typeface="华文新魏" panose="02010800040101010101" pitchFamily="2" charset="-122"/>
              </a:rPr>
              <a:t>只有一个，我们认为操作系统为每个任务</a:t>
            </a:r>
            <a:r>
              <a:rPr lang="zh-CN" altLang="en-US" sz="2400">
                <a:solidFill>
                  <a:srgbClr val="FF0000"/>
                </a:solidFill>
                <a:latin typeface="华文新魏" panose="02010800040101010101" pitchFamily="2" charset="-122"/>
                <a:ea typeface="华文新魏" panose="02010800040101010101" pitchFamily="2" charset="-122"/>
              </a:rPr>
              <a:t>虚拟了一个</a:t>
            </a:r>
            <a:r>
              <a:rPr lang="en-US" altLang="zh-CN" sz="2400">
                <a:solidFill>
                  <a:srgbClr val="FF0000"/>
                </a:solidFill>
                <a:latin typeface="华文新魏" panose="02010800040101010101" pitchFamily="2" charset="-122"/>
                <a:ea typeface="华文新魏" panose="02010800040101010101" pitchFamily="2" charset="-122"/>
              </a:rPr>
              <a:t>CPU</a:t>
            </a:r>
            <a:r>
              <a:rPr lang="zh-CN" altLang="en-US" sz="2400">
                <a:latin typeface="华文新魏" panose="02010800040101010101" pitchFamily="2" charset="-122"/>
                <a:ea typeface="华文新魏" panose="02010800040101010101" pitchFamily="2" charset="-122"/>
              </a:rPr>
              <a:t>。</a:t>
            </a:r>
          </a:p>
        </p:txBody>
      </p:sp>
      <p:grpSp>
        <p:nvGrpSpPr>
          <p:cNvPr id="2" name="Group 27"/>
          <p:cNvGrpSpPr/>
          <p:nvPr/>
        </p:nvGrpSpPr>
        <p:grpSpPr bwMode="auto">
          <a:xfrm>
            <a:off x="2286000" y="4419600"/>
            <a:ext cx="3411538" cy="1752600"/>
            <a:chOff x="480" y="2784"/>
            <a:chExt cx="2149" cy="1104"/>
          </a:xfrm>
        </p:grpSpPr>
        <p:sp>
          <p:nvSpPr>
            <p:cNvPr id="81927" name="Rectangle 7"/>
            <p:cNvSpPr>
              <a:spLocks noChangeArrowheads="1"/>
            </p:cNvSpPr>
            <p:nvPr/>
          </p:nvSpPr>
          <p:spPr bwMode="auto">
            <a:xfrm>
              <a:off x="480" y="3027"/>
              <a:ext cx="997" cy="861"/>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r>
                <a:rPr lang="zh-CN" altLang="en-US" sz="1400">
                  <a:latin typeface="Arial" panose="020B0604020202020204" pitchFamily="34" charset="0"/>
                </a:rPr>
                <a:t>可并列执行</a:t>
              </a:r>
            </a:p>
            <a:p>
              <a:pPr>
                <a:defRPr/>
              </a:pPr>
              <a:endParaRPr lang="zh-CN" altLang="en-US" sz="1400">
                <a:latin typeface="Arial" panose="020B0604020202020204" pitchFamily="34" charset="0"/>
              </a:endParaRPr>
            </a:p>
            <a:p>
              <a:pPr>
                <a:defRPr/>
              </a:pPr>
              <a:r>
                <a:rPr lang="en-US" altLang="zh-CN" sz="1400">
                  <a:latin typeface="Arial" panose="020B0604020202020204" pitchFamily="34" charset="0"/>
                </a:rPr>
                <a:t>}</a:t>
              </a:r>
            </a:p>
          </p:txBody>
        </p:sp>
        <p:sp>
          <p:nvSpPr>
            <p:cNvPr id="81928" name="Rectangle 8"/>
            <p:cNvSpPr>
              <a:spLocks noChangeArrowheads="1"/>
            </p:cNvSpPr>
            <p:nvPr/>
          </p:nvSpPr>
          <p:spPr bwMode="auto">
            <a:xfrm>
              <a:off x="1632" y="3027"/>
              <a:ext cx="997" cy="861"/>
            </a:xfrm>
            <a:prstGeom prst="rect">
              <a:avLst/>
            </a:prstGeom>
            <a:solidFill>
              <a:schemeClr val="accent1"/>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task1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r>
                <a:rPr lang="zh-CN" altLang="en-US" sz="1400">
                  <a:latin typeface="Arial" panose="020B0604020202020204" pitchFamily="34" charset="0"/>
                </a:rPr>
                <a:t>可并列执行</a:t>
              </a:r>
            </a:p>
            <a:p>
              <a:pPr>
                <a:defRPr/>
              </a:pPr>
              <a:endParaRPr lang="zh-CN" altLang="en-US" sz="1400">
                <a:latin typeface="Arial" panose="020B0604020202020204" pitchFamily="34" charset="0"/>
              </a:endParaRPr>
            </a:p>
            <a:p>
              <a:pPr>
                <a:defRPr/>
              </a:pPr>
              <a:r>
                <a:rPr lang="en-US" altLang="zh-CN" sz="1400">
                  <a:latin typeface="Arial" panose="020B0604020202020204" pitchFamily="34" charset="0"/>
                </a:rPr>
                <a:t>}</a:t>
              </a:r>
            </a:p>
          </p:txBody>
        </p:sp>
        <p:sp>
          <p:nvSpPr>
            <p:cNvPr id="81929" name="Rectangle 9"/>
            <p:cNvSpPr>
              <a:spLocks noChangeArrowheads="1"/>
            </p:cNvSpPr>
            <p:nvPr/>
          </p:nvSpPr>
          <p:spPr bwMode="auto">
            <a:xfrm>
              <a:off x="480" y="2784"/>
              <a:ext cx="997" cy="181"/>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600">
                  <a:latin typeface="Arial" panose="020B0604020202020204" pitchFamily="34" charset="0"/>
                </a:rPr>
                <a:t>CPU</a:t>
              </a:r>
            </a:p>
          </p:txBody>
        </p:sp>
        <p:sp>
          <p:nvSpPr>
            <p:cNvPr id="81942" name="Rectangle 22"/>
            <p:cNvSpPr>
              <a:spLocks noChangeArrowheads="1"/>
            </p:cNvSpPr>
            <p:nvPr/>
          </p:nvSpPr>
          <p:spPr bwMode="auto">
            <a:xfrm>
              <a:off x="1632" y="2784"/>
              <a:ext cx="997" cy="181"/>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600">
                  <a:latin typeface="Arial" panose="020B0604020202020204" pitchFamily="34" charset="0"/>
                </a:rPr>
                <a:t>CPU</a:t>
              </a:r>
            </a:p>
          </p:txBody>
        </p:sp>
      </p:grpSp>
      <p:grpSp>
        <p:nvGrpSpPr>
          <p:cNvPr id="3" name="Group 28"/>
          <p:cNvGrpSpPr/>
          <p:nvPr/>
        </p:nvGrpSpPr>
        <p:grpSpPr bwMode="auto">
          <a:xfrm>
            <a:off x="2971800" y="5105400"/>
            <a:ext cx="1905000" cy="381000"/>
            <a:chOff x="912" y="3216"/>
            <a:chExt cx="1200" cy="240"/>
          </a:xfrm>
        </p:grpSpPr>
        <p:sp>
          <p:nvSpPr>
            <p:cNvPr id="29711" name="Line 23"/>
            <p:cNvSpPr>
              <a:spLocks noChangeShapeType="1"/>
            </p:cNvSpPr>
            <p:nvPr/>
          </p:nvSpPr>
          <p:spPr bwMode="auto">
            <a:xfrm>
              <a:off x="912" y="3216"/>
              <a:ext cx="0" cy="24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2" name="Line 24"/>
            <p:cNvSpPr>
              <a:spLocks noChangeShapeType="1"/>
            </p:cNvSpPr>
            <p:nvPr/>
          </p:nvSpPr>
          <p:spPr bwMode="auto">
            <a:xfrm>
              <a:off x="2112" y="3216"/>
              <a:ext cx="0" cy="24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29"/>
          <p:cNvGrpSpPr/>
          <p:nvPr/>
        </p:nvGrpSpPr>
        <p:grpSpPr bwMode="auto">
          <a:xfrm>
            <a:off x="6477001" y="4038600"/>
            <a:ext cx="3419475" cy="2133600"/>
            <a:chOff x="3120" y="2544"/>
            <a:chExt cx="2154" cy="1344"/>
          </a:xfrm>
        </p:grpSpPr>
        <p:sp>
          <p:nvSpPr>
            <p:cNvPr id="81931" name="Rectangle 11"/>
            <p:cNvSpPr>
              <a:spLocks noChangeArrowheads="1"/>
            </p:cNvSpPr>
            <p:nvPr/>
          </p:nvSpPr>
          <p:spPr bwMode="auto">
            <a:xfrm>
              <a:off x="3120" y="3027"/>
              <a:ext cx="997" cy="861"/>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task0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81932" name="Rectangle 12"/>
            <p:cNvSpPr>
              <a:spLocks noChangeArrowheads="1"/>
            </p:cNvSpPr>
            <p:nvPr/>
          </p:nvSpPr>
          <p:spPr bwMode="auto">
            <a:xfrm>
              <a:off x="4272" y="3027"/>
              <a:ext cx="997" cy="861"/>
            </a:xfrm>
            <a:prstGeom prst="rect">
              <a:avLst/>
            </a:prstGeom>
            <a:solidFill>
              <a:schemeClr val="accent1"/>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task1 (void)</a:t>
              </a:r>
            </a:p>
            <a:p>
              <a:pPr>
                <a:defRPr/>
              </a:pPr>
              <a:r>
                <a:rPr lang="en-US" altLang="zh-CN" sz="1400">
                  <a:latin typeface="Arial" panose="020B0604020202020204" pitchFamily="34" charset="0"/>
                </a:rPr>
                <a:t>{</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     </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a:t>
              </a:r>
            </a:p>
          </p:txBody>
        </p:sp>
        <p:sp>
          <p:nvSpPr>
            <p:cNvPr id="81933" name="Rectangle 13"/>
            <p:cNvSpPr>
              <a:spLocks noChangeArrowheads="1"/>
            </p:cNvSpPr>
            <p:nvPr/>
          </p:nvSpPr>
          <p:spPr bwMode="auto">
            <a:xfrm>
              <a:off x="3120" y="2784"/>
              <a:ext cx="2154" cy="181"/>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600">
                  <a:latin typeface="Arial" panose="020B0604020202020204" pitchFamily="34" charset="0"/>
                </a:rPr>
                <a:t>μC/OS-II </a:t>
              </a:r>
            </a:p>
          </p:txBody>
        </p:sp>
        <p:sp>
          <p:nvSpPr>
            <p:cNvPr id="81945" name="Rectangle 25"/>
            <p:cNvSpPr>
              <a:spLocks noChangeArrowheads="1"/>
            </p:cNvSpPr>
            <p:nvPr/>
          </p:nvSpPr>
          <p:spPr bwMode="auto">
            <a:xfrm>
              <a:off x="3120" y="2544"/>
              <a:ext cx="2154" cy="181"/>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600">
                  <a:latin typeface="Arial" panose="020B0604020202020204" pitchFamily="34" charset="0"/>
                </a:rPr>
                <a:t>CPU</a:t>
              </a:r>
            </a:p>
          </p:txBody>
        </p:sp>
      </p:grpSp>
      <p:sp>
        <p:nvSpPr>
          <p:cNvPr id="81946" name="AutoShape 26"/>
          <p:cNvSpPr>
            <a:spLocks noChangeArrowheads="1"/>
          </p:cNvSpPr>
          <p:nvPr/>
        </p:nvSpPr>
        <p:spPr bwMode="auto">
          <a:xfrm>
            <a:off x="5791200" y="5410200"/>
            <a:ext cx="609600" cy="228600"/>
          </a:xfrm>
          <a:prstGeom prst="rightArrow">
            <a:avLst>
              <a:gd name="adj1" fmla="val 50000"/>
              <a:gd name="adj2" fmla="val 66667"/>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燕尾形 2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81924"/>
                                        </p:tgtEl>
                                        <p:attrNameLst>
                                          <p:attrName>style.visibility</p:attrName>
                                        </p:attrNameLst>
                                      </p:cBhvr>
                                      <p:to>
                                        <p:strVal val="visible"/>
                                      </p:to>
                                    </p:set>
                                    <p:anim calcmode="discrete" valueType="clr">
                                      <p:cBhvr override="childStyle">
                                        <p:cTn id="7" dur="80"/>
                                        <p:tgtEl>
                                          <p:spTgt spid="8192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1924"/>
                                        </p:tgtEl>
                                        <p:attrNameLst>
                                          <p:attrName>fillcolor</p:attrName>
                                        </p:attrNameLst>
                                      </p:cBhvr>
                                      <p:tavLst>
                                        <p:tav tm="0">
                                          <p:val>
                                            <p:clrVal>
                                              <a:schemeClr val="accent2"/>
                                            </p:clrVal>
                                          </p:val>
                                        </p:tav>
                                        <p:tav tm="50000">
                                          <p:val>
                                            <p:clrVal>
                                              <a:schemeClr val="hlink"/>
                                            </p:clrVal>
                                          </p:val>
                                        </p:tav>
                                      </p:tavLst>
                                    </p:anim>
                                    <p:set>
                                      <p:cBhvr>
                                        <p:cTn id="9" dur="80"/>
                                        <p:tgtEl>
                                          <p:spTgt spid="81924"/>
                                        </p:tgtEl>
                                        <p:attrNameLst>
                                          <p:attrName>fill.type</p:attrName>
                                        </p:attrNameLst>
                                      </p:cBhvr>
                                      <p:to>
                                        <p:strVal val="solid"/>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81925">
                                            <p:txEl>
                                              <p:pRg st="0" end="0"/>
                                            </p:txEl>
                                          </p:spTgt>
                                        </p:tgtEl>
                                        <p:attrNameLst>
                                          <p:attrName>style.visibility</p:attrName>
                                        </p:attrNameLst>
                                      </p:cBhvr>
                                      <p:to>
                                        <p:strVal val="visible"/>
                                      </p:to>
                                    </p:set>
                                    <p:animEffect transition="in" filter="wipe(up)">
                                      <p:cBhvr>
                                        <p:cTn id="13" dur="500"/>
                                        <p:tgtEl>
                                          <p:spTgt spid="8192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81946"/>
                                        </p:tgtEl>
                                        <p:attrNameLst>
                                          <p:attrName>style.visibility</p:attrName>
                                        </p:attrNameLst>
                                      </p:cBhvr>
                                      <p:to>
                                        <p:strVal val="visible"/>
                                      </p:to>
                                    </p:set>
                                    <p:animEffect transition="in" filter="wipe(left)">
                                      <p:cBhvr>
                                        <p:cTn id="26" dur="500"/>
                                        <p:tgtEl>
                                          <p:spTgt spid="81946"/>
                                        </p:tgtEl>
                                      </p:cBhvr>
                                    </p:animEffect>
                                  </p:childTnLst>
                                </p:cTn>
                              </p:par>
                            </p:childTnLst>
                          </p:cTn>
                        </p:par>
                        <p:par>
                          <p:cTn id="27" fill="hold">
                            <p:stCondLst>
                              <p:cond delay="1500"/>
                            </p:stCondLst>
                            <p:childTnLst>
                              <p:par>
                                <p:cTn id="28" presetID="9"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dissolv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4" grpId="0"/>
      <p:bldP spid="8194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30723" name="Rectangle 3"/>
          <p:cNvSpPr>
            <a:spLocks noGrp="1" noChangeArrowheads="1"/>
          </p:cNvSpPr>
          <p:nvPr>
            <p:ph idx="1"/>
          </p:nvPr>
        </p:nvSpPr>
        <p:spPr/>
        <p:txBody>
          <a:bodyPr/>
          <a:lstStyle/>
          <a:p>
            <a:pPr eaLnBrk="1" hangingPunct="1"/>
            <a:r>
              <a:rPr lang="zh-CN" altLang="en-US"/>
              <a:t>基本概念</a:t>
            </a:r>
          </a:p>
        </p:txBody>
      </p:sp>
      <p:sp>
        <p:nvSpPr>
          <p:cNvPr id="82948" name="Text Box 4"/>
          <p:cNvSpPr txBox="1">
            <a:spLocks noChangeArrowheads="1"/>
          </p:cNvSpPr>
          <p:nvPr/>
        </p:nvSpPr>
        <p:spPr bwMode="auto">
          <a:xfrm>
            <a:off x="3962400" y="1676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－任务的状态</a:t>
            </a:r>
          </a:p>
        </p:txBody>
      </p:sp>
      <p:sp>
        <p:nvSpPr>
          <p:cNvPr id="82949" name="Rectangle 5"/>
          <p:cNvSpPr>
            <a:spLocks noChangeArrowheads="1"/>
          </p:cNvSpPr>
          <p:nvPr/>
        </p:nvSpPr>
        <p:spPr bwMode="auto">
          <a:xfrm>
            <a:off x="2667000" y="2279562"/>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在</a:t>
            </a:r>
            <a:r>
              <a:rPr lang="en-US" altLang="zh-CN" sz="2400">
                <a:latin typeface="华文新魏" panose="02010800040101010101" pitchFamily="2" charset="-122"/>
                <a:ea typeface="华文新魏" panose="02010800040101010101" pitchFamily="2" charset="-122"/>
              </a:rPr>
              <a:t>μC/OS-Ⅱ</a:t>
            </a:r>
            <a:r>
              <a:rPr lang="zh-CN" altLang="en-US" sz="2400">
                <a:latin typeface="华文新魏" panose="02010800040101010101" pitchFamily="2" charset="-122"/>
                <a:ea typeface="华文新魏" panose="02010800040101010101" pitchFamily="2" charset="-122"/>
              </a:rPr>
              <a:t>中，任务有</a:t>
            </a:r>
            <a:r>
              <a:rPr lang="en-US" altLang="zh-CN" sz="2400">
                <a:latin typeface="华文新魏" panose="02010800040101010101" pitchFamily="2" charset="-122"/>
                <a:ea typeface="华文新魏" panose="02010800040101010101" pitchFamily="2" charset="-122"/>
              </a:rPr>
              <a:t>5</a:t>
            </a:r>
            <a:r>
              <a:rPr lang="zh-CN" altLang="en-US" sz="2400">
                <a:latin typeface="华文新魏" panose="02010800040101010101" pitchFamily="2" charset="-122"/>
                <a:ea typeface="华文新魏" panose="02010800040101010101" pitchFamily="2" charset="-122"/>
              </a:rPr>
              <a:t>种状态，分别为</a:t>
            </a:r>
            <a:r>
              <a:rPr lang="zh-CN" altLang="en-US" sz="2400">
                <a:solidFill>
                  <a:srgbClr val="FF0000"/>
                </a:solidFill>
                <a:latin typeface="华文新魏" panose="02010800040101010101" pitchFamily="2" charset="-122"/>
                <a:ea typeface="华文新魏" panose="02010800040101010101" pitchFamily="2" charset="-122"/>
              </a:rPr>
              <a:t>睡眠状态</a:t>
            </a:r>
            <a:r>
              <a:rPr lang="zh-CN" altLang="en-US" sz="2400">
                <a:latin typeface="华文新魏" panose="02010800040101010101" pitchFamily="2" charset="-122"/>
                <a:ea typeface="华文新魏" panose="02010800040101010101" pitchFamily="2" charset="-122"/>
              </a:rPr>
              <a:t>、</a:t>
            </a:r>
            <a:r>
              <a:rPr lang="zh-CN" altLang="en-US" sz="2400">
                <a:solidFill>
                  <a:srgbClr val="FF0000"/>
                </a:solidFill>
                <a:latin typeface="华文新魏" panose="02010800040101010101" pitchFamily="2" charset="-122"/>
                <a:ea typeface="华文新魏" panose="02010800040101010101" pitchFamily="2" charset="-122"/>
              </a:rPr>
              <a:t>就绪状态</a:t>
            </a:r>
            <a:r>
              <a:rPr lang="zh-CN" altLang="en-US" sz="2400">
                <a:latin typeface="华文新魏" panose="02010800040101010101" pitchFamily="2" charset="-122"/>
                <a:ea typeface="华文新魏" panose="02010800040101010101" pitchFamily="2" charset="-122"/>
              </a:rPr>
              <a:t>、</a:t>
            </a:r>
            <a:r>
              <a:rPr lang="zh-CN" altLang="en-US" sz="2400">
                <a:solidFill>
                  <a:srgbClr val="FF0000"/>
                </a:solidFill>
                <a:latin typeface="华文新魏" panose="02010800040101010101" pitchFamily="2" charset="-122"/>
                <a:ea typeface="华文新魏" panose="02010800040101010101" pitchFamily="2" charset="-122"/>
              </a:rPr>
              <a:t>运行状态</a:t>
            </a:r>
            <a:r>
              <a:rPr lang="zh-CN" altLang="en-US" sz="2400">
                <a:latin typeface="华文新魏" panose="02010800040101010101" pitchFamily="2" charset="-122"/>
                <a:ea typeface="华文新魏" panose="02010800040101010101" pitchFamily="2" charset="-122"/>
              </a:rPr>
              <a:t>、</a:t>
            </a:r>
            <a:r>
              <a:rPr lang="zh-CN" altLang="en-US" sz="2400">
                <a:solidFill>
                  <a:srgbClr val="FF0000"/>
                </a:solidFill>
                <a:latin typeface="华文新魏" panose="02010800040101010101" pitchFamily="2" charset="-122"/>
                <a:ea typeface="华文新魏" panose="02010800040101010101" pitchFamily="2" charset="-122"/>
              </a:rPr>
              <a:t>等待状态</a:t>
            </a:r>
            <a:r>
              <a:rPr lang="zh-CN" altLang="en-US" sz="2400">
                <a:latin typeface="华文新魏" panose="02010800040101010101" pitchFamily="2" charset="-122"/>
                <a:ea typeface="华文新魏" panose="02010800040101010101" pitchFamily="2" charset="-122"/>
              </a:rPr>
              <a:t>和</a:t>
            </a:r>
            <a:r>
              <a:rPr lang="zh-CN" altLang="en-US" sz="2400">
                <a:solidFill>
                  <a:srgbClr val="FF0000"/>
                </a:solidFill>
                <a:latin typeface="华文新魏" panose="02010800040101010101" pitchFamily="2" charset="-122"/>
                <a:ea typeface="华文新魏" panose="02010800040101010101" pitchFamily="2" charset="-122"/>
              </a:rPr>
              <a:t>被中断状态</a:t>
            </a:r>
            <a:r>
              <a:rPr lang="zh-CN" altLang="en-US" sz="2400">
                <a:latin typeface="华文新魏" panose="02010800040101010101" pitchFamily="2" charset="-122"/>
                <a:ea typeface="华文新魏" panose="02010800040101010101" pitchFamily="2" charset="-122"/>
              </a:rPr>
              <a:t>。 </a:t>
            </a:r>
          </a:p>
        </p:txBody>
      </p:sp>
      <p:sp>
        <p:nvSpPr>
          <p:cNvPr id="82950" name="Oval 6"/>
          <p:cNvSpPr>
            <a:spLocks noChangeArrowheads="1"/>
          </p:cNvSpPr>
          <p:nvPr/>
        </p:nvSpPr>
        <p:spPr bwMode="auto">
          <a:xfrm>
            <a:off x="3276600" y="5002213"/>
            <a:ext cx="863600" cy="863600"/>
          </a:xfrm>
          <a:prstGeom prst="ellipse">
            <a:avLst/>
          </a:prstGeom>
          <a:gradFill rotWithShape="1">
            <a:gsLst>
              <a:gs pos="0">
                <a:srgbClr val="FF0000"/>
              </a:gs>
              <a:gs pos="100000">
                <a:schemeClr val="bg1"/>
              </a:gs>
            </a:gsLst>
            <a:path path="rect">
              <a:fillToRect r="100000" b="100000"/>
            </a:path>
          </a:gradFill>
          <a:ln w="9525">
            <a:solidFill>
              <a:srgbClr val="FF0000"/>
            </a:solidFill>
            <a:round/>
          </a:ln>
          <a:effectLst>
            <a:outerShdw dist="35921" dir="2700000" algn="ctr" rotWithShape="0">
              <a:schemeClr val="bg2"/>
            </a:outerShdw>
          </a:effectLst>
        </p:spPr>
        <p:txBody>
          <a:bodyPr wrap="none" anchor="ctr"/>
          <a:lstStyle/>
          <a:p>
            <a:pPr algn="ctr">
              <a:defRPr/>
            </a:pPr>
            <a:r>
              <a:rPr lang="zh-CN" altLang="en-US">
                <a:latin typeface="Arial" panose="020B0604020202020204" pitchFamily="34" charset="0"/>
              </a:rPr>
              <a:t>睡眠</a:t>
            </a:r>
          </a:p>
          <a:p>
            <a:pPr algn="ctr">
              <a:defRPr/>
            </a:pPr>
            <a:r>
              <a:rPr lang="zh-CN" altLang="en-US">
                <a:latin typeface="Arial" panose="020B0604020202020204" pitchFamily="34" charset="0"/>
              </a:rPr>
              <a:t>状态</a:t>
            </a:r>
          </a:p>
        </p:txBody>
      </p:sp>
      <p:sp>
        <p:nvSpPr>
          <p:cNvPr id="82951" name="Oval 7"/>
          <p:cNvSpPr>
            <a:spLocks noChangeArrowheads="1"/>
          </p:cNvSpPr>
          <p:nvPr/>
        </p:nvSpPr>
        <p:spPr bwMode="auto">
          <a:xfrm>
            <a:off x="5638800" y="3962400"/>
            <a:ext cx="863600" cy="863600"/>
          </a:xfrm>
          <a:prstGeom prst="ellipse">
            <a:avLst/>
          </a:prstGeom>
          <a:gradFill rotWithShape="1">
            <a:gsLst>
              <a:gs pos="0">
                <a:srgbClr val="FFCC99"/>
              </a:gs>
              <a:gs pos="100000">
                <a:schemeClr val="bg1"/>
              </a:gs>
            </a:gsLst>
            <a:path path="rect">
              <a:fillToRect r="100000" b="100000"/>
            </a:path>
          </a:gradFill>
          <a:ln w="9525">
            <a:solidFill>
              <a:srgbClr val="FFCC99"/>
            </a:solidFill>
            <a:round/>
          </a:ln>
          <a:effectLst>
            <a:outerShdw dist="35921" dir="2700000" algn="ctr" rotWithShape="0">
              <a:schemeClr val="bg2"/>
            </a:outerShdw>
          </a:effectLst>
        </p:spPr>
        <p:txBody>
          <a:bodyPr wrap="none" anchor="ctr"/>
          <a:lstStyle/>
          <a:p>
            <a:pPr algn="ctr">
              <a:defRPr/>
            </a:pPr>
            <a:r>
              <a:rPr lang="zh-CN" altLang="en-US">
                <a:latin typeface="Arial" panose="020B0604020202020204" pitchFamily="34" charset="0"/>
              </a:rPr>
              <a:t>等待</a:t>
            </a:r>
          </a:p>
          <a:p>
            <a:pPr algn="ctr">
              <a:defRPr/>
            </a:pPr>
            <a:r>
              <a:rPr lang="zh-CN" altLang="en-US">
                <a:latin typeface="Arial" panose="020B0604020202020204" pitchFamily="34" charset="0"/>
              </a:rPr>
              <a:t>状态</a:t>
            </a:r>
          </a:p>
        </p:txBody>
      </p:sp>
      <p:sp>
        <p:nvSpPr>
          <p:cNvPr id="82952" name="Oval 8"/>
          <p:cNvSpPr>
            <a:spLocks noChangeArrowheads="1"/>
          </p:cNvSpPr>
          <p:nvPr/>
        </p:nvSpPr>
        <p:spPr bwMode="auto">
          <a:xfrm>
            <a:off x="4648200" y="5002213"/>
            <a:ext cx="863600" cy="863600"/>
          </a:xfrm>
          <a:prstGeom prst="ellipse">
            <a:avLst/>
          </a:prstGeom>
          <a:gradFill rotWithShape="1">
            <a:gsLst>
              <a:gs pos="0">
                <a:srgbClr val="FFFF99"/>
              </a:gs>
              <a:gs pos="100000">
                <a:schemeClr val="bg1"/>
              </a:gs>
            </a:gsLst>
            <a:path path="rect">
              <a:fillToRect r="100000" b="100000"/>
            </a:path>
          </a:gradFill>
          <a:ln w="12700">
            <a:solidFill>
              <a:srgbClr val="FFFF99"/>
            </a:solidFill>
            <a:round/>
          </a:ln>
          <a:effectLst>
            <a:outerShdw dist="35921" dir="2700000" algn="ctr" rotWithShape="0">
              <a:schemeClr val="bg2"/>
            </a:outerShdw>
          </a:effectLst>
        </p:spPr>
        <p:txBody>
          <a:bodyPr wrap="none" anchor="ctr"/>
          <a:lstStyle/>
          <a:p>
            <a:pPr algn="ctr">
              <a:defRPr/>
            </a:pPr>
            <a:r>
              <a:rPr lang="zh-CN" altLang="en-US">
                <a:latin typeface="Arial" panose="020B0604020202020204" pitchFamily="34" charset="0"/>
              </a:rPr>
              <a:t>就绪</a:t>
            </a:r>
          </a:p>
          <a:p>
            <a:pPr algn="ctr">
              <a:defRPr/>
            </a:pPr>
            <a:r>
              <a:rPr lang="zh-CN" altLang="en-US">
                <a:latin typeface="Arial" panose="020B0604020202020204" pitchFamily="34" charset="0"/>
              </a:rPr>
              <a:t>状态</a:t>
            </a:r>
          </a:p>
        </p:txBody>
      </p:sp>
      <p:sp>
        <p:nvSpPr>
          <p:cNvPr id="82953" name="Oval 9"/>
          <p:cNvSpPr>
            <a:spLocks noChangeArrowheads="1"/>
          </p:cNvSpPr>
          <p:nvPr/>
        </p:nvSpPr>
        <p:spPr bwMode="auto">
          <a:xfrm>
            <a:off x="8128000" y="5002213"/>
            <a:ext cx="863600" cy="863600"/>
          </a:xfrm>
          <a:prstGeom prst="ellipse">
            <a:avLst/>
          </a:prstGeom>
          <a:gradFill rotWithShape="1">
            <a:gsLst>
              <a:gs pos="0">
                <a:srgbClr val="0000FF"/>
              </a:gs>
              <a:gs pos="100000">
                <a:schemeClr val="bg1"/>
              </a:gs>
            </a:gsLst>
            <a:path path="rect">
              <a:fillToRect r="100000" b="100000"/>
            </a:path>
          </a:gradFill>
          <a:ln w="9525">
            <a:solidFill>
              <a:srgbClr val="0000FF"/>
            </a:solidFill>
            <a:round/>
          </a:ln>
          <a:effectLst>
            <a:outerShdw dist="35921" dir="2700000" algn="ctr" rotWithShape="0">
              <a:schemeClr val="bg2"/>
            </a:outerShdw>
          </a:effectLst>
        </p:spPr>
        <p:txBody>
          <a:bodyPr wrap="none" anchor="ctr"/>
          <a:lstStyle/>
          <a:p>
            <a:pPr algn="ctr">
              <a:defRPr/>
            </a:pPr>
            <a:r>
              <a:rPr lang="zh-CN" altLang="en-US">
                <a:latin typeface="Arial" panose="020B0604020202020204" pitchFamily="34" charset="0"/>
              </a:rPr>
              <a:t>被中断</a:t>
            </a:r>
          </a:p>
          <a:p>
            <a:pPr algn="ctr">
              <a:defRPr/>
            </a:pPr>
            <a:r>
              <a:rPr lang="zh-CN" altLang="en-US">
                <a:latin typeface="Arial" panose="020B0604020202020204" pitchFamily="34" charset="0"/>
              </a:rPr>
              <a:t>状态</a:t>
            </a:r>
          </a:p>
        </p:txBody>
      </p:sp>
      <p:sp>
        <p:nvSpPr>
          <p:cNvPr id="82954" name="Oval 10"/>
          <p:cNvSpPr>
            <a:spLocks noChangeArrowheads="1"/>
          </p:cNvSpPr>
          <p:nvPr/>
        </p:nvSpPr>
        <p:spPr bwMode="auto">
          <a:xfrm>
            <a:off x="6705600" y="5002213"/>
            <a:ext cx="863600" cy="863600"/>
          </a:xfrm>
          <a:prstGeom prst="ellipse">
            <a:avLst/>
          </a:prstGeom>
          <a:gradFill rotWithShape="1">
            <a:gsLst>
              <a:gs pos="0">
                <a:srgbClr val="99CC00"/>
              </a:gs>
              <a:gs pos="100000">
                <a:schemeClr val="bg1"/>
              </a:gs>
            </a:gsLst>
            <a:path path="rect">
              <a:fillToRect r="100000" b="100000"/>
            </a:path>
          </a:gradFill>
          <a:ln w="9525">
            <a:solidFill>
              <a:srgbClr val="99CC00"/>
            </a:solidFill>
            <a:round/>
          </a:ln>
          <a:effectLst>
            <a:outerShdw dist="35921" dir="2700000" algn="ctr" rotWithShape="0">
              <a:schemeClr val="bg2"/>
            </a:outerShdw>
          </a:effectLst>
        </p:spPr>
        <p:txBody>
          <a:bodyPr wrap="none" anchor="ctr"/>
          <a:lstStyle/>
          <a:p>
            <a:pPr algn="ctr">
              <a:defRPr/>
            </a:pPr>
            <a:r>
              <a:rPr lang="zh-CN" altLang="en-US">
                <a:latin typeface="Arial" panose="020B0604020202020204" pitchFamily="34" charset="0"/>
              </a:rPr>
              <a:t>运行</a:t>
            </a:r>
          </a:p>
          <a:p>
            <a:pPr algn="ctr">
              <a:defRPr/>
            </a:pPr>
            <a:r>
              <a:rPr lang="zh-CN" altLang="en-US">
                <a:latin typeface="Arial" panose="020B0604020202020204" pitchFamily="34" charset="0"/>
              </a:rPr>
              <a:t>状态</a:t>
            </a:r>
          </a:p>
        </p:txBody>
      </p:sp>
      <p:cxnSp>
        <p:nvCxnSpPr>
          <p:cNvPr id="82957" name="AutoShape 13"/>
          <p:cNvCxnSpPr>
            <a:cxnSpLocks noChangeShapeType="1"/>
            <a:stCxn id="82950" idx="7"/>
            <a:endCxn id="82952" idx="1"/>
          </p:cNvCxnSpPr>
          <p:nvPr/>
        </p:nvCxnSpPr>
        <p:spPr bwMode="auto">
          <a:xfrm rot="5400000" flipV="1">
            <a:off x="4393407" y="4749007"/>
            <a:ext cx="1587" cy="762000"/>
          </a:xfrm>
          <a:prstGeom prst="curvedConnector3">
            <a:avLst>
              <a:gd name="adj1" fmla="val -9200005"/>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58" name="AutoShape 14"/>
          <p:cNvCxnSpPr>
            <a:cxnSpLocks noChangeShapeType="1"/>
            <a:stCxn id="82952" idx="3"/>
            <a:endCxn id="82950" idx="5"/>
          </p:cNvCxnSpPr>
          <p:nvPr/>
        </p:nvCxnSpPr>
        <p:spPr bwMode="auto">
          <a:xfrm rot="5400000">
            <a:off x="4393407" y="5358607"/>
            <a:ext cx="1587" cy="762000"/>
          </a:xfrm>
          <a:prstGeom prst="curvedConnector3">
            <a:avLst>
              <a:gd name="adj1" fmla="val 5700000"/>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0" name="AutoShape 16"/>
          <p:cNvCxnSpPr>
            <a:cxnSpLocks noChangeShapeType="1"/>
            <a:stCxn id="82952" idx="7"/>
            <a:endCxn id="82954" idx="1"/>
          </p:cNvCxnSpPr>
          <p:nvPr/>
        </p:nvCxnSpPr>
        <p:spPr bwMode="auto">
          <a:xfrm rot="5400000" flipV="1">
            <a:off x="6107907" y="4406107"/>
            <a:ext cx="1587" cy="1447800"/>
          </a:xfrm>
          <a:prstGeom prst="curvedConnector3">
            <a:avLst>
              <a:gd name="adj1" fmla="val -7200000"/>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1" name="AutoShape 17"/>
          <p:cNvCxnSpPr>
            <a:cxnSpLocks noChangeShapeType="1"/>
            <a:stCxn id="82954" idx="3"/>
            <a:endCxn id="82952" idx="5"/>
          </p:cNvCxnSpPr>
          <p:nvPr/>
        </p:nvCxnSpPr>
        <p:spPr bwMode="auto">
          <a:xfrm rot="5400000">
            <a:off x="6107907" y="5015707"/>
            <a:ext cx="1587" cy="1447800"/>
          </a:xfrm>
          <a:prstGeom prst="curvedConnector3">
            <a:avLst>
              <a:gd name="adj1" fmla="val 4300000"/>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2" name="AutoShape 18"/>
          <p:cNvCxnSpPr>
            <a:cxnSpLocks noChangeShapeType="1"/>
            <a:stCxn id="82954" idx="7"/>
            <a:endCxn id="82953" idx="1"/>
          </p:cNvCxnSpPr>
          <p:nvPr/>
        </p:nvCxnSpPr>
        <p:spPr bwMode="auto">
          <a:xfrm rot="5400000" flipV="1">
            <a:off x="7847807" y="4723607"/>
            <a:ext cx="1587" cy="812800"/>
          </a:xfrm>
          <a:prstGeom prst="curvedConnector3">
            <a:avLst>
              <a:gd name="adj1" fmla="val -5100000"/>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3" name="AutoShape 19"/>
          <p:cNvCxnSpPr>
            <a:cxnSpLocks noChangeShapeType="1"/>
            <a:stCxn id="82953" idx="3"/>
            <a:endCxn id="82954" idx="5"/>
          </p:cNvCxnSpPr>
          <p:nvPr/>
        </p:nvCxnSpPr>
        <p:spPr bwMode="auto">
          <a:xfrm rot="5400000">
            <a:off x="7847807" y="5333207"/>
            <a:ext cx="1587" cy="812800"/>
          </a:xfrm>
          <a:prstGeom prst="curvedConnector3">
            <a:avLst>
              <a:gd name="adj1" fmla="val 6400000"/>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4" name="AutoShape 20"/>
          <p:cNvCxnSpPr>
            <a:cxnSpLocks noChangeShapeType="1"/>
            <a:stCxn id="82954" idx="4"/>
            <a:endCxn id="82950" idx="4"/>
          </p:cNvCxnSpPr>
          <p:nvPr/>
        </p:nvCxnSpPr>
        <p:spPr bwMode="auto">
          <a:xfrm rot="5400000">
            <a:off x="5422107" y="4152107"/>
            <a:ext cx="1587" cy="3429000"/>
          </a:xfrm>
          <a:prstGeom prst="curvedConnector3">
            <a:avLst>
              <a:gd name="adj1" fmla="val 19200009"/>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5" name="AutoShape 21"/>
          <p:cNvCxnSpPr>
            <a:cxnSpLocks noChangeShapeType="1"/>
            <a:stCxn id="82954" idx="0"/>
            <a:endCxn id="82951" idx="6"/>
          </p:cNvCxnSpPr>
          <p:nvPr/>
        </p:nvCxnSpPr>
        <p:spPr bwMode="auto">
          <a:xfrm rot="5400000" flipH="1">
            <a:off x="6515894" y="4380707"/>
            <a:ext cx="608013" cy="635000"/>
          </a:xfrm>
          <a:prstGeom prst="curvedConnector2">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6" name="AutoShape 22"/>
          <p:cNvCxnSpPr>
            <a:cxnSpLocks noChangeShapeType="1"/>
            <a:stCxn id="82951" idx="2"/>
            <a:endCxn id="82952" idx="0"/>
          </p:cNvCxnSpPr>
          <p:nvPr/>
        </p:nvCxnSpPr>
        <p:spPr bwMode="auto">
          <a:xfrm rot="10800000" flipV="1">
            <a:off x="5080000" y="4394201"/>
            <a:ext cx="558800" cy="608013"/>
          </a:xfrm>
          <a:prstGeom prst="curvedConnector2">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2967" name="AutoShape 23"/>
          <p:cNvCxnSpPr>
            <a:cxnSpLocks noChangeShapeType="1"/>
            <a:stCxn id="82951" idx="2"/>
            <a:endCxn id="82950" idx="0"/>
          </p:cNvCxnSpPr>
          <p:nvPr/>
        </p:nvCxnSpPr>
        <p:spPr bwMode="auto">
          <a:xfrm rot="10800000" flipV="1">
            <a:off x="3708400" y="4394201"/>
            <a:ext cx="1930400" cy="608013"/>
          </a:xfrm>
          <a:prstGeom prst="curvedConnector2">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82968" name="AutoShape 24"/>
          <p:cNvSpPr>
            <a:spLocks noChangeArrowheads="1"/>
          </p:cNvSpPr>
          <p:nvPr/>
        </p:nvSpPr>
        <p:spPr bwMode="auto">
          <a:xfrm>
            <a:off x="1981200" y="4343400"/>
            <a:ext cx="1524000" cy="685800"/>
          </a:xfrm>
          <a:prstGeom prst="wedgeRoundRectCallout">
            <a:avLst>
              <a:gd name="adj1" fmla="val 35833"/>
              <a:gd name="adj2" fmla="val 71065"/>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任务驻留在内存中尚未创建</a:t>
            </a:r>
          </a:p>
        </p:txBody>
      </p:sp>
      <p:sp>
        <p:nvSpPr>
          <p:cNvPr id="82969" name="AutoShape 25"/>
          <p:cNvSpPr>
            <a:spLocks noChangeArrowheads="1"/>
          </p:cNvSpPr>
          <p:nvPr/>
        </p:nvSpPr>
        <p:spPr bwMode="auto">
          <a:xfrm>
            <a:off x="3581400" y="4114800"/>
            <a:ext cx="1524000" cy="685800"/>
          </a:xfrm>
          <a:prstGeom prst="wedgeRoundRectCallout">
            <a:avLst>
              <a:gd name="adj1" fmla="val 39792"/>
              <a:gd name="adj2" fmla="val 66204"/>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任务已经准备好但尚未运行</a:t>
            </a:r>
          </a:p>
        </p:txBody>
      </p:sp>
      <p:sp>
        <p:nvSpPr>
          <p:cNvPr id="82970" name="AutoShape 26"/>
          <p:cNvSpPr>
            <a:spLocks noChangeArrowheads="1"/>
          </p:cNvSpPr>
          <p:nvPr/>
        </p:nvSpPr>
        <p:spPr bwMode="auto">
          <a:xfrm>
            <a:off x="7086600" y="4038600"/>
            <a:ext cx="1600200" cy="685800"/>
          </a:xfrm>
          <a:prstGeom prst="wedgeRoundRectCallout">
            <a:avLst>
              <a:gd name="adj1" fmla="val -37301"/>
              <a:gd name="adj2" fmla="val 77546"/>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任务掌握</a:t>
            </a:r>
            <a:r>
              <a:rPr lang="en-US" altLang="zh-CN" sz="1600"/>
              <a:t>CPU</a:t>
            </a:r>
            <a:r>
              <a:rPr lang="zh-CN" altLang="en-US" sz="1600"/>
              <a:t>的控制权</a:t>
            </a:r>
          </a:p>
        </p:txBody>
      </p:sp>
      <p:sp>
        <p:nvSpPr>
          <p:cNvPr id="82971" name="AutoShape 27"/>
          <p:cNvSpPr>
            <a:spLocks noChangeArrowheads="1"/>
          </p:cNvSpPr>
          <p:nvPr/>
        </p:nvSpPr>
        <p:spPr bwMode="auto">
          <a:xfrm>
            <a:off x="6248400" y="3200400"/>
            <a:ext cx="1524000" cy="685800"/>
          </a:xfrm>
          <a:prstGeom prst="wedgeRoundRectCallout">
            <a:avLst>
              <a:gd name="adj1" fmla="val -37500"/>
              <a:gd name="adj2" fmla="val 71991"/>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任务等待事件的而尚未发生</a:t>
            </a:r>
          </a:p>
        </p:txBody>
      </p:sp>
      <p:sp>
        <p:nvSpPr>
          <p:cNvPr id="82972" name="AutoShape 28"/>
          <p:cNvSpPr>
            <a:spLocks noChangeArrowheads="1"/>
          </p:cNvSpPr>
          <p:nvPr/>
        </p:nvSpPr>
        <p:spPr bwMode="auto">
          <a:xfrm>
            <a:off x="8763000" y="4267200"/>
            <a:ext cx="1524000" cy="685800"/>
          </a:xfrm>
          <a:prstGeom prst="wedgeRoundRectCallout">
            <a:avLst>
              <a:gd name="adj1" fmla="val -38852"/>
              <a:gd name="adj2" fmla="val 71991"/>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中断服务程序执行打断任务</a:t>
            </a:r>
          </a:p>
        </p:txBody>
      </p:sp>
      <p:sp>
        <p:nvSpPr>
          <p:cNvPr id="27" name="燕尾形 2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82948"/>
                                        </p:tgtEl>
                                        <p:attrNameLst>
                                          <p:attrName>style.visibility</p:attrName>
                                        </p:attrNameLst>
                                      </p:cBhvr>
                                      <p:to>
                                        <p:strVal val="visible"/>
                                      </p:to>
                                    </p:set>
                                    <p:anim calcmode="discrete" valueType="clr">
                                      <p:cBhvr override="childStyle">
                                        <p:cTn id="7" dur="80"/>
                                        <p:tgtEl>
                                          <p:spTgt spid="8294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2948"/>
                                        </p:tgtEl>
                                        <p:attrNameLst>
                                          <p:attrName>fillcolor</p:attrName>
                                        </p:attrNameLst>
                                      </p:cBhvr>
                                      <p:tavLst>
                                        <p:tav tm="0">
                                          <p:val>
                                            <p:clrVal>
                                              <a:schemeClr val="accent2"/>
                                            </p:clrVal>
                                          </p:val>
                                        </p:tav>
                                        <p:tav tm="50000">
                                          <p:val>
                                            <p:clrVal>
                                              <a:schemeClr val="hlink"/>
                                            </p:clrVal>
                                          </p:val>
                                        </p:tav>
                                      </p:tavLst>
                                    </p:anim>
                                    <p:set>
                                      <p:cBhvr>
                                        <p:cTn id="9" dur="80"/>
                                        <p:tgtEl>
                                          <p:spTgt spid="82948"/>
                                        </p:tgtEl>
                                        <p:attrNameLst>
                                          <p:attrName>fill.type</p:attrName>
                                        </p:attrNameLst>
                                      </p:cBhvr>
                                      <p:to>
                                        <p:strVal val="solid"/>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82949">
                                            <p:txEl>
                                              <p:pRg st="0" end="0"/>
                                            </p:txEl>
                                          </p:spTgt>
                                        </p:tgtEl>
                                        <p:attrNameLst>
                                          <p:attrName>style.visibility</p:attrName>
                                        </p:attrNameLst>
                                      </p:cBhvr>
                                      <p:to>
                                        <p:strVal val="visible"/>
                                      </p:to>
                                    </p:set>
                                    <p:animEffect transition="in" filter="wipe(up)">
                                      <p:cBhvr>
                                        <p:cTn id="13" dur="500"/>
                                        <p:tgtEl>
                                          <p:spTgt spid="8294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entr" presetSubtype="0" fill="hold" grpId="0" nodeType="clickEffect">
                                  <p:stCondLst>
                                    <p:cond delay="0"/>
                                  </p:stCondLst>
                                  <p:childTnLst>
                                    <p:set>
                                      <p:cBhvr>
                                        <p:cTn id="17" dur="1" fill="hold">
                                          <p:stCondLst>
                                            <p:cond delay="0"/>
                                          </p:stCondLst>
                                        </p:cTn>
                                        <p:tgtEl>
                                          <p:spTgt spid="82950"/>
                                        </p:tgtEl>
                                        <p:attrNameLst>
                                          <p:attrName>style.visibility</p:attrName>
                                        </p:attrNameLst>
                                      </p:cBhvr>
                                      <p:to>
                                        <p:strVal val="visible"/>
                                      </p:to>
                                    </p:set>
                                    <p:animEffect transition="in" filter="fade">
                                      <p:cBhvr>
                                        <p:cTn id="18" dur="1000"/>
                                        <p:tgtEl>
                                          <p:spTgt spid="82950"/>
                                        </p:tgtEl>
                                      </p:cBhvr>
                                    </p:animEffect>
                                    <p:anim calcmode="lin" valueType="num">
                                      <p:cBhvr>
                                        <p:cTn id="19" dur="1000" fill="hold"/>
                                        <p:tgtEl>
                                          <p:spTgt spid="82950"/>
                                        </p:tgtEl>
                                        <p:attrNameLst>
                                          <p:attrName>style.rotation</p:attrName>
                                        </p:attrNameLst>
                                      </p:cBhvr>
                                      <p:tavLst>
                                        <p:tav tm="0">
                                          <p:val>
                                            <p:fltVal val="720"/>
                                          </p:val>
                                        </p:tav>
                                        <p:tav tm="100000">
                                          <p:val>
                                            <p:fltVal val="0"/>
                                          </p:val>
                                        </p:tav>
                                      </p:tavLst>
                                    </p:anim>
                                    <p:anim calcmode="lin" valueType="num">
                                      <p:cBhvr>
                                        <p:cTn id="20" dur="1000" fill="hold"/>
                                        <p:tgtEl>
                                          <p:spTgt spid="82950"/>
                                        </p:tgtEl>
                                        <p:attrNameLst>
                                          <p:attrName>ppt_h</p:attrName>
                                        </p:attrNameLst>
                                      </p:cBhvr>
                                      <p:tavLst>
                                        <p:tav tm="0">
                                          <p:val>
                                            <p:fltVal val="0"/>
                                          </p:val>
                                        </p:tav>
                                        <p:tav tm="100000">
                                          <p:val>
                                            <p:strVal val="#ppt_h"/>
                                          </p:val>
                                        </p:tav>
                                      </p:tavLst>
                                    </p:anim>
                                    <p:anim calcmode="lin" valueType="num">
                                      <p:cBhvr>
                                        <p:cTn id="21" dur="1000" fill="hold"/>
                                        <p:tgtEl>
                                          <p:spTgt spid="82950"/>
                                        </p:tgtEl>
                                        <p:attrNameLst>
                                          <p:attrName>ppt_w</p:attrName>
                                        </p:attrNameLst>
                                      </p:cBhvr>
                                      <p:tavLst>
                                        <p:tav tm="0">
                                          <p:val>
                                            <p:fltVal val="0"/>
                                          </p:val>
                                        </p:tav>
                                        <p:tav tm="100000">
                                          <p:val>
                                            <p:strVal val="#ppt_w"/>
                                          </p:val>
                                        </p:tav>
                                      </p:tavLst>
                                    </p:anim>
                                  </p:childTnLst>
                                </p:cTn>
                              </p:par>
                            </p:childTnLst>
                          </p:cTn>
                        </p:par>
                        <p:par>
                          <p:cTn id="22" fill="hold">
                            <p:stCondLst>
                              <p:cond delay="1000"/>
                            </p:stCondLst>
                            <p:childTnLst>
                              <p:par>
                                <p:cTn id="23" presetID="12" presetClass="entr" presetSubtype="1" fill="hold" grpId="0" nodeType="afterEffect">
                                  <p:stCondLst>
                                    <p:cond delay="0"/>
                                  </p:stCondLst>
                                  <p:childTnLst>
                                    <p:set>
                                      <p:cBhvr>
                                        <p:cTn id="24" dur="1" fill="hold">
                                          <p:stCondLst>
                                            <p:cond delay="0"/>
                                          </p:stCondLst>
                                        </p:cTn>
                                        <p:tgtEl>
                                          <p:spTgt spid="82968"/>
                                        </p:tgtEl>
                                        <p:attrNameLst>
                                          <p:attrName>style.visibility</p:attrName>
                                        </p:attrNameLst>
                                      </p:cBhvr>
                                      <p:to>
                                        <p:strVal val="visible"/>
                                      </p:to>
                                    </p:set>
                                    <p:animEffect transition="in" filter="slide(fromTop)">
                                      <p:cBhvr>
                                        <p:cTn id="25" dur="500"/>
                                        <p:tgtEl>
                                          <p:spTgt spid="82968"/>
                                        </p:tgtEl>
                                      </p:cBhvr>
                                    </p:animEffect>
                                  </p:childTnLst>
                                </p:cTn>
                              </p:par>
                            </p:childTnLst>
                          </p:cTn>
                        </p:par>
                      </p:childTnLst>
                    </p:cTn>
                  </p:par>
                  <p:par>
                    <p:cTn id="26" fill="hold">
                      <p:stCondLst>
                        <p:cond delay="indefinite"/>
                      </p:stCondLst>
                      <p:childTnLst>
                        <p:par>
                          <p:cTn id="27" fill="hold">
                            <p:stCondLst>
                              <p:cond delay="0"/>
                            </p:stCondLst>
                            <p:childTnLst>
                              <p:par>
                                <p:cTn id="28" presetID="35" presetClass="entr" presetSubtype="0" fill="hold" grpId="0" nodeType="clickEffect">
                                  <p:stCondLst>
                                    <p:cond delay="0"/>
                                  </p:stCondLst>
                                  <p:childTnLst>
                                    <p:set>
                                      <p:cBhvr>
                                        <p:cTn id="29" dur="1" fill="hold">
                                          <p:stCondLst>
                                            <p:cond delay="0"/>
                                          </p:stCondLst>
                                        </p:cTn>
                                        <p:tgtEl>
                                          <p:spTgt spid="82952"/>
                                        </p:tgtEl>
                                        <p:attrNameLst>
                                          <p:attrName>style.visibility</p:attrName>
                                        </p:attrNameLst>
                                      </p:cBhvr>
                                      <p:to>
                                        <p:strVal val="visible"/>
                                      </p:to>
                                    </p:set>
                                    <p:animEffect transition="in" filter="fade">
                                      <p:cBhvr>
                                        <p:cTn id="30" dur="1000"/>
                                        <p:tgtEl>
                                          <p:spTgt spid="82952"/>
                                        </p:tgtEl>
                                      </p:cBhvr>
                                    </p:animEffect>
                                    <p:anim calcmode="lin" valueType="num">
                                      <p:cBhvr>
                                        <p:cTn id="31" dur="1000" fill="hold"/>
                                        <p:tgtEl>
                                          <p:spTgt spid="82952"/>
                                        </p:tgtEl>
                                        <p:attrNameLst>
                                          <p:attrName>style.rotation</p:attrName>
                                        </p:attrNameLst>
                                      </p:cBhvr>
                                      <p:tavLst>
                                        <p:tav tm="0">
                                          <p:val>
                                            <p:fltVal val="720"/>
                                          </p:val>
                                        </p:tav>
                                        <p:tav tm="100000">
                                          <p:val>
                                            <p:fltVal val="0"/>
                                          </p:val>
                                        </p:tav>
                                      </p:tavLst>
                                    </p:anim>
                                    <p:anim calcmode="lin" valueType="num">
                                      <p:cBhvr>
                                        <p:cTn id="32" dur="1000" fill="hold"/>
                                        <p:tgtEl>
                                          <p:spTgt spid="82952"/>
                                        </p:tgtEl>
                                        <p:attrNameLst>
                                          <p:attrName>ppt_h</p:attrName>
                                        </p:attrNameLst>
                                      </p:cBhvr>
                                      <p:tavLst>
                                        <p:tav tm="0">
                                          <p:val>
                                            <p:fltVal val="0"/>
                                          </p:val>
                                        </p:tav>
                                        <p:tav tm="100000">
                                          <p:val>
                                            <p:strVal val="#ppt_h"/>
                                          </p:val>
                                        </p:tav>
                                      </p:tavLst>
                                    </p:anim>
                                    <p:anim calcmode="lin" valueType="num">
                                      <p:cBhvr>
                                        <p:cTn id="33" dur="1000" fill="hold"/>
                                        <p:tgtEl>
                                          <p:spTgt spid="82952"/>
                                        </p:tgtEl>
                                        <p:attrNameLst>
                                          <p:attrName>ppt_w</p:attrName>
                                        </p:attrNameLst>
                                      </p:cBhvr>
                                      <p:tavLst>
                                        <p:tav tm="0">
                                          <p:val>
                                            <p:fltVal val="0"/>
                                          </p:val>
                                        </p:tav>
                                        <p:tav tm="100000">
                                          <p:val>
                                            <p:strVal val="#ppt_w"/>
                                          </p:val>
                                        </p:tav>
                                      </p:tavLst>
                                    </p:anim>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82957"/>
                                        </p:tgtEl>
                                        <p:attrNameLst>
                                          <p:attrName>style.visibility</p:attrName>
                                        </p:attrNameLst>
                                      </p:cBhvr>
                                      <p:to>
                                        <p:strVal val="visible"/>
                                      </p:to>
                                    </p:set>
                                    <p:animEffect transition="in" filter="wipe(left)">
                                      <p:cBhvr>
                                        <p:cTn id="37" dur="500"/>
                                        <p:tgtEl>
                                          <p:spTgt spid="82957"/>
                                        </p:tgtEl>
                                      </p:cBhvr>
                                    </p:animEffect>
                                  </p:childTnLst>
                                </p:cTn>
                              </p:par>
                            </p:childTnLst>
                          </p:cTn>
                        </p:par>
                        <p:par>
                          <p:cTn id="38" fill="hold">
                            <p:stCondLst>
                              <p:cond delay="1500"/>
                            </p:stCondLst>
                            <p:childTnLst>
                              <p:par>
                                <p:cTn id="39" presetID="22" presetClass="entr" presetSubtype="2" fill="hold" nodeType="afterEffect">
                                  <p:stCondLst>
                                    <p:cond delay="0"/>
                                  </p:stCondLst>
                                  <p:childTnLst>
                                    <p:set>
                                      <p:cBhvr>
                                        <p:cTn id="40" dur="1" fill="hold">
                                          <p:stCondLst>
                                            <p:cond delay="0"/>
                                          </p:stCondLst>
                                        </p:cTn>
                                        <p:tgtEl>
                                          <p:spTgt spid="82958"/>
                                        </p:tgtEl>
                                        <p:attrNameLst>
                                          <p:attrName>style.visibility</p:attrName>
                                        </p:attrNameLst>
                                      </p:cBhvr>
                                      <p:to>
                                        <p:strVal val="visible"/>
                                      </p:to>
                                    </p:set>
                                    <p:animEffect transition="in" filter="wipe(right)">
                                      <p:cBhvr>
                                        <p:cTn id="41" dur="500"/>
                                        <p:tgtEl>
                                          <p:spTgt spid="82958"/>
                                        </p:tgtEl>
                                      </p:cBhvr>
                                    </p:animEffect>
                                  </p:childTnLst>
                                </p:cTn>
                              </p:par>
                            </p:childTnLst>
                          </p:cTn>
                        </p:par>
                        <p:par>
                          <p:cTn id="42" fill="hold">
                            <p:stCondLst>
                              <p:cond delay="2000"/>
                            </p:stCondLst>
                            <p:childTnLst>
                              <p:par>
                                <p:cTn id="43" presetID="12" presetClass="entr" presetSubtype="1" fill="hold" grpId="0" nodeType="afterEffect">
                                  <p:stCondLst>
                                    <p:cond delay="0"/>
                                  </p:stCondLst>
                                  <p:childTnLst>
                                    <p:set>
                                      <p:cBhvr>
                                        <p:cTn id="44" dur="1" fill="hold">
                                          <p:stCondLst>
                                            <p:cond delay="0"/>
                                          </p:stCondLst>
                                        </p:cTn>
                                        <p:tgtEl>
                                          <p:spTgt spid="82969"/>
                                        </p:tgtEl>
                                        <p:attrNameLst>
                                          <p:attrName>style.visibility</p:attrName>
                                        </p:attrNameLst>
                                      </p:cBhvr>
                                      <p:to>
                                        <p:strVal val="visible"/>
                                      </p:to>
                                    </p:set>
                                    <p:animEffect transition="in" filter="slide(fromTop)">
                                      <p:cBhvr>
                                        <p:cTn id="45" dur="500"/>
                                        <p:tgtEl>
                                          <p:spTgt spid="82969"/>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entr" presetSubtype="0" fill="hold" grpId="0" nodeType="clickEffect">
                                  <p:stCondLst>
                                    <p:cond delay="0"/>
                                  </p:stCondLst>
                                  <p:childTnLst>
                                    <p:set>
                                      <p:cBhvr>
                                        <p:cTn id="49" dur="1" fill="hold">
                                          <p:stCondLst>
                                            <p:cond delay="0"/>
                                          </p:stCondLst>
                                        </p:cTn>
                                        <p:tgtEl>
                                          <p:spTgt spid="82954"/>
                                        </p:tgtEl>
                                        <p:attrNameLst>
                                          <p:attrName>style.visibility</p:attrName>
                                        </p:attrNameLst>
                                      </p:cBhvr>
                                      <p:to>
                                        <p:strVal val="visible"/>
                                      </p:to>
                                    </p:set>
                                    <p:animEffect transition="in" filter="fade">
                                      <p:cBhvr>
                                        <p:cTn id="50" dur="1000"/>
                                        <p:tgtEl>
                                          <p:spTgt spid="82954"/>
                                        </p:tgtEl>
                                      </p:cBhvr>
                                    </p:animEffect>
                                    <p:anim calcmode="lin" valueType="num">
                                      <p:cBhvr>
                                        <p:cTn id="51" dur="1000" fill="hold"/>
                                        <p:tgtEl>
                                          <p:spTgt spid="82954"/>
                                        </p:tgtEl>
                                        <p:attrNameLst>
                                          <p:attrName>style.rotation</p:attrName>
                                        </p:attrNameLst>
                                      </p:cBhvr>
                                      <p:tavLst>
                                        <p:tav tm="0">
                                          <p:val>
                                            <p:fltVal val="720"/>
                                          </p:val>
                                        </p:tav>
                                        <p:tav tm="100000">
                                          <p:val>
                                            <p:fltVal val="0"/>
                                          </p:val>
                                        </p:tav>
                                      </p:tavLst>
                                    </p:anim>
                                    <p:anim calcmode="lin" valueType="num">
                                      <p:cBhvr>
                                        <p:cTn id="52" dur="1000" fill="hold"/>
                                        <p:tgtEl>
                                          <p:spTgt spid="82954"/>
                                        </p:tgtEl>
                                        <p:attrNameLst>
                                          <p:attrName>ppt_h</p:attrName>
                                        </p:attrNameLst>
                                      </p:cBhvr>
                                      <p:tavLst>
                                        <p:tav tm="0">
                                          <p:val>
                                            <p:fltVal val="0"/>
                                          </p:val>
                                        </p:tav>
                                        <p:tav tm="100000">
                                          <p:val>
                                            <p:strVal val="#ppt_h"/>
                                          </p:val>
                                        </p:tav>
                                      </p:tavLst>
                                    </p:anim>
                                    <p:anim calcmode="lin" valueType="num">
                                      <p:cBhvr>
                                        <p:cTn id="53" dur="1000" fill="hold"/>
                                        <p:tgtEl>
                                          <p:spTgt spid="82954"/>
                                        </p:tgtEl>
                                        <p:attrNameLst>
                                          <p:attrName>ppt_w</p:attrName>
                                        </p:attrNameLst>
                                      </p:cBhvr>
                                      <p:tavLst>
                                        <p:tav tm="0">
                                          <p:val>
                                            <p:fltVal val="0"/>
                                          </p:val>
                                        </p:tav>
                                        <p:tav tm="100000">
                                          <p:val>
                                            <p:strVal val="#ppt_w"/>
                                          </p:val>
                                        </p:tav>
                                      </p:tavLst>
                                    </p:anim>
                                  </p:childTnLst>
                                </p:cTn>
                              </p:par>
                            </p:childTnLst>
                          </p:cTn>
                        </p:par>
                        <p:par>
                          <p:cTn id="54" fill="hold">
                            <p:stCondLst>
                              <p:cond delay="1000"/>
                            </p:stCondLst>
                            <p:childTnLst>
                              <p:par>
                                <p:cTn id="55" presetID="22" presetClass="entr" presetSubtype="8" fill="hold" nodeType="afterEffect">
                                  <p:stCondLst>
                                    <p:cond delay="0"/>
                                  </p:stCondLst>
                                  <p:childTnLst>
                                    <p:set>
                                      <p:cBhvr>
                                        <p:cTn id="56" dur="1" fill="hold">
                                          <p:stCondLst>
                                            <p:cond delay="0"/>
                                          </p:stCondLst>
                                        </p:cTn>
                                        <p:tgtEl>
                                          <p:spTgt spid="82960"/>
                                        </p:tgtEl>
                                        <p:attrNameLst>
                                          <p:attrName>style.visibility</p:attrName>
                                        </p:attrNameLst>
                                      </p:cBhvr>
                                      <p:to>
                                        <p:strVal val="visible"/>
                                      </p:to>
                                    </p:set>
                                    <p:animEffect transition="in" filter="wipe(left)">
                                      <p:cBhvr>
                                        <p:cTn id="57" dur="500"/>
                                        <p:tgtEl>
                                          <p:spTgt spid="82960"/>
                                        </p:tgtEl>
                                      </p:cBhvr>
                                    </p:animEffect>
                                  </p:childTnLst>
                                </p:cTn>
                              </p:par>
                            </p:childTnLst>
                          </p:cTn>
                        </p:par>
                        <p:par>
                          <p:cTn id="58" fill="hold">
                            <p:stCondLst>
                              <p:cond delay="1500"/>
                            </p:stCondLst>
                            <p:childTnLst>
                              <p:par>
                                <p:cTn id="59" presetID="22" presetClass="entr" presetSubtype="2" fill="hold" nodeType="afterEffect">
                                  <p:stCondLst>
                                    <p:cond delay="0"/>
                                  </p:stCondLst>
                                  <p:childTnLst>
                                    <p:set>
                                      <p:cBhvr>
                                        <p:cTn id="60" dur="1" fill="hold">
                                          <p:stCondLst>
                                            <p:cond delay="0"/>
                                          </p:stCondLst>
                                        </p:cTn>
                                        <p:tgtEl>
                                          <p:spTgt spid="82961"/>
                                        </p:tgtEl>
                                        <p:attrNameLst>
                                          <p:attrName>style.visibility</p:attrName>
                                        </p:attrNameLst>
                                      </p:cBhvr>
                                      <p:to>
                                        <p:strVal val="visible"/>
                                      </p:to>
                                    </p:set>
                                    <p:animEffect transition="in" filter="wipe(right)">
                                      <p:cBhvr>
                                        <p:cTn id="61" dur="500"/>
                                        <p:tgtEl>
                                          <p:spTgt spid="82961"/>
                                        </p:tgtEl>
                                      </p:cBhvr>
                                    </p:animEffect>
                                  </p:childTnLst>
                                </p:cTn>
                              </p:par>
                            </p:childTnLst>
                          </p:cTn>
                        </p:par>
                        <p:par>
                          <p:cTn id="62" fill="hold">
                            <p:stCondLst>
                              <p:cond delay="2000"/>
                            </p:stCondLst>
                            <p:childTnLst>
                              <p:par>
                                <p:cTn id="63" presetID="22" presetClass="entr" presetSubtype="2" fill="hold" nodeType="afterEffect">
                                  <p:stCondLst>
                                    <p:cond delay="0"/>
                                  </p:stCondLst>
                                  <p:childTnLst>
                                    <p:set>
                                      <p:cBhvr>
                                        <p:cTn id="64" dur="1" fill="hold">
                                          <p:stCondLst>
                                            <p:cond delay="0"/>
                                          </p:stCondLst>
                                        </p:cTn>
                                        <p:tgtEl>
                                          <p:spTgt spid="82964"/>
                                        </p:tgtEl>
                                        <p:attrNameLst>
                                          <p:attrName>style.visibility</p:attrName>
                                        </p:attrNameLst>
                                      </p:cBhvr>
                                      <p:to>
                                        <p:strVal val="visible"/>
                                      </p:to>
                                    </p:set>
                                    <p:animEffect transition="in" filter="wipe(right)">
                                      <p:cBhvr>
                                        <p:cTn id="65" dur="500"/>
                                        <p:tgtEl>
                                          <p:spTgt spid="82964"/>
                                        </p:tgtEl>
                                      </p:cBhvr>
                                    </p:animEffect>
                                  </p:childTnLst>
                                </p:cTn>
                              </p:par>
                            </p:childTnLst>
                          </p:cTn>
                        </p:par>
                        <p:par>
                          <p:cTn id="66" fill="hold">
                            <p:stCondLst>
                              <p:cond delay="2500"/>
                            </p:stCondLst>
                            <p:childTnLst>
                              <p:par>
                                <p:cTn id="67" presetID="12" presetClass="entr" presetSubtype="1" fill="hold" grpId="0" nodeType="afterEffect">
                                  <p:stCondLst>
                                    <p:cond delay="0"/>
                                  </p:stCondLst>
                                  <p:childTnLst>
                                    <p:set>
                                      <p:cBhvr>
                                        <p:cTn id="68" dur="1" fill="hold">
                                          <p:stCondLst>
                                            <p:cond delay="0"/>
                                          </p:stCondLst>
                                        </p:cTn>
                                        <p:tgtEl>
                                          <p:spTgt spid="82970"/>
                                        </p:tgtEl>
                                        <p:attrNameLst>
                                          <p:attrName>style.visibility</p:attrName>
                                        </p:attrNameLst>
                                      </p:cBhvr>
                                      <p:to>
                                        <p:strVal val="visible"/>
                                      </p:to>
                                    </p:set>
                                    <p:animEffect transition="in" filter="slide(fromTop)">
                                      <p:cBhvr>
                                        <p:cTn id="69" dur="500"/>
                                        <p:tgtEl>
                                          <p:spTgt spid="82970"/>
                                        </p:tgtEl>
                                      </p:cBhvr>
                                    </p:animEffect>
                                  </p:childTnLst>
                                </p:cTn>
                              </p:par>
                            </p:childTnLst>
                          </p:cTn>
                        </p:par>
                      </p:childTnLst>
                    </p:cTn>
                  </p:par>
                  <p:par>
                    <p:cTn id="70" fill="hold">
                      <p:stCondLst>
                        <p:cond delay="indefinite"/>
                      </p:stCondLst>
                      <p:childTnLst>
                        <p:par>
                          <p:cTn id="71" fill="hold">
                            <p:stCondLst>
                              <p:cond delay="0"/>
                            </p:stCondLst>
                            <p:childTnLst>
                              <p:par>
                                <p:cTn id="72" presetID="35" presetClass="entr" presetSubtype="0" fill="hold" grpId="0" nodeType="clickEffect">
                                  <p:stCondLst>
                                    <p:cond delay="0"/>
                                  </p:stCondLst>
                                  <p:childTnLst>
                                    <p:set>
                                      <p:cBhvr>
                                        <p:cTn id="73" dur="1" fill="hold">
                                          <p:stCondLst>
                                            <p:cond delay="0"/>
                                          </p:stCondLst>
                                        </p:cTn>
                                        <p:tgtEl>
                                          <p:spTgt spid="82951"/>
                                        </p:tgtEl>
                                        <p:attrNameLst>
                                          <p:attrName>style.visibility</p:attrName>
                                        </p:attrNameLst>
                                      </p:cBhvr>
                                      <p:to>
                                        <p:strVal val="visible"/>
                                      </p:to>
                                    </p:set>
                                    <p:animEffect transition="in" filter="fade">
                                      <p:cBhvr>
                                        <p:cTn id="74" dur="500"/>
                                        <p:tgtEl>
                                          <p:spTgt spid="82951"/>
                                        </p:tgtEl>
                                      </p:cBhvr>
                                    </p:animEffect>
                                    <p:anim calcmode="lin" valueType="num">
                                      <p:cBhvr>
                                        <p:cTn id="75" dur="500" fill="hold"/>
                                        <p:tgtEl>
                                          <p:spTgt spid="82951"/>
                                        </p:tgtEl>
                                        <p:attrNameLst>
                                          <p:attrName>style.rotation</p:attrName>
                                        </p:attrNameLst>
                                      </p:cBhvr>
                                      <p:tavLst>
                                        <p:tav tm="0">
                                          <p:val>
                                            <p:fltVal val="720"/>
                                          </p:val>
                                        </p:tav>
                                        <p:tav tm="100000">
                                          <p:val>
                                            <p:fltVal val="0"/>
                                          </p:val>
                                        </p:tav>
                                      </p:tavLst>
                                    </p:anim>
                                    <p:anim calcmode="lin" valueType="num">
                                      <p:cBhvr>
                                        <p:cTn id="76" dur="500" fill="hold"/>
                                        <p:tgtEl>
                                          <p:spTgt spid="82951"/>
                                        </p:tgtEl>
                                        <p:attrNameLst>
                                          <p:attrName>ppt_h</p:attrName>
                                        </p:attrNameLst>
                                      </p:cBhvr>
                                      <p:tavLst>
                                        <p:tav tm="0">
                                          <p:val>
                                            <p:fltVal val="0"/>
                                          </p:val>
                                        </p:tav>
                                        <p:tav tm="100000">
                                          <p:val>
                                            <p:strVal val="#ppt_h"/>
                                          </p:val>
                                        </p:tav>
                                      </p:tavLst>
                                    </p:anim>
                                    <p:anim calcmode="lin" valueType="num">
                                      <p:cBhvr>
                                        <p:cTn id="77" dur="500" fill="hold"/>
                                        <p:tgtEl>
                                          <p:spTgt spid="82951"/>
                                        </p:tgtEl>
                                        <p:attrNameLst>
                                          <p:attrName>ppt_w</p:attrName>
                                        </p:attrNameLst>
                                      </p:cBhvr>
                                      <p:tavLst>
                                        <p:tav tm="0">
                                          <p:val>
                                            <p:fltVal val="0"/>
                                          </p:val>
                                        </p:tav>
                                        <p:tav tm="100000">
                                          <p:val>
                                            <p:strVal val="#ppt_w"/>
                                          </p:val>
                                        </p:tav>
                                      </p:tavLst>
                                    </p:anim>
                                  </p:childTnLst>
                                </p:cTn>
                              </p:par>
                            </p:childTnLst>
                          </p:cTn>
                        </p:par>
                        <p:par>
                          <p:cTn id="78" fill="hold">
                            <p:stCondLst>
                              <p:cond delay="500"/>
                            </p:stCondLst>
                            <p:childTnLst>
                              <p:par>
                                <p:cTn id="79" presetID="22" presetClass="entr" presetSubtype="2" fill="hold" nodeType="afterEffect">
                                  <p:stCondLst>
                                    <p:cond delay="0"/>
                                  </p:stCondLst>
                                  <p:childTnLst>
                                    <p:set>
                                      <p:cBhvr>
                                        <p:cTn id="80" dur="1" fill="hold">
                                          <p:stCondLst>
                                            <p:cond delay="0"/>
                                          </p:stCondLst>
                                        </p:cTn>
                                        <p:tgtEl>
                                          <p:spTgt spid="82965"/>
                                        </p:tgtEl>
                                        <p:attrNameLst>
                                          <p:attrName>style.visibility</p:attrName>
                                        </p:attrNameLst>
                                      </p:cBhvr>
                                      <p:to>
                                        <p:strVal val="visible"/>
                                      </p:to>
                                    </p:set>
                                    <p:animEffect transition="in" filter="wipe(right)">
                                      <p:cBhvr>
                                        <p:cTn id="81" dur="500"/>
                                        <p:tgtEl>
                                          <p:spTgt spid="82965"/>
                                        </p:tgtEl>
                                      </p:cBhvr>
                                    </p:animEffect>
                                  </p:childTnLst>
                                </p:cTn>
                              </p:par>
                            </p:childTnLst>
                          </p:cTn>
                        </p:par>
                        <p:par>
                          <p:cTn id="82" fill="hold">
                            <p:stCondLst>
                              <p:cond delay="1000"/>
                            </p:stCondLst>
                            <p:childTnLst>
                              <p:par>
                                <p:cTn id="83" presetID="22" presetClass="entr" presetSubtype="2" fill="hold" nodeType="afterEffect">
                                  <p:stCondLst>
                                    <p:cond delay="0"/>
                                  </p:stCondLst>
                                  <p:childTnLst>
                                    <p:set>
                                      <p:cBhvr>
                                        <p:cTn id="84" dur="1" fill="hold">
                                          <p:stCondLst>
                                            <p:cond delay="0"/>
                                          </p:stCondLst>
                                        </p:cTn>
                                        <p:tgtEl>
                                          <p:spTgt spid="82967"/>
                                        </p:tgtEl>
                                        <p:attrNameLst>
                                          <p:attrName>style.visibility</p:attrName>
                                        </p:attrNameLst>
                                      </p:cBhvr>
                                      <p:to>
                                        <p:strVal val="visible"/>
                                      </p:to>
                                    </p:set>
                                    <p:animEffect transition="in" filter="wipe(right)">
                                      <p:cBhvr>
                                        <p:cTn id="85" dur="500"/>
                                        <p:tgtEl>
                                          <p:spTgt spid="82967"/>
                                        </p:tgtEl>
                                      </p:cBhvr>
                                    </p:animEffect>
                                  </p:childTnLst>
                                </p:cTn>
                              </p:par>
                            </p:childTnLst>
                          </p:cTn>
                        </p:par>
                        <p:par>
                          <p:cTn id="86" fill="hold">
                            <p:stCondLst>
                              <p:cond delay="1500"/>
                            </p:stCondLst>
                            <p:childTnLst>
                              <p:par>
                                <p:cTn id="87" presetID="22" presetClass="entr" presetSubtype="2" fill="hold" nodeType="afterEffect">
                                  <p:stCondLst>
                                    <p:cond delay="0"/>
                                  </p:stCondLst>
                                  <p:childTnLst>
                                    <p:set>
                                      <p:cBhvr>
                                        <p:cTn id="88" dur="1" fill="hold">
                                          <p:stCondLst>
                                            <p:cond delay="0"/>
                                          </p:stCondLst>
                                        </p:cTn>
                                        <p:tgtEl>
                                          <p:spTgt spid="82966"/>
                                        </p:tgtEl>
                                        <p:attrNameLst>
                                          <p:attrName>style.visibility</p:attrName>
                                        </p:attrNameLst>
                                      </p:cBhvr>
                                      <p:to>
                                        <p:strVal val="visible"/>
                                      </p:to>
                                    </p:set>
                                    <p:animEffect transition="in" filter="wipe(right)">
                                      <p:cBhvr>
                                        <p:cTn id="89" dur="500"/>
                                        <p:tgtEl>
                                          <p:spTgt spid="82966"/>
                                        </p:tgtEl>
                                      </p:cBhvr>
                                    </p:animEffect>
                                  </p:childTnLst>
                                </p:cTn>
                              </p:par>
                            </p:childTnLst>
                          </p:cTn>
                        </p:par>
                        <p:par>
                          <p:cTn id="90" fill="hold">
                            <p:stCondLst>
                              <p:cond delay="2000"/>
                            </p:stCondLst>
                            <p:childTnLst>
                              <p:par>
                                <p:cTn id="91" presetID="12" presetClass="entr" presetSubtype="1" fill="hold" grpId="0" nodeType="afterEffect">
                                  <p:stCondLst>
                                    <p:cond delay="0"/>
                                  </p:stCondLst>
                                  <p:childTnLst>
                                    <p:set>
                                      <p:cBhvr>
                                        <p:cTn id="92" dur="1" fill="hold">
                                          <p:stCondLst>
                                            <p:cond delay="0"/>
                                          </p:stCondLst>
                                        </p:cTn>
                                        <p:tgtEl>
                                          <p:spTgt spid="82971"/>
                                        </p:tgtEl>
                                        <p:attrNameLst>
                                          <p:attrName>style.visibility</p:attrName>
                                        </p:attrNameLst>
                                      </p:cBhvr>
                                      <p:to>
                                        <p:strVal val="visible"/>
                                      </p:to>
                                    </p:set>
                                    <p:animEffect transition="in" filter="slide(fromTop)">
                                      <p:cBhvr>
                                        <p:cTn id="93" dur="500"/>
                                        <p:tgtEl>
                                          <p:spTgt spid="82971"/>
                                        </p:tgtEl>
                                      </p:cBhvr>
                                    </p:animEffect>
                                  </p:childTnLst>
                                </p:cTn>
                              </p:par>
                            </p:childTnLst>
                          </p:cTn>
                        </p:par>
                      </p:childTnLst>
                    </p:cTn>
                  </p:par>
                  <p:par>
                    <p:cTn id="94" fill="hold">
                      <p:stCondLst>
                        <p:cond delay="indefinite"/>
                      </p:stCondLst>
                      <p:childTnLst>
                        <p:par>
                          <p:cTn id="95" fill="hold">
                            <p:stCondLst>
                              <p:cond delay="0"/>
                            </p:stCondLst>
                            <p:childTnLst>
                              <p:par>
                                <p:cTn id="96" presetID="35" presetClass="entr" presetSubtype="0" fill="hold" grpId="0" nodeType="clickEffect">
                                  <p:stCondLst>
                                    <p:cond delay="0"/>
                                  </p:stCondLst>
                                  <p:childTnLst>
                                    <p:set>
                                      <p:cBhvr>
                                        <p:cTn id="97" dur="1" fill="hold">
                                          <p:stCondLst>
                                            <p:cond delay="0"/>
                                          </p:stCondLst>
                                        </p:cTn>
                                        <p:tgtEl>
                                          <p:spTgt spid="82953"/>
                                        </p:tgtEl>
                                        <p:attrNameLst>
                                          <p:attrName>style.visibility</p:attrName>
                                        </p:attrNameLst>
                                      </p:cBhvr>
                                      <p:to>
                                        <p:strVal val="visible"/>
                                      </p:to>
                                    </p:set>
                                    <p:animEffect transition="in" filter="fade">
                                      <p:cBhvr>
                                        <p:cTn id="98" dur="1000"/>
                                        <p:tgtEl>
                                          <p:spTgt spid="82953"/>
                                        </p:tgtEl>
                                      </p:cBhvr>
                                    </p:animEffect>
                                    <p:anim calcmode="lin" valueType="num">
                                      <p:cBhvr>
                                        <p:cTn id="99" dur="1000" fill="hold"/>
                                        <p:tgtEl>
                                          <p:spTgt spid="82953"/>
                                        </p:tgtEl>
                                        <p:attrNameLst>
                                          <p:attrName>style.rotation</p:attrName>
                                        </p:attrNameLst>
                                      </p:cBhvr>
                                      <p:tavLst>
                                        <p:tav tm="0">
                                          <p:val>
                                            <p:fltVal val="720"/>
                                          </p:val>
                                        </p:tav>
                                        <p:tav tm="100000">
                                          <p:val>
                                            <p:fltVal val="0"/>
                                          </p:val>
                                        </p:tav>
                                      </p:tavLst>
                                    </p:anim>
                                    <p:anim calcmode="lin" valueType="num">
                                      <p:cBhvr>
                                        <p:cTn id="100" dur="1000" fill="hold"/>
                                        <p:tgtEl>
                                          <p:spTgt spid="82953"/>
                                        </p:tgtEl>
                                        <p:attrNameLst>
                                          <p:attrName>ppt_h</p:attrName>
                                        </p:attrNameLst>
                                      </p:cBhvr>
                                      <p:tavLst>
                                        <p:tav tm="0">
                                          <p:val>
                                            <p:fltVal val="0"/>
                                          </p:val>
                                        </p:tav>
                                        <p:tav tm="100000">
                                          <p:val>
                                            <p:strVal val="#ppt_h"/>
                                          </p:val>
                                        </p:tav>
                                      </p:tavLst>
                                    </p:anim>
                                    <p:anim calcmode="lin" valueType="num">
                                      <p:cBhvr>
                                        <p:cTn id="101" dur="1000" fill="hold"/>
                                        <p:tgtEl>
                                          <p:spTgt spid="82953"/>
                                        </p:tgtEl>
                                        <p:attrNameLst>
                                          <p:attrName>ppt_w</p:attrName>
                                        </p:attrNameLst>
                                      </p:cBhvr>
                                      <p:tavLst>
                                        <p:tav tm="0">
                                          <p:val>
                                            <p:fltVal val="0"/>
                                          </p:val>
                                        </p:tav>
                                        <p:tav tm="100000">
                                          <p:val>
                                            <p:strVal val="#ppt_w"/>
                                          </p:val>
                                        </p:tav>
                                      </p:tavLst>
                                    </p:anim>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82962"/>
                                        </p:tgtEl>
                                        <p:attrNameLst>
                                          <p:attrName>style.visibility</p:attrName>
                                        </p:attrNameLst>
                                      </p:cBhvr>
                                      <p:to>
                                        <p:strVal val="visible"/>
                                      </p:to>
                                    </p:set>
                                    <p:animEffect transition="in" filter="wipe(left)">
                                      <p:cBhvr>
                                        <p:cTn id="105" dur="500"/>
                                        <p:tgtEl>
                                          <p:spTgt spid="82962"/>
                                        </p:tgtEl>
                                      </p:cBhvr>
                                    </p:animEffect>
                                  </p:childTnLst>
                                </p:cTn>
                              </p:par>
                            </p:childTnLst>
                          </p:cTn>
                        </p:par>
                        <p:par>
                          <p:cTn id="106" fill="hold">
                            <p:stCondLst>
                              <p:cond delay="1500"/>
                            </p:stCondLst>
                            <p:childTnLst>
                              <p:par>
                                <p:cTn id="107" presetID="22" presetClass="entr" presetSubtype="2" fill="hold" nodeType="afterEffect">
                                  <p:stCondLst>
                                    <p:cond delay="0"/>
                                  </p:stCondLst>
                                  <p:childTnLst>
                                    <p:set>
                                      <p:cBhvr>
                                        <p:cTn id="108" dur="1" fill="hold">
                                          <p:stCondLst>
                                            <p:cond delay="0"/>
                                          </p:stCondLst>
                                        </p:cTn>
                                        <p:tgtEl>
                                          <p:spTgt spid="82963"/>
                                        </p:tgtEl>
                                        <p:attrNameLst>
                                          <p:attrName>style.visibility</p:attrName>
                                        </p:attrNameLst>
                                      </p:cBhvr>
                                      <p:to>
                                        <p:strVal val="visible"/>
                                      </p:to>
                                    </p:set>
                                    <p:animEffect transition="in" filter="wipe(right)">
                                      <p:cBhvr>
                                        <p:cTn id="109" dur="500"/>
                                        <p:tgtEl>
                                          <p:spTgt spid="82963"/>
                                        </p:tgtEl>
                                      </p:cBhvr>
                                    </p:animEffect>
                                  </p:childTnLst>
                                </p:cTn>
                              </p:par>
                            </p:childTnLst>
                          </p:cTn>
                        </p:par>
                        <p:par>
                          <p:cTn id="110" fill="hold">
                            <p:stCondLst>
                              <p:cond delay="2000"/>
                            </p:stCondLst>
                            <p:childTnLst>
                              <p:par>
                                <p:cTn id="111" presetID="12" presetClass="entr" presetSubtype="1" fill="hold" grpId="0" nodeType="afterEffect">
                                  <p:stCondLst>
                                    <p:cond delay="0"/>
                                  </p:stCondLst>
                                  <p:childTnLst>
                                    <p:set>
                                      <p:cBhvr>
                                        <p:cTn id="112" dur="1" fill="hold">
                                          <p:stCondLst>
                                            <p:cond delay="0"/>
                                          </p:stCondLst>
                                        </p:cTn>
                                        <p:tgtEl>
                                          <p:spTgt spid="82972"/>
                                        </p:tgtEl>
                                        <p:attrNameLst>
                                          <p:attrName>style.visibility</p:attrName>
                                        </p:attrNameLst>
                                      </p:cBhvr>
                                      <p:to>
                                        <p:strVal val="visible"/>
                                      </p:to>
                                    </p:set>
                                    <p:animEffect transition="in" filter="slide(fromTop)">
                                      <p:cBhvr>
                                        <p:cTn id="113" dur="500"/>
                                        <p:tgtEl>
                                          <p:spTgt spid="82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p:bldP spid="82950" grpId="0" animBg="1"/>
      <p:bldP spid="82951" grpId="0" animBg="1"/>
      <p:bldP spid="82952" grpId="0" animBg="1"/>
      <p:bldP spid="82953" grpId="0" animBg="1"/>
      <p:bldP spid="82954" grpId="0" animBg="1"/>
      <p:bldP spid="82968" grpId="0" animBg="1"/>
      <p:bldP spid="82969" grpId="0" animBg="1"/>
      <p:bldP spid="82970" grpId="0" animBg="1"/>
      <p:bldP spid="82971" grpId="0" animBg="1"/>
      <p:bldP spid="8297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31747"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FF000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31748"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AutoShape 2"/>
          <p:cNvSpPr>
            <a:spLocks noChangeArrowheads="1"/>
          </p:cNvSpPr>
          <p:nvPr/>
        </p:nvSpPr>
        <p:spPr bwMode="auto">
          <a:xfrm>
            <a:off x="1774826" y="348455"/>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最小内核</a:t>
            </a:r>
            <a:r>
              <a:rPr lang="zh-CN" altLang="en-US" sz="1400">
                <a:ea typeface="宋体" panose="02010600030101010101" pitchFamily="2" charset="-122"/>
              </a:rPr>
              <a:t> </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r>
              <a:rPr lang="zh-CN" altLang="en-US">
                <a:latin typeface="Arial" panose="020B0604020202020204" pitchFamily="34" charset="0"/>
                <a:ea typeface="宋体" panose="02010600030101010101" pitchFamily="2" charset="-122"/>
              </a:rPr>
              <a:t> </a:t>
            </a:r>
          </a:p>
        </p:txBody>
      </p:sp>
      <p:sp>
        <p:nvSpPr>
          <p:cNvPr id="196611"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612" name="AutoShape 4"/>
          <p:cNvSpPr>
            <a:spLocks noChangeArrowheads="1"/>
          </p:cNvSpPr>
          <p:nvPr/>
        </p:nvSpPr>
        <p:spPr bwMode="gray">
          <a:xfrm>
            <a:off x="5465763" y="235147"/>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dirty="0">
                <a:solidFill>
                  <a:schemeClr val="bg1"/>
                </a:solidFill>
                <a:latin typeface="Arial" panose="020B0604020202020204" pitchFamily="34" charset="0"/>
                <a:ea typeface="宋体" panose="02010600030101010101" pitchFamily="2" charset="-122"/>
              </a:rPr>
              <a:t>案例分析</a:t>
            </a:r>
            <a:r>
              <a:rPr lang="zh-CN" altLang="en-US" sz="1400" dirty="0">
                <a:ea typeface="宋体" panose="02010600030101010101" pitchFamily="2" charset="-122"/>
                <a:hlinkClick r:id="rId2" action="ppaction://hlinksldjump"/>
              </a:rPr>
              <a:t> </a:t>
            </a:r>
            <a:endParaRPr lang="zh-CN" altLang="en-US" sz="1400" dirty="0">
              <a:ea typeface="宋体" panose="02010600030101010101" pitchFamily="2" charset="-122"/>
            </a:endParaRPr>
          </a:p>
        </p:txBody>
      </p:sp>
      <p:sp>
        <p:nvSpPr>
          <p:cNvPr id="196614" name="Rectangle 6"/>
          <p:cNvSpPr>
            <a:spLocks noChangeArrowheads="1"/>
          </p:cNvSpPr>
          <p:nvPr/>
        </p:nvSpPr>
        <p:spPr bwMode="auto">
          <a:xfrm>
            <a:off x="1524001" y="27442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196613" name="Picture 5"/>
          <p:cNvPicPr>
            <a:picLocks noChangeAspect="1" noChangeArrowheads="1"/>
          </p:cNvPicPr>
          <p:nvPr/>
        </p:nvPicPr>
        <p:blipFill>
          <a:blip r:embed="rId3">
            <a:biLevel thresh="50000"/>
            <a:grayscl/>
            <a:extLst>
              <a:ext uri="{28A0092B-C50C-407E-A947-70E740481C1C}">
                <a14:useLocalDpi xmlns:a14="http://schemas.microsoft.com/office/drawing/2010/main" val="0"/>
              </a:ext>
            </a:extLst>
          </a:blip>
          <a:srcRect/>
          <a:stretch>
            <a:fillRect/>
          </a:stretch>
        </p:blipFill>
        <p:spPr bwMode="auto">
          <a:xfrm>
            <a:off x="3935413" y="3735389"/>
            <a:ext cx="3960812" cy="1711325"/>
          </a:xfrm>
          <a:prstGeom prst="rect">
            <a:avLst/>
          </a:prstGeom>
          <a:noFill/>
          <a:extLst>
            <a:ext uri="{909E8E84-426E-40DD-AFC4-6F175D3DCCD1}">
              <a14:hiddenFill xmlns:a14="http://schemas.microsoft.com/office/drawing/2010/main">
                <a:solidFill>
                  <a:srgbClr val="FFFFFF"/>
                </a:solidFill>
              </a14:hiddenFill>
            </a:ext>
          </a:extLst>
        </p:spPr>
      </p:pic>
      <p:sp>
        <p:nvSpPr>
          <p:cNvPr id="196665" name="Rectangle 57"/>
          <p:cNvSpPr>
            <a:spLocks noChangeArrowheads="1"/>
          </p:cNvSpPr>
          <p:nvPr/>
        </p:nvSpPr>
        <p:spPr bwMode="auto">
          <a:xfrm>
            <a:off x="2495550" y="1559194"/>
            <a:ext cx="71389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kumimoji="1" lang="en-US" altLang="zh-CN" sz="2000" dirty="0">
                <a:ea typeface="华文新魏" panose="02010800040101010101" pitchFamily="2" charset="-122"/>
              </a:rPr>
              <a:t>        </a:t>
            </a:r>
            <a:r>
              <a:rPr kumimoji="1" lang="zh-CN" altLang="en-US" sz="2000" dirty="0">
                <a:ea typeface="华文新魏" panose="02010800040101010101" pitchFamily="2" charset="-122"/>
              </a:rPr>
              <a:t>在嵌入式系统中，经常需要完成</a:t>
            </a:r>
            <a:r>
              <a:rPr kumimoji="1" lang="zh-CN" altLang="en-US" sz="2000" dirty="0">
                <a:solidFill>
                  <a:srgbClr val="FF0000"/>
                </a:solidFill>
                <a:ea typeface="华文新魏" panose="02010800040101010101" pitchFamily="2" charset="-122"/>
              </a:rPr>
              <a:t>几件</a:t>
            </a:r>
            <a:r>
              <a:rPr kumimoji="1" lang="zh-CN" altLang="en-US" sz="2000" dirty="0">
                <a:ea typeface="华文新魏" panose="02010800040101010101" pitchFamily="2" charset="-122"/>
              </a:rPr>
              <a:t>互不相关或关系不大的</a:t>
            </a:r>
            <a:r>
              <a:rPr kumimoji="1" lang="zh-CN" altLang="en-US" sz="2000" dirty="0">
                <a:solidFill>
                  <a:srgbClr val="00B050"/>
                </a:solidFill>
                <a:ea typeface="华文新魏" panose="02010800040101010101" pitchFamily="2" charset="-122"/>
              </a:rPr>
              <a:t>任务</a:t>
            </a:r>
            <a:r>
              <a:rPr kumimoji="1" lang="zh-CN" altLang="en-US" sz="2000" dirty="0">
                <a:ea typeface="华文新魏" panose="02010800040101010101" pitchFamily="2" charset="-122"/>
              </a:rPr>
              <a:t>。如控制空调的风速、风向和温度。我们用</a:t>
            </a:r>
            <a:r>
              <a:rPr kumimoji="1" lang="en-US" altLang="zh-CN" sz="2000" dirty="0">
                <a:ea typeface="华文新魏" panose="02010800040101010101" pitchFamily="2" charset="-122"/>
              </a:rPr>
              <a:t>2</a:t>
            </a:r>
            <a:r>
              <a:rPr kumimoji="1" lang="zh-CN" altLang="en-US" sz="2000" dirty="0">
                <a:ea typeface="华文新魏" panose="02010800040101010101" pitchFamily="2" charset="-122"/>
              </a:rPr>
              <a:t>个</a:t>
            </a:r>
            <a:r>
              <a:rPr kumimoji="1" lang="en-US" altLang="zh-CN" sz="2000" dirty="0">
                <a:ea typeface="华文新魏" panose="02010800040101010101" pitchFamily="2" charset="-122"/>
              </a:rPr>
              <a:t>LED</a:t>
            </a:r>
            <a:r>
              <a:rPr kumimoji="1" lang="zh-CN" altLang="en-US" sz="2000" dirty="0">
                <a:ea typeface="华文新魏" panose="02010800040101010101" pitchFamily="2" charset="-122"/>
              </a:rPr>
              <a:t>来模拟</a:t>
            </a:r>
            <a:r>
              <a:rPr kumimoji="1" lang="en-US" altLang="zh-CN" sz="2000" dirty="0">
                <a:ea typeface="华文新魏" panose="02010800040101010101" pitchFamily="2" charset="-122"/>
              </a:rPr>
              <a:t>2</a:t>
            </a:r>
            <a:r>
              <a:rPr kumimoji="1" lang="zh-CN" altLang="en-US" sz="2000" dirty="0">
                <a:ea typeface="华文新魏" panose="02010800040101010101" pitchFamily="2" charset="-122"/>
              </a:rPr>
              <a:t>个控制对象，让它们以不同的速度闪烁，</a:t>
            </a:r>
            <a:r>
              <a:rPr kumimoji="1" lang="en-US" altLang="zh-CN" sz="2000" dirty="0">
                <a:ea typeface="华文新魏" panose="02010800040101010101" pitchFamily="2" charset="-122"/>
              </a:rPr>
              <a:t>LED</a:t>
            </a:r>
            <a:r>
              <a:rPr kumimoji="1" lang="zh-CN" altLang="en-US" sz="2000" dirty="0">
                <a:ea typeface="华文新魏" panose="02010800040101010101" pitchFamily="2" charset="-122"/>
              </a:rPr>
              <a:t>低电平点亮、高电平熄灭。</a:t>
            </a:r>
          </a:p>
        </p:txBody>
      </p:sp>
      <p:sp>
        <p:nvSpPr>
          <p:cNvPr id="196667" name="Rectangle 59"/>
          <p:cNvSpPr>
            <a:spLocks noChangeArrowheads="1"/>
          </p:cNvSpPr>
          <p:nvPr/>
        </p:nvSpPr>
        <p:spPr bwMode="auto">
          <a:xfrm>
            <a:off x="2613026" y="3103533"/>
            <a:ext cx="19367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kumimoji="1" lang="en-US" altLang="zh-CN" sz="2000">
                <a:ea typeface="华文新魏" panose="02010800040101010101" pitchFamily="2" charset="-122"/>
              </a:rPr>
              <a:t>1</a:t>
            </a:r>
            <a:r>
              <a:rPr kumimoji="1" lang="zh-CN" altLang="en-US" sz="2000">
                <a:ea typeface="华文新魏" panose="02010800040101010101" pitchFamily="2" charset="-122"/>
              </a:rPr>
              <a:t>、电路原理图 </a:t>
            </a:r>
          </a:p>
        </p:txBody>
      </p:sp>
      <p:sp>
        <p:nvSpPr>
          <p:cNvPr id="196668" name="AutoShape 60"/>
          <p:cNvSpPr>
            <a:spLocks noChangeArrowheads="1"/>
          </p:cNvSpPr>
          <p:nvPr/>
        </p:nvSpPr>
        <p:spPr bwMode="auto">
          <a:xfrm>
            <a:off x="2555876" y="3575050"/>
            <a:ext cx="7078663" cy="200025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96670" name="Rectangle 62"/>
          <p:cNvSpPr>
            <a:spLocks noChangeArrowheads="1"/>
          </p:cNvSpPr>
          <p:nvPr/>
        </p:nvSpPr>
        <p:spPr bwMode="auto">
          <a:xfrm>
            <a:off x="2532063" y="5865814"/>
            <a:ext cx="7173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zh-CN" altLang="en-US" sz="2000"/>
              <a:t>本章除非特别说明，否则默认以此为范例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6612"/>
                                        </p:tgtEl>
                                        <p:attrNameLst>
                                          <p:attrName>style.visibility</p:attrName>
                                        </p:attrNameLst>
                                      </p:cBhvr>
                                      <p:to>
                                        <p:strVal val="visible"/>
                                      </p:to>
                                    </p:set>
                                    <p:anim calcmode="lin" valueType="num">
                                      <p:cBhvr additive="base">
                                        <p:cTn id="7" dur="500" fill="hold"/>
                                        <p:tgtEl>
                                          <p:spTgt spid="196612"/>
                                        </p:tgtEl>
                                        <p:attrNameLst>
                                          <p:attrName>ppt_x</p:attrName>
                                        </p:attrNameLst>
                                      </p:cBhvr>
                                      <p:tavLst>
                                        <p:tav tm="0">
                                          <p:val>
                                            <p:strVal val="1+#ppt_w/2"/>
                                          </p:val>
                                        </p:tav>
                                        <p:tav tm="100000">
                                          <p:val>
                                            <p:strVal val="#ppt_x"/>
                                          </p:val>
                                        </p:tav>
                                      </p:tavLst>
                                    </p:anim>
                                    <p:anim calcmode="lin" valueType="num">
                                      <p:cBhvr additive="base">
                                        <p:cTn id="8" dur="500" fill="hold"/>
                                        <p:tgtEl>
                                          <p:spTgt spid="1966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196665"/>
                                        </p:tgtEl>
                                        <p:attrNameLst>
                                          <p:attrName>style.visibility</p:attrName>
                                        </p:attrNameLst>
                                      </p:cBhvr>
                                      <p:to>
                                        <p:strVal val="visible"/>
                                      </p:to>
                                    </p:set>
                                    <p:animEffect transition="in" filter="blinds(horizontal)">
                                      <p:cBhvr>
                                        <p:cTn id="12" dur="500"/>
                                        <p:tgtEl>
                                          <p:spTgt spid="19666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6667"/>
                                        </p:tgtEl>
                                        <p:attrNameLst>
                                          <p:attrName>style.visibility</p:attrName>
                                        </p:attrNameLst>
                                      </p:cBhvr>
                                      <p:to>
                                        <p:strVal val="visible"/>
                                      </p:to>
                                    </p:set>
                                    <p:animEffect transition="in" filter="blinds(horizontal)">
                                      <p:cBhvr>
                                        <p:cTn id="17" dur="500"/>
                                        <p:tgtEl>
                                          <p:spTgt spid="196667"/>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196668"/>
                                        </p:tgtEl>
                                        <p:attrNameLst>
                                          <p:attrName>style.visibility</p:attrName>
                                        </p:attrNameLst>
                                      </p:cBhvr>
                                      <p:to>
                                        <p:strVal val="visible"/>
                                      </p:to>
                                    </p:set>
                                    <p:animEffect transition="in" filter="slide(fromLeft)">
                                      <p:cBhvr>
                                        <p:cTn id="20" dur="500"/>
                                        <p:tgtEl>
                                          <p:spTgt spid="196668"/>
                                        </p:tgtEl>
                                      </p:cBhvr>
                                    </p:animEffect>
                                  </p:childTnLst>
                                </p:cTn>
                              </p:par>
                              <p:par>
                                <p:cTn id="21" presetID="4" presetClass="entr" presetSubtype="16" fill="hold" nodeType="withEffect">
                                  <p:stCondLst>
                                    <p:cond delay="0"/>
                                  </p:stCondLst>
                                  <p:childTnLst>
                                    <p:set>
                                      <p:cBhvr>
                                        <p:cTn id="22" dur="1" fill="hold">
                                          <p:stCondLst>
                                            <p:cond delay="0"/>
                                          </p:stCondLst>
                                        </p:cTn>
                                        <p:tgtEl>
                                          <p:spTgt spid="196613"/>
                                        </p:tgtEl>
                                        <p:attrNameLst>
                                          <p:attrName>style.visibility</p:attrName>
                                        </p:attrNameLst>
                                      </p:cBhvr>
                                      <p:to>
                                        <p:strVal val="visible"/>
                                      </p:to>
                                    </p:set>
                                    <p:animEffect transition="in" filter="box(in)">
                                      <p:cBhvr>
                                        <p:cTn id="23" dur="500"/>
                                        <p:tgtEl>
                                          <p:spTgt spid="19661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6670"/>
                                        </p:tgtEl>
                                        <p:attrNameLst>
                                          <p:attrName>style.visibility</p:attrName>
                                        </p:attrNameLst>
                                      </p:cBhvr>
                                      <p:to>
                                        <p:strVal val="visible"/>
                                      </p:to>
                                    </p:set>
                                  </p:childTnLst>
                                </p:cTn>
                              </p:par>
                              <p:par>
                                <p:cTn id="28" presetID="27" presetClass="emph" presetSubtype="0" fill="hold" grpId="1" nodeType="withEffect">
                                  <p:stCondLst>
                                    <p:cond delay="0"/>
                                  </p:stCondLst>
                                  <p:childTnLst>
                                    <p:animClr clrSpc="rgb" dir="cw">
                                      <p:cBhvr override="childStyle">
                                        <p:cTn id="29" dur="250" autoRev="1" fill="hold"/>
                                        <p:tgtEl>
                                          <p:spTgt spid="196670"/>
                                        </p:tgtEl>
                                        <p:attrNameLst>
                                          <p:attrName>style.color</p:attrName>
                                        </p:attrNameLst>
                                      </p:cBhvr>
                                      <p:to>
                                        <a:schemeClr val="bg1"/>
                                      </p:to>
                                    </p:animClr>
                                    <p:animClr clrSpc="rgb" dir="cw">
                                      <p:cBhvr>
                                        <p:cTn id="30" dur="250" autoRev="1" fill="hold"/>
                                        <p:tgtEl>
                                          <p:spTgt spid="196670"/>
                                        </p:tgtEl>
                                        <p:attrNameLst>
                                          <p:attrName>fillcolor</p:attrName>
                                        </p:attrNameLst>
                                      </p:cBhvr>
                                      <p:to>
                                        <a:schemeClr val="bg1"/>
                                      </p:to>
                                    </p:animClr>
                                    <p:set>
                                      <p:cBhvr>
                                        <p:cTn id="31" dur="250" autoRev="1" fill="hold"/>
                                        <p:tgtEl>
                                          <p:spTgt spid="196670"/>
                                        </p:tgtEl>
                                        <p:attrNameLst>
                                          <p:attrName>fill.type</p:attrName>
                                        </p:attrNameLst>
                                      </p:cBhvr>
                                      <p:to>
                                        <p:strVal val="solid"/>
                                      </p:to>
                                    </p:set>
                                    <p:set>
                                      <p:cBhvr>
                                        <p:cTn id="32" dur="250" autoRev="1" fill="hold"/>
                                        <p:tgtEl>
                                          <p:spTgt spid="19667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2" grpId="0" animBg="1"/>
      <p:bldP spid="196665" grpId="0"/>
      <p:bldP spid="196667" grpId="0"/>
      <p:bldP spid="196668" grpId="0" animBg="1"/>
      <p:bldP spid="196670" grpId="0"/>
      <p:bldP spid="196670" grpId="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68" name="Rectangle 40"/>
          <p:cNvSpPr>
            <a:spLocks noChangeArrowheads="1"/>
          </p:cNvSpPr>
          <p:nvPr/>
        </p:nvSpPr>
        <p:spPr bwMode="auto">
          <a:xfrm>
            <a:off x="2519363" y="2520950"/>
            <a:ext cx="7321550" cy="2857500"/>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kumimoji="1" lang="en-US" altLang="zh-CN">
                <a:latin typeface="Arial" panose="020B0604020202020204" pitchFamily="34" charset="0"/>
                <a:ea typeface="宋体" panose="02010600030101010101" pitchFamily="2" charset="-122"/>
              </a:rPr>
              <a:t>int main (void) 	 </a:t>
            </a:r>
          </a:p>
          <a:p>
            <a:pPr algn="just"/>
            <a:r>
              <a:rPr kumimoji="1" lang="en-US" altLang="zh-CN">
                <a:latin typeface="Arial" panose="020B0604020202020204" pitchFamily="34" charset="0"/>
                <a:ea typeface="宋体" panose="02010600030101010101" pitchFamily="2" charset="-122"/>
              </a:rPr>
              <a:t>{</a:t>
            </a:r>
          </a:p>
          <a:p>
            <a:pPr algn="just"/>
            <a:r>
              <a:rPr kumimoji="1" lang="en-US" altLang="zh-CN">
                <a:latin typeface="Arial" panose="020B0604020202020204" pitchFamily="34" charset="0"/>
                <a:ea typeface="宋体" panose="02010600030101010101" pitchFamily="2" charset="-122"/>
              </a:rPr>
              <a:t>    OSInit(); 	</a:t>
            </a:r>
          </a:p>
          <a:p>
            <a:pPr algn="just"/>
            <a:r>
              <a:rPr kumimoji="1" lang="en-US" altLang="zh-CN">
                <a:latin typeface="Arial" panose="020B0604020202020204" pitchFamily="34" charset="0"/>
                <a:ea typeface="宋体" panose="02010600030101010101" pitchFamily="2" charset="-122"/>
              </a:rPr>
              <a:t>    OSTaskCreate(Task0,(void *)0, </a:t>
            </a:r>
          </a:p>
          <a:p>
            <a:pPr algn="just"/>
            <a:r>
              <a:rPr kumimoji="1" lang="en-US" altLang="zh-CN">
                <a:latin typeface="Arial" panose="020B0604020202020204" pitchFamily="34" charset="0"/>
                <a:ea typeface="宋体" panose="02010600030101010101" pitchFamily="2" charset="-122"/>
              </a:rPr>
              <a:t>        &amp;TaskStk0[TaskStkLengh</a:t>
            </a:r>
            <a:r>
              <a:rPr kumimoji="1" lang="zh-CN" altLang="en-US">
                <a:latin typeface="Arial" panose="020B0604020202020204" pitchFamily="34" charset="0"/>
                <a:ea typeface="宋体" panose="02010600030101010101" pitchFamily="2" charset="-122"/>
              </a:rPr>
              <a:t>－</a:t>
            </a:r>
            <a:r>
              <a:rPr kumimoji="1" lang="en-US" altLang="zh-CN">
                <a:latin typeface="Arial" panose="020B0604020202020204" pitchFamily="34" charset="0"/>
                <a:ea typeface="宋体" panose="02010600030101010101" pitchFamily="2" charset="-122"/>
              </a:rPr>
              <a:t>1], 4); </a:t>
            </a:r>
          </a:p>
          <a:p>
            <a:pPr algn="just"/>
            <a:r>
              <a:rPr kumimoji="1" lang="en-US" altLang="zh-CN">
                <a:latin typeface="Arial" panose="020B0604020202020204" pitchFamily="34" charset="0"/>
                <a:ea typeface="宋体" panose="02010600030101010101" pitchFamily="2" charset="-122"/>
              </a:rPr>
              <a:t>    OSTaskCreate(Task1,(void *)0, </a:t>
            </a:r>
          </a:p>
          <a:p>
            <a:pPr algn="just"/>
            <a:r>
              <a:rPr kumimoji="1" lang="en-US" altLang="zh-CN">
                <a:latin typeface="Arial" panose="020B0604020202020204" pitchFamily="34" charset="0"/>
                <a:ea typeface="宋体" panose="02010600030101010101" pitchFamily="2" charset="-122"/>
              </a:rPr>
              <a:t>        &amp;TaskStk1[TaskStkLengh</a:t>
            </a:r>
            <a:r>
              <a:rPr kumimoji="1" lang="zh-CN" altLang="en-US">
                <a:latin typeface="Arial" panose="020B0604020202020204" pitchFamily="34" charset="0"/>
                <a:ea typeface="宋体" panose="02010600030101010101" pitchFamily="2" charset="-122"/>
              </a:rPr>
              <a:t>－</a:t>
            </a:r>
            <a:r>
              <a:rPr kumimoji="1" lang="en-US" altLang="zh-CN">
                <a:latin typeface="Arial" panose="020B0604020202020204" pitchFamily="34" charset="0"/>
                <a:ea typeface="宋体" panose="02010600030101010101" pitchFamily="2" charset="-122"/>
              </a:rPr>
              <a:t>1], 5);</a:t>
            </a:r>
          </a:p>
          <a:p>
            <a:pPr algn="just"/>
            <a:r>
              <a:rPr kumimoji="1" lang="en-US" altLang="zh-CN">
                <a:latin typeface="Arial" panose="020B0604020202020204" pitchFamily="34" charset="0"/>
                <a:ea typeface="宋体" panose="02010600030101010101" pitchFamily="2" charset="-122"/>
              </a:rPr>
              <a:t>    OSStart(); </a:t>
            </a:r>
          </a:p>
          <a:p>
            <a:pPr algn="just"/>
            <a:r>
              <a:rPr kumimoji="1" lang="en-US" altLang="zh-CN">
                <a:latin typeface="Arial" panose="020B0604020202020204" pitchFamily="34" charset="0"/>
                <a:ea typeface="宋体" panose="02010600030101010101" pitchFamily="2" charset="-122"/>
              </a:rPr>
              <a:t>    return 0; 						</a:t>
            </a:r>
          </a:p>
          <a:p>
            <a:pPr algn="just"/>
            <a:r>
              <a:rPr kumimoji="1" lang="en-US" altLang="zh-CN">
                <a:latin typeface="Arial" panose="020B0604020202020204" pitchFamily="34" charset="0"/>
                <a:ea typeface="宋体" panose="02010600030101010101" pitchFamily="2" charset="-122"/>
              </a:rPr>
              <a:t>}</a:t>
            </a:r>
          </a:p>
        </p:txBody>
      </p:sp>
      <p:sp>
        <p:nvSpPr>
          <p:cNvPr id="201730" name="AutoShape 2"/>
          <p:cNvSpPr>
            <a:spLocks noChangeArrowheads="1"/>
          </p:cNvSpPr>
          <p:nvPr/>
        </p:nvSpPr>
        <p:spPr bwMode="auto">
          <a:xfrm>
            <a:off x="1774826" y="423980"/>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dirty="0">
                <a:solidFill>
                  <a:srgbClr val="006600"/>
                </a:solidFill>
                <a:latin typeface="Arial" panose="020B0604020202020204" pitchFamily="34" charset="0"/>
                <a:ea typeface="华文新魏" panose="02010800040101010101" pitchFamily="2" charset="-122"/>
              </a:rPr>
              <a:t>最小内核</a:t>
            </a:r>
            <a:r>
              <a:rPr lang="zh-CN" altLang="en-US" sz="1400" dirty="0">
                <a:ea typeface="宋体" panose="02010600030101010101" pitchFamily="2" charset="-122"/>
              </a:rPr>
              <a:t> </a:t>
            </a:r>
            <a:r>
              <a:rPr lang="en-US" altLang="zh-CN" b="1" dirty="0">
                <a:solidFill>
                  <a:srgbClr val="006600"/>
                </a:solidFill>
                <a:latin typeface="Arial" panose="020B0604020202020204" pitchFamily="34" charset="0"/>
                <a:ea typeface="宋体" panose="02010600030101010101" pitchFamily="2" charset="-122"/>
              </a:rPr>
              <a:t>| </a:t>
            </a:r>
            <a:r>
              <a:rPr lang="en-US" altLang="zh-CN" sz="1200" b="1" dirty="0" err="1">
                <a:solidFill>
                  <a:srgbClr val="006600"/>
                </a:solidFill>
                <a:latin typeface="Arial" panose="020B0604020202020204" pitchFamily="34" charset="0"/>
                <a:ea typeface="华文新魏" panose="02010800040101010101" pitchFamily="2" charset="-122"/>
              </a:rPr>
              <a:t>μC</a:t>
            </a:r>
            <a:r>
              <a:rPr lang="en-US" altLang="zh-CN" sz="1200" b="1" dirty="0">
                <a:solidFill>
                  <a:srgbClr val="006600"/>
                </a:solidFill>
                <a:latin typeface="Arial" panose="020B0604020202020204" pitchFamily="34" charset="0"/>
                <a:ea typeface="华文新魏" panose="02010800040101010101" pitchFamily="2" charset="-122"/>
              </a:rPr>
              <a:t>/OS-II</a:t>
            </a:r>
            <a:r>
              <a:rPr lang="zh-CN" altLang="en-US" sz="1200" b="1" dirty="0">
                <a:solidFill>
                  <a:srgbClr val="006600"/>
                </a:solidFill>
                <a:latin typeface="Arial" panose="020B0604020202020204" pitchFamily="34" charset="0"/>
                <a:ea typeface="隶书" panose="02010509060101010101" pitchFamily="49" charset="-122"/>
              </a:rPr>
              <a:t>微小内核分析</a:t>
            </a:r>
            <a:r>
              <a:rPr lang="zh-CN" altLang="en-US" dirty="0">
                <a:latin typeface="Arial" panose="020B0604020202020204" pitchFamily="34" charset="0"/>
                <a:ea typeface="宋体" panose="02010600030101010101" pitchFamily="2" charset="-122"/>
              </a:rPr>
              <a:t> </a:t>
            </a:r>
          </a:p>
        </p:txBody>
      </p:sp>
      <p:sp>
        <p:nvSpPr>
          <p:cNvPr id="201731"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1732" name="AutoShape 4"/>
          <p:cNvSpPr>
            <a:spLocks noChangeArrowheads="1"/>
          </p:cNvSpPr>
          <p:nvPr/>
        </p:nvSpPr>
        <p:spPr bwMode="gray">
          <a:xfrm>
            <a:off x="5465763" y="310672"/>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r>
              <a:rPr lang="zh-CN" altLang="en-US" sz="1400">
                <a:ea typeface="宋体" panose="02010600030101010101" pitchFamily="2" charset="-122"/>
                <a:hlinkClick r:id="rId2" action="ppaction://hlinksldjump"/>
              </a:rPr>
              <a:t> </a:t>
            </a:r>
            <a:endParaRPr lang="zh-CN" altLang="en-US" sz="1400">
              <a:ea typeface="宋体" panose="02010600030101010101" pitchFamily="2" charset="-122"/>
            </a:endParaRPr>
          </a:p>
        </p:txBody>
      </p:sp>
      <p:sp>
        <p:nvSpPr>
          <p:cNvPr id="201738" name="Rectangle 10"/>
          <p:cNvSpPr>
            <a:spLocks noChangeArrowheads="1"/>
          </p:cNvSpPr>
          <p:nvPr/>
        </p:nvSpPr>
        <p:spPr bwMode="auto">
          <a:xfrm>
            <a:off x="1524001" y="1377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01794" name="Group 66"/>
          <p:cNvGrpSpPr/>
          <p:nvPr/>
        </p:nvGrpSpPr>
        <p:grpSpPr bwMode="auto">
          <a:xfrm>
            <a:off x="2519363" y="3140076"/>
            <a:ext cx="7321550" cy="288925"/>
            <a:chOff x="542" y="1886"/>
            <a:chExt cx="4612" cy="182"/>
          </a:xfrm>
        </p:grpSpPr>
        <p:sp>
          <p:nvSpPr>
            <p:cNvPr id="201779" name="Rectangle 51"/>
            <p:cNvSpPr>
              <a:spLocks noChangeArrowheads="1"/>
            </p:cNvSpPr>
            <p:nvPr/>
          </p:nvSpPr>
          <p:spPr bwMode="auto">
            <a:xfrm>
              <a:off x="542" y="1886"/>
              <a:ext cx="2724"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84" name="Text Box 56"/>
            <p:cNvSpPr txBox="1">
              <a:spLocks noChangeArrowheads="1"/>
            </p:cNvSpPr>
            <p:nvPr/>
          </p:nvSpPr>
          <p:spPr bwMode="auto">
            <a:xfrm>
              <a:off x="551" y="188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en-US" altLang="zh-CN">
                  <a:ea typeface="宋体" panose="02010600030101010101" pitchFamily="2" charset="-122"/>
                </a:rPr>
                <a:t>μC/OS-II</a:t>
              </a:r>
              <a:r>
                <a:rPr kumimoji="1" lang="zh-CN" altLang="en-US">
                  <a:ea typeface="宋体" panose="02010600030101010101" pitchFamily="2" charset="-122"/>
                </a:rPr>
                <a:t>初始化</a:t>
              </a:r>
            </a:p>
          </p:txBody>
        </p:sp>
      </p:grpSp>
      <p:grpSp>
        <p:nvGrpSpPr>
          <p:cNvPr id="201793" name="Group 65"/>
          <p:cNvGrpSpPr/>
          <p:nvPr/>
        </p:nvGrpSpPr>
        <p:grpSpPr bwMode="auto">
          <a:xfrm>
            <a:off x="2519363" y="3429000"/>
            <a:ext cx="7321550" cy="1060450"/>
            <a:chOff x="542" y="2068"/>
            <a:chExt cx="4612" cy="658"/>
          </a:xfrm>
        </p:grpSpPr>
        <p:sp>
          <p:nvSpPr>
            <p:cNvPr id="201787" name="Rectangle 59"/>
            <p:cNvSpPr>
              <a:spLocks noChangeArrowheads="1"/>
            </p:cNvSpPr>
            <p:nvPr/>
          </p:nvSpPr>
          <p:spPr bwMode="auto">
            <a:xfrm>
              <a:off x="542" y="2068"/>
              <a:ext cx="2724" cy="658"/>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88" name="Text Box 60"/>
            <p:cNvSpPr txBox="1">
              <a:spLocks noChangeArrowheads="1"/>
            </p:cNvSpPr>
            <p:nvPr/>
          </p:nvSpPr>
          <p:spPr bwMode="auto">
            <a:xfrm>
              <a:off x="551" y="2072"/>
              <a:ext cx="4603" cy="654"/>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创建</a:t>
              </a:r>
              <a:r>
                <a:rPr kumimoji="1" lang="en-US" altLang="zh-CN">
                  <a:ea typeface="宋体" panose="02010600030101010101" pitchFamily="2" charset="-122"/>
                </a:rPr>
                <a:t>2</a:t>
              </a:r>
              <a:r>
                <a:rPr kumimoji="1" lang="zh-CN" altLang="en-US">
                  <a:ea typeface="宋体" panose="02010600030101010101" pitchFamily="2" charset="-122"/>
                </a:rPr>
                <a:t>个任务</a:t>
              </a:r>
            </a:p>
          </p:txBody>
        </p:sp>
      </p:grpSp>
      <p:grpSp>
        <p:nvGrpSpPr>
          <p:cNvPr id="201795" name="Group 67"/>
          <p:cNvGrpSpPr/>
          <p:nvPr/>
        </p:nvGrpSpPr>
        <p:grpSpPr bwMode="auto">
          <a:xfrm>
            <a:off x="2519363" y="4489451"/>
            <a:ext cx="7321550" cy="288925"/>
            <a:chOff x="542" y="2726"/>
            <a:chExt cx="4612" cy="182"/>
          </a:xfrm>
        </p:grpSpPr>
        <p:sp>
          <p:nvSpPr>
            <p:cNvPr id="201790" name="Rectangle 62"/>
            <p:cNvSpPr>
              <a:spLocks noChangeArrowheads="1"/>
            </p:cNvSpPr>
            <p:nvPr/>
          </p:nvSpPr>
          <p:spPr bwMode="auto">
            <a:xfrm>
              <a:off x="542" y="2726"/>
              <a:ext cx="2724"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91" name="Text Box 63"/>
            <p:cNvSpPr txBox="1">
              <a:spLocks noChangeArrowheads="1"/>
            </p:cNvSpPr>
            <p:nvPr/>
          </p:nvSpPr>
          <p:spPr bwMode="auto">
            <a:xfrm>
              <a:off x="551" y="272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启动</a:t>
              </a:r>
              <a:r>
                <a:rPr kumimoji="1" lang="en-US" altLang="zh-CN">
                  <a:ea typeface="宋体" panose="02010600030101010101" pitchFamily="2" charset="-122"/>
                </a:rPr>
                <a:t>μC/OS-II</a:t>
              </a:r>
              <a:r>
                <a:rPr kumimoji="1" lang="zh-CN" altLang="en-US">
                  <a:ea typeface="宋体" panose="02010600030101010101" pitchFamily="2" charset="-122"/>
                </a:rPr>
                <a:t>，任务开始运行</a:t>
              </a:r>
            </a:p>
          </p:txBody>
        </p:sp>
      </p:grpSp>
      <p:sp>
        <p:nvSpPr>
          <p:cNvPr id="201797" name="Rectangle 69"/>
          <p:cNvSpPr>
            <a:spLocks noChangeArrowheads="1"/>
          </p:cNvSpPr>
          <p:nvPr/>
        </p:nvSpPr>
        <p:spPr bwMode="auto">
          <a:xfrm>
            <a:off x="2495550" y="1500158"/>
            <a:ext cx="16802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kumimoji="1" lang="en-US" altLang="zh-CN" sz="2000">
                <a:ea typeface="华文新魏" panose="02010800040101010101" pitchFamily="2" charset="-122"/>
              </a:rPr>
              <a:t>3</a:t>
            </a:r>
            <a:r>
              <a:rPr kumimoji="1" lang="zh-CN" altLang="en-US" sz="2000">
                <a:ea typeface="华文新魏" panose="02010800040101010101" pitchFamily="2" charset="-122"/>
              </a:rPr>
              <a:t>、程序代码 </a:t>
            </a:r>
          </a:p>
        </p:txBody>
      </p:sp>
      <p:sp>
        <p:nvSpPr>
          <p:cNvPr id="201798" name="Rectangle 70"/>
          <p:cNvSpPr>
            <a:spLocks noChangeArrowheads="1"/>
          </p:cNvSpPr>
          <p:nvPr/>
        </p:nvSpPr>
        <p:spPr bwMode="auto">
          <a:xfrm>
            <a:off x="2855913" y="1897063"/>
            <a:ext cx="15151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buFont typeface="Wingdings" panose="05000000000000000000" pitchFamily="2" charset="2"/>
              <a:buChar char=""/>
            </a:pPr>
            <a:r>
              <a:rPr kumimoji="1" lang="en-US" altLang="zh-CN" sz="2000"/>
              <a:t> main</a:t>
            </a:r>
            <a:r>
              <a:rPr kumimoji="1" lang="zh-CN" altLang="en-US" sz="2000"/>
              <a:t>函数</a:t>
            </a:r>
          </a:p>
        </p:txBody>
      </p:sp>
      <p:sp>
        <p:nvSpPr>
          <p:cNvPr id="201799" name="Rectangle 71"/>
          <p:cNvSpPr>
            <a:spLocks noChangeArrowheads="1"/>
          </p:cNvSpPr>
          <p:nvPr/>
        </p:nvSpPr>
        <p:spPr bwMode="auto">
          <a:xfrm>
            <a:off x="2519363" y="5624514"/>
            <a:ext cx="73215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en-US" altLang="zh-CN"/>
              <a:t>main()</a:t>
            </a:r>
            <a:r>
              <a:rPr kumimoji="1" lang="zh-CN" altLang="en-US"/>
              <a:t>函数与各任务之间关联工作都是由操作系统来完成的，阅读</a:t>
            </a:r>
            <a:r>
              <a:rPr kumimoji="1" lang="en-US" altLang="zh-CN"/>
              <a:t>OS</a:t>
            </a:r>
            <a:r>
              <a:rPr kumimoji="1" lang="zh-CN" altLang="en-US"/>
              <a:t>的源代码是探索其中奥秘最好的方法。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1797"/>
                                        </p:tgtEl>
                                        <p:attrNameLst>
                                          <p:attrName>style.visibility</p:attrName>
                                        </p:attrNameLst>
                                      </p:cBhvr>
                                      <p:to>
                                        <p:strVal val="visible"/>
                                      </p:to>
                                    </p:set>
                                    <p:animEffect transition="in" filter="blinds(horizontal)">
                                      <p:cBhvr>
                                        <p:cTn id="7" dur="500"/>
                                        <p:tgtEl>
                                          <p:spTgt spid="20179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1798"/>
                                        </p:tgtEl>
                                        <p:attrNameLst>
                                          <p:attrName>style.visibility</p:attrName>
                                        </p:attrNameLst>
                                      </p:cBhvr>
                                      <p:to>
                                        <p:strVal val="visible"/>
                                      </p:to>
                                    </p:set>
                                    <p:animEffect transition="in" filter="blinds(horizontal)">
                                      <p:cBhvr>
                                        <p:cTn id="10" dur="500"/>
                                        <p:tgtEl>
                                          <p:spTgt spid="201798"/>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01768"/>
                                        </p:tgtEl>
                                        <p:attrNameLst>
                                          <p:attrName>style.visibility</p:attrName>
                                        </p:attrNameLst>
                                      </p:cBhvr>
                                      <p:to>
                                        <p:strVal val="visible"/>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01794"/>
                                        </p:tgtEl>
                                        <p:attrNameLst>
                                          <p:attrName>style.visibility</p:attrName>
                                        </p:attrNameLst>
                                      </p:cBhvr>
                                      <p:to>
                                        <p:strVal val="visible"/>
                                      </p:to>
                                    </p:set>
                                    <p:animEffect transition="in" filter="wipe(left)">
                                      <p:cBhvr>
                                        <p:cTn id="17" dur="500"/>
                                        <p:tgtEl>
                                          <p:spTgt spid="201794"/>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201793"/>
                                        </p:tgtEl>
                                        <p:attrNameLst>
                                          <p:attrName>style.visibility</p:attrName>
                                        </p:attrNameLst>
                                      </p:cBhvr>
                                      <p:to>
                                        <p:strVal val="visible"/>
                                      </p:to>
                                    </p:set>
                                    <p:animEffect transition="in" filter="wipe(left)">
                                      <p:cBhvr>
                                        <p:cTn id="21" dur="500"/>
                                        <p:tgtEl>
                                          <p:spTgt spid="201793"/>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201795"/>
                                        </p:tgtEl>
                                        <p:attrNameLst>
                                          <p:attrName>style.visibility</p:attrName>
                                        </p:attrNameLst>
                                      </p:cBhvr>
                                      <p:to>
                                        <p:strVal val="visible"/>
                                      </p:to>
                                    </p:set>
                                    <p:animEffect transition="in" filter="wipe(left)">
                                      <p:cBhvr>
                                        <p:cTn id="25" dur="500"/>
                                        <p:tgtEl>
                                          <p:spTgt spid="20179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1799"/>
                                        </p:tgtEl>
                                        <p:attrNameLst>
                                          <p:attrName>style.visibility</p:attrName>
                                        </p:attrNameLst>
                                      </p:cBhvr>
                                      <p:to>
                                        <p:strVal val="visible"/>
                                      </p:to>
                                    </p:set>
                                  </p:childTnLst>
                                </p:cTn>
                              </p:par>
                              <p:par>
                                <p:cTn id="30" presetID="27" presetClass="emph" presetSubtype="0" fill="hold" grpId="1" nodeType="withEffect">
                                  <p:stCondLst>
                                    <p:cond delay="0"/>
                                  </p:stCondLst>
                                  <p:childTnLst>
                                    <p:animClr clrSpc="rgb" dir="cw">
                                      <p:cBhvr override="childStyle">
                                        <p:cTn id="31" dur="250" autoRev="1" fill="hold"/>
                                        <p:tgtEl>
                                          <p:spTgt spid="201799"/>
                                        </p:tgtEl>
                                        <p:attrNameLst>
                                          <p:attrName>style.color</p:attrName>
                                        </p:attrNameLst>
                                      </p:cBhvr>
                                      <p:to>
                                        <a:schemeClr val="bg1"/>
                                      </p:to>
                                    </p:animClr>
                                    <p:animClr clrSpc="rgb" dir="cw">
                                      <p:cBhvr>
                                        <p:cTn id="32" dur="250" autoRev="1" fill="hold"/>
                                        <p:tgtEl>
                                          <p:spTgt spid="201799"/>
                                        </p:tgtEl>
                                        <p:attrNameLst>
                                          <p:attrName>fillcolor</p:attrName>
                                        </p:attrNameLst>
                                      </p:cBhvr>
                                      <p:to>
                                        <a:schemeClr val="bg1"/>
                                      </p:to>
                                    </p:animClr>
                                    <p:set>
                                      <p:cBhvr>
                                        <p:cTn id="33" dur="250" autoRev="1" fill="hold"/>
                                        <p:tgtEl>
                                          <p:spTgt spid="201799"/>
                                        </p:tgtEl>
                                        <p:attrNameLst>
                                          <p:attrName>fill.type</p:attrName>
                                        </p:attrNameLst>
                                      </p:cBhvr>
                                      <p:to>
                                        <p:strVal val="solid"/>
                                      </p:to>
                                    </p:set>
                                    <p:set>
                                      <p:cBhvr>
                                        <p:cTn id="34" dur="250" autoRev="1" fill="hold"/>
                                        <p:tgtEl>
                                          <p:spTgt spid="20179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68" grpId="0" animBg="1"/>
      <p:bldP spid="201797" grpId="0"/>
      <p:bldP spid="201798" grpId="0"/>
      <p:bldP spid="201799" grpId="0"/>
      <p:bldP spid="201799" grpId="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42" name="Rectangle 18"/>
          <p:cNvSpPr>
            <a:spLocks noChangeArrowheads="1"/>
          </p:cNvSpPr>
          <p:nvPr/>
        </p:nvSpPr>
        <p:spPr bwMode="auto">
          <a:xfrm>
            <a:off x="2533651" y="1898651"/>
            <a:ext cx="7307263" cy="3406775"/>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kumimoji="1" lang="en-US" altLang="zh-CN" dirty="0">
                <a:latin typeface="Arial" panose="020B0604020202020204" pitchFamily="34" charset="0"/>
                <a:ea typeface="宋体" panose="02010600030101010101" pitchFamily="2" charset="-122"/>
              </a:rPr>
              <a:t>void Task0 (void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 </a:t>
            </a:r>
          </a:p>
          <a:p>
            <a:pPr algn="just"/>
            <a:r>
              <a:rPr kumimoji="1" lang="en-US" altLang="zh-CN" dirty="0">
                <a:latin typeface="Arial" panose="020B0604020202020204" pitchFamily="34" charset="0"/>
                <a:ea typeface="宋体" panose="02010600030101010101" pitchFamily="2" charset="-122"/>
              </a:rPr>
              <a:t>{</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 =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 	</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TargetInit</a:t>
            </a:r>
            <a:r>
              <a:rPr kumimoji="1" lang="en-US" altLang="zh-CN" dirty="0">
                <a:latin typeface="Arial" panose="020B0604020202020204" pitchFamily="34" charset="0"/>
                <a:ea typeface="宋体" panose="02010600030101010101" pitchFamily="2" charset="-122"/>
              </a:rPr>
              <a:t>();</a:t>
            </a:r>
          </a:p>
          <a:p>
            <a:pPr algn="just"/>
            <a:r>
              <a:rPr kumimoji="1" lang="en-US" altLang="zh-CN" dirty="0">
                <a:latin typeface="Arial" panose="020B0604020202020204" pitchFamily="34" charset="0"/>
                <a:ea typeface="宋体" panose="02010600030101010101" pitchFamily="2" charset="-122"/>
              </a:rPr>
              <a:t>    IO0DIR |= LED1; </a:t>
            </a:r>
          </a:p>
          <a:p>
            <a:pPr algn="just"/>
            <a:r>
              <a:rPr kumimoji="1" lang="en-US" altLang="zh-CN" dirty="0">
                <a:latin typeface="Arial" panose="020B0604020202020204" pitchFamily="34" charset="0"/>
                <a:ea typeface="宋体" panose="02010600030101010101" pitchFamily="2" charset="-122"/>
              </a:rPr>
              <a:t>    while (1) {</a:t>
            </a:r>
          </a:p>
          <a:p>
            <a:pPr algn="just"/>
            <a:r>
              <a:rPr kumimoji="1" lang="en-US" altLang="zh-CN" dirty="0">
                <a:latin typeface="Arial" panose="020B0604020202020204" pitchFamily="34" charset="0"/>
                <a:ea typeface="宋体" panose="02010600030101010101" pitchFamily="2" charset="-122"/>
              </a:rPr>
              <a:t>        IO0CLR = LED1;</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OSTimeDly</a:t>
            </a:r>
            <a:r>
              <a:rPr kumimoji="1" lang="en-US" altLang="zh-CN" dirty="0">
                <a:latin typeface="Arial" panose="020B0604020202020204" pitchFamily="34" charset="0"/>
                <a:ea typeface="宋体" panose="02010600030101010101" pitchFamily="2" charset="-122"/>
              </a:rPr>
              <a:t>(OS_TICKS_PER_SEC / 4); </a:t>
            </a:r>
          </a:p>
          <a:p>
            <a:pPr algn="just"/>
            <a:r>
              <a:rPr kumimoji="1" lang="en-US" altLang="zh-CN" dirty="0">
                <a:latin typeface="Arial" panose="020B0604020202020204" pitchFamily="34" charset="0"/>
                <a:ea typeface="宋体" panose="02010600030101010101" pitchFamily="2" charset="-122"/>
              </a:rPr>
              <a:t>        IO0SET = LED1; </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OSTimeDly</a:t>
            </a:r>
            <a:r>
              <a:rPr kumimoji="1" lang="en-US" altLang="zh-CN" dirty="0">
                <a:latin typeface="Arial" panose="020B0604020202020204" pitchFamily="34" charset="0"/>
                <a:ea typeface="宋体" panose="02010600030101010101" pitchFamily="2" charset="-122"/>
              </a:rPr>
              <a:t>(OS_TICKS_PER_SEC / 4); </a:t>
            </a:r>
          </a:p>
          <a:p>
            <a:pPr algn="just"/>
            <a:r>
              <a:rPr kumimoji="1" lang="en-US" altLang="zh-CN" dirty="0">
                <a:latin typeface="Arial" panose="020B0604020202020204" pitchFamily="34" charset="0"/>
                <a:ea typeface="宋体" panose="02010600030101010101" pitchFamily="2" charset="-122"/>
              </a:rPr>
              <a:t>    }</a:t>
            </a:r>
          </a:p>
          <a:p>
            <a:pPr algn="just"/>
            <a:r>
              <a:rPr kumimoji="1" lang="en-US" altLang="zh-CN" dirty="0">
                <a:latin typeface="Arial" panose="020B0604020202020204" pitchFamily="34" charset="0"/>
                <a:ea typeface="宋体" panose="02010600030101010101" pitchFamily="2" charset="-122"/>
              </a:rPr>
              <a:t>}</a:t>
            </a:r>
          </a:p>
        </p:txBody>
      </p:sp>
      <p:sp>
        <p:nvSpPr>
          <p:cNvPr id="205827" name="AutoShape 3"/>
          <p:cNvSpPr>
            <a:spLocks noChangeArrowheads="1"/>
          </p:cNvSpPr>
          <p:nvPr/>
        </p:nvSpPr>
        <p:spPr bwMode="auto">
          <a:xfrm>
            <a:off x="1774826" y="314801"/>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dirty="0">
                <a:solidFill>
                  <a:srgbClr val="006600"/>
                </a:solidFill>
                <a:latin typeface="Arial" panose="020B0604020202020204" pitchFamily="34" charset="0"/>
                <a:ea typeface="华文新魏" panose="02010800040101010101" pitchFamily="2" charset="-122"/>
              </a:rPr>
              <a:t>最小内核</a:t>
            </a:r>
            <a:r>
              <a:rPr lang="zh-CN" altLang="en-US" sz="1400" dirty="0">
                <a:ea typeface="宋体" panose="02010600030101010101" pitchFamily="2" charset="-122"/>
              </a:rPr>
              <a:t> </a:t>
            </a:r>
            <a:r>
              <a:rPr lang="en-US" altLang="zh-CN" b="1" dirty="0">
                <a:solidFill>
                  <a:srgbClr val="006600"/>
                </a:solidFill>
                <a:latin typeface="Arial" panose="020B0604020202020204" pitchFamily="34" charset="0"/>
                <a:ea typeface="宋体" panose="02010600030101010101" pitchFamily="2" charset="-122"/>
              </a:rPr>
              <a:t>| </a:t>
            </a:r>
            <a:r>
              <a:rPr lang="en-US" altLang="zh-CN" sz="1200" b="1" dirty="0" err="1">
                <a:solidFill>
                  <a:srgbClr val="006600"/>
                </a:solidFill>
                <a:latin typeface="Arial" panose="020B0604020202020204" pitchFamily="34" charset="0"/>
                <a:ea typeface="华文新魏" panose="02010800040101010101" pitchFamily="2" charset="-122"/>
              </a:rPr>
              <a:t>μC</a:t>
            </a:r>
            <a:r>
              <a:rPr lang="en-US" altLang="zh-CN" sz="1200" b="1" dirty="0">
                <a:solidFill>
                  <a:srgbClr val="006600"/>
                </a:solidFill>
                <a:latin typeface="Arial" panose="020B0604020202020204" pitchFamily="34" charset="0"/>
                <a:ea typeface="华文新魏" panose="02010800040101010101" pitchFamily="2" charset="-122"/>
              </a:rPr>
              <a:t>/OS-II</a:t>
            </a:r>
            <a:r>
              <a:rPr lang="zh-CN" altLang="en-US" sz="1200" b="1" dirty="0">
                <a:solidFill>
                  <a:srgbClr val="006600"/>
                </a:solidFill>
                <a:latin typeface="Arial" panose="020B0604020202020204" pitchFamily="34" charset="0"/>
                <a:ea typeface="隶书" panose="02010509060101010101" pitchFamily="49" charset="-122"/>
              </a:rPr>
              <a:t>微小内核分析</a:t>
            </a:r>
            <a:r>
              <a:rPr lang="zh-CN" altLang="en-US" dirty="0">
                <a:latin typeface="Arial" panose="020B0604020202020204" pitchFamily="34" charset="0"/>
                <a:ea typeface="宋体" panose="02010600030101010101" pitchFamily="2" charset="-122"/>
              </a:rPr>
              <a:t> </a:t>
            </a:r>
          </a:p>
        </p:txBody>
      </p:sp>
      <p:sp>
        <p:nvSpPr>
          <p:cNvPr id="205828" name="Line 4"/>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829" name="AutoShape 5"/>
          <p:cNvSpPr>
            <a:spLocks noChangeArrowheads="1"/>
          </p:cNvSpPr>
          <p:nvPr/>
        </p:nvSpPr>
        <p:spPr bwMode="gray">
          <a:xfrm>
            <a:off x="5465763" y="201493"/>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r>
              <a:rPr lang="zh-CN" altLang="en-US" sz="1400">
                <a:ea typeface="宋体" panose="02010600030101010101" pitchFamily="2" charset="-122"/>
                <a:hlinkClick r:id="rId2" action="ppaction://hlinksldjump"/>
              </a:rPr>
              <a:t> </a:t>
            </a:r>
            <a:endParaRPr lang="zh-CN" altLang="en-US" sz="1400">
              <a:ea typeface="宋体" panose="02010600030101010101" pitchFamily="2" charset="-122"/>
            </a:endParaRPr>
          </a:p>
        </p:txBody>
      </p:sp>
      <p:sp>
        <p:nvSpPr>
          <p:cNvPr id="205830" name="Rectangle 6"/>
          <p:cNvSpPr>
            <a:spLocks noChangeArrowheads="1"/>
          </p:cNvSpPr>
          <p:nvPr/>
        </p:nvSpPr>
        <p:spPr bwMode="auto">
          <a:xfrm>
            <a:off x="1524001" y="1377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05862" name="Group 38"/>
          <p:cNvGrpSpPr/>
          <p:nvPr/>
        </p:nvGrpSpPr>
        <p:grpSpPr bwMode="auto">
          <a:xfrm>
            <a:off x="2519363" y="2767014"/>
            <a:ext cx="7321550" cy="288925"/>
            <a:chOff x="627" y="2001"/>
            <a:chExt cx="4612" cy="182"/>
          </a:xfrm>
        </p:grpSpPr>
        <p:sp>
          <p:nvSpPr>
            <p:cNvPr id="205832" name="Rectangle 8"/>
            <p:cNvSpPr>
              <a:spLocks noChangeArrowheads="1"/>
            </p:cNvSpPr>
            <p:nvPr/>
          </p:nvSpPr>
          <p:spPr bwMode="auto">
            <a:xfrm>
              <a:off x="627" y="2001"/>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3" name="Text Box 9"/>
            <p:cNvSpPr txBox="1">
              <a:spLocks noChangeArrowheads="1"/>
            </p:cNvSpPr>
            <p:nvPr/>
          </p:nvSpPr>
          <p:spPr bwMode="auto">
            <a:xfrm>
              <a:off x="636" y="2002"/>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目标初始化</a:t>
              </a:r>
            </a:p>
          </p:txBody>
        </p:sp>
      </p:grpSp>
      <p:grpSp>
        <p:nvGrpSpPr>
          <p:cNvPr id="205867" name="Group 43"/>
          <p:cNvGrpSpPr/>
          <p:nvPr/>
        </p:nvGrpSpPr>
        <p:grpSpPr bwMode="auto">
          <a:xfrm>
            <a:off x="2519363" y="4171951"/>
            <a:ext cx="7321550" cy="288925"/>
            <a:chOff x="627" y="2628"/>
            <a:chExt cx="4612" cy="182"/>
          </a:xfrm>
        </p:grpSpPr>
        <p:sp>
          <p:nvSpPr>
            <p:cNvPr id="205838" name="Rectangle 14"/>
            <p:cNvSpPr>
              <a:spLocks noChangeArrowheads="1"/>
            </p:cNvSpPr>
            <p:nvPr/>
          </p:nvSpPr>
          <p:spPr bwMode="auto">
            <a:xfrm>
              <a:off x="627" y="2628"/>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9" name="Text Box 15"/>
            <p:cNvSpPr txBox="1">
              <a:spLocks noChangeArrowheads="1"/>
            </p:cNvSpPr>
            <p:nvPr/>
          </p:nvSpPr>
          <p:spPr bwMode="auto">
            <a:xfrm>
              <a:off x="636" y="2629"/>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熄灭</a:t>
              </a:r>
              <a:r>
                <a:rPr kumimoji="1" lang="en-US" altLang="zh-CN">
                  <a:ea typeface="宋体" panose="02010600030101010101" pitchFamily="2" charset="-122"/>
                </a:rPr>
                <a:t>LED1</a:t>
              </a:r>
            </a:p>
          </p:txBody>
        </p:sp>
      </p:grpSp>
      <p:sp>
        <p:nvSpPr>
          <p:cNvPr id="205841" name="Rectangle 17"/>
          <p:cNvSpPr>
            <a:spLocks noChangeArrowheads="1"/>
          </p:cNvSpPr>
          <p:nvPr/>
        </p:nvSpPr>
        <p:spPr bwMode="auto">
          <a:xfrm>
            <a:off x="2855914" y="1484313"/>
            <a:ext cx="19848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buFont typeface="Wingdings" panose="05000000000000000000" pitchFamily="2" charset="2"/>
              <a:buChar char=""/>
            </a:pPr>
            <a:r>
              <a:rPr kumimoji="1" lang="en-US" altLang="zh-CN" sz="2000"/>
              <a:t> </a:t>
            </a:r>
            <a:r>
              <a:rPr kumimoji="1" lang="zh-CN" altLang="en-US" sz="2000"/>
              <a:t>用户任务代码</a:t>
            </a:r>
          </a:p>
        </p:txBody>
      </p:sp>
      <p:grpSp>
        <p:nvGrpSpPr>
          <p:cNvPr id="205864" name="Group 40"/>
          <p:cNvGrpSpPr/>
          <p:nvPr/>
        </p:nvGrpSpPr>
        <p:grpSpPr bwMode="auto">
          <a:xfrm>
            <a:off x="2519363" y="3054351"/>
            <a:ext cx="7321550" cy="288925"/>
            <a:chOff x="627" y="1924"/>
            <a:chExt cx="4612" cy="182"/>
          </a:xfrm>
        </p:grpSpPr>
        <p:sp>
          <p:nvSpPr>
            <p:cNvPr id="205850" name="Rectangle 26"/>
            <p:cNvSpPr>
              <a:spLocks noChangeArrowheads="1"/>
            </p:cNvSpPr>
            <p:nvPr/>
          </p:nvSpPr>
          <p:spPr bwMode="auto">
            <a:xfrm>
              <a:off x="627" y="1924"/>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1" name="Text Box 27"/>
            <p:cNvSpPr txBox="1">
              <a:spLocks noChangeArrowheads="1"/>
            </p:cNvSpPr>
            <p:nvPr/>
          </p:nvSpPr>
          <p:spPr bwMode="auto">
            <a:xfrm>
              <a:off x="636" y="1925"/>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初始化</a:t>
              </a:r>
              <a:r>
                <a:rPr kumimoji="1" lang="en-US" altLang="zh-CN">
                  <a:ea typeface="宋体" panose="02010600030101010101" pitchFamily="2" charset="-122"/>
                </a:rPr>
                <a:t>GPIO</a:t>
              </a:r>
            </a:p>
          </p:txBody>
        </p:sp>
      </p:grpSp>
      <p:grpSp>
        <p:nvGrpSpPr>
          <p:cNvPr id="205865" name="Group 41"/>
          <p:cNvGrpSpPr/>
          <p:nvPr/>
        </p:nvGrpSpPr>
        <p:grpSpPr bwMode="auto">
          <a:xfrm>
            <a:off x="2519363" y="3595689"/>
            <a:ext cx="7321550" cy="288925"/>
            <a:chOff x="627" y="2265"/>
            <a:chExt cx="4612" cy="182"/>
          </a:xfrm>
        </p:grpSpPr>
        <p:sp>
          <p:nvSpPr>
            <p:cNvPr id="205854" name="Rectangle 30"/>
            <p:cNvSpPr>
              <a:spLocks noChangeArrowheads="1"/>
            </p:cNvSpPr>
            <p:nvPr/>
          </p:nvSpPr>
          <p:spPr bwMode="auto">
            <a:xfrm>
              <a:off x="627" y="2265"/>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5" name="Text Box 31"/>
            <p:cNvSpPr txBox="1">
              <a:spLocks noChangeArrowheads="1"/>
            </p:cNvSpPr>
            <p:nvPr/>
          </p:nvSpPr>
          <p:spPr bwMode="auto">
            <a:xfrm>
              <a:off x="636" y="226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点亮</a:t>
              </a:r>
              <a:r>
                <a:rPr kumimoji="1" lang="en-US" altLang="zh-CN">
                  <a:ea typeface="宋体" panose="02010600030101010101" pitchFamily="2" charset="-122"/>
                </a:rPr>
                <a:t>LED1</a:t>
              </a:r>
            </a:p>
          </p:txBody>
        </p:sp>
      </p:grpSp>
      <p:grpSp>
        <p:nvGrpSpPr>
          <p:cNvPr id="205866" name="Group 42"/>
          <p:cNvGrpSpPr/>
          <p:nvPr/>
        </p:nvGrpSpPr>
        <p:grpSpPr bwMode="auto">
          <a:xfrm>
            <a:off x="2519363" y="3883026"/>
            <a:ext cx="7321550" cy="288925"/>
            <a:chOff x="627" y="2446"/>
            <a:chExt cx="4612" cy="182"/>
          </a:xfrm>
        </p:grpSpPr>
        <p:sp>
          <p:nvSpPr>
            <p:cNvPr id="205857" name="Rectangle 33"/>
            <p:cNvSpPr>
              <a:spLocks noChangeArrowheads="1"/>
            </p:cNvSpPr>
            <p:nvPr/>
          </p:nvSpPr>
          <p:spPr bwMode="auto">
            <a:xfrm>
              <a:off x="627" y="2446"/>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8" name="Text Box 34"/>
            <p:cNvSpPr txBox="1">
              <a:spLocks noChangeArrowheads="1"/>
            </p:cNvSpPr>
            <p:nvPr/>
          </p:nvSpPr>
          <p:spPr bwMode="auto">
            <a:xfrm>
              <a:off x="636" y="244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等待</a:t>
              </a:r>
              <a:r>
                <a:rPr kumimoji="1" lang="en-US" altLang="zh-CN">
                  <a:ea typeface="宋体" panose="02010600030101010101" pitchFamily="2" charset="-122"/>
                </a:rPr>
                <a:t>1/4</a:t>
              </a:r>
              <a:r>
                <a:rPr kumimoji="1" lang="zh-CN" altLang="en-US">
                  <a:ea typeface="宋体" panose="02010600030101010101" pitchFamily="2" charset="-122"/>
                </a:rPr>
                <a:t>秒</a:t>
              </a:r>
            </a:p>
          </p:txBody>
        </p:sp>
      </p:grpSp>
      <p:grpSp>
        <p:nvGrpSpPr>
          <p:cNvPr id="205868" name="Group 44"/>
          <p:cNvGrpSpPr/>
          <p:nvPr/>
        </p:nvGrpSpPr>
        <p:grpSpPr bwMode="auto">
          <a:xfrm>
            <a:off x="2519363" y="4459289"/>
            <a:ext cx="7321550" cy="288925"/>
            <a:chOff x="627" y="2809"/>
            <a:chExt cx="4612" cy="182"/>
          </a:xfrm>
        </p:grpSpPr>
        <p:sp>
          <p:nvSpPr>
            <p:cNvPr id="205860" name="Rectangle 36"/>
            <p:cNvSpPr>
              <a:spLocks noChangeArrowheads="1"/>
            </p:cNvSpPr>
            <p:nvPr/>
          </p:nvSpPr>
          <p:spPr bwMode="auto">
            <a:xfrm>
              <a:off x="627" y="2809"/>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1" name="Text Box 37"/>
            <p:cNvSpPr txBox="1">
              <a:spLocks noChangeArrowheads="1"/>
            </p:cNvSpPr>
            <p:nvPr/>
          </p:nvSpPr>
          <p:spPr bwMode="auto">
            <a:xfrm>
              <a:off x="636" y="2810"/>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等待</a:t>
              </a:r>
              <a:r>
                <a:rPr kumimoji="1" lang="en-US" altLang="zh-CN">
                  <a:ea typeface="宋体" panose="02010600030101010101" pitchFamily="2" charset="-122"/>
                </a:rPr>
                <a:t>1/4</a:t>
              </a:r>
              <a:r>
                <a:rPr kumimoji="1" lang="zh-CN" altLang="en-US">
                  <a:ea typeface="宋体" panose="02010600030101010101" pitchFamily="2" charset="-122"/>
                </a:rPr>
                <a:t>秒</a:t>
              </a:r>
            </a:p>
          </p:txBody>
        </p:sp>
      </p:grpSp>
      <p:sp>
        <p:nvSpPr>
          <p:cNvPr id="205863" name="Rectangle 39"/>
          <p:cNvSpPr>
            <a:spLocks noChangeArrowheads="1"/>
          </p:cNvSpPr>
          <p:nvPr/>
        </p:nvSpPr>
        <p:spPr bwMode="auto">
          <a:xfrm>
            <a:off x="2566989" y="5410498"/>
            <a:ext cx="727392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t>在进入首个运行的任务之前要禁止产生任何受操作系统管理的中断，包括节拍定时器的中断。所以在目标初始化中才初始化中断系统，保证在多任务启动之前不产生中断。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5841"/>
                                        </p:tgtEl>
                                        <p:attrNameLst>
                                          <p:attrName>style.visibility</p:attrName>
                                        </p:attrNameLst>
                                      </p:cBhvr>
                                      <p:to>
                                        <p:strVal val="visible"/>
                                      </p:to>
                                    </p:set>
                                    <p:animEffect transition="in" filter="blinds(horizontal)">
                                      <p:cBhvr>
                                        <p:cTn id="7" dur="500"/>
                                        <p:tgtEl>
                                          <p:spTgt spid="20584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5842"/>
                                        </p:tgtEl>
                                        <p:attrNameLst>
                                          <p:attrName>style.visibility</p:attrName>
                                        </p:attrNameLst>
                                      </p:cBhvr>
                                      <p:to>
                                        <p:strVal val="visible"/>
                                      </p:to>
                                    </p:se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05862"/>
                                        </p:tgtEl>
                                        <p:attrNameLst>
                                          <p:attrName>style.visibility</p:attrName>
                                        </p:attrNameLst>
                                      </p:cBhvr>
                                      <p:to>
                                        <p:strVal val="visible"/>
                                      </p:to>
                                    </p:set>
                                    <p:animEffect transition="in" filter="wipe(up)">
                                      <p:cBhvr>
                                        <p:cTn id="14" dur="500"/>
                                        <p:tgtEl>
                                          <p:spTgt spid="205862"/>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05864"/>
                                        </p:tgtEl>
                                        <p:attrNameLst>
                                          <p:attrName>style.visibility</p:attrName>
                                        </p:attrNameLst>
                                      </p:cBhvr>
                                      <p:to>
                                        <p:strVal val="visible"/>
                                      </p:to>
                                    </p:set>
                                    <p:animEffect transition="in" filter="wipe(up)">
                                      <p:cBhvr>
                                        <p:cTn id="18" dur="500"/>
                                        <p:tgtEl>
                                          <p:spTgt spid="205864"/>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05865"/>
                                        </p:tgtEl>
                                        <p:attrNameLst>
                                          <p:attrName>style.visibility</p:attrName>
                                        </p:attrNameLst>
                                      </p:cBhvr>
                                      <p:to>
                                        <p:strVal val="visible"/>
                                      </p:to>
                                    </p:set>
                                    <p:animEffect transition="in" filter="wipe(up)">
                                      <p:cBhvr>
                                        <p:cTn id="22" dur="500"/>
                                        <p:tgtEl>
                                          <p:spTgt spid="205865"/>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205866"/>
                                        </p:tgtEl>
                                        <p:attrNameLst>
                                          <p:attrName>style.visibility</p:attrName>
                                        </p:attrNameLst>
                                      </p:cBhvr>
                                      <p:to>
                                        <p:strVal val="visible"/>
                                      </p:to>
                                    </p:set>
                                    <p:animEffect transition="in" filter="wipe(up)">
                                      <p:cBhvr>
                                        <p:cTn id="26" dur="500"/>
                                        <p:tgtEl>
                                          <p:spTgt spid="205866"/>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205867"/>
                                        </p:tgtEl>
                                        <p:attrNameLst>
                                          <p:attrName>style.visibility</p:attrName>
                                        </p:attrNameLst>
                                      </p:cBhvr>
                                      <p:to>
                                        <p:strVal val="visible"/>
                                      </p:to>
                                    </p:set>
                                    <p:animEffect transition="in" filter="wipe(up)">
                                      <p:cBhvr>
                                        <p:cTn id="30" dur="500"/>
                                        <p:tgtEl>
                                          <p:spTgt spid="205867"/>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205868"/>
                                        </p:tgtEl>
                                        <p:attrNameLst>
                                          <p:attrName>style.visibility</p:attrName>
                                        </p:attrNameLst>
                                      </p:cBhvr>
                                      <p:to>
                                        <p:strVal val="visible"/>
                                      </p:to>
                                    </p:set>
                                    <p:animEffect transition="in" filter="wipe(up)">
                                      <p:cBhvr>
                                        <p:cTn id="34" dur="500"/>
                                        <p:tgtEl>
                                          <p:spTgt spid="20586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5863"/>
                                        </p:tgtEl>
                                        <p:attrNameLst>
                                          <p:attrName>style.visibility</p:attrName>
                                        </p:attrNameLst>
                                      </p:cBhvr>
                                      <p:to>
                                        <p:strVal val="visible"/>
                                      </p:to>
                                    </p:set>
                                  </p:childTnLst>
                                </p:cTn>
                              </p:par>
                              <p:par>
                                <p:cTn id="39" presetID="27" presetClass="emph" presetSubtype="0" fill="hold" grpId="1" nodeType="withEffect">
                                  <p:stCondLst>
                                    <p:cond delay="0"/>
                                  </p:stCondLst>
                                  <p:childTnLst>
                                    <p:animClr clrSpc="rgb" dir="cw">
                                      <p:cBhvr override="childStyle">
                                        <p:cTn id="40" dur="250" autoRev="1" fill="hold"/>
                                        <p:tgtEl>
                                          <p:spTgt spid="205863"/>
                                        </p:tgtEl>
                                        <p:attrNameLst>
                                          <p:attrName>style.color</p:attrName>
                                        </p:attrNameLst>
                                      </p:cBhvr>
                                      <p:to>
                                        <a:schemeClr val="bg1"/>
                                      </p:to>
                                    </p:animClr>
                                    <p:animClr clrSpc="rgb" dir="cw">
                                      <p:cBhvr>
                                        <p:cTn id="41" dur="250" autoRev="1" fill="hold"/>
                                        <p:tgtEl>
                                          <p:spTgt spid="205863"/>
                                        </p:tgtEl>
                                        <p:attrNameLst>
                                          <p:attrName>fillcolor</p:attrName>
                                        </p:attrNameLst>
                                      </p:cBhvr>
                                      <p:to>
                                        <a:schemeClr val="bg1"/>
                                      </p:to>
                                    </p:animClr>
                                    <p:set>
                                      <p:cBhvr>
                                        <p:cTn id="42" dur="250" autoRev="1" fill="hold"/>
                                        <p:tgtEl>
                                          <p:spTgt spid="205863"/>
                                        </p:tgtEl>
                                        <p:attrNameLst>
                                          <p:attrName>fill.type</p:attrName>
                                        </p:attrNameLst>
                                      </p:cBhvr>
                                      <p:to>
                                        <p:strVal val="solid"/>
                                      </p:to>
                                    </p:set>
                                    <p:set>
                                      <p:cBhvr>
                                        <p:cTn id="43" dur="250" autoRev="1" fill="hold"/>
                                        <p:tgtEl>
                                          <p:spTgt spid="20586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42" grpId="0" animBg="1"/>
      <p:bldP spid="205841" grpId="0"/>
      <p:bldP spid="205863" grpId="0"/>
      <p:bldP spid="205863" grpId="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70" name="Rectangle 22"/>
          <p:cNvSpPr>
            <a:spLocks noChangeArrowheads="1"/>
          </p:cNvSpPr>
          <p:nvPr/>
        </p:nvSpPr>
        <p:spPr bwMode="auto">
          <a:xfrm>
            <a:off x="2533651" y="1984375"/>
            <a:ext cx="7307263" cy="3132138"/>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kumimoji="1" lang="en-US" altLang="zh-CN" dirty="0">
                <a:latin typeface="Arial" panose="020B0604020202020204" pitchFamily="34" charset="0"/>
                <a:ea typeface="宋体" panose="02010600030101010101" pitchFamily="2" charset="-122"/>
              </a:rPr>
              <a:t>void Task1(void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a:t>
            </a:r>
          </a:p>
          <a:p>
            <a:pPr algn="just"/>
            <a:r>
              <a:rPr kumimoji="1" lang="en-US" altLang="zh-CN" dirty="0">
                <a:latin typeface="Arial" panose="020B0604020202020204" pitchFamily="34" charset="0"/>
                <a:ea typeface="宋体" panose="02010600030101010101" pitchFamily="2" charset="-122"/>
              </a:rPr>
              <a:t>{</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 = </a:t>
            </a:r>
            <a:r>
              <a:rPr kumimoji="1" lang="en-US" altLang="zh-CN" dirty="0" err="1">
                <a:latin typeface="Arial" panose="020B0604020202020204" pitchFamily="34" charset="0"/>
                <a:ea typeface="宋体" panose="02010600030101010101" pitchFamily="2" charset="-122"/>
              </a:rPr>
              <a:t>pdata</a:t>
            </a:r>
            <a:r>
              <a:rPr kumimoji="1" lang="en-US" altLang="zh-CN" dirty="0">
                <a:latin typeface="Arial" panose="020B0604020202020204" pitchFamily="34" charset="0"/>
                <a:ea typeface="宋体" panose="02010600030101010101" pitchFamily="2" charset="-122"/>
              </a:rPr>
              <a:t>; </a:t>
            </a:r>
          </a:p>
          <a:p>
            <a:pPr algn="just"/>
            <a:r>
              <a:rPr kumimoji="1" lang="en-US" altLang="zh-CN" dirty="0">
                <a:latin typeface="Arial" panose="020B0604020202020204" pitchFamily="34" charset="0"/>
                <a:ea typeface="宋体" panose="02010600030101010101" pitchFamily="2" charset="-122"/>
              </a:rPr>
              <a:t>    IO0DIR |= LED2; 	</a:t>
            </a:r>
          </a:p>
          <a:p>
            <a:pPr algn="just"/>
            <a:r>
              <a:rPr kumimoji="1" lang="en-US" altLang="zh-CN" dirty="0">
                <a:latin typeface="Arial" panose="020B0604020202020204" pitchFamily="34" charset="0"/>
                <a:ea typeface="宋体" panose="02010600030101010101" pitchFamily="2" charset="-122"/>
              </a:rPr>
              <a:t>    while (1) {</a:t>
            </a:r>
          </a:p>
          <a:p>
            <a:pPr algn="just"/>
            <a:r>
              <a:rPr kumimoji="1" lang="en-US" altLang="zh-CN" dirty="0">
                <a:latin typeface="Arial" panose="020B0604020202020204" pitchFamily="34" charset="0"/>
                <a:ea typeface="宋体" panose="02010600030101010101" pitchFamily="2" charset="-122"/>
              </a:rPr>
              <a:t>        IO0CLR = LED2; </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OSTimeDly</a:t>
            </a:r>
            <a:r>
              <a:rPr kumimoji="1" lang="en-US" altLang="zh-CN" dirty="0">
                <a:latin typeface="Arial" panose="020B0604020202020204" pitchFamily="34" charset="0"/>
                <a:ea typeface="宋体" panose="02010600030101010101" pitchFamily="2" charset="-122"/>
              </a:rPr>
              <a:t>(OS_TICKS_PER_SEC / 3); </a:t>
            </a:r>
          </a:p>
          <a:p>
            <a:pPr algn="just"/>
            <a:r>
              <a:rPr kumimoji="1" lang="en-US" altLang="zh-CN" dirty="0">
                <a:latin typeface="Arial" panose="020B0604020202020204" pitchFamily="34" charset="0"/>
                <a:ea typeface="宋体" panose="02010600030101010101" pitchFamily="2" charset="-122"/>
              </a:rPr>
              <a:t>        IO0SET = LED2; 	        </a:t>
            </a:r>
          </a:p>
          <a:p>
            <a:pPr algn="just"/>
            <a:r>
              <a:rPr kumimoji="1" lang="en-US" altLang="zh-CN" dirty="0">
                <a:latin typeface="Arial" panose="020B0604020202020204" pitchFamily="34" charset="0"/>
                <a:ea typeface="宋体" panose="02010600030101010101" pitchFamily="2" charset="-122"/>
              </a:rPr>
              <a:t>        </a:t>
            </a:r>
            <a:r>
              <a:rPr kumimoji="1" lang="en-US" altLang="zh-CN" dirty="0" err="1">
                <a:latin typeface="Arial" panose="020B0604020202020204" pitchFamily="34" charset="0"/>
                <a:ea typeface="宋体" panose="02010600030101010101" pitchFamily="2" charset="-122"/>
              </a:rPr>
              <a:t>OSTimeDly</a:t>
            </a:r>
            <a:r>
              <a:rPr kumimoji="1" lang="en-US" altLang="zh-CN" dirty="0">
                <a:latin typeface="Arial" panose="020B0604020202020204" pitchFamily="34" charset="0"/>
                <a:ea typeface="宋体" panose="02010600030101010101" pitchFamily="2" charset="-122"/>
              </a:rPr>
              <a:t>(OS_TICKS_PER_SEC / 3); </a:t>
            </a:r>
          </a:p>
          <a:p>
            <a:pPr algn="just"/>
            <a:r>
              <a:rPr kumimoji="1" lang="en-US" altLang="zh-CN" dirty="0">
                <a:latin typeface="Arial" panose="020B0604020202020204" pitchFamily="34" charset="0"/>
                <a:ea typeface="宋体" panose="02010600030101010101" pitchFamily="2" charset="-122"/>
              </a:rPr>
              <a:t>    }</a:t>
            </a:r>
          </a:p>
          <a:p>
            <a:pPr algn="just"/>
            <a:r>
              <a:rPr kumimoji="1" lang="en-US" altLang="zh-CN" dirty="0">
                <a:latin typeface="Arial" panose="020B0604020202020204" pitchFamily="34" charset="0"/>
                <a:ea typeface="宋体" panose="02010600030101010101" pitchFamily="2" charset="-122"/>
              </a:rPr>
              <a:t>}</a:t>
            </a:r>
          </a:p>
        </p:txBody>
      </p:sp>
      <p:sp>
        <p:nvSpPr>
          <p:cNvPr id="206851" name="AutoShape 3"/>
          <p:cNvSpPr>
            <a:spLocks noChangeArrowheads="1"/>
          </p:cNvSpPr>
          <p:nvPr/>
        </p:nvSpPr>
        <p:spPr bwMode="auto">
          <a:xfrm>
            <a:off x="1774826" y="31479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最小内核</a:t>
            </a:r>
            <a:r>
              <a:rPr lang="zh-CN" altLang="en-US" sz="1400">
                <a:ea typeface="宋体" panose="02010600030101010101" pitchFamily="2" charset="-122"/>
              </a:rPr>
              <a:t> </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r>
              <a:rPr lang="zh-CN" altLang="en-US">
                <a:latin typeface="Arial" panose="020B0604020202020204" pitchFamily="34" charset="0"/>
                <a:ea typeface="宋体" panose="02010600030101010101" pitchFamily="2" charset="-122"/>
              </a:rPr>
              <a:t> </a:t>
            </a:r>
          </a:p>
        </p:txBody>
      </p:sp>
      <p:sp>
        <p:nvSpPr>
          <p:cNvPr id="206852" name="Line 4"/>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853" name="AutoShape 5"/>
          <p:cNvSpPr>
            <a:spLocks noChangeArrowheads="1"/>
          </p:cNvSpPr>
          <p:nvPr/>
        </p:nvSpPr>
        <p:spPr bwMode="gray">
          <a:xfrm>
            <a:off x="5465763" y="201488"/>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r>
              <a:rPr lang="zh-CN" altLang="en-US" sz="1400">
                <a:ea typeface="宋体" panose="02010600030101010101" pitchFamily="2" charset="-122"/>
                <a:hlinkClick r:id="rId2" action="ppaction://hlinksldjump"/>
              </a:rPr>
              <a:t> </a:t>
            </a:r>
            <a:endParaRPr lang="zh-CN" altLang="en-US" sz="1400">
              <a:ea typeface="宋体" panose="02010600030101010101" pitchFamily="2" charset="-122"/>
            </a:endParaRPr>
          </a:p>
        </p:txBody>
      </p:sp>
      <p:sp>
        <p:nvSpPr>
          <p:cNvPr id="206854" name="Rectangle 6"/>
          <p:cNvSpPr>
            <a:spLocks noChangeArrowheads="1"/>
          </p:cNvSpPr>
          <p:nvPr/>
        </p:nvSpPr>
        <p:spPr bwMode="auto">
          <a:xfrm>
            <a:off x="1524001" y="1377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06855" name="Group 7"/>
          <p:cNvGrpSpPr/>
          <p:nvPr/>
        </p:nvGrpSpPr>
        <p:grpSpPr bwMode="auto">
          <a:xfrm>
            <a:off x="2519363" y="2563814"/>
            <a:ext cx="7321550" cy="288925"/>
            <a:chOff x="627" y="2001"/>
            <a:chExt cx="4612" cy="182"/>
          </a:xfrm>
        </p:grpSpPr>
        <p:sp>
          <p:nvSpPr>
            <p:cNvPr id="206856" name="Rectangle 8"/>
            <p:cNvSpPr>
              <a:spLocks noChangeArrowheads="1"/>
            </p:cNvSpPr>
            <p:nvPr/>
          </p:nvSpPr>
          <p:spPr bwMode="auto">
            <a:xfrm>
              <a:off x="627" y="2001"/>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7" name="Text Box 9"/>
            <p:cNvSpPr txBox="1">
              <a:spLocks noChangeArrowheads="1"/>
            </p:cNvSpPr>
            <p:nvPr/>
          </p:nvSpPr>
          <p:spPr bwMode="auto">
            <a:xfrm>
              <a:off x="636" y="2002"/>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目标初始化</a:t>
              </a:r>
            </a:p>
          </p:txBody>
        </p:sp>
      </p:grpSp>
      <p:grpSp>
        <p:nvGrpSpPr>
          <p:cNvPr id="206874" name="Group 26"/>
          <p:cNvGrpSpPr/>
          <p:nvPr/>
        </p:nvGrpSpPr>
        <p:grpSpPr bwMode="auto">
          <a:xfrm>
            <a:off x="2519363" y="3968751"/>
            <a:ext cx="7321550" cy="288925"/>
            <a:chOff x="627" y="2500"/>
            <a:chExt cx="4612" cy="182"/>
          </a:xfrm>
        </p:grpSpPr>
        <p:sp>
          <p:nvSpPr>
            <p:cNvPr id="206858" name="Rectangle 10"/>
            <p:cNvSpPr>
              <a:spLocks noChangeArrowheads="1"/>
            </p:cNvSpPr>
            <p:nvPr/>
          </p:nvSpPr>
          <p:spPr bwMode="auto">
            <a:xfrm>
              <a:off x="627" y="2500"/>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9" name="Text Box 11"/>
            <p:cNvSpPr txBox="1">
              <a:spLocks noChangeArrowheads="1"/>
            </p:cNvSpPr>
            <p:nvPr/>
          </p:nvSpPr>
          <p:spPr bwMode="auto">
            <a:xfrm>
              <a:off x="636" y="2501"/>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熄灭</a:t>
              </a:r>
              <a:r>
                <a:rPr kumimoji="1" lang="en-US" altLang="zh-CN">
                  <a:ea typeface="宋体" panose="02010600030101010101" pitchFamily="2" charset="-122"/>
                </a:rPr>
                <a:t>LED2</a:t>
              </a:r>
            </a:p>
          </p:txBody>
        </p:sp>
      </p:grpSp>
      <p:sp>
        <p:nvSpPr>
          <p:cNvPr id="206860" name="Rectangle 12"/>
          <p:cNvSpPr>
            <a:spLocks noChangeArrowheads="1"/>
          </p:cNvSpPr>
          <p:nvPr/>
        </p:nvSpPr>
        <p:spPr bwMode="auto">
          <a:xfrm>
            <a:off x="2855914" y="1484313"/>
            <a:ext cx="19848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buFont typeface="Wingdings" panose="05000000000000000000" pitchFamily="2" charset="2"/>
              <a:buChar char=""/>
            </a:pPr>
            <a:r>
              <a:rPr kumimoji="1" lang="en-US" altLang="zh-CN" sz="2000" dirty="0"/>
              <a:t> </a:t>
            </a:r>
            <a:r>
              <a:rPr kumimoji="1" lang="zh-CN" altLang="en-US" sz="2000" dirty="0"/>
              <a:t>用户任务代码</a:t>
            </a:r>
          </a:p>
        </p:txBody>
      </p:sp>
      <p:grpSp>
        <p:nvGrpSpPr>
          <p:cNvPr id="206871" name="Group 23"/>
          <p:cNvGrpSpPr/>
          <p:nvPr/>
        </p:nvGrpSpPr>
        <p:grpSpPr bwMode="auto">
          <a:xfrm>
            <a:off x="2519363" y="2851151"/>
            <a:ext cx="7321550" cy="288925"/>
            <a:chOff x="627" y="1796"/>
            <a:chExt cx="4612" cy="182"/>
          </a:xfrm>
        </p:grpSpPr>
        <p:sp>
          <p:nvSpPr>
            <p:cNvPr id="206861" name="Rectangle 13"/>
            <p:cNvSpPr>
              <a:spLocks noChangeArrowheads="1"/>
            </p:cNvSpPr>
            <p:nvPr/>
          </p:nvSpPr>
          <p:spPr bwMode="auto">
            <a:xfrm>
              <a:off x="627" y="1796"/>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2" name="Text Box 14"/>
            <p:cNvSpPr txBox="1">
              <a:spLocks noChangeArrowheads="1"/>
            </p:cNvSpPr>
            <p:nvPr/>
          </p:nvSpPr>
          <p:spPr bwMode="auto">
            <a:xfrm>
              <a:off x="636" y="179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初始化</a:t>
              </a:r>
              <a:r>
                <a:rPr kumimoji="1" lang="en-US" altLang="zh-CN">
                  <a:ea typeface="宋体" panose="02010600030101010101" pitchFamily="2" charset="-122"/>
                </a:rPr>
                <a:t>GPIO</a:t>
              </a:r>
            </a:p>
          </p:txBody>
        </p:sp>
      </p:grpSp>
      <p:grpSp>
        <p:nvGrpSpPr>
          <p:cNvPr id="206872" name="Group 24"/>
          <p:cNvGrpSpPr/>
          <p:nvPr/>
        </p:nvGrpSpPr>
        <p:grpSpPr bwMode="auto">
          <a:xfrm>
            <a:off x="2519363" y="3392489"/>
            <a:ext cx="7321550" cy="288925"/>
            <a:chOff x="627" y="2137"/>
            <a:chExt cx="4612" cy="182"/>
          </a:xfrm>
        </p:grpSpPr>
        <p:sp>
          <p:nvSpPr>
            <p:cNvPr id="206864" name="Rectangle 16"/>
            <p:cNvSpPr>
              <a:spLocks noChangeArrowheads="1"/>
            </p:cNvSpPr>
            <p:nvPr/>
          </p:nvSpPr>
          <p:spPr bwMode="auto">
            <a:xfrm>
              <a:off x="627" y="2137"/>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5" name="Text Box 17"/>
            <p:cNvSpPr txBox="1">
              <a:spLocks noChangeArrowheads="1"/>
            </p:cNvSpPr>
            <p:nvPr/>
          </p:nvSpPr>
          <p:spPr bwMode="auto">
            <a:xfrm>
              <a:off x="636" y="2138"/>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点亮</a:t>
              </a:r>
              <a:r>
                <a:rPr kumimoji="1" lang="en-US" altLang="zh-CN">
                  <a:ea typeface="宋体" panose="02010600030101010101" pitchFamily="2" charset="-122"/>
                </a:rPr>
                <a:t>LED2</a:t>
              </a:r>
            </a:p>
          </p:txBody>
        </p:sp>
      </p:grpSp>
      <p:grpSp>
        <p:nvGrpSpPr>
          <p:cNvPr id="206873" name="Group 25"/>
          <p:cNvGrpSpPr/>
          <p:nvPr/>
        </p:nvGrpSpPr>
        <p:grpSpPr bwMode="auto">
          <a:xfrm>
            <a:off x="2519363" y="3679826"/>
            <a:ext cx="7321550" cy="288925"/>
            <a:chOff x="627" y="2318"/>
            <a:chExt cx="4612" cy="182"/>
          </a:xfrm>
        </p:grpSpPr>
        <p:sp>
          <p:nvSpPr>
            <p:cNvPr id="206866" name="Rectangle 18"/>
            <p:cNvSpPr>
              <a:spLocks noChangeArrowheads="1"/>
            </p:cNvSpPr>
            <p:nvPr/>
          </p:nvSpPr>
          <p:spPr bwMode="auto">
            <a:xfrm>
              <a:off x="627" y="2318"/>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7" name="Text Box 19"/>
            <p:cNvSpPr txBox="1">
              <a:spLocks noChangeArrowheads="1"/>
            </p:cNvSpPr>
            <p:nvPr/>
          </p:nvSpPr>
          <p:spPr bwMode="auto">
            <a:xfrm>
              <a:off x="636" y="2319"/>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等待</a:t>
              </a:r>
              <a:r>
                <a:rPr kumimoji="1" lang="en-US" altLang="zh-CN">
                  <a:ea typeface="宋体" panose="02010600030101010101" pitchFamily="2" charset="-122"/>
                </a:rPr>
                <a:t>1/3</a:t>
              </a:r>
              <a:r>
                <a:rPr kumimoji="1" lang="zh-CN" altLang="en-US">
                  <a:ea typeface="宋体" panose="02010600030101010101" pitchFamily="2" charset="-122"/>
                </a:rPr>
                <a:t>秒</a:t>
              </a:r>
            </a:p>
          </p:txBody>
        </p:sp>
      </p:grpSp>
      <p:grpSp>
        <p:nvGrpSpPr>
          <p:cNvPr id="206875" name="Group 27"/>
          <p:cNvGrpSpPr/>
          <p:nvPr/>
        </p:nvGrpSpPr>
        <p:grpSpPr bwMode="auto">
          <a:xfrm>
            <a:off x="2519363" y="4256089"/>
            <a:ext cx="7321550" cy="288925"/>
            <a:chOff x="627" y="2681"/>
            <a:chExt cx="4612" cy="182"/>
          </a:xfrm>
        </p:grpSpPr>
        <p:sp>
          <p:nvSpPr>
            <p:cNvPr id="206868" name="Rectangle 20"/>
            <p:cNvSpPr>
              <a:spLocks noChangeArrowheads="1"/>
            </p:cNvSpPr>
            <p:nvPr/>
          </p:nvSpPr>
          <p:spPr bwMode="auto">
            <a:xfrm>
              <a:off x="627" y="2681"/>
              <a:ext cx="2979"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9" name="Text Box 21"/>
            <p:cNvSpPr txBox="1">
              <a:spLocks noChangeArrowheads="1"/>
            </p:cNvSpPr>
            <p:nvPr/>
          </p:nvSpPr>
          <p:spPr bwMode="auto">
            <a:xfrm>
              <a:off x="636" y="2682"/>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等待</a:t>
              </a:r>
              <a:r>
                <a:rPr kumimoji="1" lang="en-US" altLang="zh-CN">
                  <a:ea typeface="宋体" panose="02010600030101010101" pitchFamily="2" charset="-122"/>
                </a:rPr>
                <a:t>1/3</a:t>
              </a:r>
              <a:r>
                <a:rPr kumimoji="1" lang="zh-CN" altLang="en-US">
                  <a:ea typeface="宋体" panose="02010600030101010101" pitchFamily="2" charset="-122"/>
                </a:rPr>
                <a:t>秒</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6860"/>
                                        </p:tgtEl>
                                        <p:attrNameLst>
                                          <p:attrName>style.visibility</p:attrName>
                                        </p:attrNameLst>
                                      </p:cBhvr>
                                      <p:to>
                                        <p:strVal val="visible"/>
                                      </p:to>
                                    </p:set>
                                    <p:animEffect transition="in" filter="blinds(horizontal)">
                                      <p:cBhvr>
                                        <p:cTn id="7" dur="500"/>
                                        <p:tgtEl>
                                          <p:spTgt spid="20686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6870"/>
                                        </p:tgtEl>
                                        <p:attrNameLst>
                                          <p:attrName>style.visibility</p:attrName>
                                        </p:attrNameLst>
                                      </p:cBhvr>
                                      <p:to>
                                        <p:strVal val="visible"/>
                                      </p:to>
                                    </p:se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06855"/>
                                        </p:tgtEl>
                                        <p:attrNameLst>
                                          <p:attrName>style.visibility</p:attrName>
                                        </p:attrNameLst>
                                      </p:cBhvr>
                                      <p:to>
                                        <p:strVal val="visible"/>
                                      </p:to>
                                    </p:set>
                                    <p:animEffect transition="in" filter="wipe(up)">
                                      <p:cBhvr>
                                        <p:cTn id="14" dur="500"/>
                                        <p:tgtEl>
                                          <p:spTgt spid="206855"/>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06871"/>
                                        </p:tgtEl>
                                        <p:attrNameLst>
                                          <p:attrName>style.visibility</p:attrName>
                                        </p:attrNameLst>
                                      </p:cBhvr>
                                      <p:to>
                                        <p:strVal val="visible"/>
                                      </p:to>
                                    </p:set>
                                    <p:animEffect transition="in" filter="wipe(up)">
                                      <p:cBhvr>
                                        <p:cTn id="18" dur="500"/>
                                        <p:tgtEl>
                                          <p:spTgt spid="206871"/>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06872"/>
                                        </p:tgtEl>
                                        <p:attrNameLst>
                                          <p:attrName>style.visibility</p:attrName>
                                        </p:attrNameLst>
                                      </p:cBhvr>
                                      <p:to>
                                        <p:strVal val="visible"/>
                                      </p:to>
                                    </p:set>
                                    <p:animEffect transition="in" filter="wipe(up)">
                                      <p:cBhvr>
                                        <p:cTn id="22" dur="500"/>
                                        <p:tgtEl>
                                          <p:spTgt spid="206872"/>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206873"/>
                                        </p:tgtEl>
                                        <p:attrNameLst>
                                          <p:attrName>style.visibility</p:attrName>
                                        </p:attrNameLst>
                                      </p:cBhvr>
                                      <p:to>
                                        <p:strVal val="visible"/>
                                      </p:to>
                                    </p:set>
                                    <p:animEffect transition="in" filter="wipe(up)">
                                      <p:cBhvr>
                                        <p:cTn id="26" dur="500"/>
                                        <p:tgtEl>
                                          <p:spTgt spid="206873"/>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206874"/>
                                        </p:tgtEl>
                                        <p:attrNameLst>
                                          <p:attrName>style.visibility</p:attrName>
                                        </p:attrNameLst>
                                      </p:cBhvr>
                                      <p:to>
                                        <p:strVal val="visible"/>
                                      </p:to>
                                    </p:set>
                                    <p:animEffect transition="in" filter="wipe(up)">
                                      <p:cBhvr>
                                        <p:cTn id="30" dur="500"/>
                                        <p:tgtEl>
                                          <p:spTgt spid="206874"/>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206875"/>
                                        </p:tgtEl>
                                        <p:attrNameLst>
                                          <p:attrName>style.visibility</p:attrName>
                                        </p:attrNameLst>
                                      </p:cBhvr>
                                      <p:to>
                                        <p:strVal val="visible"/>
                                      </p:to>
                                    </p:set>
                                    <p:animEffect transition="in" filter="wipe(up)">
                                      <p:cBhvr>
                                        <p:cTn id="34" dur="500"/>
                                        <p:tgtEl>
                                          <p:spTgt spid="206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70" grpId="0" animBg="1"/>
      <p:bldP spid="206860"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83973" name="Rectangle 5"/>
          <p:cNvSpPr>
            <a:spLocks noGrp="1" noChangeArrowheads="1"/>
          </p:cNvSpPr>
          <p:nvPr>
            <p:ph idx="1"/>
          </p:nvPr>
        </p:nvSpPr>
        <p:spPr/>
        <p:txBody>
          <a:bodyPr/>
          <a:lstStyle/>
          <a:p>
            <a:pPr eaLnBrk="1" hangingPunct="1"/>
            <a:r>
              <a:rPr lang="zh-CN" altLang="en-US"/>
              <a:t>案例分析</a:t>
            </a:r>
          </a:p>
        </p:txBody>
      </p:sp>
      <p:sp>
        <p:nvSpPr>
          <p:cNvPr id="83974" name="Rectangle 6"/>
          <p:cNvSpPr>
            <a:spLocks noChangeArrowheads="1"/>
          </p:cNvSpPr>
          <p:nvPr/>
        </p:nvSpPr>
        <p:spPr bwMode="auto">
          <a:xfrm>
            <a:off x="4246563" y="2852738"/>
            <a:ext cx="144462" cy="144462"/>
          </a:xfrm>
          <a:prstGeom prst="rect">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75" name="Rectangle 7"/>
          <p:cNvSpPr>
            <a:spLocks noChangeArrowheads="1"/>
          </p:cNvSpPr>
          <p:nvPr/>
        </p:nvSpPr>
        <p:spPr bwMode="auto">
          <a:xfrm>
            <a:off x="4246563" y="3284538"/>
            <a:ext cx="144462" cy="144462"/>
          </a:xfrm>
          <a:prstGeom prst="rect">
            <a:avLst/>
          </a:prstGeom>
          <a:solidFill>
            <a:srgbClr val="FF0000"/>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2774" name="Group 8"/>
          <p:cNvGrpSpPr/>
          <p:nvPr/>
        </p:nvGrpSpPr>
        <p:grpSpPr bwMode="auto">
          <a:xfrm>
            <a:off x="3598863" y="2349501"/>
            <a:ext cx="3313112" cy="1230313"/>
            <a:chOff x="1972" y="1611"/>
            <a:chExt cx="2087" cy="775"/>
          </a:xfrm>
        </p:grpSpPr>
        <p:grpSp>
          <p:nvGrpSpPr>
            <p:cNvPr id="32822" name="Group 9"/>
            <p:cNvGrpSpPr/>
            <p:nvPr/>
          </p:nvGrpSpPr>
          <p:grpSpPr bwMode="auto">
            <a:xfrm>
              <a:off x="1972" y="1611"/>
              <a:ext cx="2087" cy="775"/>
              <a:chOff x="1972" y="1611"/>
              <a:chExt cx="2087" cy="775"/>
            </a:xfrm>
          </p:grpSpPr>
          <p:sp>
            <p:nvSpPr>
              <p:cNvPr id="83978" name="Rectangle 10"/>
              <p:cNvSpPr>
                <a:spLocks noChangeArrowheads="1"/>
              </p:cNvSpPr>
              <p:nvPr/>
            </p:nvSpPr>
            <p:spPr bwMode="auto">
              <a:xfrm>
                <a:off x="3152" y="1842"/>
                <a:ext cx="907" cy="544"/>
              </a:xfrm>
              <a:prstGeom prst="rect">
                <a:avLst/>
              </a:prstGeom>
              <a:solidFill>
                <a:schemeClr val="accent1"/>
              </a:solidFill>
              <a:ln w="9525">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P0.10</a:t>
                </a:r>
              </a:p>
              <a:p>
                <a:pPr>
                  <a:defRPr/>
                </a:pPr>
                <a:endParaRPr lang="en-US" altLang="zh-CN" sz="1400">
                  <a:latin typeface="Arial" panose="020B0604020202020204" pitchFamily="34" charset="0"/>
                </a:endParaRPr>
              </a:p>
              <a:p>
                <a:pPr>
                  <a:defRPr/>
                </a:pPr>
                <a:r>
                  <a:rPr lang="en-US" altLang="zh-CN" sz="1400">
                    <a:latin typeface="Arial" panose="020B0604020202020204" pitchFamily="34" charset="0"/>
                  </a:rPr>
                  <a:t>P0.9</a:t>
                </a:r>
              </a:p>
            </p:txBody>
          </p:sp>
          <p:sp>
            <p:nvSpPr>
              <p:cNvPr id="32828" name="Text Box 11"/>
              <p:cNvSpPr txBox="1">
                <a:spLocks noChangeArrowheads="1"/>
              </p:cNvSpPr>
              <p:nvPr/>
            </p:nvSpPr>
            <p:spPr bwMode="auto">
              <a:xfrm>
                <a:off x="3244" y="1611"/>
                <a:ext cx="7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LPC2000</a:t>
                </a:r>
              </a:p>
            </p:txBody>
          </p:sp>
          <p:sp>
            <p:nvSpPr>
              <p:cNvPr id="32829" name="Line 12"/>
              <p:cNvSpPr>
                <a:spLocks noChangeShapeType="1"/>
              </p:cNvSpPr>
              <p:nvPr/>
            </p:nvSpPr>
            <p:spPr bwMode="auto">
              <a:xfrm flipH="1">
                <a:off x="2971" y="2251"/>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81" name="Rectangle 13"/>
              <p:cNvSpPr>
                <a:spLocks noChangeArrowheads="1"/>
              </p:cNvSpPr>
              <p:nvPr/>
            </p:nvSpPr>
            <p:spPr bwMode="auto">
              <a:xfrm>
                <a:off x="2699" y="1933"/>
                <a:ext cx="272" cy="91"/>
              </a:xfrm>
              <a:prstGeom prst="rect">
                <a:avLst/>
              </a:prstGeom>
              <a:solidFill>
                <a:srgbClr val="FFCC99"/>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32831" name="Line 14"/>
              <p:cNvSpPr>
                <a:spLocks noChangeShapeType="1"/>
              </p:cNvSpPr>
              <p:nvPr/>
            </p:nvSpPr>
            <p:spPr bwMode="auto">
              <a:xfrm flipH="1">
                <a:off x="2971" y="1979"/>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83" name="Rectangle 15"/>
              <p:cNvSpPr>
                <a:spLocks noChangeArrowheads="1"/>
              </p:cNvSpPr>
              <p:nvPr/>
            </p:nvSpPr>
            <p:spPr bwMode="auto">
              <a:xfrm>
                <a:off x="2699" y="2205"/>
                <a:ext cx="272" cy="91"/>
              </a:xfrm>
              <a:prstGeom prst="rect">
                <a:avLst/>
              </a:prstGeom>
              <a:solidFill>
                <a:srgbClr val="FFCC99"/>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32833" name="Line 16"/>
              <p:cNvSpPr>
                <a:spLocks noChangeShapeType="1"/>
              </p:cNvSpPr>
              <p:nvPr/>
            </p:nvSpPr>
            <p:spPr bwMode="auto">
              <a:xfrm flipH="1">
                <a:off x="2517" y="1979"/>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4" name="Line 17"/>
              <p:cNvSpPr>
                <a:spLocks noChangeShapeType="1"/>
              </p:cNvSpPr>
              <p:nvPr/>
            </p:nvSpPr>
            <p:spPr bwMode="auto">
              <a:xfrm flipH="1">
                <a:off x="2518" y="2251"/>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5" name="Line 18"/>
              <p:cNvSpPr>
                <a:spLocks noChangeShapeType="1"/>
              </p:cNvSpPr>
              <p:nvPr/>
            </p:nvSpPr>
            <p:spPr bwMode="auto">
              <a:xfrm flipH="1">
                <a:off x="2155" y="1979"/>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6" name="AutoShape 19"/>
              <p:cNvSpPr>
                <a:spLocks noChangeArrowheads="1"/>
              </p:cNvSpPr>
              <p:nvPr/>
            </p:nvSpPr>
            <p:spPr bwMode="auto">
              <a:xfrm>
                <a:off x="2336" y="2160"/>
                <a:ext cx="181"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22 w 21600"/>
                  <a:gd name="T25" fmla="*/ 3222 h 21600"/>
                  <a:gd name="T26" fmla="*/ 18378 w 21600"/>
                  <a:gd name="T27" fmla="*/ 1837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0000"/>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37" name="AutoShape 20"/>
              <p:cNvSpPr>
                <a:spLocks noChangeArrowheads="1"/>
              </p:cNvSpPr>
              <p:nvPr/>
            </p:nvSpPr>
            <p:spPr bwMode="auto">
              <a:xfrm>
                <a:off x="2336" y="1888"/>
                <a:ext cx="181"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22 w 21600"/>
                  <a:gd name="T25" fmla="*/ 3222 h 21600"/>
                  <a:gd name="T26" fmla="*/ 18378 w 21600"/>
                  <a:gd name="T27" fmla="*/ 1837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0000"/>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38" name="Line 21"/>
              <p:cNvSpPr>
                <a:spLocks noChangeShapeType="1"/>
              </p:cNvSpPr>
              <p:nvPr/>
            </p:nvSpPr>
            <p:spPr bwMode="auto">
              <a:xfrm flipH="1">
                <a:off x="2154" y="2251"/>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9" name="Line 22"/>
              <p:cNvSpPr>
                <a:spLocks noChangeShapeType="1"/>
              </p:cNvSpPr>
              <p:nvPr/>
            </p:nvSpPr>
            <p:spPr bwMode="auto">
              <a:xfrm flipV="1">
                <a:off x="2154" y="1798"/>
                <a:ext cx="0" cy="45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40" name="Line 23"/>
              <p:cNvSpPr>
                <a:spLocks noChangeShapeType="1"/>
              </p:cNvSpPr>
              <p:nvPr/>
            </p:nvSpPr>
            <p:spPr bwMode="auto">
              <a:xfrm flipH="1">
                <a:off x="2064" y="1797"/>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41" name="Text Box 24"/>
              <p:cNvSpPr txBox="1">
                <a:spLocks noChangeArrowheads="1"/>
              </p:cNvSpPr>
              <p:nvPr/>
            </p:nvSpPr>
            <p:spPr bwMode="auto">
              <a:xfrm>
                <a:off x="1972" y="1616"/>
                <a:ext cx="45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VCC</a:t>
                </a:r>
              </a:p>
            </p:txBody>
          </p:sp>
        </p:grpSp>
        <p:sp>
          <p:nvSpPr>
            <p:cNvPr id="32823" name="Text Box 25"/>
            <p:cNvSpPr txBox="1">
              <a:spLocks noChangeArrowheads="1"/>
            </p:cNvSpPr>
            <p:nvPr/>
          </p:nvSpPr>
          <p:spPr bwMode="auto">
            <a:xfrm>
              <a:off x="2472" y="1797"/>
              <a:ext cx="36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LED1</a:t>
              </a:r>
            </a:p>
          </p:txBody>
        </p:sp>
        <p:sp>
          <p:nvSpPr>
            <p:cNvPr id="32824" name="Text Box 26"/>
            <p:cNvSpPr txBox="1">
              <a:spLocks noChangeArrowheads="1"/>
            </p:cNvSpPr>
            <p:nvPr/>
          </p:nvSpPr>
          <p:spPr bwMode="auto">
            <a:xfrm>
              <a:off x="2472" y="2069"/>
              <a:ext cx="36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LED2</a:t>
              </a:r>
            </a:p>
          </p:txBody>
        </p:sp>
        <p:sp>
          <p:nvSpPr>
            <p:cNvPr id="32825" name="Text Box 27"/>
            <p:cNvSpPr txBox="1">
              <a:spLocks noChangeArrowheads="1"/>
            </p:cNvSpPr>
            <p:nvPr/>
          </p:nvSpPr>
          <p:spPr bwMode="auto">
            <a:xfrm>
              <a:off x="2835" y="1797"/>
              <a:ext cx="27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R1</a:t>
              </a:r>
            </a:p>
          </p:txBody>
        </p:sp>
        <p:sp>
          <p:nvSpPr>
            <p:cNvPr id="32826" name="Text Box 28"/>
            <p:cNvSpPr txBox="1">
              <a:spLocks noChangeArrowheads="1"/>
            </p:cNvSpPr>
            <p:nvPr/>
          </p:nvSpPr>
          <p:spPr bwMode="auto">
            <a:xfrm>
              <a:off x="2835" y="2078"/>
              <a:ext cx="27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R2</a:t>
              </a:r>
            </a:p>
          </p:txBody>
        </p:sp>
      </p:grpSp>
      <p:sp>
        <p:nvSpPr>
          <p:cNvPr id="83997" name="Line 29"/>
          <p:cNvSpPr>
            <a:spLocks noChangeShapeType="1"/>
          </p:cNvSpPr>
          <p:nvPr/>
        </p:nvSpPr>
        <p:spPr bwMode="auto">
          <a:xfrm>
            <a:off x="3884613" y="5876925"/>
            <a:ext cx="1079500"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98" name="Line 30"/>
          <p:cNvSpPr>
            <a:spLocks noChangeShapeType="1"/>
          </p:cNvSpPr>
          <p:nvPr/>
        </p:nvSpPr>
        <p:spPr bwMode="auto">
          <a:xfrm flipV="1">
            <a:off x="6767513" y="5302251"/>
            <a:ext cx="0" cy="576263"/>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99" name="Line 31"/>
          <p:cNvSpPr>
            <a:spLocks noChangeShapeType="1"/>
          </p:cNvSpPr>
          <p:nvPr/>
        </p:nvSpPr>
        <p:spPr bwMode="auto">
          <a:xfrm flipV="1">
            <a:off x="8207375" y="5302251"/>
            <a:ext cx="0" cy="576263"/>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4" name="Group 32"/>
          <p:cNvGrpSpPr/>
          <p:nvPr/>
        </p:nvGrpSpPr>
        <p:grpSpPr bwMode="auto">
          <a:xfrm>
            <a:off x="3021013" y="5157788"/>
            <a:ext cx="6121400" cy="1230312"/>
            <a:chOff x="974" y="3249"/>
            <a:chExt cx="3856" cy="775"/>
          </a:xfrm>
        </p:grpSpPr>
        <p:sp>
          <p:nvSpPr>
            <p:cNvPr id="32814" name="Line 33"/>
            <p:cNvSpPr>
              <a:spLocks noChangeShapeType="1"/>
            </p:cNvSpPr>
            <p:nvPr/>
          </p:nvSpPr>
          <p:spPr bwMode="auto">
            <a:xfrm>
              <a:off x="1518" y="3748"/>
              <a:ext cx="317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15" name="Line 34"/>
            <p:cNvSpPr>
              <a:spLocks noChangeShapeType="1"/>
            </p:cNvSpPr>
            <p:nvPr/>
          </p:nvSpPr>
          <p:spPr bwMode="auto">
            <a:xfrm flipV="1">
              <a:off x="1518" y="3249"/>
              <a:ext cx="0" cy="49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16" name="Text Box 35"/>
            <p:cNvSpPr txBox="1">
              <a:spLocks noChangeArrowheads="1"/>
            </p:cNvSpPr>
            <p:nvPr/>
          </p:nvSpPr>
          <p:spPr bwMode="auto">
            <a:xfrm>
              <a:off x="4512" y="3793"/>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T/s</a:t>
              </a:r>
            </a:p>
          </p:txBody>
        </p:sp>
        <p:sp>
          <p:nvSpPr>
            <p:cNvPr id="32817" name="Text Box 36"/>
            <p:cNvSpPr txBox="1">
              <a:spLocks noChangeArrowheads="1"/>
            </p:cNvSpPr>
            <p:nvPr/>
          </p:nvSpPr>
          <p:spPr bwMode="auto">
            <a:xfrm>
              <a:off x="1336" y="3284"/>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32818" name="Text Box 37"/>
            <p:cNvSpPr txBox="1">
              <a:spLocks noChangeArrowheads="1"/>
            </p:cNvSpPr>
            <p:nvPr/>
          </p:nvSpPr>
          <p:spPr bwMode="auto">
            <a:xfrm>
              <a:off x="1336" y="3601"/>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32819" name="Text Box 38"/>
            <p:cNvSpPr txBox="1">
              <a:spLocks noChangeArrowheads="1"/>
            </p:cNvSpPr>
            <p:nvPr/>
          </p:nvSpPr>
          <p:spPr bwMode="auto">
            <a:xfrm>
              <a:off x="974" y="3430"/>
              <a:ext cx="45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Task1</a:t>
              </a:r>
            </a:p>
          </p:txBody>
        </p:sp>
        <p:sp>
          <p:nvSpPr>
            <p:cNvPr id="32820" name="Text Box 39"/>
            <p:cNvSpPr txBox="1">
              <a:spLocks noChangeArrowheads="1"/>
            </p:cNvSpPr>
            <p:nvPr/>
          </p:nvSpPr>
          <p:spPr bwMode="auto">
            <a:xfrm>
              <a:off x="2699" y="3783"/>
              <a:ext cx="3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0.5</a:t>
              </a:r>
            </a:p>
          </p:txBody>
        </p:sp>
        <p:sp>
          <p:nvSpPr>
            <p:cNvPr id="32821" name="Text Box 40"/>
            <p:cNvSpPr txBox="1">
              <a:spLocks noChangeArrowheads="1"/>
            </p:cNvSpPr>
            <p:nvPr/>
          </p:nvSpPr>
          <p:spPr bwMode="auto">
            <a:xfrm>
              <a:off x="4149" y="3783"/>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grpSp>
      <p:sp>
        <p:nvSpPr>
          <p:cNvPr id="84009" name="Line 41"/>
          <p:cNvSpPr>
            <a:spLocks noChangeShapeType="1"/>
          </p:cNvSpPr>
          <p:nvPr/>
        </p:nvSpPr>
        <p:spPr bwMode="auto">
          <a:xfrm>
            <a:off x="5326064" y="5300663"/>
            <a:ext cx="719137"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0" name="Line 42"/>
          <p:cNvSpPr>
            <a:spLocks noChangeShapeType="1"/>
          </p:cNvSpPr>
          <p:nvPr/>
        </p:nvSpPr>
        <p:spPr bwMode="auto">
          <a:xfrm>
            <a:off x="7126288" y="5876925"/>
            <a:ext cx="1079500"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1" name="Line 43"/>
          <p:cNvSpPr>
            <a:spLocks noChangeShapeType="1"/>
          </p:cNvSpPr>
          <p:nvPr/>
        </p:nvSpPr>
        <p:spPr bwMode="auto">
          <a:xfrm>
            <a:off x="8207376" y="5308600"/>
            <a:ext cx="360363"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2" name="Rectangle 44"/>
          <p:cNvSpPr>
            <a:spLocks noChangeArrowheads="1"/>
          </p:cNvSpPr>
          <p:nvPr/>
        </p:nvSpPr>
        <p:spPr bwMode="auto">
          <a:xfrm>
            <a:off x="7631113" y="2420938"/>
            <a:ext cx="1295400" cy="863600"/>
          </a:xfrm>
          <a:prstGeom prst="rect">
            <a:avLst/>
          </a:prstGeom>
          <a:gradFill rotWithShape="1">
            <a:gsLst>
              <a:gs pos="0">
                <a:schemeClr val="bg1"/>
              </a:gs>
              <a:gs pos="100000">
                <a:srgbClr val="FFFF99"/>
              </a:gs>
            </a:gsLst>
            <a:lin ang="5400000" scaled="1"/>
          </a:gradFill>
          <a:ln w="19050">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Black" panose="020B0A04020102020204" pitchFamily="34" charset="0"/>
              </a:rPr>
              <a:t>CPU</a:t>
            </a:r>
          </a:p>
          <a:p>
            <a:pPr algn="ctr">
              <a:defRPr/>
            </a:pPr>
            <a:endParaRPr lang="en-US" altLang="zh-CN">
              <a:latin typeface="Arial Black" panose="020B0A04020102020204" pitchFamily="34" charset="0"/>
            </a:endParaRPr>
          </a:p>
          <a:p>
            <a:pPr algn="ctr">
              <a:defRPr/>
            </a:pPr>
            <a:endParaRPr lang="en-US" altLang="zh-CN">
              <a:latin typeface="Arial Black" panose="020B0A04020102020204" pitchFamily="34" charset="0"/>
            </a:endParaRPr>
          </a:p>
        </p:txBody>
      </p:sp>
      <p:sp>
        <p:nvSpPr>
          <p:cNvPr id="84013" name="Text Box 45"/>
          <p:cNvSpPr txBox="1">
            <a:spLocks noChangeArrowheads="1"/>
          </p:cNvSpPr>
          <p:nvPr/>
        </p:nvSpPr>
        <p:spPr bwMode="auto">
          <a:xfrm>
            <a:off x="7847013" y="2852738"/>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rPr>
              <a:t>Task0</a:t>
            </a:r>
          </a:p>
        </p:txBody>
      </p:sp>
      <p:sp>
        <p:nvSpPr>
          <p:cNvPr id="84014" name="Text Box 46"/>
          <p:cNvSpPr txBox="1">
            <a:spLocks noChangeArrowheads="1"/>
          </p:cNvSpPr>
          <p:nvPr/>
        </p:nvSpPr>
        <p:spPr bwMode="auto">
          <a:xfrm>
            <a:off x="7847014" y="2852738"/>
            <a:ext cx="865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rPr>
              <a:t>Task1</a:t>
            </a:r>
          </a:p>
        </p:txBody>
      </p:sp>
      <p:sp>
        <p:nvSpPr>
          <p:cNvPr id="84015" name="Text Box 47"/>
          <p:cNvSpPr txBox="1">
            <a:spLocks noChangeArrowheads="1"/>
          </p:cNvSpPr>
          <p:nvPr/>
        </p:nvSpPr>
        <p:spPr bwMode="auto">
          <a:xfrm>
            <a:off x="7773989" y="2852738"/>
            <a:ext cx="10810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rPr>
              <a:t>TaskIdle</a:t>
            </a:r>
          </a:p>
        </p:txBody>
      </p:sp>
      <p:sp>
        <p:nvSpPr>
          <p:cNvPr id="32786" name="Line 48"/>
          <p:cNvSpPr>
            <a:spLocks noChangeShapeType="1"/>
          </p:cNvSpPr>
          <p:nvPr/>
        </p:nvSpPr>
        <p:spPr bwMode="auto">
          <a:xfrm>
            <a:off x="7631113" y="2708275"/>
            <a:ext cx="129540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7" name="Line 49"/>
          <p:cNvSpPr>
            <a:spLocks noChangeShapeType="1"/>
          </p:cNvSpPr>
          <p:nvPr/>
        </p:nvSpPr>
        <p:spPr bwMode="auto">
          <a:xfrm>
            <a:off x="3886200" y="4652963"/>
            <a:ext cx="1079500"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8" name="Line 50"/>
          <p:cNvSpPr>
            <a:spLocks noChangeShapeType="1"/>
          </p:cNvSpPr>
          <p:nvPr/>
        </p:nvSpPr>
        <p:spPr bwMode="auto">
          <a:xfrm flipV="1">
            <a:off x="4967288" y="4076701"/>
            <a:ext cx="0" cy="576263"/>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19" name="Line 51"/>
          <p:cNvSpPr>
            <a:spLocks noChangeShapeType="1"/>
          </p:cNvSpPr>
          <p:nvPr/>
        </p:nvSpPr>
        <p:spPr bwMode="auto">
          <a:xfrm>
            <a:off x="5326064" y="4076700"/>
            <a:ext cx="719137"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0" name="Line 52"/>
          <p:cNvSpPr>
            <a:spLocks noChangeShapeType="1"/>
          </p:cNvSpPr>
          <p:nvPr/>
        </p:nvSpPr>
        <p:spPr bwMode="auto">
          <a:xfrm flipV="1">
            <a:off x="6046788" y="4078288"/>
            <a:ext cx="0" cy="576262"/>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1" name="Line 53"/>
          <p:cNvSpPr>
            <a:spLocks noChangeShapeType="1"/>
          </p:cNvSpPr>
          <p:nvPr/>
        </p:nvSpPr>
        <p:spPr bwMode="auto">
          <a:xfrm>
            <a:off x="6046789" y="4652963"/>
            <a:ext cx="719137"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2" name="Line 54"/>
          <p:cNvSpPr>
            <a:spLocks noChangeShapeType="1"/>
          </p:cNvSpPr>
          <p:nvPr/>
        </p:nvSpPr>
        <p:spPr bwMode="auto">
          <a:xfrm flipV="1">
            <a:off x="7126288" y="4078288"/>
            <a:ext cx="0" cy="576262"/>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3" name="Line 55"/>
          <p:cNvSpPr>
            <a:spLocks noChangeShapeType="1"/>
          </p:cNvSpPr>
          <p:nvPr/>
        </p:nvSpPr>
        <p:spPr bwMode="auto">
          <a:xfrm>
            <a:off x="7126288" y="4078288"/>
            <a:ext cx="1079500"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4" name="Line 56"/>
          <p:cNvSpPr>
            <a:spLocks noChangeShapeType="1"/>
          </p:cNvSpPr>
          <p:nvPr/>
        </p:nvSpPr>
        <p:spPr bwMode="auto">
          <a:xfrm>
            <a:off x="8207376" y="4654550"/>
            <a:ext cx="360363"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25" name="Line 57"/>
          <p:cNvSpPr>
            <a:spLocks noChangeShapeType="1"/>
          </p:cNvSpPr>
          <p:nvPr/>
        </p:nvSpPr>
        <p:spPr bwMode="auto">
          <a:xfrm flipV="1">
            <a:off x="8207375" y="4078288"/>
            <a:ext cx="0" cy="576262"/>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5" name="Group 58"/>
          <p:cNvGrpSpPr/>
          <p:nvPr/>
        </p:nvGrpSpPr>
        <p:grpSpPr bwMode="auto">
          <a:xfrm>
            <a:off x="3022600" y="3933826"/>
            <a:ext cx="6121400" cy="1230313"/>
            <a:chOff x="975" y="2478"/>
            <a:chExt cx="3856" cy="775"/>
          </a:xfrm>
        </p:grpSpPr>
        <p:sp>
          <p:nvSpPr>
            <p:cNvPr id="32806" name="Line 59"/>
            <p:cNvSpPr>
              <a:spLocks noChangeShapeType="1"/>
            </p:cNvSpPr>
            <p:nvPr/>
          </p:nvSpPr>
          <p:spPr bwMode="auto">
            <a:xfrm>
              <a:off x="1519" y="2977"/>
              <a:ext cx="317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07" name="Line 60"/>
            <p:cNvSpPr>
              <a:spLocks noChangeShapeType="1"/>
            </p:cNvSpPr>
            <p:nvPr/>
          </p:nvSpPr>
          <p:spPr bwMode="auto">
            <a:xfrm flipV="1">
              <a:off x="1519" y="2478"/>
              <a:ext cx="0" cy="49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808" name="Text Box 61"/>
            <p:cNvSpPr txBox="1">
              <a:spLocks noChangeArrowheads="1"/>
            </p:cNvSpPr>
            <p:nvPr/>
          </p:nvSpPr>
          <p:spPr bwMode="auto">
            <a:xfrm>
              <a:off x="4513" y="3022"/>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T/s</a:t>
              </a:r>
            </a:p>
          </p:txBody>
        </p:sp>
        <p:sp>
          <p:nvSpPr>
            <p:cNvPr id="32809" name="Text Box 62"/>
            <p:cNvSpPr txBox="1">
              <a:spLocks noChangeArrowheads="1"/>
            </p:cNvSpPr>
            <p:nvPr/>
          </p:nvSpPr>
          <p:spPr bwMode="auto">
            <a:xfrm>
              <a:off x="1337" y="2513"/>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32810" name="Text Box 63"/>
            <p:cNvSpPr txBox="1">
              <a:spLocks noChangeArrowheads="1"/>
            </p:cNvSpPr>
            <p:nvPr/>
          </p:nvSpPr>
          <p:spPr bwMode="auto">
            <a:xfrm>
              <a:off x="1337" y="2830"/>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32811" name="Text Box 64"/>
            <p:cNvSpPr txBox="1">
              <a:spLocks noChangeArrowheads="1"/>
            </p:cNvSpPr>
            <p:nvPr/>
          </p:nvSpPr>
          <p:spPr bwMode="auto">
            <a:xfrm>
              <a:off x="975" y="2659"/>
              <a:ext cx="45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Task0</a:t>
              </a:r>
            </a:p>
          </p:txBody>
        </p:sp>
        <p:sp>
          <p:nvSpPr>
            <p:cNvPr id="32812" name="Text Box 65"/>
            <p:cNvSpPr txBox="1">
              <a:spLocks noChangeArrowheads="1"/>
            </p:cNvSpPr>
            <p:nvPr/>
          </p:nvSpPr>
          <p:spPr bwMode="auto">
            <a:xfrm>
              <a:off x="2744" y="3012"/>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0.5</a:t>
              </a:r>
            </a:p>
          </p:txBody>
        </p:sp>
        <p:sp>
          <p:nvSpPr>
            <p:cNvPr id="32813" name="Text Box 66"/>
            <p:cNvSpPr txBox="1">
              <a:spLocks noChangeArrowheads="1"/>
            </p:cNvSpPr>
            <p:nvPr/>
          </p:nvSpPr>
          <p:spPr bwMode="auto">
            <a:xfrm>
              <a:off x="4150" y="3012"/>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grpSp>
      <p:sp>
        <p:nvSpPr>
          <p:cNvPr id="84035" name="Line 67"/>
          <p:cNvSpPr>
            <a:spLocks noChangeShapeType="1"/>
          </p:cNvSpPr>
          <p:nvPr/>
        </p:nvSpPr>
        <p:spPr bwMode="auto">
          <a:xfrm flipV="1">
            <a:off x="5326063" y="5300663"/>
            <a:ext cx="0" cy="576262"/>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36" name="Line 68"/>
          <p:cNvSpPr>
            <a:spLocks noChangeShapeType="1"/>
          </p:cNvSpPr>
          <p:nvPr/>
        </p:nvSpPr>
        <p:spPr bwMode="auto">
          <a:xfrm>
            <a:off x="4967288" y="5876925"/>
            <a:ext cx="360362"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37" name="Line 69"/>
          <p:cNvSpPr>
            <a:spLocks noChangeShapeType="1"/>
          </p:cNvSpPr>
          <p:nvPr/>
        </p:nvSpPr>
        <p:spPr bwMode="auto">
          <a:xfrm>
            <a:off x="4967288" y="4076700"/>
            <a:ext cx="360362"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38" name="Line 70"/>
          <p:cNvSpPr>
            <a:spLocks noChangeShapeType="1"/>
          </p:cNvSpPr>
          <p:nvPr/>
        </p:nvSpPr>
        <p:spPr bwMode="auto">
          <a:xfrm>
            <a:off x="6046789" y="5300663"/>
            <a:ext cx="719137"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39" name="Line 71"/>
          <p:cNvSpPr>
            <a:spLocks noChangeShapeType="1"/>
          </p:cNvSpPr>
          <p:nvPr/>
        </p:nvSpPr>
        <p:spPr bwMode="auto">
          <a:xfrm>
            <a:off x="6767513" y="4652963"/>
            <a:ext cx="360362"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40" name="Line 72"/>
          <p:cNvSpPr>
            <a:spLocks noChangeShapeType="1"/>
          </p:cNvSpPr>
          <p:nvPr/>
        </p:nvSpPr>
        <p:spPr bwMode="auto">
          <a:xfrm>
            <a:off x="6767513" y="5876925"/>
            <a:ext cx="360362" cy="0"/>
          </a:xfrm>
          <a:prstGeom prst="line">
            <a:avLst/>
          </a:prstGeom>
          <a:noFill/>
          <a:ln w="1905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41" name="Text Box 73"/>
          <p:cNvSpPr txBox="1">
            <a:spLocks noChangeArrowheads="1"/>
          </p:cNvSpPr>
          <p:nvPr/>
        </p:nvSpPr>
        <p:spPr bwMode="auto">
          <a:xfrm>
            <a:off x="3311525" y="3789364"/>
            <a:ext cx="647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P0.9</a:t>
            </a:r>
          </a:p>
        </p:txBody>
      </p:sp>
      <p:sp>
        <p:nvSpPr>
          <p:cNvPr id="84042" name="Text Box 74"/>
          <p:cNvSpPr txBox="1">
            <a:spLocks noChangeArrowheads="1"/>
          </p:cNvSpPr>
          <p:nvPr/>
        </p:nvSpPr>
        <p:spPr bwMode="auto">
          <a:xfrm>
            <a:off x="3309938" y="4954589"/>
            <a:ext cx="647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P0.10</a:t>
            </a:r>
          </a:p>
        </p:txBody>
      </p:sp>
      <p:sp>
        <p:nvSpPr>
          <p:cNvPr id="73" name="燕尾形 72">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3973">
                                            <p:txEl>
                                              <p:pRg st="0" end="0"/>
                                            </p:txEl>
                                          </p:spTgt>
                                        </p:tgtEl>
                                        <p:attrNameLst>
                                          <p:attrName>style.visibility</p:attrName>
                                        </p:attrNameLst>
                                      </p:cBhvr>
                                      <p:to>
                                        <p:strVal val="visible"/>
                                      </p:to>
                                    </p:set>
                                    <p:anim calcmode="lin" valueType="num">
                                      <p:cBhvr additive="base">
                                        <p:cTn id="7" dur="500" fill="hold"/>
                                        <p:tgtEl>
                                          <p:spTgt spid="8397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397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8404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40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2" presetClass="entr" presetSubtype="1" fill="hold" grpId="0" nodeType="clickEffect">
                                  <p:stCondLst>
                                    <p:cond delay="0"/>
                                  </p:stCondLst>
                                  <p:childTnLst>
                                    <p:set>
                                      <p:cBhvr>
                                        <p:cTn id="23" dur="1" fill="hold">
                                          <p:stCondLst>
                                            <p:cond delay="0"/>
                                          </p:stCondLst>
                                        </p:cTn>
                                        <p:tgtEl>
                                          <p:spTgt spid="84015">
                                            <p:txEl>
                                              <p:pRg st="0" end="0"/>
                                            </p:txEl>
                                          </p:spTgt>
                                        </p:tgtEl>
                                        <p:attrNameLst>
                                          <p:attrName>style.visibility</p:attrName>
                                        </p:attrNameLst>
                                      </p:cBhvr>
                                      <p:to>
                                        <p:strVal val="visible"/>
                                      </p:to>
                                    </p:set>
                                    <p:animEffect transition="in" filter="slide(fromTop)">
                                      <p:cBhvr>
                                        <p:cTn id="24" dur="500"/>
                                        <p:tgtEl>
                                          <p:spTgt spid="84015">
                                            <p:txEl>
                                              <p:pRg st="0" end="0"/>
                                            </p:txEl>
                                          </p:spTgt>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84017"/>
                                        </p:tgtEl>
                                        <p:attrNameLst>
                                          <p:attrName>style.visibility</p:attrName>
                                        </p:attrNameLst>
                                      </p:cBhvr>
                                      <p:to>
                                        <p:strVal val="visible"/>
                                      </p:to>
                                    </p:set>
                                    <p:animEffect transition="in" filter="wipe(left)">
                                      <p:cBhvr>
                                        <p:cTn id="28" dur="500"/>
                                        <p:tgtEl>
                                          <p:spTgt spid="8401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83997"/>
                                        </p:tgtEl>
                                        <p:attrNameLst>
                                          <p:attrName>style.visibility</p:attrName>
                                        </p:attrNameLst>
                                      </p:cBhvr>
                                      <p:to>
                                        <p:strVal val="visible"/>
                                      </p:to>
                                    </p:set>
                                    <p:animEffect transition="in" filter="wipe(left)">
                                      <p:cBhvr>
                                        <p:cTn id="31" dur="500"/>
                                        <p:tgtEl>
                                          <p:spTgt spid="83997"/>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xit" presetSubtype="4" fill="hold" grpId="1" nodeType="clickEffect">
                                  <p:stCondLst>
                                    <p:cond delay="0"/>
                                  </p:stCondLst>
                                  <p:childTnLst>
                                    <p:animEffect transition="out" filter="slide(fromBottom)">
                                      <p:cBhvr>
                                        <p:cTn id="35" dur="500"/>
                                        <p:tgtEl>
                                          <p:spTgt spid="84015">
                                            <p:txEl>
                                              <p:pRg st="0" end="0"/>
                                            </p:txEl>
                                          </p:spTgt>
                                        </p:tgtEl>
                                      </p:cBhvr>
                                    </p:animEffect>
                                    <p:set>
                                      <p:cBhvr>
                                        <p:cTn id="36" dur="1" fill="hold">
                                          <p:stCondLst>
                                            <p:cond delay="499"/>
                                          </p:stCondLst>
                                        </p:cTn>
                                        <p:tgtEl>
                                          <p:spTgt spid="84015">
                                            <p:txEl>
                                              <p:pRg st="0" end="0"/>
                                            </p:txEl>
                                          </p:spTgt>
                                        </p:tgtEl>
                                        <p:attrNameLst>
                                          <p:attrName>style.visibility</p:attrName>
                                        </p:attrNameLst>
                                      </p:cBhvr>
                                      <p:to>
                                        <p:strVal val="hidden"/>
                                      </p:to>
                                    </p:set>
                                  </p:childTnLst>
                                </p:cTn>
                              </p:par>
                            </p:childTnLst>
                          </p:cTn>
                        </p:par>
                        <p:par>
                          <p:cTn id="37" fill="hold">
                            <p:stCondLst>
                              <p:cond delay="500"/>
                            </p:stCondLst>
                            <p:childTnLst>
                              <p:par>
                                <p:cTn id="38" presetID="12" presetClass="entr" presetSubtype="1" fill="hold" grpId="0" nodeType="afterEffect">
                                  <p:stCondLst>
                                    <p:cond delay="0"/>
                                  </p:stCondLst>
                                  <p:childTnLst>
                                    <p:set>
                                      <p:cBhvr>
                                        <p:cTn id="39" dur="1" fill="hold">
                                          <p:stCondLst>
                                            <p:cond delay="0"/>
                                          </p:stCondLst>
                                        </p:cTn>
                                        <p:tgtEl>
                                          <p:spTgt spid="84013"/>
                                        </p:tgtEl>
                                        <p:attrNameLst>
                                          <p:attrName>style.visibility</p:attrName>
                                        </p:attrNameLst>
                                      </p:cBhvr>
                                      <p:to>
                                        <p:strVal val="visible"/>
                                      </p:to>
                                    </p:set>
                                    <p:animEffect transition="in" filter="slide(fromTop)">
                                      <p:cBhvr>
                                        <p:cTn id="40" dur="500"/>
                                        <p:tgtEl>
                                          <p:spTgt spid="84013"/>
                                        </p:tgtEl>
                                      </p:cBhvr>
                                    </p:animEffect>
                                  </p:childTnLst>
                                </p:cTn>
                              </p:par>
                            </p:childTnLst>
                          </p:cTn>
                        </p:par>
                        <p:par>
                          <p:cTn id="41" fill="hold">
                            <p:stCondLst>
                              <p:cond delay="1000"/>
                            </p:stCondLst>
                            <p:childTnLst>
                              <p:par>
                                <p:cTn id="42" presetID="22" presetClass="entr" presetSubtype="4" fill="hold" grpId="0" nodeType="afterEffect">
                                  <p:stCondLst>
                                    <p:cond delay="0"/>
                                  </p:stCondLst>
                                  <p:childTnLst>
                                    <p:set>
                                      <p:cBhvr>
                                        <p:cTn id="43" dur="1" fill="hold">
                                          <p:stCondLst>
                                            <p:cond delay="0"/>
                                          </p:stCondLst>
                                        </p:cTn>
                                        <p:tgtEl>
                                          <p:spTgt spid="84018"/>
                                        </p:tgtEl>
                                        <p:attrNameLst>
                                          <p:attrName>style.visibility</p:attrName>
                                        </p:attrNameLst>
                                      </p:cBhvr>
                                      <p:to>
                                        <p:strVal val="visible"/>
                                      </p:to>
                                    </p:set>
                                    <p:animEffect transition="in" filter="wipe(down)">
                                      <p:cBhvr>
                                        <p:cTn id="44" dur="500"/>
                                        <p:tgtEl>
                                          <p:spTgt spid="84018"/>
                                        </p:tgtEl>
                                      </p:cBhvr>
                                    </p:animEffect>
                                  </p:childTnLst>
                                </p:cTn>
                              </p:par>
                            </p:childTnLst>
                          </p:cTn>
                        </p:par>
                        <p:par>
                          <p:cTn id="45" fill="hold">
                            <p:stCondLst>
                              <p:cond delay="1500"/>
                            </p:stCondLst>
                            <p:childTnLst>
                              <p:par>
                                <p:cTn id="46" presetID="1" presetClass="exit" presetSubtype="0" fill="hold" grpId="0" nodeType="afterEffect">
                                  <p:stCondLst>
                                    <p:cond delay="0"/>
                                  </p:stCondLst>
                                  <p:childTnLst>
                                    <p:set>
                                      <p:cBhvr>
                                        <p:cTn id="47" dur="1" fill="hold">
                                          <p:stCondLst>
                                            <p:cond delay="0"/>
                                          </p:stCondLst>
                                        </p:cTn>
                                        <p:tgtEl>
                                          <p:spTgt spid="8397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2" presetClass="exit" presetSubtype="4" fill="hold" grpId="1" nodeType="clickEffect">
                                  <p:stCondLst>
                                    <p:cond delay="0"/>
                                  </p:stCondLst>
                                  <p:childTnLst>
                                    <p:animEffect transition="out" filter="slide(fromBottom)">
                                      <p:cBhvr>
                                        <p:cTn id="51" dur="500"/>
                                        <p:tgtEl>
                                          <p:spTgt spid="84013"/>
                                        </p:tgtEl>
                                      </p:cBhvr>
                                    </p:animEffect>
                                    <p:set>
                                      <p:cBhvr>
                                        <p:cTn id="52" dur="1" fill="hold">
                                          <p:stCondLst>
                                            <p:cond delay="499"/>
                                          </p:stCondLst>
                                        </p:cTn>
                                        <p:tgtEl>
                                          <p:spTgt spid="84013"/>
                                        </p:tgtEl>
                                        <p:attrNameLst>
                                          <p:attrName>style.visibility</p:attrName>
                                        </p:attrNameLst>
                                      </p:cBhvr>
                                      <p:to>
                                        <p:strVal val="hidden"/>
                                      </p:to>
                                    </p:set>
                                  </p:childTnLst>
                                </p:cTn>
                              </p:par>
                            </p:childTnLst>
                          </p:cTn>
                        </p:par>
                        <p:par>
                          <p:cTn id="53" fill="hold">
                            <p:stCondLst>
                              <p:cond delay="500"/>
                            </p:stCondLst>
                            <p:childTnLst>
                              <p:par>
                                <p:cTn id="54" presetID="12" presetClass="entr" presetSubtype="1" fill="hold" grpId="2" nodeType="afterEffect">
                                  <p:stCondLst>
                                    <p:cond delay="0"/>
                                  </p:stCondLst>
                                  <p:childTnLst>
                                    <p:set>
                                      <p:cBhvr>
                                        <p:cTn id="55" dur="1" fill="hold">
                                          <p:stCondLst>
                                            <p:cond delay="0"/>
                                          </p:stCondLst>
                                        </p:cTn>
                                        <p:tgtEl>
                                          <p:spTgt spid="84015">
                                            <p:txEl>
                                              <p:pRg st="0" end="0"/>
                                            </p:txEl>
                                          </p:spTgt>
                                        </p:tgtEl>
                                        <p:attrNameLst>
                                          <p:attrName>style.visibility</p:attrName>
                                        </p:attrNameLst>
                                      </p:cBhvr>
                                      <p:to>
                                        <p:strVal val="visible"/>
                                      </p:to>
                                    </p:set>
                                    <p:animEffect transition="in" filter="slide(fromTop)">
                                      <p:cBhvr>
                                        <p:cTn id="56" dur="500"/>
                                        <p:tgtEl>
                                          <p:spTgt spid="84015">
                                            <p:txEl>
                                              <p:pRg st="0" end="0"/>
                                            </p:txEl>
                                          </p:spTgt>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84037"/>
                                        </p:tgtEl>
                                        <p:attrNameLst>
                                          <p:attrName>style.visibility</p:attrName>
                                        </p:attrNameLst>
                                      </p:cBhvr>
                                      <p:to>
                                        <p:strVal val="visible"/>
                                      </p:to>
                                    </p:set>
                                    <p:animEffect transition="in" filter="wipe(left)">
                                      <p:cBhvr>
                                        <p:cTn id="60" dur="500"/>
                                        <p:tgtEl>
                                          <p:spTgt spid="84037"/>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84036"/>
                                        </p:tgtEl>
                                        <p:attrNameLst>
                                          <p:attrName>style.visibility</p:attrName>
                                        </p:attrNameLst>
                                      </p:cBhvr>
                                      <p:to>
                                        <p:strVal val="visible"/>
                                      </p:to>
                                    </p:set>
                                    <p:animEffect transition="in" filter="wipe(left)">
                                      <p:cBhvr>
                                        <p:cTn id="63" dur="500"/>
                                        <p:tgtEl>
                                          <p:spTgt spid="84036"/>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xit" presetSubtype="4" fill="hold" grpId="3" nodeType="clickEffect">
                                  <p:stCondLst>
                                    <p:cond delay="0"/>
                                  </p:stCondLst>
                                  <p:childTnLst>
                                    <p:animEffect transition="out" filter="slide(fromBottom)">
                                      <p:cBhvr>
                                        <p:cTn id="67" dur="500"/>
                                        <p:tgtEl>
                                          <p:spTgt spid="84015">
                                            <p:txEl>
                                              <p:pRg st="0" end="0"/>
                                            </p:txEl>
                                          </p:spTgt>
                                        </p:tgtEl>
                                      </p:cBhvr>
                                    </p:animEffect>
                                    <p:set>
                                      <p:cBhvr>
                                        <p:cTn id="68" dur="1" fill="hold">
                                          <p:stCondLst>
                                            <p:cond delay="499"/>
                                          </p:stCondLst>
                                        </p:cTn>
                                        <p:tgtEl>
                                          <p:spTgt spid="84015">
                                            <p:txEl>
                                              <p:pRg st="0" end="0"/>
                                            </p:txEl>
                                          </p:spTgt>
                                        </p:tgtEl>
                                        <p:attrNameLst>
                                          <p:attrName>style.visibility</p:attrName>
                                        </p:attrNameLst>
                                      </p:cBhvr>
                                      <p:to>
                                        <p:strVal val="hidden"/>
                                      </p:to>
                                    </p:set>
                                  </p:childTnLst>
                                </p:cTn>
                              </p:par>
                            </p:childTnLst>
                          </p:cTn>
                        </p:par>
                        <p:par>
                          <p:cTn id="69" fill="hold">
                            <p:stCondLst>
                              <p:cond delay="500"/>
                            </p:stCondLst>
                            <p:childTnLst>
                              <p:par>
                                <p:cTn id="70" presetID="12" presetClass="entr" presetSubtype="1" fill="hold" grpId="0" nodeType="afterEffect">
                                  <p:stCondLst>
                                    <p:cond delay="0"/>
                                  </p:stCondLst>
                                  <p:childTnLst>
                                    <p:set>
                                      <p:cBhvr>
                                        <p:cTn id="71" dur="1" fill="hold">
                                          <p:stCondLst>
                                            <p:cond delay="0"/>
                                          </p:stCondLst>
                                        </p:cTn>
                                        <p:tgtEl>
                                          <p:spTgt spid="84014"/>
                                        </p:tgtEl>
                                        <p:attrNameLst>
                                          <p:attrName>style.visibility</p:attrName>
                                        </p:attrNameLst>
                                      </p:cBhvr>
                                      <p:to>
                                        <p:strVal val="visible"/>
                                      </p:to>
                                    </p:set>
                                    <p:animEffect transition="in" filter="slide(fromTop)">
                                      <p:cBhvr>
                                        <p:cTn id="72" dur="500"/>
                                        <p:tgtEl>
                                          <p:spTgt spid="84014"/>
                                        </p:tgtEl>
                                      </p:cBhvr>
                                    </p:animEffect>
                                  </p:childTnLst>
                                </p:cTn>
                              </p:par>
                            </p:childTnLst>
                          </p:cTn>
                        </p:par>
                        <p:par>
                          <p:cTn id="73" fill="hold">
                            <p:stCondLst>
                              <p:cond delay="1000"/>
                            </p:stCondLst>
                            <p:childTnLst>
                              <p:par>
                                <p:cTn id="74" presetID="22" presetClass="entr" presetSubtype="4" fill="hold" grpId="0" nodeType="afterEffect">
                                  <p:stCondLst>
                                    <p:cond delay="0"/>
                                  </p:stCondLst>
                                  <p:childTnLst>
                                    <p:set>
                                      <p:cBhvr>
                                        <p:cTn id="75" dur="1" fill="hold">
                                          <p:stCondLst>
                                            <p:cond delay="0"/>
                                          </p:stCondLst>
                                        </p:cTn>
                                        <p:tgtEl>
                                          <p:spTgt spid="84035"/>
                                        </p:tgtEl>
                                        <p:attrNameLst>
                                          <p:attrName>style.visibility</p:attrName>
                                        </p:attrNameLst>
                                      </p:cBhvr>
                                      <p:to>
                                        <p:strVal val="visible"/>
                                      </p:to>
                                    </p:set>
                                    <p:animEffect transition="in" filter="wipe(down)">
                                      <p:cBhvr>
                                        <p:cTn id="76" dur="500"/>
                                        <p:tgtEl>
                                          <p:spTgt spid="84035"/>
                                        </p:tgtEl>
                                      </p:cBhvr>
                                    </p:animEffect>
                                  </p:childTnLst>
                                </p:cTn>
                              </p:par>
                            </p:childTnLst>
                          </p:cTn>
                        </p:par>
                        <p:par>
                          <p:cTn id="77" fill="hold">
                            <p:stCondLst>
                              <p:cond delay="1500"/>
                            </p:stCondLst>
                            <p:childTnLst>
                              <p:par>
                                <p:cTn id="78" presetID="1" presetClass="exit" presetSubtype="0" fill="hold" grpId="0" nodeType="afterEffect">
                                  <p:stCondLst>
                                    <p:cond delay="0"/>
                                  </p:stCondLst>
                                  <p:childTnLst>
                                    <p:set>
                                      <p:cBhvr>
                                        <p:cTn id="79" dur="1" fill="hold">
                                          <p:stCondLst>
                                            <p:cond delay="0"/>
                                          </p:stCondLst>
                                        </p:cTn>
                                        <p:tgtEl>
                                          <p:spTgt spid="8397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2" presetClass="exit" presetSubtype="4" fill="hold" grpId="1" nodeType="clickEffect">
                                  <p:stCondLst>
                                    <p:cond delay="0"/>
                                  </p:stCondLst>
                                  <p:childTnLst>
                                    <p:animEffect transition="out" filter="slide(fromBottom)">
                                      <p:cBhvr>
                                        <p:cTn id="83" dur="500"/>
                                        <p:tgtEl>
                                          <p:spTgt spid="84014"/>
                                        </p:tgtEl>
                                      </p:cBhvr>
                                    </p:animEffect>
                                    <p:set>
                                      <p:cBhvr>
                                        <p:cTn id="84" dur="1" fill="hold">
                                          <p:stCondLst>
                                            <p:cond delay="499"/>
                                          </p:stCondLst>
                                        </p:cTn>
                                        <p:tgtEl>
                                          <p:spTgt spid="84014"/>
                                        </p:tgtEl>
                                        <p:attrNameLst>
                                          <p:attrName>style.visibility</p:attrName>
                                        </p:attrNameLst>
                                      </p:cBhvr>
                                      <p:to>
                                        <p:strVal val="hidden"/>
                                      </p:to>
                                    </p:set>
                                  </p:childTnLst>
                                </p:cTn>
                              </p:par>
                            </p:childTnLst>
                          </p:cTn>
                        </p:par>
                        <p:par>
                          <p:cTn id="85" fill="hold">
                            <p:stCondLst>
                              <p:cond delay="500"/>
                            </p:stCondLst>
                            <p:childTnLst>
                              <p:par>
                                <p:cTn id="86" presetID="12" presetClass="entr" presetSubtype="1" fill="hold" grpId="4" nodeType="afterEffect">
                                  <p:stCondLst>
                                    <p:cond delay="0"/>
                                  </p:stCondLst>
                                  <p:childTnLst>
                                    <p:set>
                                      <p:cBhvr>
                                        <p:cTn id="87" dur="1" fill="hold">
                                          <p:stCondLst>
                                            <p:cond delay="0"/>
                                          </p:stCondLst>
                                        </p:cTn>
                                        <p:tgtEl>
                                          <p:spTgt spid="84015">
                                            <p:txEl>
                                              <p:pRg st="0" end="0"/>
                                            </p:txEl>
                                          </p:spTgt>
                                        </p:tgtEl>
                                        <p:attrNameLst>
                                          <p:attrName>style.visibility</p:attrName>
                                        </p:attrNameLst>
                                      </p:cBhvr>
                                      <p:to>
                                        <p:strVal val="visible"/>
                                      </p:to>
                                    </p:set>
                                    <p:animEffect transition="in" filter="slide(fromTop)">
                                      <p:cBhvr>
                                        <p:cTn id="88" dur="500"/>
                                        <p:tgtEl>
                                          <p:spTgt spid="84015">
                                            <p:txEl>
                                              <p:pRg st="0" end="0"/>
                                            </p:txEl>
                                          </p:spTgt>
                                        </p:tgtEl>
                                      </p:cBhvr>
                                    </p:animEffect>
                                  </p:childTnLst>
                                </p:cTn>
                              </p:par>
                            </p:childTnLst>
                          </p:cTn>
                        </p:par>
                        <p:par>
                          <p:cTn id="89" fill="hold">
                            <p:stCondLst>
                              <p:cond delay="1000"/>
                            </p:stCondLst>
                            <p:childTnLst>
                              <p:par>
                                <p:cTn id="90" presetID="22" presetClass="entr" presetSubtype="8" fill="hold" grpId="0" nodeType="afterEffect">
                                  <p:stCondLst>
                                    <p:cond delay="0"/>
                                  </p:stCondLst>
                                  <p:childTnLst>
                                    <p:set>
                                      <p:cBhvr>
                                        <p:cTn id="91" dur="1" fill="hold">
                                          <p:stCondLst>
                                            <p:cond delay="0"/>
                                          </p:stCondLst>
                                        </p:cTn>
                                        <p:tgtEl>
                                          <p:spTgt spid="84009"/>
                                        </p:tgtEl>
                                        <p:attrNameLst>
                                          <p:attrName>style.visibility</p:attrName>
                                        </p:attrNameLst>
                                      </p:cBhvr>
                                      <p:to>
                                        <p:strVal val="visible"/>
                                      </p:to>
                                    </p:set>
                                    <p:animEffect transition="in" filter="wipe(left)">
                                      <p:cBhvr>
                                        <p:cTn id="92" dur="500"/>
                                        <p:tgtEl>
                                          <p:spTgt spid="84009"/>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84019"/>
                                        </p:tgtEl>
                                        <p:attrNameLst>
                                          <p:attrName>style.visibility</p:attrName>
                                        </p:attrNameLst>
                                      </p:cBhvr>
                                      <p:to>
                                        <p:strVal val="visible"/>
                                      </p:to>
                                    </p:set>
                                    <p:animEffect transition="in" filter="wipe(left)">
                                      <p:cBhvr>
                                        <p:cTn id="95" dur="500"/>
                                        <p:tgtEl>
                                          <p:spTgt spid="84019"/>
                                        </p:tgtEl>
                                      </p:cBhvr>
                                    </p:animEffect>
                                  </p:childTnLst>
                                </p:cTn>
                              </p:par>
                            </p:childTnLst>
                          </p:cTn>
                        </p:par>
                      </p:childTnLst>
                    </p:cTn>
                  </p:par>
                  <p:par>
                    <p:cTn id="96" fill="hold">
                      <p:stCondLst>
                        <p:cond delay="indefinite"/>
                      </p:stCondLst>
                      <p:childTnLst>
                        <p:par>
                          <p:cTn id="97" fill="hold">
                            <p:stCondLst>
                              <p:cond delay="0"/>
                            </p:stCondLst>
                            <p:childTnLst>
                              <p:par>
                                <p:cTn id="98" presetID="12" presetClass="exit" presetSubtype="4" fill="hold" grpId="5" nodeType="clickEffect">
                                  <p:stCondLst>
                                    <p:cond delay="0"/>
                                  </p:stCondLst>
                                  <p:childTnLst>
                                    <p:animEffect transition="out" filter="slide(fromBottom)">
                                      <p:cBhvr>
                                        <p:cTn id="99" dur="500"/>
                                        <p:tgtEl>
                                          <p:spTgt spid="84015">
                                            <p:txEl>
                                              <p:pRg st="0" end="0"/>
                                            </p:txEl>
                                          </p:spTgt>
                                        </p:tgtEl>
                                      </p:cBhvr>
                                    </p:animEffect>
                                    <p:set>
                                      <p:cBhvr>
                                        <p:cTn id="100" dur="1" fill="hold">
                                          <p:stCondLst>
                                            <p:cond delay="499"/>
                                          </p:stCondLst>
                                        </p:cTn>
                                        <p:tgtEl>
                                          <p:spTgt spid="84015">
                                            <p:txEl>
                                              <p:pRg st="0" end="0"/>
                                            </p:txEl>
                                          </p:spTgt>
                                        </p:tgtEl>
                                        <p:attrNameLst>
                                          <p:attrName>style.visibility</p:attrName>
                                        </p:attrNameLst>
                                      </p:cBhvr>
                                      <p:to>
                                        <p:strVal val="hidden"/>
                                      </p:to>
                                    </p:set>
                                  </p:childTnLst>
                                </p:cTn>
                              </p:par>
                            </p:childTnLst>
                          </p:cTn>
                        </p:par>
                        <p:par>
                          <p:cTn id="101" fill="hold">
                            <p:stCondLst>
                              <p:cond delay="500"/>
                            </p:stCondLst>
                            <p:childTnLst>
                              <p:par>
                                <p:cTn id="102" presetID="12" presetClass="entr" presetSubtype="1" fill="hold" grpId="2" nodeType="afterEffect">
                                  <p:stCondLst>
                                    <p:cond delay="0"/>
                                  </p:stCondLst>
                                  <p:childTnLst>
                                    <p:set>
                                      <p:cBhvr>
                                        <p:cTn id="103" dur="1" fill="hold">
                                          <p:stCondLst>
                                            <p:cond delay="0"/>
                                          </p:stCondLst>
                                        </p:cTn>
                                        <p:tgtEl>
                                          <p:spTgt spid="84013"/>
                                        </p:tgtEl>
                                        <p:attrNameLst>
                                          <p:attrName>style.visibility</p:attrName>
                                        </p:attrNameLst>
                                      </p:cBhvr>
                                      <p:to>
                                        <p:strVal val="visible"/>
                                      </p:to>
                                    </p:set>
                                    <p:animEffect transition="in" filter="slide(fromTop)">
                                      <p:cBhvr>
                                        <p:cTn id="104" dur="500"/>
                                        <p:tgtEl>
                                          <p:spTgt spid="84013"/>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84020"/>
                                        </p:tgtEl>
                                        <p:attrNameLst>
                                          <p:attrName>style.visibility</p:attrName>
                                        </p:attrNameLst>
                                      </p:cBhvr>
                                      <p:to>
                                        <p:strVal val="visible"/>
                                      </p:to>
                                    </p:set>
                                    <p:animEffect transition="in" filter="wipe(up)">
                                      <p:cBhvr>
                                        <p:cTn id="108" dur="500"/>
                                        <p:tgtEl>
                                          <p:spTgt spid="84020"/>
                                        </p:tgtEl>
                                      </p:cBhvr>
                                    </p:animEffect>
                                  </p:childTnLst>
                                </p:cTn>
                              </p:par>
                            </p:childTnLst>
                          </p:cTn>
                        </p:par>
                        <p:par>
                          <p:cTn id="109" fill="hold">
                            <p:stCondLst>
                              <p:cond delay="1500"/>
                            </p:stCondLst>
                            <p:childTnLst>
                              <p:par>
                                <p:cTn id="110" presetID="1" presetClass="entr" presetSubtype="0" fill="hold" grpId="1" nodeType="afterEffect">
                                  <p:stCondLst>
                                    <p:cond delay="0"/>
                                  </p:stCondLst>
                                  <p:childTnLst>
                                    <p:set>
                                      <p:cBhvr>
                                        <p:cTn id="111" dur="1" fill="hold">
                                          <p:stCondLst>
                                            <p:cond delay="0"/>
                                          </p:stCondLst>
                                        </p:cTn>
                                        <p:tgtEl>
                                          <p:spTgt spid="83974"/>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2" presetClass="exit" presetSubtype="4" fill="hold" grpId="3" nodeType="clickEffect">
                                  <p:stCondLst>
                                    <p:cond delay="0"/>
                                  </p:stCondLst>
                                  <p:childTnLst>
                                    <p:animEffect transition="out" filter="slide(fromBottom)">
                                      <p:cBhvr>
                                        <p:cTn id="115" dur="500"/>
                                        <p:tgtEl>
                                          <p:spTgt spid="84013"/>
                                        </p:tgtEl>
                                      </p:cBhvr>
                                    </p:animEffect>
                                    <p:set>
                                      <p:cBhvr>
                                        <p:cTn id="116" dur="1" fill="hold">
                                          <p:stCondLst>
                                            <p:cond delay="499"/>
                                          </p:stCondLst>
                                        </p:cTn>
                                        <p:tgtEl>
                                          <p:spTgt spid="84013"/>
                                        </p:tgtEl>
                                        <p:attrNameLst>
                                          <p:attrName>style.visibility</p:attrName>
                                        </p:attrNameLst>
                                      </p:cBhvr>
                                      <p:to>
                                        <p:strVal val="hidden"/>
                                      </p:to>
                                    </p:set>
                                  </p:childTnLst>
                                </p:cTn>
                              </p:par>
                            </p:childTnLst>
                          </p:cTn>
                        </p:par>
                        <p:par>
                          <p:cTn id="117" fill="hold">
                            <p:stCondLst>
                              <p:cond delay="500"/>
                            </p:stCondLst>
                            <p:childTnLst>
                              <p:par>
                                <p:cTn id="118" presetID="12" presetClass="entr" presetSubtype="1" fill="hold" grpId="6" nodeType="afterEffect">
                                  <p:stCondLst>
                                    <p:cond delay="0"/>
                                  </p:stCondLst>
                                  <p:childTnLst>
                                    <p:set>
                                      <p:cBhvr>
                                        <p:cTn id="119" dur="1" fill="hold">
                                          <p:stCondLst>
                                            <p:cond delay="0"/>
                                          </p:stCondLst>
                                        </p:cTn>
                                        <p:tgtEl>
                                          <p:spTgt spid="84015">
                                            <p:txEl>
                                              <p:pRg st="0" end="0"/>
                                            </p:txEl>
                                          </p:spTgt>
                                        </p:tgtEl>
                                        <p:attrNameLst>
                                          <p:attrName>style.visibility</p:attrName>
                                        </p:attrNameLst>
                                      </p:cBhvr>
                                      <p:to>
                                        <p:strVal val="visible"/>
                                      </p:to>
                                    </p:set>
                                    <p:animEffect transition="in" filter="slide(fromTop)">
                                      <p:cBhvr>
                                        <p:cTn id="120" dur="500"/>
                                        <p:tgtEl>
                                          <p:spTgt spid="84015">
                                            <p:txEl>
                                              <p:pRg st="0" end="0"/>
                                            </p:txEl>
                                          </p:spTgt>
                                        </p:tgtEl>
                                      </p:cBhvr>
                                    </p:animEffect>
                                  </p:childTnLst>
                                </p:cTn>
                              </p:par>
                            </p:childTnLst>
                          </p:cTn>
                        </p:par>
                        <p:par>
                          <p:cTn id="121" fill="hold">
                            <p:stCondLst>
                              <p:cond delay="1000"/>
                            </p:stCondLst>
                            <p:childTnLst>
                              <p:par>
                                <p:cTn id="122" presetID="22" presetClass="entr" presetSubtype="8" fill="hold" grpId="0" nodeType="afterEffect">
                                  <p:stCondLst>
                                    <p:cond delay="0"/>
                                  </p:stCondLst>
                                  <p:childTnLst>
                                    <p:set>
                                      <p:cBhvr>
                                        <p:cTn id="123" dur="1" fill="hold">
                                          <p:stCondLst>
                                            <p:cond delay="0"/>
                                          </p:stCondLst>
                                        </p:cTn>
                                        <p:tgtEl>
                                          <p:spTgt spid="84021"/>
                                        </p:tgtEl>
                                        <p:attrNameLst>
                                          <p:attrName>style.visibility</p:attrName>
                                        </p:attrNameLst>
                                      </p:cBhvr>
                                      <p:to>
                                        <p:strVal val="visible"/>
                                      </p:to>
                                    </p:set>
                                    <p:animEffect transition="in" filter="wipe(left)">
                                      <p:cBhvr>
                                        <p:cTn id="124" dur="500"/>
                                        <p:tgtEl>
                                          <p:spTgt spid="84021"/>
                                        </p:tgtEl>
                                      </p:cBhvr>
                                    </p:animEffect>
                                  </p:childTnLst>
                                </p:cTn>
                              </p:par>
                              <p:par>
                                <p:cTn id="125" presetID="22" presetClass="entr" presetSubtype="8" fill="hold" grpId="0" nodeType="withEffect">
                                  <p:stCondLst>
                                    <p:cond delay="0"/>
                                  </p:stCondLst>
                                  <p:childTnLst>
                                    <p:set>
                                      <p:cBhvr>
                                        <p:cTn id="126" dur="1" fill="hold">
                                          <p:stCondLst>
                                            <p:cond delay="0"/>
                                          </p:stCondLst>
                                        </p:cTn>
                                        <p:tgtEl>
                                          <p:spTgt spid="84038"/>
                                        </p:tgtEl>
                                        <p:attrNameLst>
                                          <p:attrName>style.visibility</p:attrName>
                                        </p:attrNameLst>
                                      </p:cBhvr>
                                      <p:to>
                                        <p:strVal val="visible"/>
                                      </p:to>
                                    </p:set>
                                    <p:animEffect transition="in" filter="wipe(left)">
                                      <p:cBhvr>
                                        <p:cTn id="127" dur="500"/>
                                        <p:tgtEl>
                                          <p:spTgt spid="84038"/>
                                        </p:tgtEl>
                                      </p:cBhvr>
                                    </p:animEffect>
                                  </p:childTnLst>
                                </p:cTn>
                              </p:par>
                            </p:childTnLst>
                          </p:cTn>
                        </p:par>
                      </p:childTnLst>
                    </p:cTn>
                  </p:par>
                  <p:par>
                    <p:cTn id="128" fill="hold">
                      <p:stCondLst>
                        <p:cond delay="indefinite"/>
                      </p:stCondLst>
                      <p:childTnLst>
                        <p:par>
                          <p:cTn id="129" fill="hold">
                            <p:stCondLst>
                              <p:cond delay="0"/>
                            </p:stCondLst>
                            <p:childTnLst>
                              <p:par>
                                <p:cTn id="130" presetID="12" presetClass="exit" presetSubtype="4" fill="hold" grpId="7" nodeType="clickEffect">
                                  <p:stCondLst>
                                    <p:cond delay="0"/>
                                  </p:stCondLst>
                                  <p:childTnLst>
                                    <p:animEffect transition="out" filter="slide(fromBottom)">
                                      <p:cBhvr>
                                        <p:cTn id="131" dur="500"/>
                                        <p:tgtEl>
                                          <p:spTgt spid="84015">
                                            <p:txEl>
                                              <p:pRg st="0" end="0"/>
                                            </p:txEl>
                                          </p:spTgt>
                                        </p:tgtEl>
                                      </p:cBhvr>
                                    </p:animEffect>
                                    <p:set>
                                      <p:cBhvr>
                                        <p:cTn id="132" dur="1" fill="hold">
                                          <p:stCondLst>
                                            <p:cond delay="499"/>
                                          </p:stCondLst>
                                        </p:cTn>
                                        <p:tgtEl>
                                          <p:spTgt spid="84015">
                                            <p:txEl>
                                              <p:pRg st="0" end="0"/>
                                            </p:txEl>
                                          </p:spTgt>
                                        </p:tgtEl>
                                        <p:attrNameLst>
                                          <p:attrName>style.visibility</p:attrName>
                                        </p:attrNameLst>
                                      </p:cBhvr>
                                      <p:to>
                                        <p:strVal val="hidden"/>
                                      </p:to>
                                    </p:set>
                                  </p:childTnLst>
                                </p:cTn>
                              </p:par>
                            </p:childTnLst>
                          </p:cTn>
                        </p:par>
                        <p:par>
                          <p:cTn id="133" fill="hold">
                            <p:stCondLst>
                              <p:cond delay="500"/>
                            </p:stCondLst>
                            <p:childTnLst>
                              <p:par>
                                <p:cTn id="134" presetID="12" presetClass="entr" presetSubtype="1" fill="hold" grpId="2" nodeType="afterEffect">
                                  <p:stCondLst>
                                    <p:cond delay="0"/>
                                  </p:stCondLst>
                                  <p:childTnLst>
                                    <p:set>
                                      <p:cBhvr>
                                        <p:cTn id="135" dur="1" fill="hold">
                                          <p:stCondLst>
                                            <p:cond delay="0"/>
                                          </p:stCondLst>
                                        </p:cTn>
                                        <p:tgtEl>
                                          <p:spTgt spid="84014"/>
                                        </p:tgtEl>
                                        <p:attrNameLst>
                                          <p:attrName>style.visibility</p:attrName>
                                        </p:attrNameLst>
                                      </p:cBhvr>
                                      <p:to>
                                        <p:strVal val="visible"/>
                                      </p:to>
                                    </p:set>
                                    <p:animEffect transition="in" filter="slide(fromTop)">
                                      <p:cBhvr>
                                        <p:cTn id="136" dur="500"/>
                                        <p:tgtEl>
                                          <p:spTgt spid="84014"/>
                                        </p:tgtEl>
                                      </p:cBhvr>
                                    </p:animEffect>
                                  </p:childTnLst>
                                </p:cTn>
                              </p:par>
                            </p:childTnLst>
                          </p:cTn>
                        </p:par>
                        <p:par>
                          <p:cTn id="137" fill="hold">
                            <p:stCondLst>
                              <p:cond delay="1000"/>
                            </p:stCondLst>
                            <p:childTnLst>
                              <p:par>
                                <p:cTn id="138" presetID="22" presetClass="entr" presetSubtype="1" fill="hold" grpId="0" nodeType="afterEffect">
                                  <p:stCondLst>
                                    <p:cond delay="0"/>
                                  </p:stCondLst>
                                  <p:childTnLst>
                                    <p:set>
                                      <p:cBhvr>
                                        <p:cTn id="139" dur="1" fill="hold">
                                          <p:stCondLst>
                                            <p:cond delay="0"/>
                                          </p:stCondLst>
                                        </p:cTn>
                                        <p:tgtEl>
                                          <p:spTgt spid="83998"/>
                                        </p:tgtEl>
                                        <p:attrNameLst>
                                          <p:attrName>style.visibility</p:attrName>
                                        </p:attrNameLst>
                                      </p:cBhvr>
                                      <p:to>
                                        <p:strVal val="visible"/>
                                      </p:to>
                                    </p:set>
                                    <p:animEffect transition="in" filter="wipe(up)">
                                      <p:cBhvr>
                                        <p:cTn id="140" dur="500"/>
                                        <p:tgtEl>
                                          <p:spTgt spid="83998"/>
                                        </p:tgtEl>
                                      </p:cBhvr>
                                    </p:animEffect>
                                  </p:childTnLst>
                                </p:cTn>
                              </p:par>
                            </p:childTnLst>
                          </p:cTn>
                        </p:par>
                        <p:par>
                          <p:cTn id="141" fill="hold">
                            <p:stCondLst>
                              <p:cond delay="1500"/>
                            </p:stCondLst>
                            <p:childTnLst>
                              <p:par>
                                <p:cTn id="142" presetID="1" presetClass="entr" presetSubtype="0" fill="hold" grpId="1" nodeType="afterEffect">
                                  <p:stCondLst>
                                    <p:cond delay="0"/>
                                  </p:stCondLst>
                                  <p:childTnLst>
                                    <p:set>
                                      <p:cBhvr>
                                        <p:cTn id="143" dur="1" fill="hold">
                                          <p:stCondLst>
                                            <p:cond delay="0"/>
                                          </p:stCondLst>
                                        </p:cTn>
                                        <p:tgtEl>
                                          <p:spTgt spid="83975"/>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2" presetClass="exit" presetSubtype="4" fill="hold" grpId="3" nodeType="clickEffect">
                                  <p:stCondLst>
                                    <p:cond delay="0"/>
                                  </p:stCondLst>
                                  <p:childTnLst>
                                    <p:animEffect transition="out" filter="slide(fromBottom)">
                                      <p:cBhvr>
                                        <p:cTn id="147" dur="500"/>
                                        <p:tgtEl>
                                          <p:spTgt spid="84014"/>
                                        </p:tgtEl>
                                      </p:cBhvr>
                                    </p:animEffect>
                                    <p:set>
                                      <p:cBhvr>
                                        <p:cTn id="148" dur="1" fill="hold">
                                          <p:stCondLst>
                                            <p:cond delay="499"/>
                                          </p:stCondLst>
                                        </p:cTn>
                                        <p:tgtEl>
                                          <p:spTgt spid="84014"/>
                                        </p:tgtEl>
                                        <p:attrNameLst>
                                          <p:attrName>style.visibility</p:attrName>
                                        </p:attrNameLst>
                                      </p:cBhvr>
                                      <p:to>
                                        <p:strVal val="hidden"/>
                                      </p:to>
                                    </p:set>
                                  </p:childTnLst>
                                </p:cTn>
                              </p:par>
                            </p:childTnLst>
                          </p:cTn>
                        </p:par>
                        <p:par>
                          <p:cTn id="149" fill="hold">
                            <p:stCondLst>
                              <p:cond delay="500"/>
                            </p:stCondLst>
                            <p:childTnLst>
                              <p:par>
                                <p:cTn id="150" presetID="12" presetClass="entr" presetSubtype="1" fill="hold" grpId="8" nodeType="afterEffect">
                                  <p:stCondLst>
                                    <p:cond delay="0"/>
                                  </p:stCondLst>
                                  <p:childTnLst>
                                    <p:set>
                                      <p:cBhvr>
                                        <p:cTn id="151" dur="1" fill="hold">
                                          <p:stCondLst>
                                            <p:cond delay="0"/>
                                          </p:stCondLst>
                                        </p:cTn>
                                        <p:tgtEl>
                                          <p:spTgt spid="84015">
                                            <p:txEl>
                                              <p:pRg st="0" end="0"/>
                                            </p:txEl>
                                          </p:spTgt>
                                        </p:tgtEl>
                                        <p:attrNameLst>
                                          <p:attrName>style.visibility</p:attrName>
                                        </p:attrNameLst>
                                      </p:cBhvr>
                                      <p:to>
                                        <p:strVal val="visible"/>
                                      </p:to>
                                    </p:set>
                                    <p:animEffect transition="in" filter="slide(fromTop)">
                                      <p:cBhvr>
                                        <p:cTn id="152" dur="500"/>
                                        <p:tgtEl>
                                          <p:spTgt spid="84015">
                                            <p:txEl>
                                              <p:pRg st="0" end="0"/>
                                            </p:txEl>
                                          </p:spTgt>
                                        </p:tgtEl>
                                      </p:cBhvr>
                                    </p:animEffect>
                                  </p:childTnLst>
                                </p:cTn>
                              </p:par>
                            </p:childTnLst>
                          </p:cTn>
                        </p:par>
                        <p:par>
                          <p:cTn id="153" fill="hold">
                            <p:stCondLst>
                              <p:cond delay="1000"/>
                            </p:stCondLst>
                            <p:childTnLst>
                              <p:par>
                                <p:cTn id="154" presetID="22" presetClass="entr" presetSubtype="8" fill="hold" grpId="0" nodeType="afterEffect">
                                  <p:stCondLst>
                                    <p:cond delay="0"/>
                                  </p:stCondLst>
                                  <p:childTnLst>
                                    <p:set>
                                      <p:cBhvr>
                                        <p:cTn id="155" dur="1" fill="hold">
                                          <p:stCondLst>
                                            <p:cond delay="0"/>
                                          </p:stCondLst>
                                        </p:cTn>
                                        <p:tgtEl>
                                          <p:spTgt spid="84040"/>
                                        </p:tgtEl>
                                        <p:attrNameLst>
                                          <p:attrName>style.visibility</p:attrName>
                                        </p:attrNameLst>
                                      </p:cBhvr>
                                      <p:to>
                                        <p:strVal val="visible"/>
                                      </p:to>
                                    </p:set>
                                    <p:animEffect transition="in" filter="wipe(left)">
                                      <p:cBhvr>
                                        <p:cTn id="156" dur="500"/>
                                        <p:tgtEl>
                                          <p:spTgt spid="84040"/>
                                        </p:tgtEl>
                                      </p:cBhvr>
                                    </p:animEffect>
                                  </p:childTnLst>
                                </p:cTn>
                              </p:par>
                              <p:par>
                                <p:cTn id="157" presetID="22" presetClass="entr" presetSubtype="8" fill="hold" grpId="0" nodeType="withEffect">
                                  <p:stCondLst>
                                    <p:cond delay="0"/>
                                  </p:stCondLst>
                                  <p:childTnLst>
                                    <p:set>
                                      <p:cBhvr>
                                        <p:cTn id="158" dur="1" fill="hold">
                                          <p:stCondLst>
                                            <p:cond delay="0"/>
                                          </p:stCondLst>
                                        </p:cTn>
                                        <p:tgtEl>
                                          <p:spTgt spid="84039"/>
                                        </p:tgtEl>
                                        <p:attrNameLst>
                                          <p:attrName>style.visibility</p:attrName>
                                        </p:attrNameLst>
                                      </p:cBhvr>
                                      <p:to>
                                        <p:strVal val="visible"/>
                                      </p:to>
                                    </p:set>
                                    <p:animEffect transition="in" filter="wipe(left)">
                                      <p:cBhvr>
                                        <p:cTn id="159" dur="500"/>
                                        <p:tgtEl>
                                          <p:spTgt spid="84039"/>
                                        </p:tgtEl>
                                      </p:cBhvr>
                                    </p:animEffect>
                                  </p:childTnLst>
                                </p:cTn>
                              </p:par>
                            </p:childTnLst>
                          </p:cTn>
                        </p:par>
                      </p:childTnLst>
                    </p:cTn>
                  </p:par>
                  <p:par>
                    <p:cTn id="160" fill="hold">
                      <p:stCondLst>
                        <p:cond delay="indefinite"/>
                      </p:stCondLst>
                      <p:childTnLst>
                        <p:par>
                          <p:cTn id="161" fill="hold">
                            <p:stCondLst>
                              <p:cond delay="0"/>
                            </p:stCondLst>
                            <p:childTnLst>
                              <p:par>
                                <p:cTn id="162" presetID="12" presetClass="exit" presetSubtype="4" fill="hold" grpId="9" nodeType="clickEffect">
                                  <p:stCondLst>
                                    <p:cond delay="0"/>
                                  </p:stCondLst>
                                  <p:childTnLst>
                                    <p:animEffect transition="out" filter="slide(fromBottom)">
                                      <p:cBhvr>
                                        <p:cTn id="163" dur="500"/>
                                        <p:tgtEl>
                                          <p:spTgt spid="84015">
                                            <p:txEl>
                                              <p:pRg st="0" end="0"/>
                                            </p:txEl>
                                          </p:spTgt>
                                        </p:tgtEl>
                                      </p:cBhvr>
                                    </p:animEffect>
                                    <p:set>
                                      <p:cBhvr>
                                        <p:cTn id="164" dur="1" fill="hold">
                                          <p:stCondLst>
                                            <p:cond delay="499"/>
                                          </p:stCondLst>
                                        </p:cTn>
                                        <p:tgtEl>
                                          <p:spTgt spid="84015">
                                            <p:txEl>
                                              <p:pRg st="0" end="0"/>
                                            </p:txEl>
                                          </p:spTgt>
                                        </p:tgtEl>
                                        <p:attrNameLst>
                                          <p:attrName>style.visibility</p:attrName>
                                        </p:attrNameLst>
                                      </p:cBhvr>
                                      <p:to>
                                        <p:strVal val="hidden"/>
                                      </p:to>
                                    </p:set>
                                  </p:childTnLst>
                                </p:cTn>
                              </p:par>
                            </p:childTnLst>
                          </p:cTn>
                        </p:par>
                        <p:par>
                          <p:cTn id="165" fill="hold">
                            <p:stCondLst>
                              <p:cond delay="500"/>
                            </p:stCondLst>
                            <p:childTnLst>
                              <p:par>
                                <p:cTn id="166" presetID="12" presetClass="entr" presetSubtype="1" fill="hold" grpId="4" nodeType="afterEffect">
                                  <p:stCondLst>
                                    <p:cond delay="0"/>
                                  </p:stCondLst>
                                  <p:childTnLst>
                                    <p:set>
                                      <p:cBhvr>
                                        <p:cTn id="167" dur="1" fill="hold">
                                          <p:stCondLst>
                                            <p:cond delay="0"/>
                                          </p:stCondLst>
                                        </p:cTn>
                                        <p:tgtEl>
                                          <p:spTgt spid="84013"/>
                                        </p:tgtEl>
                                        <p:attrNameLst>
                                          <p:attrName>style.visibility</p:attrName>
                                        </p:attrNameLst>
                                      </p:cBhvr>
                                      <p:to>
                                        <p:strVal val="visible"/>
                                      </p:to>
                                    </p:set>
                                    <p:animEffect transition="in" filter="slide(fromTop)">
                                      <p:cBhvr>
                                        <p:cTn id="168" dur="500"/>
                                        <p:tgtEl>
                                          <p:spTgt spid="84013"/>
                                        </p:tgtEl>
                                      </p:cBhvr>
                                    </p:animEffect>
                                  </p:childTnLst>
                                </p:cTn>
                              </p:par>
                            </p:childTnLst>
                          </p:cTn>
                        </p:par>
                        <p:par>
                          <p:cTn id="169" fill="hold">
                            <p:stCondLst>
                              <p:cond delay="1000"/>
                            </p:stCondLst>
                            <p:childTnLst>
                              <p:par>
                                <p:cTn id="170" presetID="22" presetClass="entr" presetSubtype="4" fill="hold" grpId="0" nodeType="afterEffect">
                                  <p:stCondLst>
                                    <p:cond delay="0"/>
                                  </p:stCondLst>
                                  <p:childTnLst>
                                    <p:set>
                                      <p:cBhvr>
                                        <p:cTn id="171" dur="1" fill="hold">
                                          <p:stCondLst>
                                            <p:cond delay="0"/>
                                          </p:stCondLst>
                                        </p:cTn>
                                        <p:tgtEl>
                                          <p:spTgt spid="84022"/>
                                        </p:tgtEl>
                                        <p:attrNameLst>
                                          <p:attrName>style.visibility</p:attrName>
                                        </p:attrNameLst>
                                      </p:cBhvr>
                                      <p:to>
                                        <p:strVal val="visible"/>
                                      </p:to>
                                    </p:set>
                                    <p:animEffect transition="in" filter="wipe(down)">
                                      <p:cBhvr>
                                        <p:cTn id="172" dur="500"/>
                                        <p:tgtEl>
                                          <p:spTgt spid="84022"/>
                                        </p:tgtEl>
                                      </p:cBhvr>
                                    </p:animEffect>
                                  </p:childTnLst>
                                </p:cTn>
                              </p:par>
                            </p:childTnLst>
                          </p:cTn>
                        </p:par>
                        <p:par>
                          <p:cTn id="173" fill="hold">
                            <p:stCondLst>
                              <p:cond delay="1500"/>
                            </p:stCondLst>
                            <p:childTnLst>
                              <p:par>
                                <p:cTn id="174" presetID="1" presetClass="exit" presetSubtype="0" fill="hold" grpId="2" nodeType="afterEffect">
                                  <p:stCondLst>
                                    <p:cond delay="0"/>
                                  </p:stCondLst>
                                  <p:childTnLst>
                                    <p:set>
                                      <p:cBhvr>
                                        <p:cTn id="175" dur="1" fill="hold">
                                          <p:stCondLst>
                                            <p:cond delay="0"/>
                                          </p:stCondLst>
                                        </p:cTn>
                                        <p:tgtEl>
                                          <p:spTgt spid="83974"/>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12" presetClass="exit" presetSubtype="4" fill="hold" grpId="5" nodeType="clickEffect">
                                  <p:stCondLst>
                                    <p:cond delay="0"/>
                                  </p:stCondLst>
                                  <p:childTnLst>
                                    <p:animEffect transition="out" filter="slide(fromBottom)">
                                      <p:cBhvr>
                                        <p:cTn id="179" dur="500"/>
                                        <p:tgtEl>
                                          <p:spTgt spid="84013"/>
                                        </p:tgtEl>
                                      </p:cBhvr>
                                    </p:animEffect>
                                    <p:set>
                                      <p:cBhvr>
                                        <p:cTn id="180" dur="1" fill="hold">
                                          <p:stCondLst>
                                            <p:cond delay="499"/>
                                          </p:stCondLst>
                                        </p:cTn>
                                        <p:tgtEl>
                                          <p:spTgt spid="84013"/>
                                        </p:tgtEl>
                                        <p:attrNameLst>
                                          <p:attrName>style.visibility</p:attrName>
                                        </p:attrNameLst>
                                      </p:cBhvr>
                                      <p:to>
                                        <p:strVal val="hidden"/>
                                      </p:to>
                                    </p:set>
                                  </p:childTnLst>
                                </p:cTn>
                              </p:par>
                            </p:childTnLst>
                          </p:cTn>
                        </p:par>
                        <p:par>
                          <p:cTn id="181" fill="hold">
                            <p:stCondLst>
                              <p:cond delay="500"/>
                            </p:stCondLst>
                            <p:childTnLst>
                              <p:par>
                                <p:cTn id="182" presetID="12" presetClass="entr" presetSubtype="1" fill="hold" grpId="10" nodeType="afterEffect">
                                  <p:stCondLst>
                                    <p:cond delay="0"/>
                                  </p:stCondLst>
                                  <p:childTnLst>
                                    <p:set>
                                      <p:cBhvr>
                                        <p:cTn id="183" dur="1" fill="hold">
                                          <p:stCondLst>
                                            <p:cond delay="0"/>
                                          </p:stCondLst>
                                        </p:cTn>
                                        <p:tgtEl>
                                          <p:spTgt spid="84015">
                                            <p:txEl>
                                              <p:pRg st="0" end="0"/>
                                            </p:txEl>
                                          </p:spTgt>
                                        </p:tgtEl>
                                        <p:attrNameLst>
                                          <p:attrName>style.visibility</p:attrName>
                                        </p:attrNameLst>
                                      </p:cBhvr>
                                      <p:to>
                                        <p:strVal val="visible"/>
                                      </p:to>
                                    </p:set>
                                    <p:animEffect transition="in" filter="slide(fromTop)">
                                      <p:cBhvr>
                                        <p:cTn id="184" dur="500"/>
                                        <p:tgtEl>
                                          <p:spTgt spid="84015">
                                            <p:txEl>
                                              <p:pRg st="0" end="0"/>
                                            </p:txEl>
                                          </p:spTgt>
                                        </p:tgtEl>
                                      </p:cBhvr>
                                    </p:animEffect>
                                  </p:childTnLst>
                                </p:cTn>
                              </p:par>
                            </p:childTnLst>
                          </p:cTn>
                        </p:par>
                        <p:par>
                          <p:cTn id="185" fill="hold">
                            <p:stCondLst>
                              <p:cond delay="1000"/>
                            </p:stCondLst>
                            <p:childTnLst>
                              <p:par>
                                <p:cTn id="186" presetID="22" presetClass="entr" presetSubtype="8" fill="hold" grpId="0" nodeType="afterEffect">
                                  <p:stCondLst>
                                    <p:cond delay="0"/>
                                  </p:stCondLst>
                                  <p:childTnLst>
                                    <p:set>
                                      <p:cBhvr>
                                        <p:cTn id="187" dur="1" fill="hold">
                                          <p:stCondLst>
                                            <p:cond delay="0"/>
                                          </p:stCondLst>
                                        </p:cTn>
                                        <p:tgtEl>
                                          <p:spTgt spid="84010"/>
                                        </p:tgtEl>
                                        <p:attrNameLst>
                                          <p:attrName>style.visibility</p:attrName>
                                        </p:attrNameLst>
                                      </p:cBhvr>
                                      <p:to>
                                        <p:strVal val="visible"/>
                                      </p:to>
                                    </p:set>
                                    <p:animEffect transition="in" filter="wipe(left)">
                                      <p:cBhvr>
                                        <p:cTn id="188" dur="500"/>
                                        <p:tgtEl>
                                          <p:spTgt spid="84010"/>
                                        </p:tgtEl>
                                      </p:cBhvr>
                                    </p:animEffect>
                                  </p:childTnLst>
                                </p:cTn>
                              </p:par>
                              <p:par>
                                <p:cTn id="189" presetID="22" presetClass="entr" presetSubtype="8" fill="hold" grpId="0" nodeType="withEffect">
                                  <p:stCondLst>
                                    <p:cond delay="0"/>
                                  </p:stCondLst>
                                  <p:childTnLst>
                                    <p:set>
                                      <p:cBhvr>
                                        <p:cTn id="190" dur="1" fill="hold">
                                          <p:stCondLst>
                                            <p:cond delay="0"/>
                                          </p:stCondLst>
                                        </p:cTn>
                                        <p:tgtEl>
                                          <p:spTgt spid="84023"/>
                                        </p:tgtEl>
                                        <p:attrNameLst>
                                          <p:attrName>style.visibility</p:attrName>
                                        </p:attrNameLst>
                                      </p:cBhvr>
                                      <p:to>
                                        <p:strVal val="visible"/>
                                      </p:to>
                                    </p:set>
                                    <p:animEffect transition="in" filter="wipe(left)">
                                      <p:cBhvr>
                                        <p:cTn id="191" dur="500"/>
                                        <p:tgtEl>
                                          <p:spTgt spid="84023"/>
                                        </p:tgtEl>
                                      </p:cBhvr>
                                    </p:animEffect>
                                  </p:childTnLst>
                                </p:cTn>
                              </p:par>
                            </p:childTnLst>
                          </p:cTn>
                        </p:par>
                      </p:childTnLst>
                    </p:cTn>
                  </p:par>
                  <p:par>
                    <p:cTn id="192" fill="hold">
                      <p:stCondLst>
                        <p:cond delay="indefinite"/>
                      </p:stCondLst>
                      <p:childTnLst>
                        <p:par>
                          <p:cTn id="193" fill="hold">
                            <p:stCondLst>
                              <p:cond delay="0"/>
                            </p:stCondLst>
                            <p:childTnLst>
                              <p:par>
                                <p:cTn id="194" presetID="12" presetClass="exit" presetSubtype="4" fill="hold" nodeType="clickEffect">
                                  <p:stCondLst>
                                    <p:cond delay="0"/>
                                  </p:stCondLst>
                                  <p:childTnLst>
                                    <p:animEffect transition="out" filter="slide(fromBottom)">
                                      <p:cBhvr>
                                        <p:cTn id="195" dur="500"/>
                                        <p:tgtEl>
                                          <p:spTgt spid="84015">
                                            <p:txEl>
                                              <p:pRg st="0" end="0"/>
                                            </p:txEl>
                                          </p:spTgt>
                                        </p:tgtEl>
                                      </p:cBhvr>
                                    </p:animEffect>
                                    <p:set>
                                      <p:cBhvr>
                                        <p:cTn id="196" dur="1" fill="hold">
                                          <p:stCondLst>
                                            <p:cond delay="499"/>
                                          </p:stCondLst>
                                        </p:cTn>
                                        <p:tgtEl>
                                          <p:spTgt spid="84015">
                                            <p:txEl>
                                              <p:pRg st="0" end="0"/>
                                            </p:txEl>
                                          </p:spTgt>
                                        </p:tgtEl>
                                        <p:attrNameLst>
                                          <p:attrName>style.visibility</p:attrName>
                                        </p:attrNameLst>
                                      </p:cBhvr>
                                      <p:to>
                                        <p:strVal val="hidden"/>
                                      </p:to>
                                    </p:set>
                                  </p:childTnLst>
                                </p:cTn>
                              </p:par>
                            </p:childTnLst>
                          </p:cTn>
                        </p:par>
                        <p:par>
                          <p:cTn id="197" fill="hold">
                            <p:stCondLst>
                              <p:cond delay="500"/>
                            </p:stCondLst>
                            <p:childTnLst>
                              <p:par>
                                <p:cTn id="198" presetID="12" presetClass="entr" presetSubtype="1" fill="hold" grpId="6" nodeType="afterEffect">
                                  <p:stCondLst>
                                    <p:cond delay="0"/>
                                  </p:stCondLst>
                                  <p:childTnLst>
                                    <p:set>
                                      <p:cBhvr>
                                        <p:cTn id="199" dur="1" fill="hold">
                                          <p:stCondLst>
                                            <p:cond delay="0"/>
                                          </p:stCondLst>
                                        </p:cTn>
                                        <p:tgtEl>
                                          <p:spTgt spid="84013"/>
                                        </p:tgtEl>
                                        <p:attrNameLst>
                                          <p:attrName>style.visibility</p:attrName>
                                        </p:attrNameLst>
                                      </p:cBhvr>
                                      <p:to>
                                        <p:strVal val="visible"/>
                                      </p:to>
                                    </p:set>
                                    <p:animEffect transition="in" filter="slide(fromTop)">
                                      <p:cBhvr>
                                        <p:cTn id="200" dur="500"/>
                                        <p:tgtEl>
                                          <p:spTgt spid="84013"/>
                                        </p:tgtEl>
                                      </p:cBhvr>
                                    </p:animEffect>
                                  </p:childTnLst>
                                </p:cTn>
                              </p:par>
                            </p:childTnLst>
                          </p:cTn>
                        </p:par>
                        <p:par>
                          <p:cTn id="201" fill="hold">
                            <p:stCondLst>
                              <p:cond delay="1000"/>
                            </p:stCondLst>
                            <p:childTnLst>
                              <p:par>
                                <p:cTn id="202" presetID="22" presetClass="entr" presetSubtype="1" fill="hold" grpId="0" nodeType="afterEffect">
                                  <p:stCondLst>
                                    <p:cond delay="0"/>
                                  </p:stCondLst>
                                  <p:childTnLst>
                                    <p:set>
                                      <p:cBhvr>
                                        <p:cTn id="203" dur="1" fill="hold">
                                          <p:stCondLst>
                                            <p:cond delay="0"/>
                                          </p:stCondLst>
                                        </p:cTn>
                                        <p:tgtEl>
                                          <p:spTgt spid="84025"/>
                                        </p:tgtEl>
                                        <p:attrNameLst>
                                          <p:attrName>style.visibility</p:attrName>
                                        </p:attrNameLst>
                                      </p:cBhvr>
                                      <p:to>
                                        <p:strVal val="visible"/>
                                      </p:to>
                                    </p:set>
                                    <p:animEffect transition="in" filter="wipe(up)">
                                      <p:cBhvr>
                                        <p:cTn id="204" dur="500"/>
                                        <p:tgtEl>
                                          <p:spTgt spid="84025"/>
                                        </p:tgtEl>
                                      </p:cBhvr>
                                    </p:animEffect>
                                  </p:childTnLst>
                                </p:cTn>
                              </p:par>
                            </p:childTnLst>
                          </p:cTn>
                        </p:par>
                        <p:par>
                          <p:cTn id="205" fill="hold">
                            <p:stCondLst>
                              <p:cond delay="1500"/>
                            </p:stCondLst>
                            <p:childTnLst>
                              <p:par>
                                <p:cTn id="206" presetID="1" presetClass="entr" presetSubtype="0" fill="hold" grpId="3" nodeType="afterEffect">
                                  <p:stCondLst>
                                    <p:cond delay="0"/>
                                  </p:stCondLst>
                                  <p:childTnLst>
                                    <p:set>
                                      <p:cBhvr>
                                        <p:cTn id="207" dur="1" fill="hold">
                                          <p:stCondLst>
                                            <p:cond delay="0"/>
                                          </p:stCondLst>
                                        </p:cTn>
                                        <p:tgtEl>
                                          <p:spTgt spid="83974"/>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2" presetClass="exit" presetSubtype="4" fill="hold" grpId="7" nodeType="clickEffect">
                                  <p:stCondLst>
                                    <p:cond delay="0"/>
                                  </p:stCondLst>
                                  <p:childTnLst>
                                    <p:animEffect transition="out" filter="slide(fromBottom)">
                                      <p:cBhvr>
                                        <p:cTn id="211" dur="500"/>
                                        <p:tgtEl>
                                          <p:spTgt spid="84013"/>
                                        </p:tgtEl>
                                      </p:cBhvr>
                                    </p:animEffect>
                                    <p:set>
                                      <p:cBhvr>
                                        <p:cTn id="212" dur="1" fill="hold">
                                          <p:stCondLst>
                                            <p:cond delay="499"/>
                                          </p:stCondLst>
                                        </p:cTn>
                                        <p:tgtEl>
                                          <p:spTgt spid="84013"/>
                                        </p:tgtEl>
                                        <p:attrNameLst>
                                          <p:attrName>style.visibility</p:attrName>
                                        </p:attrNameLst>
                                      </p:cBhvr>
                                      <p:to>
                                        <p:strVal val="hidden"/>
                                      </p:to>
                                    </p:set>
                                  </p:childTnLst>
                                </p:cTn>
                              </p:par>
                            </p:childTnLst>
                          </p:cTn>
                        </p:par>
                        <p:par>
                          <p:cTn id="213" fill="hold">
                            <p:stCondLst>
                              <p:cond delay="500"/>
                            </p:stCondLst>
                            <p:childTnLst>
                              <p:par>
                                <p:cTn id="214" presetID="12" presetClass="entr" presetSubtype="1" fill="hold" grpId="4" nodeType="afterEffect">
                                  <p:stCondLst>
                                    <p:cond delay="0"/>
                                  </p:stCondLst>
                                  <p:childTnLst>
                                    <p:set>
                                      <p:cBhvr>
                                        <p:cTn id="215" dur="1" fill="hold">
                                          <p:stCondLst>
                                            <p:cond delay="0"/>
                                          </p:stCondLst>
                                        </p:cTn>
                                        <p:tgtEl>
                                          <p:spTgt spid="84014"/>
                                        </p:tgtEl>
                                        <p:attrNameLst>
                                          <p:attrName>style.visibility</p:attrName>
                                        </p:attrNameLst>
                                      </p:cBhvr>
                                      <p:to>
                                        <p:strVal val="visible"/>
                                      </p:to>
                                    </p:set>
                                    <p:animEffect transition="in" filter="slide(fromTop)">
                                      <p:cBhvr>
                                        <p:cTn id="216" dur="500"/>
                                        <p:tgtEl>
                                          <p:spTgt spid="84014"/>
                                        </p:tgtEl>
                                      </p:cBhvr>
                                    </p:animEffect>
                                  </p:childTnLst>
                                </p:cTn>
                              </p:par>
                            </p:childTnLst>
                          </p:cTn>
                        </p:par>
                        <p:par>
                          <p:cTn id="217" fill="hold">
                            <p:stCondLst>
                              <p:cond delay="1000"/>
                            </p:stCondLst>
                            <p:childTnLst>
                              <p:par>
                                <p:cTn id="218" presetID="22" presetClass="entr" presetSubtype="4" fill="hold" grpId="0" nodeType="afterEffect">
                                  <p:stCondLst>
                                    <p:cond delay="0"/>
                                  </p:stCondLst>
                                  <p:childTnLst>
                                    <p:set>
                                      <p:cBhvr>
                                        <p:cTn id="219" dur="1" fill="hold">
                                          <p:stCondLst>
                                            <p:cond delay="0"/>
                                          </p:stCondLst>
                                        </p:cTn>
                                        <p:tgtEl>
                                          <p:spTgt spid="83999"/>
                                        </p:tgtEl>
                                        <p:attrNameLst>
                                          <p:attrName>style.visibility</p:attrName>
                                        </p:attrNameLst>
                                      </p:cBhvr>
                                      <p:to>
                                        <p:strVal val="visible"/>
                                      </p:to>
                                    </p:set>
                                    <p:animEffect transition="in" filter="wipe(down)">
                                      <p:cBhvr>
                                        <p:cTn id="220" dur="500"/>
                                        <p:tgtEl>
                                          <p:spTgt spid="83999"/>
                                        </p:tgtEl>
                                      </p:cBhvr>
                                    </p:animEffect>
                                  </p:childTnLst>
                                </p:cTn>
                              </p:par>
                            </p:childTnLst>
                          </p:cTn>
                        </p:par>
                        <p:par>
                          <p:cTn id="221" fill="hold">
                            <p:stCondLst>
                              <p:cond delay="1500"/>
                            </p:stCondLst>
                            <p:childTnLst>
                              <p:par>
                                <p:cTn id="222" presetID="1" presetClass="exit" presetSubtype="0" fill="hold" grpId="2" nodeType="afterEffect">
                                  <p:stCondLst>
                                    <p:cond delay="0"/>
                                  </p:stCondLst>
                                  <p:childTnLst>
                                    <p:set>
                                      <p:cBhvr>
                                        <p:cTn id="223" dur="1" fill="hold">
                                          <p:stCondLst>
                                            <p:cond delay="0"/>
                                          </p:stCondLst>
                                        </p:cTn>
                                        <p:tgtEl>
                                          <p:spTgt spid="83975"/>
                                        </p:tgtEl>
                                        <p:attrNameLst>
                                          <p:attrName>style.visibility</p:attrName>
                                        </p:attrNameLst>
                                      </p:cBhvr>
                                      <p:to>
                                        <p:strVal val="hidden"/>
                                      </p:to>
                                    </p:set>
                                  </p:childTnLst>
                                </p:cTn>
                              </p:par>
                            </p:childTnLst>
                          </p:cTn>
                        </p:par>
                      </p:childTnLst>
                    </p:cTn>
                  </p:par>
                  <p:par>
                    <p:cTn id="224" fill="hold">
                      <p:stCondLst>
                        <p:cond delay="indefinite"/>
                      </p:stCondLst>
                      <p:childTnLst>
                        <p:par>
                          <p:cTn id="225" fill="hold">
                            <p:stCondLst>
                              <p:cond delay="0"/>
                            </p:stCondLst>
                            <p:childTnLst>
                              <p:par>
                                <p:cTn id="226" presetID="12" presetClass="exit" presetSubtype="4" fill="hold" grpId="5" nodeType="clickEffect">
                                  <p:stCondLst>
                                    <p:cond delay="0"/>
                                  </p:stCondLst>
                                  <p:childTnLst>
                                    <p:animEffect transition="out" filter="slide(fromBottom)">
                                      <p:cBhvr>
                                        <p:cTn id="227" dur="500"/>
                                        <p:tgtEl>
                                          <p:spTgt spid="84014"/>
                                        </p:tgtEl>
                                      </p:cBhvr>
                                    </p:animEffect>
                                    <p:set>
                                      <p:cBhvr>
                                        <p:cTn id="228" dur="1" fill="hold">
                                          <p:stCondLst>
                                            <p:cond delay="499"/>
                                          </p:stCondLst>
                                        </p:cTn>
                                        <p:tgtEl>
                                          <p:spTgt spid="84014"/>
                                        </p:tgtEl>
                                        <p:attrNameLst>
                                          <p:attrName>style.visibility</p:attrName>
                                        </p:attrNameLst>
                                      </p:cBhvr>
                                      <p:to>
                                        <p:strVal val="hidden"/>
                                      </p:to>
                                    </p:set>
                                  </p:childTnLst>
                                </p:cTn>
                              </p:par>
                            </p:childTnLst>
                          </p:cTn>
                        </p:par>
                        <p:par>
                          <p:cTn id="229" fill="hold">
                            <p:stCondLst>
                              <p:cond delay="500"/>
                            </p:stCondLst>
                            <p:childTnLst>
                              <p:par>
                                <p:cTn id="230" presetID="12" presetClass="entr" presetSubtype="1" fill="hold" grpId="11" nodeType="afterEffect">
                                  <p:stCondLst>
                                    <p:cond delay="0"/>
                                  </p:stCondLst>
                                  <p:childTnLst>
                                    <p:set>
                                      <p:cBhvr>
                                        <p:cTn id="231" dur="1" fill="hold">
                                          <p:stCondLst>
                                            <p:cond delay="0"/>
                                          </p:stCondLst>
                                        </p:cTn>
                                        <p:tgtEl>
                                          <p:spTgt spid="84015">
                                            <p:txEl>
                                              <p:pRg st="0" end="0"/>
                                            </p:txEl>
                                          </p:spTgt>
                                        </p:tgtEl>
                                        <p:attrNameLst>
                                          <p:attrName>style.visibility</p:attrName>
                                        </p:attrNameLst>
                                      </p:cBhvr>
                                      <p:to>
                                        <p:strVal val="visible"/>
                                      </p:to>
                                    </p:set>
                                    <p:animEffect transition="in" filter="slide(fromTop)">
                                      <p:cBhvr>
                                        <p:cTn id="232" dur="500"/>
                                        <p:tgtEl>
                                          <p:spTgt spid="84015">
                                            <p:txEl>
                                              <p:pRg st="0" end="0"/>
                                            </p:txEl>
                                          </p:spTgt>
                                        </p:tgtEl>
                                      </p:cBhvr>
                                    </p:animEffect>
                                  </p:childTnLst>
                                </p:cTn>
                              </p:par>
                            </p:childTnLst>
                          </p:cTn>
                        </p:par>
                        <p:par>
                          <p:cTn id="233" fill="hold">
                            <p:stCondLst>
                              <p:cond delay="1000"/>
                            </p:stCondLst>
                            <p:childTnLst>
                              <p:par>
                                <p:cTn id="234" presetID="22" presetClass="entr" presetSubtype="8" fill="hold" grpId="0" nodeType="afterEffect">
                                  <p:stCondLst>
                                    <p:cond delay="0"/>
                                  </p:stCondLst>
                                  <p:childTnLst>
                                    <p:set>
                                      <p:cBhvr>
                                        <p:cTn id="235" dur="1" fill="hold">
                                          <p:stCondLst>
                                            <p:cond delay="0"/>
                                          </p:stCondLst>
                                        </p:cTn>
                                        <p:tgtEl>
                                          <p:spTgt spid="84024"/>
                                        </p:tgtEl>
                                        <p:attrNameLst>
                                          <p:attrName>style.visibility</p:attrName>
                                        </p:attrNameLst>
                                      </p:cBhvr>
                                      <p:to>
                                        <p:strVal val="visible"/>
                                      </p:to>
                                    </p:set>
                                    <p:animEffect transition="in" filter="wipe(left)">
                                      <p:cBhvr>
                                        <p:cTn id="236" dur="500"/>
                                        <p:tgtEl>
                                          <p:spTgt spid="84024"/>
                                        </p:tgtEl>
                                      </p:cBhvr>
                                    </p:animEffect>
                                  </p:childTnLst>
                                </p:cTn>
                              </p:par>
                              <p:par>
                                <p:cTn id="237" presetID="22" presetClass="entr" presetSubtype="8" fill="hold" grpId="0" nodeType="withEffect">
                                  <p:stCondLst>
                                    <p:cond delay="0"/>
                                  </p:stCondLst>
                                  <p:childTnLst>
                                    <p:set>
                                      <p:cBhvr>
                                        <p:cTn id="238" dur="1" fill="hold">
                                          <p:stCondLst>
                                            <p:cond delay="0"/>
                                          </p:stCondLst>
                                        </p:cTn>
                                        <p:tgtEl>
                                          <p:spTgt spid="84011"/>
                                        </p:tgtEl>
                                        <p:attrNameLst>
                                          <p:attrName>style.visibility</p:attrName>
                                        </p:attrNameLst>
                                      </p:cBhvr>
                                      <p:to>
                                        <p:strVal val="visible"/>
                                      </p:to>
                                    </p:set>
                                    <p:animEffect transition="in" filter="wipe(left)">
                                      <p:cBhvr>
                                        <p:cTn id="239" dur="500"/>
                                        <p:tgtEl>
                                          <p:spTgt spid="84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3" grpId="0" build="p"/>
      <p:bldP spid="83974" grpId="0" animBg="1"/>
      <p:bldP spid="83974" grpId="1" animBg="1"/>
      <p:bldP spid="83974" grpId="2" animBg="1"/>
      <p:bldP spid="83974" grpId="3" animBg="1"/>
      <p:bldP spid="83975" grpId="0" animBg="1"/>
      <p:bldP spid="83975" grpId="1" animBg="1"/>
      <p:bldP spid="83975" grpId="2" animBg="1"/>
      <p:bldP spid="83997" grpId="0" animBg="1"/>
      <p:bldP spid="83998" grpId="0" animBg="1"/>
      <p:bldP spid="83999" grpId="0" animBg="1"/>
      <p:bldP spid="84009" grpId="0" animBg="1"/>
      <p:bldP spid="84010" grpId="0" animBg="1"/>
      <p:bldP spid="84011" grpId="0" animBg="1"/>
      <p:bldP spid="84013" grpId="0"/>
      <p:bldP spid="84013" grpId="1"/>
      <p:bldP spid="84013" grpId="2"/>
      <p:bldP spid="84013" grpId="3"/>
      <p:bldP spid="84013" grpId="4"/>
      <p:bldP spid="84013" grpId="5"/>
      <p:bldP spid="84013" grpId="6"/>
      <p:bldP spid="84013" grpId="7"/>
      <p:bldP spid="84014" grpId="0"/>
      <p:bldP spid="84014" grpId="1"/>
      <p:bldP spid="84014" grpId="2"/>
      <p:bldP spid="84014" grpId="3"/>
      <p:bldP spid="84014" grpId="4"/>
      <p:bldP spid="84014" grpId="5"/>
      <p:bldP spid="84015" grpId="0" build="allAtOnce"/>
      <p:bldP spid="84015" grpId="1" build="allAtOnce"/>
      <p:bldP spid="84015" grpId="2" build="allAtOnce"/>
      <p:bldP spid="84015" grpId="3" build="allAtOnce"/>
      <p:bldP spid="84015" grpId="4" build="allAtOnce"/>
      <p:bldP spid="84015" grpId="5" build="allAtOnce"/>
      <p:bldP spid="84015" grpId="6" build="allAtOnce"/>
      <p:bldP spid="84015" grpId="7" build="allAtOnce"/>
      <p:bldP spid="84015" grpId="8" build="allAtOnce"/>
      <p:bldP spid="84015" grpId="9" build="allAtOnce"/>
      <p:bldP spid="84015" grpId="10" build="allAtOnce"/>
      <p:bldP spid="84015" grpId="11" build="allAtOnce"/>
      <p:bldP spid="84017" grpId="0" animBg="1"/>
      <p:bldP spid="84018" grpId="0" animBg="1"/>
      <p:bldP spid="84019" grpId="0" animBg="1"/>
      <p:bldP spid="84020" grpId="0" animBg="1"/>
      <p:bldP spid="84021" grpId="0" animBg="1"/>
      <p:bldP spid="84022" grpId="0" animBg="1"/>
      <p:bldP spid="84023" grpId="0" animBg="1"/>
      <p:bldP spid="84024" grpId="0" animBg="1"/>
      <p:bldP spid="84025" grpId="0" animBg="1"/>
      <p:bldP spid="84035" grpId="0" animBg="1"/>
      <p:bldP spid="84036" grpId="0" animBg="1"/>
      <p:bldP spid="84037" grpId="0" animBg="1"/>
      <p:bldP spid="84038" grpId="0" animBg="1"/>
      <p:bldP spid="84039" grpId="0" animBg="1"/>
      <p:bldP spid="84040" grpId="0" animBg="1"/>
      <p:bldP spid="84041" grpId="0"/>
      <p:bldP spid="8404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4"/>
          <p:cNvSpPr>
            <a:spLocks noChangeArrowheads="1"/>
          </p:cNvSpPr>
          <p:nvPr/>
        </p:nvSpPr>
        <p:spPr bwMode="auto">
          <a:xfrm>
            <a:off x="2667000" y="2203362"/>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ea typeface="华文新魏" panose="02010800040101010101" pitchFamily="2" charset="-122"/>
              </a:rPr>
              <a:t>       </a:t>
            </a:r>
            <a:r>
              <a:rPr lang="zh-CN" altLang="en-US" sz="2400" dirty="0">
                <a:ea typeface="华文新魏" panose="02010800040101010101" pitchFamily="2" charset="-122"/>
              </a:rPr>
              <a:t>在前后台系统中，一个“模块”可以</a:t>
            </a:r>
            <a:r>
              <a:rPr lang="zh-CN" altLang="en-US" sz="2400" dirty="0">
                <a:solidFill>
                  <a:srgbClr val="FF0000"/>
                </a:solidFill>
                <a:ea typeface="华文新魏" panose="02010800040101010101" pitchFamily="2" charset="-122"/>
              </a:rPr>
              <a:t>调用</a:t>
            </a:r>
            <a:r>
              <a:rPr lang="zh-CN" altLang="en-US" sz="2400" dirty="0">
                <a:ea typeface="华文新魏" panose="02010800040101010101" pitchFamily="2" charset="-122"/>
              </a:rPr>
              <a:t>另一个“模块”，因此各模块在执行时间上相互</a:t>
            </a:r>
            <a:r>
              <a:rPr lang="zh-CN" altLang="en-US" sz="2400" dirty="0">
                <a:solidFill>
                  <a:srgbClr val="FF0000"/>
                </a:solidFill>
                <a:ea typeface="华文新魏" panose="02010800040101010101" pitchFamily="2" charset="-122"/>
              </a:rPr>
              <a:t>错开</a:t>
            </a:r>
            <a:r>
              <a:rPr lang="zh-CN" altLang="en-US" sz="2400" dirty="0">
                <a:ea typeface="华文新魏" panose="02010800040101010101" pitchFamily="2" charset="-122"/>
              </a:rPr>
              <a:t>，且信息传递“</a:t>
            </a:r>
            <a:r>
              <a:rPr lang="zh-CN" altLang="en-US" sz="2400" dirty="0">
                <a:solidFill>
                  <a:srgbClr val="FF0000"/>
                </a:solidFill>
                <a:ea typeface="华文新魏" panose="02010800040101010101" pitchFamily="2" charset="-122"/>
              </a:rPr>
              <a:t>同步</a:t>
            </a:r>
            <a:r>
              <a:rPr lang="zh-CN" altLang="en-US" sz="2400" dirty="0">
                <a:ea typeface="华文新魏" panose="02010800040101010101" pitchFamily="2" charset="-122"/>
              </a:rPr>
              <a:t>”。</a:t>
            </a:r>
            <a:endParaRPr lang="zh-CN" altLang="en-US" dirty="0"/>
          </a:p>
        </p:txBody>
      </p:sp>
      <p:sp>
        <p:nvSpPr>
          <p:cNvPr id="2" name="标题 1"/>
          <p:cNvSpPr>
            <a:spLocks noGrp="1"/>
          </p:cNvSpPr>
          <p:nvPr>
            <p:ph type="title"/>
          </p:nvPr>
        </p:nvSpPr>
        <p:spPr/>
        <p:txBody>
          <a:bodyPr/>
          <a:lstStyle/>
          <a:p>
            <a:r>
              <a:rPr lang="en-US" altLang="zh-CN" dirty="0"/>
              <a:t>3.2  </a:t>
            </a:r>
            <a:r>
              <a:rPr lang="zh-CN" altLang="en-US" dirty="0"/>
              <a:t>最小内核</a:t>
            </a:r>
          </a:p>
        </p:txBody>
      </p:sp>
      <p:sp>
        <p:nvSpPr>
          <p:cNvPr id="33796" name="Rectangle 3"/>
          <p:cNvSpPr>
            <a:spLocks noGrp="1" noChangeArrowheads="1"/>
          </p:cNvSpPr>
          <p:nvPr>
            <p:ph idx="1"/>
          </p:nvPr>
        </p:nvSpPr>
        <p:spPr/>
        <p:txBody>
          <a:bodyPr/>
          <a:lstStyle/>
          <a:p>
            <a:pPr eaLnBrk="1" hangingPunct="1"/>
            <a:r>
              <a:rPr lang="zh-CN" altLang="en-US" dirty="0"/>
              <a:t>案例分析</a:t>
            </a:r>
          </a:p>
        </p:txBody>
      </p:sp>
      <p:sp>
        <p:nvSpPr>
          <p:cNvPr id="87045" name="Rectangle 5"/>
          <p:cNvSpPr>
            <a:spLocks noChangeArrowheads="1"/>
          </p:cNvSpPr>
          <p:nvPr/>
        </p:nvSpPr>
        <p:spPr bwMode="auto">
          <a:xfrm>
            <a:off x="3455464" y="1343468"/>
            <a:ext cx="6858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ea typeface="华文新魏" panose="02010800040101010101" pitchFamily="2" charset="-122"/>
              </a:rPr>
              <a:t>       </a:t>
            </a:r>
            <a:r>
              <a:rPr lang="zh-CN" altLang="en-US" sz="2400" dirty="0">
                <a:ea typeface="华文新魏" panose="02010800040101010101" pitchFamily="2" charset="-122"/>
              </a:rPr>
              <a:t>在操作系统中，程序设计就象</a:t>
            </a:r>
            <a:r>
              <a:rPr lang="zh-CN" altLang="en-US" sz="2400" dirty="0">
                <a:solidFill>
                  <a:srgbClr val="FF0000"/>
                </a:solidFill>
                <a:ea typeface="华文新魏" panose="02010800040101010101" pitchFamily="2" charset="-122"/>
              </a:rPr>
              <a:t>记流水帐</a:t>
            </a:r>
            <a:r>
              <a:rPr lang="zh-CN" altLang="en-US" sz="2400" dirty="0">
                <a:ea typeface="华文新魏" panose="02010800040101010101" pitchFamily="2" charset="-122"/>
              </a:rPr>
              <a:t>一样简单。</a:t>
            </a:r>
            <a:endParaRPr lang="zh-CN" altLang="en-US" dirty="0"/>
          </a:p>
        </p:txBody>
      </p:sp>
      <p:pic>
        <p:nvPicPr>
          <p:cNvPr id="8704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3860192"/>
            <a:ext cx="3467100" cy="261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燕尾形 6">
            <a:hlinkClick r:id="rId3" action="ppaction://hlinksldjump"/>
          </p:cNvPr>
          <p:cNvSpPr/>
          <p:nvPr/>
        </p:nvSpPr>
        <p:spPr>
          <a:xfrm rot="10800000">
            <a:off x="10107613"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7044">
                                            <p:txEl>
                                              <p:pRg st="0" end="0"/>
                                            </p:txEl>
                                          </p:spTgt>
                                        </p:tgtEl>
                                        <p:attrNameLst>
                                          <p:attrName>style.visibility</p:attrName>
                                        </p:attrNameLst>
                                      </p:cBhvr>
                                      <p:to>
                                        <p:strVal val="visible"/>
                                      </p:to>
                                    </p:set>
                                    <p:animEffect transition="in" filter="wipe(up)">
                                      <p:cBhvr>
                                        <p:cTn id="7" dur="500"/>
                                        <p:tgtEl>
                                          <p:spTgt spid="870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87044">
                                            <p:txEl>
                                              <p:pRg st="0" end="0"/>
                                            </p:txEl>
                                          </p:spTgt>
                                        </p:tgtEl>
                                        <p:attrNameLst>
                                          <p:attrName>style.visibility</p:attrName>
                                        </p:attrNameLst>
                                      </p:cBhvr>
                                      <p:to>
                                        <p:strVal val="hidden"/>
                                      </p:to>
                                    </p:set>
                                  </p:childTnLst>
                                </p:cTn>
                              </p:par>
                              <p:par>
                                <p:cTn id="12" presetID="22" presetClass="entr" presetSubtype="1" fill="hold" grpId="0" nodeType="withEffect">
                                  <p:stCondLst>
                                    <p:cond delay="0"/>
                                  </p:stCondLst>
                                  <p:childTnLst>
                                    <p:set>
                                      <p:cBhvr>
                                        <p:cTn id="13" dur="1" fill="hold">
                                          <p:stCondLst>
                                            <p:cond delay="0"/>
                                          </p:stCondLst>
                                        </p:cTn>
                                        <p:tgtEl>
                                          <p:spTgt spid="87045"/>
                                        </p:tgtEl>
                                        <p:attrNameLst>
                                          <p:attrName>style.visibility</p:attrName>
                                        </p:attrNameLst>
                                      </p:cBhvr>
                                      <p:to>
                                        <p:strVal val="visible"/>
                                      </p:to>
                                    </p:set>
                                    <p:animEffect transition="in" filter="wipe(up)">
                                      <p:cBhvr>
                                        <p:cTn id="14" dur="500"/>
                                        <p:tgtEl>
                                          <p:spTgt spid="87045"/>
                                        </p:tgtEl>
                                      </p:cBhvr>
                                    </p:animEffect>
                                  </p:childTnLst>
                                </p:cTn>
                              </p:par>
                            </p:childTnLst>
                          </p:cTn>
                        </p:par>
                        <p:par>
                          <p:cTn id="15" fill="hold">
                            <p:stCondLst>
                              <p:cond delay="0"/>
                            </p:stCondLst>
                            <p:childTnLst>
                              <p:par>
                                <p:cTn id="16" presetID="9" presetClass="entr" presetSubtype="0" fill="hold" nodeType="afterEffect">
                                  <p:stCondLst>
                                    <p:cond delay="0"/>
                                  </p:stCondLst>
                                  <p:childTnLst>
                                    <p:set>
                                      <p:cBhvr>
                                        <p:cTn id="17" dur="1" fill="hold">
                                          <p:stCondLst>
                                            <p:cond delay="0"/>
                                          </p:stCondLst>
                                        </p:cTn>
                                        <p:tgtEl>
                                          <p:spTgt spid="87046"/>
                                        </p:tgtEl>
                                        <p:attrNameLst>
                                          <p:attrName>style.visibility</p:attrName>
                                        </p:attrNameLst>
                                      </p:cBhvr>
                                      <p:to>
                                        <p:strVal val="visible"/>
                                      </p:to>
                                    </p:set>
                                    <p:animEffect transition="in" filter="dissolve">
                                      <p:cBhvr>
                                        <p:cTn id="18" dur="500"/>
                                        <p:tgtEl>
                                          <p:spTgt spid="87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4" grpId="0" build="allAtOnce"/>
      <p:bldP spid="870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为什么需要嵌入式？</a:t>
            </a:r>
          </a:p>
        </p:txBody>
      </p:sp>
      <p:sp>
        <p:nvSpPr>
          <p:cNvPr id="3" name="内容占位符 2"/>
          <p:cNvSpPr>
            <a:spLocks noGrp="1"/>
          </p:cNvSpPr>
          <p:nvPr>
            <p:ph idx="1"/>
          </p:nvPr>
        </p:nvSpPr>
        <p:spPr/>
        <p:txBody>
          <a:bodyPr/>
          <a:lstStyle/>
          <a:p>
            <a:r>
              <a:rPr lang="zh-CN" altLang="en-US" dirty="0"/>
              <a:t>先看一段视频，很短。。。。。。。。。。。。。</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34819" name="Rectangle 3"/>
          <p:cNvSpPr>
            <a:spLocks noGrp="1" noChangeArrowheads="1"/>
          </p:cNvSpPr>
          <p:nvPr>
            <p:ph idx="1"/>
          </p:nvPr>
        </p:nvSpPr>
        <p:spPr/>
        <p:txBody>
          <a:bodyPr/>
          <a:lstStyle/>
          <a:p>
            <a:pPr eaLnBrk="1" hangingPunct="1"/>
            <a:r>
              <a:rPr lang="zh-CN" altLang="en-US" dirty="0"/>
              <a:t>案例分析</a:t>
            </a:r>
          </a:p>
        </p:txBody>
      </p:sp>
      <p:sp>
        <p:nvSpPr>
          <p:cNvPr id="89092" name="Rectangle 4"/>
          <p:cNvSpPr>
            <a:spLocks noChangeArrowheads="1"/>
          </p:cNvSpPr>
          <p:nvPr/>
        </p:nvSpPr>
        <p:spPr bwMode="auto">
          <a:xfrm>
            <a:off x="2667000" y="2276426"/>
            <a:ext cx="6858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solidFill>
                  <a:srgbClr val="FF0000"/>
                </a:solidFill>
                <a:latin typeface="华文新魏" panose="02010800040101010101" pitchFamily="2" charset="-122"/>
                <a:ea typeface="华文新魏" panose="02010800040101010101" pitchFamily="2" charset="-122"/>
              </a:rPr>
              <a:t>注意</a:t>
            </a:r>
            <a:r>
              <a:rPr lang="zh-CN" altLang="en-US" sz="2400" dirty="0">
                <a:latin typeface="华文新魏" panose="02010800040101010101" pitchFamily="2" charset="-122"/>
                <a:ea typeface="华文新魏" panose="02010800040101010101" pitchFamily="2" charset="-122"/>
              </a:rPr>
              <a:t>：在进入首个运行的任务之前要禁止产生任何受操作系统管理的中断，包括节拍定时器的中断。因为这类中断产生后操作系统会对任务进行扫描，并尝试进行任务切换，这将会导致程序出错，甚至引起</a:t>
            </a:r>
            <a:r>
              <a:rPr lang="zh-CN" altLang="en-US" sz="2400" dirty="0">
                <a:solidFill>
                  <a:srgbClr val="FF0000"/>
                </a:solidFill>
                <a:latin typeface="华文新魏" panose="02010800040101010101" pitchFamily="2" charset="-122"/>
                <a:ea typeface="华文新魏" panose="02010800040101010101" pitchFamily="2" charset="-122"/>
              </a:rPr>
              <a:t>系统崩溃</a:t>
            </a:r>
            <a:r>
              <a:rPr lang="zh-CN" altLang="en-US" sz="2400" dirty="0">
                <a:latin typeface="华文新魏" panose="02010800040101010101" pitchFamily="2" charset="-122"/>
                <a:ea typeface="华文新魏" panose="02010800040101010101" pitchFamily="2" charset="-122"/>
              </a:rPr>
              <a:t>。所以通常将硬件初始化函数放在首个运行任务开始的地方执行。</a:t>
            </a:r>
            <a:r>
              <a:rPr lang="zh-CN" altLang="en-US" dirty="0"/>
              <a:t> </a:t>
            </a:r>
          </a:p>
        </p:txBody>
      </p:sp>
      <p:sp>
        <p:nvSpPr>
          <p:cNvPr id="89093" name="Rectangle 5"/>
          <p:cNvSpPr>
            <a:spLocks noChangeArrowheads="1"/>
          </p:cNvSpPr>
          <p:nvPr/>
        </p:nvSpPr>
        <p:spPr bwMode="auto">
          <a:xfrm>
            <a:off x="4495800" y="4703643"/>
            <a:ext cx="3200400" cy="1600438"/>
          </a:xfrm>
          <a:prstGeom prst="rect">
            <a:avLst/>
          </a:prstGeom>
          <a:solidFill>
            <a:srgbClr val="C0C0C0"/>
          </a:solidFill>
          <a:ln w="9525">
            <a:noFill/>
            <a:miter lim="800000"/>
          </a:ln>
          <a:effectLst>
            <a:outerShdw dist="35921" dir="2700000" algn="ctr" rotWithShape="0">
              <a:schemeClr val="bg2"/>
            </a:outerShdw>
          </a:effectLst>
        </p:spPr>
        <p:txBody>
          <a:bodyPr anchor="ctr">
            <a:spAutoFit/>
          </a:bodyPr>
          <a:lstStyle/>
          <a:p>
            <a:pPr indent="228600">
              <a:defRPr/>
            </a:pPr>
            <a:r>
              <a:rPr lang="en-US" altLang="zh-CN" sz="1400" b="1">
                <a:latin typeface="Arial" panose="020B0604020202020204" pitchFamily="34" charset="0"/>
              </a:rPr>
              <a:t>void Task0(void *pdata) </a:t>
            </a:r>
            <a:r>
              <a:rPr lang="en-US" altLang="zh-CN" sz="1400">
                <a:latin typeface="Arial" panose="020B0604020202020204" pitchFamily="34" charset="0"/>
              </a:rPr>
              <a:t>	 </a:t>
            </a:r>
          </a:p>
          <a:p>
            <a:pPr indent="228600">
              <a:defRPr/>
            </a:pPr>
            <a:r>
              <a:rPr lang="en-US" altLang="zh-CN" sz="1400">
                <a:latin typeface="Arial" panose="020B0604020202020204" pitchFamily="34" charset="0"/>
              </a:rPr>
              <a:t>{</a:t>
            </a:r>
          </a:p>
          <a:p>
            <a:pPr indent="228600">
              <a:defRPr/>
            </a:pPr>
            <a:r>
              <a:rPr lang="en-US" altLang="zh-CN" sz="1400">
                <a:latin typeface="Arial" panose="020B0604020202020204" pitchFamily="34" charset="0"/>
              </a:rPr>
              <a:t>    pdata = pdata; 			</a:t>
            </a:r>
          </a:p>
          <a:p>
            <a:pPr indent="228600">
              <a:defRPr/>
            </a:pPr>
            <a:r>
              <a:rPr lang="en-US" altLang="zh-CN" sz="1400">
                <a:latin typeface="Arial" panose="020B0604020202020204" pitchFamily="34" charset="0"/>
              </a:rPr>
              <a:t>    TargetInit( );</a:t>
            </a:r>
          </a:p>
          <a:p>
            <a:pPr indent="228600">
              <a:defRPr/>
            </a:pPr>
            <a:endParaRPr lang="en-US" altLang="zh-CN" sz="1400">
              <a:latin typeface="Arial" panose="020B0604020202020204" pitchFamily="34" charset="0"/>
            </a:endParaRPr>
          </a:p>
          <a:p>
            <a:pPr indent="228600">
              <a:defRPr/>
            </a:pPr>
            <a:r>
              <a:rPr lang="en-US" altLang="zh-CN" sz="1400">
                <a:latin typeface="Arial" panose="020B0604020202020204" pitchFamily="34" charset="0"/>
              </a:rPr>
              <a:t>    while (1) { }</a:t>
            </a:r>
          </a:p>
          <a:p>
            <a:pPr indent="228600">
              <a:defRPr/>
            </a:pPr>
            <a:r>
              <a:rPr lang="en-US" altLang="zh-CN" sz="1400">
                <a:latin typeface="Arial" panose="020B0604020202020204" pitchFamily="34" charset="0"/>
              </a:rPr>
              <a:t>}</a:t>
            </a:r>
          </a:p>
        </p:txBody>
      </p:sp>
      <p:sp>
        <p:nvSpPr>
          <p:cNvPr id="89094" name="Oval 6"/>
          <p:cNvSpPr>
            <a:spLocks noChangeArrowheads="1"/>
          </p:cNvSpPr>
          <p:nvPr/>
        </p:nvSpPr>
        <p:spPr bwMode="auto">
          <a:xfrm>
            <a:off x="4800600" y="5410200"/>
            <a:ext cx="1371600" cy="3810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9092">
                                            <p:txEl>
                                              <p:pRg st="0" end="0"/>
                                            </p:txEl>
                                          </p:spTgt>
                                        </p:tgtEl>
                                        <p:attrNameLst>
                                          <p:attrName>style.visibility</p:attrName>
                                        </p:attrNameLst>
                                      </p:cBhvr>
                                      <p:to>
                                        <p:strVal val="visible"/>
                                      </p:to>
                                    </p:set>
                                    <p:animEffect transition="in" filter="wipe(up)">
                                      <p:cBhvr>
                                        <p:cTn id="7" dur="500"/>
                                        <p:tgtEl>
                                          <p:spTgt spid="89092">
                                            <p:txEl>
                                              <p:pRg st="0" end="0"/>
                                            </p:txEl>
                                          </p:spTgt>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89093"/>
                                        </p:tgtEl>
                                        <p:attrNameLst>
                                          <p:attrName>style.visibility</p:attrName>
                                        </p:attrNameLst>
                                      </p:cBhvr>
                                      <p:to>
                                        <p:strVal val="visible"/>
                                      </p:to>
                                    </p:set>
                                    <p:animEffect transition="in" filter="slide(fromTop)">
                                      <p:cBhvr>
                                        <p:cTn id="11" dur="500"/>
                                        <p:tgtEl>
                                          <p:spTgt spid="8909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9094"/>
                                        </p:tgtEl>
                                        <p:attrNameLst>
                                          <p:attrName>style.visibility</p:attrName>
                                        </p:attrNameLst>
                                      </p:cBhvr>
                                      <p:to>
                                        <p:strVal val="visible"/>
                                      </p:to>
                                    </p:set>
                                    <p:animEffect transition="in" filter="wipe(down)">
                                      <p:cBhvr>
                                        <p:cTn id="15" dur="500"/>
                                        <p:tgtEl>
                                          <p:spTgt spid="89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3" grpId="0" animBg="1"/>
      <p:bldP spid="8909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35843"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FF000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35844"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a:t>最小内核</a:t>
            </a:r>
          </a:p>
        </p:txBody>
      </p:sp>
      <p:sp>
        <p:nvSpPr>
          <p:cNvPr id="88067" name="Rectangle 3"/>
          <p:cNvSpPr>
            <a:spLocks noGrp="1" noChangeArrowheads="1"/>
          </p:cNvSpPr>
          <p:nvPr>
            <p:ph idx="1"/>
          </p:nvPr>
        </p:nvSpPr>
        <p:spPr/>
        <p:txBody>
          <a:bodyPr/>
          <a:lstStyle/>
          <a:p>
            <a:pPr eaLnBrk="1" hangingPunct="1"/>
            <a:r>
              <a:rPr lang="zh-CN" altLang="en-US"/>
              <a:t>任务控制块</a:t>
            </a:r>
          </a:p>
        </p:txBody>
      </p:sp>
      <p:sp>
        <p:nvSpPr>
          <p:cNvPr id="88068" name="Rectangle 4"/>
          <p:cNvSpPr>
            <a:spLocks noChangeArrowheads="1"/>
          </p:cNvSpPr>
          <p:nvPr/>
        </p:nvSpPr>
        <p:spPr bwMode="auto">
          <a:xfrm>
            <a:off x="846161" y="2195935"/>
            <a:ext cx="9794852"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是通过任务控制块来管理任务的。任务控制块是一个</a:t>
            </a:r>
            <a:r>
              <a:rPr lang="zh-CN" altLang="en-US" sz="2800" dirty="0">
                <a:solidFill>
                  <a:srgbClr val="FF0000"/>
                </a:solidFill>
                <a:latin typeface="华文新魏" panose="02010800040101010101" pitchFamily="2" charset="-122"/>
                <a:ea typeface="华文新魏" panose="02010800040101010101" pitchFamily="2" charset="-122"/>
              </a:rPr>
              <a:t>基于链表的数据结构</a:t>
            </a:r>
            <a:r>
              <a:rPr lang="zh-CN" altLang="en-US" sz="2800" dirty="0">
                <a:latin typeface="华文新魏" panose="02010800040101010101" pitchFamily="2" charset="-122"/>
                <a:ea typeface="华文新魏" panose="02010800040101010101" pitchFamily="2" charset="-122"/>
              </a:rPr>
              <a:t>，任务控制块主要用于记录任务的堆栈栈顶指针、指向下一个任务控制块的指针、任务等待的延迟时间、任务的当前状态标志与任务的优先级别等一些与任务管理有关的属性。</a:t>
            </a:r>
          </a:p>
          <a:p>
            <a:pPr eaLnBrk="1" hangingPunct="1">
              <a:spcBef>
                <a:spcPct val="50000"/>
              </a:spcBef>
            </a:pPr>
            <a:r>
              <a:rPr lang="zh-CN" altLang="en-US" sz="2800" dirty="0">
                <a:latin typeface="华文新魏" panose="02010800040101010101" pitchFamily="2" charset="-122"/>
                <a:ea typeface="华文新魏" panose="02010800040101010101" pitchFamily="2" charset="-122"/>
              </a:rPr>
              <a:t>       当任务的</a:t>
            </a:r>
            <a:r>
              <a:rPr lang="en-US" altLang="zh-CN" sz="2800" dirty="0">
                <a:latin typeface="华文新魏" panose="02010800040101010101" pitchFamily="2" charset="-122"/>
                <a:ea typeface="华文新魏" panose="02010800040101010101" pitchFamily="2" charset="-122"/>
              </a:rPr>
              <a:t>CPU</a:t>
            </a:r>
            <a:r>
              <a:rPr lang="zh-CN" altLang="en-US" sz="2800" dirty="0">
                <a:latin typeface="华文新魏" panose="02010800040101010101" pitchFamily="2" charset="-122"/>
                <a:ea typeface="华文新魏" panose="02010800040101010101" pitchFamily="2" charset="-122"/>
              </a:rPr>
              <a:t>使用权被剥夺时，</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用任务控制块来保存该任务的状态，从而保证任务重新获得</a:t>
            </a:r>
            <a:r>
              <a:rPr lang="en-US" altLang="zh-CN" sz="2800" dirty="0">
                <a:latin typeface="华文新魏" panose="02010800040101010101" pitchFamily="2" charset="-122"/>
                <a:ea typeface="华文新魏" panose="02010800040101010101" pitchFamily="2" charset="-122"/>
              </a:rPr>
              <a:t>CPU</a:t>
            </a:r>
            <a:r>
              <a:rPr lang="zh-CN" altLang="en-US" sz="2800" dirty="0">
                <a:latin typeface="华文新魏" panose="02010800040101010101" pitchFamily="2" charset="-122"/>
                <a:ea typeface="华文新魏" panose="02010800040101010101" pitchFamily="2" charset="-122"/>
              </a:rPr>
              <a:t>使用权时从断点处执行。</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FF2C5995-A980-9E3F-2B67-D1CEE4A77739}"/>
                  </a:ext>
                </a:extLst>
              </p14:cNvPr>
              <p14:cNvContentPartPr/>
              <p14:nvPr/>
            </p14:nvContentPartPr>
            <p14:xfrm>
              <a:off x="9496580" y="3072923"/>
              <a:ext cx="1096560" cy="69120"/>
            </p14:xfrm>
          </p:contentPart>
        </mc:Choice>
        <mc:Fallback xmlns="">
          <p:pic>
            <p:nvPicPr>
              <p:cNvPr id="4" name="墨迹 3">
                <a:extLst>
                  <a:ext uri="{FF2B5EF4-FFF2-40B4-BE49-F238E27FC236}">
                    <a16:creationId xmlns:a16="http://schemas.microsoft.com/office/drawing/2014/main" id="{FF2C5995-A980-9E3F-2B67-D1CEE4A77739}"/>
                  </a:ext>
                </a:extLst>
              </p:cNvPr>
              <p:cNvPicPr/>
              <p:nvPr/>
            </p:nvPicPr>
            <p:blipFill>
              <a:blip r:embed="rId5"/>
              <a:stretch>
                <a:fillRect/>
              </a:stretch>
            </p:blipFill>
            <p:spPr>
              <a:xfrm>
                <a:off x="9478580" y="3054923"/>
                <a:ext cx="11322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9BAB4033-A6C4-7D5A-1782-35DA4653116A}"/>
                  </a:ext>
                </a:extLst>
              </p14:cNvPr>
              <p14:cNvContentPartPr/>
              <p14:nvPr/>
            </p14:nvContentPartPr>
            <p14:xfrm>
              <a:off x="1037660" y="3484763"/>
              <a:ext cx="1994760" cy="153720"/>
            </p14:xfrm>
          </p:contentPart>
        </mc:Choice>
        <mc:Fallback xmlns="">
          <p:pic>
            <p:nvPicPr>
              <p:cNvPr id="6" name="墨迹 5">
                <a:extLst>
                  <a:ext uri="{FF2B5EF4-FFF2-40B4-BE49-F238E27FC236}">
                    <a16:creationId xmlns:a16="http://schemas.microsoft.com/office/drawing/2014/main" id="{9BAB4033-A6C4-7D5A-1782-35DA4653116A}"/>
                  </a:ext>
                </a:extLst>
              </p:cNvPr>
              <p:cNvPicPr/>
              <p:nvPr/>
            </p:nvPicPr>
            <p:blipFill>
              <a:blip r:embed="rId7"/>
              <a:stretch>
                <a:fillRect/>
              </a:stretch>
            </p:blipFill>
            <p:spPr>
              <a:xfrm>
                <a:off x="1019660" y="3467123"/>
                <a:ext cx="20304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75DE0EDD-DE9F-B2FF-570C-8E415124C36E}"/>
                  </a:ext>
                </a:extLst>
              </p14:cNvPr>
              <p14:cNvContentPartPr/>
              <p14:nvPr/>
            </p14:nvContentPartPr>
            <p14:xfrm>
              <a:off x="3588620" y="3412043"/>
              <a:ext cx="4515840" cy="181800"/>
            </p14:xfrm>
          </p:contentPart>
        </mc:Choice>
        <mc:Fallback xmlns="">
          <p:pic>
            <p:nvPicPr>
              <p:cNvPr id="7" name="墨迹 6">
                <a:extLst>
                  <a:ext uri="{FF2B5EF4-FFF2-40B4-BE49-F238E27FC236}">
                    <a16:creationId xmlns:a16="http://schemas.microsoft.com/office/drawing/2014/main" id="{75DE0EDD-DE9F-B2FF-570C-8E415124C36E}"/>
                  </a:ext>
                </a:extLst>
              </p:cNvPr>
              <p:cNvPicPr/>
              <p:nvPr/>
            </p:nvPicPr>
            <p:blipFill>
              <a:blip r:embed="rId9"/>
              <a:stretch>
                <a:fillRect/>
              </a:stretch>
            </p:blipFill>
            <p:spPr>
              <a:xfrm>
                <a:off x="3570620" y="3394043"/>
                <a:ext cx="4551480" cy="217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 calcmode="lin" valueType="num">
                                      <p:cBhvr additive="base">
                                        <p:cTn id="7" dur="500" fill="hold"/>
                                        <p:tgtEl>
                                          <p:spTgt spid="8806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806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88068"/>
                                        </p:tgtEl>
                                        <p:attrNameLst>
                                          <p:attrName>style.visibility</p:attrName>
                                        </p:attrNameLst>
                                      </p:cBhvr>
                                      <p:to>
                                        <p:strVal val="visible"/>
                                      </p:to>
                                    </p:set>
                                    <p:animEffect transition="in" filter="wipe(up)">
                                      <p:cBhvr>
                                        <p:cTn id="12" dur="500"/>
                                        <p:tgtEl>
                                          <p:spTgt spid="88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P spid="88068"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3.2  </a:t>
            </a:r>
            <a:r>
              <a:rPr lang="zh-CN" altLang="en-US" dirty="0"/>
              <a:t>最小内核</a:t>
            </a:r>
          </a:p>
        </p:txBody>
      </p:sp>
      <p:sp>
        <p:nvSpPr>
          <p:cNvPr id="37891" name="Rectangle 3"/>
          <p:cNvSpPr>
            <a:spLocks noGrp="1" noChangeArrowheads="1"/>
          </p:cNvSpPr>
          <p:nvPr>
            <p:ph idx="1"/>
          </p:nvPr>
        </p:nvSpPr>
        <p:spPr/>
        <p:txBody>
          <a:bodyPr/>
          <a:lstStyle/>
          <a:p>
            <a:pPr eaLnBrk="1" hangingPunct="1"/>
            <a:r>
              <a:rPr lang="zh-CN" altLang="en-US" dirty="0"/>
              <a:t>任务控制块</a:t>
            </a:r>
          </a:p>
        </p:txBody>
      </p:sp>
      <p:sp>
        <p:nvSpPr>
          <p:cNvPr id="90117" name="Rectangle 5"/>
          <p:cNvSpPr>
            <a:spLocks noChangeArrowheads="1"/>
          </p:cNvSpPr>
          <p:nvPr/>
        </p:nvSpPr>
        <p:spPr bwMode="auto">
          <a:xfrm>
            <a:off x="5664200" y="2884489"/>
            <a:ext cx="3168650" cy="2663825"/>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b="1">
                <a:latin typeface="Arial" panose="020B0604020202020204" pitchFamily="34" charset="0"/>
              </a:rPr>
              <a:t>typedef struct os_tcb</a:t>
            </a:r>
            <a:r>
              <a:rPr lang="en-US" altLang="zh-CN" sz="1400">
                <a:latin typeface="Arial" panose="020B0604020202020204" pitchFamily="34" charset="0"/>
              </a:rPr>
              <a:t> {</a:t>
            </a:r>
          </a:p>
          <a:p>
            <a:pPr>
              <a:defRPr/>
            </a:pPr>
            <a:r>
              <a:rPr lang="en-US" altLang="zh-CN" sz="1400">
                <a:latin typeface="Arial" panose="020B0604020202020204" pitchFamily="34" charset="0"/>
              </a:rPr>
              <a:t>    OS_STK           *OSTCBStkPtr;</a:t>
            </a:r>
          </a:p>
          <a:p>
            <a:pPr>
              <a:defRPr/>
            </a:pPr>
            <a:r>
              <a:rPr lang="en-US" altLang="zh-CN" sz="1400">
                <a:latin typeface="Arial" panose="020B0604020202020204" pitchFamily="34" charset="0"/>
              </a:rPr>
              <a:t>    struct os_tcb     *OSTCBNext;</a:t>
            </a:r>
          </a:p>
          <a:p>
            <a:pPr>
              <a:defRPr/>
            </a:pPr>
            <a:r>
              <a:rPr lang="en-US" altLang="zh-CN" sz="1400">
                <a:latin typeface="Arial" panose="020B0604020202020204" pitchFamily="34" charset="0"/>
              </a:rPr>
              <a:t>    INT16U             OSTCBDly; </a:t>
            </a:r>
          </a:p>
          <a:p>
            <a:pPr>
              <a:defRPr/>
            </a:pPr>
            <a:r>
              <a:rPr lang="en-US" altLang="zh-CN" sz="1400">
                <a:latin typeface="Arial" panose="020B0604020202020204" pitchFamily="34" charset="0"/>
              </a:rPr>
              <a:t>    INT8U               OSTCBStat; </a:t>
            </a:r>
          </a:p>
          <a:p>
            <a:pPr>
              <a:defRPr/>
            </a:pPr>
            <a:r>
              <a:rPr lang="en-US" altLang="zh-CN" sz="1400">
                <a:latin typeface="Arial" panose="020B0604020202020204" pitchFamily="34" charset="0"/>
              </a:rPr>
              <a:t>    INT8U               OSTCBPrio; </a:t>
            </a:r>
          </a:p>
          <a:p>
            <a:pPr>
              <a:defRPr/>
            </a:pPr>
            <a:r>
              <a:rPr lang="en-US" altLang="zh-CN" sz="1400">
                <a:latin typeface="Arial" panose="020B0604020202020204" pitchFamily="34" charset="0"/>
              </a:rPr>
              <a:t>    INT8U               OSTCBX; </a:t>
            </a:r>
          </a:p>
          <a:p>
            <a:pPr>
              <a:defRPr/>
            </a:pPr>
            <a:r>
              <a:rPr lang="en-US" altLang="zh-CN" sz="1400">
                <a:latin typeface="Arial" panose="020B0604020202020204" pitchFamily="34" charset="0"/>
              </a:rPr>
              <a:t>    INT8U               OSTCBY; </a:t>
            </a:r>
          </a:p>
          <a:p>
            <a:pPr>
              <a:defRPr/>
            </a:pPr>
            <a:r>
              <a:rPr lang="en-US" altLang="zh-CN" sz="1400">
                <a:latin typeface="Arial" panose="020B0604020202020204" pitchFamily="34" charset="0"/>
              </a:rPr>
              <a:t>    INT8U               OSTCBBitX; </a:t>
            </a:r>
          </a:p>
          <a:p>
            <a:pPr>
              <a:defRPr/>
            </a:pPr>
            <a:r>
              <a:rPr lang="en-US" altLang="zh-CN" sz="1400">
                <a:latin typeface="Arial" panose="020B0604020202020204" pitchFamily="34" charset="0"/>
              </a:rPr>
              <a:t>    INT8U               OSTCBBitY;</a:t>
            </a:r>
          </a:p>
          <a:p>
            <a:pPr>
              <a:defRPr/>
            </a:pPr>
            <a:r>
              <a:rPr lang="en-US" altLang="zh-CN" sz="1400">
                <a:latin typeface="Arial" panose="020B0604020202020204" pitchFamily="34" charset="0"/>
              </a:rPr>
              <a:t>} OS_TCB;</a:t>
            </a:r>
          </a:p>
        </p:txBody>
      </p:sp>
      <p:sp>
        <p:nvSpPr>
          <p:cNvPr id="90118" name="Text Box 6"/>
          <p:cNvSpPr txBox="1">
            <a:spLocks noChangeArrowheads="1"/>
          </p:cNvSpPr>
          <p:nvPr/>
        </p:nvSpPr>
        <p:spPr bwMode="auto">
          <a:xfrm>
            <a:off x="6384926" y="5619750"/>
            <a:ext cx="1655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任务控制块定义</a:t>
            </a:r>
          </a:p>
        </p:txBody>
      </p:sp>
      <p:sp>
        <p:nvSpPr>
          <p:cNvPr id="90119" name="Text Box 7"/>
          <p:cNvSpPr txBox="1">
            <a:spLocks noChangeArrowheads="1"/>
          </p:cNvSpPr>
          <p:nvPr/>
        </p:nvSpPr>
        <p:spPr bwMode="auto">
          <a:xfrm>
            <a:off x="2495551" y="5619750"/>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任务控制块成员示意图</a:t>
            </a:r>
          </a:p>
        </p:txBody>
      </p:sp>
      <p:grpSp>
        <p:nvGrpSpPr>
          <p:cNvPr id="2" name="Group 8"/>
          <p:cNvGrpSpPr/>
          <p:nvPr/>
        </p:nvGrpSpPr>
        <p:grpSpPr bwMode="auto">
          <a:xfrm>
            <a:off x="2998789" y="2667000"/>
            <a:ext cx="1152525" cy="2897188"/>
            <a:chOff x="1066" y="1696"/>
            <a:chExt cx="726" cy="1825"/>
          </a:xfrm>
        </p:grpSpPr>
        <p:grpSp>
          <p:nvGrpSpPr>
            <p:cNvPr id="37949" name="Group 9"/>
            <p:cNvGrpSpPr/>
            <p:nvPr/>
          </p:nvGrpSpPr>
          <p:grpSpPr bwMode="auto">
            <a:xfrm>
              <a:off x="1066" y="1889"/>
              <a:ext cx="726" cy="1632"/>
              <a:chOff x="748" y="1707"/>
              <a:chExt cx="726" cy="1632"/>
            </a:xfrm>
          </p:grpSpPr>
          <p:sp>
            <p:nvSpPr>
              <p:cNvPr id="90122" name="Rectangle 10"/>
              <p:cNvSpPr>
                <a:spLocks noChangeArrowheads="1"/>
              </p:cNvSpPr>
              <p:nvPr/>
            </p:nvSpPr>
            <p:spPr bwMode="auto">
              <a:xfrm>
                <a:off x="748" y="1707"/>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90123" name="Rectangle 11"/>
              <p:cNvSpPr>
                <a:spLocks noChangeArrowheads="1"/>
              </p:cNvSpPr>
              <p:nvPr/>
            </p:nvSpPr>
            <p:spPr bwMode="auto">
              <a:xfrm>
                <a:off x="748" y="1888"/>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90124" name="Rectangle 12"/>
              <p:cNvSpPr>
                <a:spLocks noChangeArrowheads="1"/>
              </p:cNvSpPr>
              <p:nvPr/>
            </p:nvSpPr>
            <p:spPr bwMode="auto">
              <a:xfrm>
                <a:off x="748" y="2069"/>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bIns="0" anchorCtr="1"/>
              <a:lstStyle/>
              <a:p>
                <a:pPr>
                  <a:defRPr/>
                </a:pPr>
                <a:endParaRPr lang="zh-CN" altLang="zh-CN" sz="1000">
                  <a:latin typeface="Arial" panose="020B0604020202020204" pitchFamily="34" charset="0"/>
                </a:endParaRPr>
              </a:p>
            </p:txBody>
          </p:sp>
          <p:sp>
            <p:nvSpPr>
              <p:cNvPr id="90125" name="Rectangle 13"/>
              <p:cNvSpPr>
                <a:spLocks noChangeArrowheads="1"/>
              </p:cNvSpPr>
              <p:nvPr/>
            </p:nvSpPr>
            <p:spPr bwMode="auto">
              <a:xfrm>
                <a:off x="748" y="2251"/>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26" name="Rectangle 14"/>
              <p:cNvSpPr>
                <a:spLocks noChangeArrowheads="1"/>
              </p:cNvSpPr>
              <p:nvPr/>
            </p:nvSpPr>
            <p:spPr bwMode="auto">
              <a:xfrm>
                <a:off x="748" y="2432"/>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27" name="Rectangle 15"/>
              <p:cNvSpPr>
                <a:spLocks noChangeArrowheads="1"/>
              </p:cNvSpPr>
              <p:nvPr/>
            </p:nvSpPr>
            <p:spPr bwMode="auto">
              <a:xfrm>
                <a:off x="748" y="2614"/>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28" name="Rectangle 16"/>
              <p:cNvSpPr>
                <a:spLocks noChangeArrowheads="1"/>
              </p:cNvSpPr>
              <p:nvPr/>
            </p:nvSpPr>
            <p:spPr bwMode="auto">
              <a:xfrm>
                <a:off x="748" y="2795"/>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29" name="Rectangle 17"/>
              <p:cNvSpPr>
                <a:spLocks noChangeArrowheads="1"/>
              </p:cNvSpPr>
              <p:nvPr/>
            </p:nvSpPr>
            <p:spPr bwMode="auto">
              <a:xfrm>
                <a:off x="748" y="2976"/>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30" name="Rectangle 18"/>
              <p:cNvSpPr>
                <a:spLocks noChangeArrowheads="1"/>
              </p:cNvSpPr>
              <p:nvPr/>
            </p:nvSpPr>
            <p:spPr bwMode="auto">
              <a:xfrm>
                <a:off x="748" y="3158"/>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grpSp>
        <p:sp>
          <p:nvSpPr>
            <p:cNvPr id="37950" name="Text Box 19"/>
            <p:cNvSpPr txBox="1">
              <a:spLocks noChangeArrowheads="1"/>
            </p:cNvSpPr>
            <p:nvPr/>
          </p:nvSpPr>
          <p:spPr bwMode="auto">
            <a:xfrm>
              <a:off x="1066" y="1696"/>
              <a:ext cx="7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OSTCBTbl[]</a:t>
              </a:r>
            </a:p>
          </p:txBody>
        </p:sp>
        <p:grpSp>
          <p:nvGrpSpPr>
            <p:cNvPr id="37951" name="Group 20"/>
            <p:cNvGrpSpPr/>
            <p:nvPr/>
          </p:nvGrpSpPr>
          <p:grpSpPr bwMode="auto">
            <a:xfrm>
              <a:off x="1066" y="1889"/>
              <a:ext cx="726" cy="1632"/>
              <a:chOff x="748" y="1707"/>
              <a:chExt cx="726" cy="1632"/>
            </a:xfrm>
          </p:grpSpPr>
          <p:sp>
            <p:nvSpPr>
              <p:cNvPr id="90133" name="Rectangle 21"/>
              <p:cNvSpPr>
                <a:spLocks noChangeArrowheads="1"/>
              </p:cNvSpPr>
              <p:nvPr/>
            </p:nvSpPr>
            <p:spPr bwMode="auto">
              <a:xfrm>
                <a:off x="748" y="1707"/>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90134" name="Rectangle 22"/>
              <p:cNvSpPr>
                <a:spLocks noChangeArrowheads="1"/>
              </p:cNvSpPr>
              <p:nvPr/>
            </p:nvSpPr>
            <p:spPr bwMode="auto">
              <a:xfrm>
                <a:off x="748" y="1888"/>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90135" name="Rectangle 23"/>
              <p:cNvSpPr>
                <a:spLocks noChangeArrowheads="1"/>
              </p:cNvSpPr>
              <p:nvPr/>
            </p:nvSpPr>
            <p:spPr bwMode="auto">
              <a:xfrm>
                <a:off x="748" y="2069"/>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bIns="0" anchorCtr="1"/>
              <a:lstStyle/>
              <a:p>
                <a:pPr>
                  <a:defRPr/>
                </a:pPr>
                <a:endParaRPr lang="zh-CN" altLang="zh-CN" sz="1000">
                  <a:latin typeface="Arial" panose="020B0604020202020204" pitchFamily="34" charset="0"/>
                </a:endParaRPr>
              </a:p>
            </p:txBody>
          </p:sp>
          <p:sp>
            <p:nvSpPr>
              <p:cNvPr id="90136" name="Rectangle 24"/>
              <p:cNvSpPr>
                <a:spLocks noChangeArrowheads="1"/>
              </p:cNvSpPr>
              <p:nvPr/>
            </p:nvSpPr>
            <p:spPr bwMode="auto">
              <a:xfrm>
                <a:off x="748" y="2251"/>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37" name="Rectangle 25"/>
              <p:cNvSpPr>
                <a:spLocks noChangeArrowheads="1"/>
              </p:cNvSpPr>
              <p:nvPr/>
            </p:nvSpPr>
            <p:spPr bwMode="auto">
              <a:xfrm>
                <a:off x="748" y="2432"/>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38" name="Rectangle 26"/>
              <p:cNvSpPr>
                <a:spLocks noChangeArrowheads="1"/>
              </p:cNvSpPr>
              <p:nvPr/>
            </p:nvSpPr>
            <p:spPr bwMode="auto">
              <a:xfrm>
                <a:off x="748" y="2614"/>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39" name="Rectangle 27"/>
              <p:cNvSpPr>
                <a:spLocks noChangeArrowheads="1"/>
              </p:cNvSpPr>
              <p:nvPr/>
            </p:nvSpPr>
            <p:spPr bwMode="auto">
              <a:xfrm>
                <a:off x="748" y="2795"/>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40" name="Rectangle 28"/>
              <p:cNvSpPr>
                <a:spLocks noChangeArrowheads="1"/>
              </p:cNvSpPr>
              <p:nvPr/>
            </p:nvSpPr>
            <p:spPr bwMode="auto">
              <a:xfrm>
                <a:off x="748" y="2976"/>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sp>
            <p:nvSpPr>
              <p:cNvPr id="90141" name="Rectangle 29"/>
              <p:cNvSpPr>
                <a:spLocks noChangeArrowheads="1"/>
              </p:cNvSpPr>
              <p:nvPr/>
            </p:nvSpPr>
            <p:spPr bwMode="auto">
              <a:xfrm>
                <a:off x="748" y="3158"/>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endParaRPr lang="zh-CN" altLang="zh-CN" sz="1000">
                  <a:latin typeface="Arial" panose="020B0604020202020204" pitchFamily="34" charset="0"/>
                </a:endParaRPr>
              </a:p>
            </p:txBody>
          </p:sp>
        </p:grpSp>
      </p:grpSp>
      <p:sp>
        <p:nvSpPr>
          <p:cNvPr id="90142" name="Text Box 30"/>
          <p:cNvSpPr txBox="1">
            <a:spLocks noChangeArrowheads="1"/>
          </p:cNvSpPr>
          <p:nvPr/>
        </p:nvSpPr>
        <p:spPr bwMode="auto">
          <a:xfrm>
            <a:off x="2998789" y="3027363"/>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OSTCBStkPtr</a:t>
            </a:r>
          </a:p>
        </p:txBody>
      </p:sp>
      <p:sp>
        <p:nvSpPr>
          <p:cNvPr id="90143" name="Text Box 31"/>
          <p:cNvSpPr txBox="1">
            <a:spLocks noChangeArrowheads="1"/>
          </p:cNvSpPr>
          <p:nvPr/>
        </p:nvSpPr>
        <p:spPr bwMode="auto">
          <a:xfrm>
            <a:off x="2998789" y="3314700"/>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OSTCBNext</a:t>
            </a:r>
          </a:p>
        </p:txBody>
      </p:sp>
      <p:sp>
        <p:nvSpPr>
          <p:cNvPr id="90144" name="Text Box 32"/>
          <p:cNvSpPr txBox="1">
            <a:spLocks noChangeArrowheads="1"/>
          </p:cNvSpPr>
          <p:nvPr/>
        </p:nvSpPr>
        <p:spPr bwMode="auto">
          <a:xfrm>
            <a:off x="2998789" y="3606800"/>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OSTCBDly</a:t>
            </a:r>
          </a:p>
        </p:txBody>
      </p:sp>
      <p:sp>
        <p:nvSpPr>
          <p:cNvPr id="90145" name="Text Box 33"/>
          <p:cNvSpPr txBox="1">
            <a:spLocks noChangeArrowheads="1"/>
          </p:cNvSpPr>
          <p:nvPr/>
        </p:nvSpPr>
        <p:spPr bwMode="auto">
          <a:xfrm>
            <a:off x="2998789" y="3894138"/>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OSTCBStat</a:t>
            </a:r>
          </a:p>
        </p:txBody>
      </p:sp>
      <p:sp>
        <p:nvSpPr>
          <p:cNvPr id="90146" name="Text Box 34"/>
          <p:cNvSpPr txBox="1">
            <a:spLocks noChangeArrowheads="1"/>
          </p:cNvSpPr>
          <p:nvPr/>
        </p:nvSpPr>
        <p:spPr bwMode="auto">
          <a:xfrm>
            <a:off x="2998789" y="4178300"/>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OSTCBPrio</a:t>
            </a:r>
          </a:p>
        </p:txBody>
      </p:sp>
      <p:sp>
        <p:nvSpPr>
          <p:cNvPr id="90147" name="Text Box 35"/>
          <p:cNvSpPr txBox="1">
            <a:spLocks noChangeArrowheads="1"/>
          </p:cNvSpPr>
          <p:nvPr/>
        </p:nvSpPr>
        <p:spPr bwMode="auto">
          <a:xfrm>
            <a:off x="2998789" y="4470400"/>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OSTCBX</a:t>
            </a:r>
          </a:p>
        </p:txBody>
      </p:sp>
      <p:sp>
        <p:nvSpPr>
          <p:cNvPr id="90148" name="Text Box 36"/>
          <p:cNvSpPr txBox="1">
            <a:spLocks noChangeArrowheads="1"/>
          </p:cNvSpPr>
          <p:nvPr/>
        </p:nvSpPr>
        <p:spPr bwMode="auto">
          <a:xfrm>
            <a:off x="2998789" y="4757738"/>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OSTCBY</a:t>
            </a:r>
          </a:p>
        </p:txBody>
      </p:sp>
      <p:sp>
        <p:nvSpPr>
          <p:cNvPr id="90149" name="Text Box 37"/>
          <p:cNvSpPr txBox="1">
            <a:spLocks noChangeArrowheads="1"/>
          </p:cNvSpPr>
          <p:nvPr/>
        </p:nvSpPr>
        <p:spPr bwMode="auto">
          <a:xfrm>
            <a:off x="2998789" y="5046663"/>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OSTCBBitX</a:t>
            </a:r>
          </a:p>
        </p:txBody>
      </p:sp>
      <p:sp>
        <p:nvSpPr>
          <p:cNvPr id="90150" name="Text Box 38"/>
          <p:cNvSpPr txBox="1">
            <a:spLocks noChangeArrowheads="1"/>
          </p:cNvSpPr>
          <p:nvPr/>
        </p:nvSpPr>
        <p:spPr bwMode="auto">
          <a:xfrm>
            <a:off x="2998789" y="5334000"/>
            <a:ext cx="1152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OSTCBBitY</a:t>
            </a:r>
          </a:p>
        </p:txBody>
      </p:sp>
      <p:sp>
        <p:nvSpPr>
          <p:cNvPr id="90151" name="AutoShape 39"/>
          <p:cNvSpPr>
            <a:spLocks noChangeArrowheads="1"/>
          </p:cNvSpPr>
          <p:nvPr/>
        </p:nvSpPr>
        <p:spPr bwMode="auto">
          <a:xfrm>
            <a:off x="5232400" y="2955925"/>
            <a:ext cx="3887788" cy="2159000"/>
          </a:xfrm>
          <a:prstGeom prst="wedgeRoundRectCallout">
            <a:avLst>
              <a:gd name="adj1" fmla="val -77602"/>
              <a:gd name="adj2" fmla="val -40884"/>
              <a:gd name="adj3" fmla="val 16667"/>
            </a:avLst>
          </a:prstGeom>
          <a:solidFill>
            <a:srgbClr val="E1FFFF"/>
          </a:solidFill>
          <a:ln w="9525">
            <a:solidFill>
              <a:schemeClr val="tx1"/>
            </a:solidFill>
            <a:miter lim="800000"/>
          </a:ln>
          <a:effectLst>
            <a:outerShdw dist="35921" dir="2700000" algn="ctr" rotWithShape="0">
              <a:schemeClr val="bg2"/>
            </a:outerShdw>
          </a:effectLst>
        </p:spPr>
        <p:txBody>
          <a:bodyPr/>
          <a:lstStyle/>
          <a:p>
            <a:pPr>
              <a:defRPr/>
            </a:pPr>
            <a:r>
              <a:rPr lang="zh-CN" altLang="en-US" sz="2400">
                <a:solidFill>
                  <a:srgbClr val="FF0000"/>
                </a:solidFill>
                <a:latin typeface="华文新魏" panose="02010800040101010101" pitchFamily="2" charset="-122"/>
                <a:ea typeface="华文新魏" panose="02010800040101010101" pitchFamily="2" charset="-122"/>
              </a:rPr>
              <a:t>指向当前任务栈栈顶的指针。</a:t>
            </a:r>
            <a:r>
              <a:rPr lang="en-US" altLang="zh-CN" sz="2400">
                <a:latin typeface="华文新魏" panose="02010800040101010101" pitchFamily="2" charset="-122"/>
                <a:ea typeface="华文新魏" panose="02010800040101010101" pitchFamily="2" charset="-122"/>
              </a:rPr>
              <a:t>μC/OS-Ⅱ</a:t>
            </a:r>
            <a:r>
              <a:rPr lang="zh-CN" altLang="en-US" sz="2400">
                <a:latin typeface="华文新魏" panose="02010800040101010101" pitchFamily="2" charset="-122"/>
                <a:ea typeface="华文新魏" panose="02010800040101010101" pitchFamily="2" charset="-122"/>
              </a:rPr>
              <a:t>允许每个任务有自己的栈，尤为重要的是，每个任务的堆栈的容量可以是任意的。</a:t>
            </a:r>
          </a:p>
        </p:txBody>
      </p:sp>
      <p:sp>
        <p:nvSpPr>
          <p:cNvPr id="90152" name="AutoShape 40"/>
          <p:cNvSpPr>
            <a:spLocks noChangeArrowheads="1"/>
          </p:cNvSpPr>
          <p:nvPr/>
        </p:nvSpPr>
        <p:spPr bwMode="auto">
          <a:xfrm>
            <a:off x="5232400" y="2955925"/>
            <a:ext cx="3384550" cy="1511300"/>
          </a:xfrm>
          <a:prstGeom prst="wedgeRoundRectCallout">
            <a:avLst>
              <a:gd name="adj1" fmla="val -81426"/>
              <a:gd name="adj2" fmla="val -18171"/>
              <a:gd name="adj3" fmla="val 16667"/>
            </a:avLst>
          </a:prstGeom>
          <a:solidFill>
            <a:srgbClr val="E1FFFF"/>
          </a:solidFill>
          <a:ln w="9525">
            <a:solidFill>
              <a:schemeClr val="tx1"/>
            </a:solidFill>
            <a:miter lim="800000"/>
          </a:ln>
          <a:effectLst>
            <a:outerShdw dist="35921" dir="2700000" algn="ctr" rotWithShape="0">
              <a:schemeClr val="bg2"/>
            </a:outerShdw>
          </a:effectLst>
        </p:spPr>
        <p:txBody>
          <a:bodyPr/>
          <a:lstStyle/>
          <a:p>
            <a:pPr>
              <a:defRPr/>
            </a:pPr>
            <a:r>
              <a:rPr lang="zh-CN" altLang="en-US" sz="2400">
                <a:solidFill>
                  <a:srgbClr val="FF0000"/>
                </a:solidFill>
                <a:latin typeface="华文新魏" panose="02010800040101010101" pitchFamily="2" charset="-122"/>
                <a:ea typeface="华文新魏" panose="02010800040101010101" pitchFamily="2" charset="-122"/>
              </a:rPr>
              <a:t>指向下一个任务控制块的指针。</a:t>
            </a:r>
            <a:r>
              <a:rPr lang="zh-CN" altLang="en-US" sz="2400">
                <a:latin typeface="华文新魏" panose="02010800040101010101" pitchFamily="2" charset="-122"/>
                <a:ea typeface="华文新魏" panose="02010800040101010101" pitchFamily="2" charset="-122"/>
              </a:rPr>
              <a:t>用于任务控制块</a:t>
            </a:r>
            <a:r>
              <a:rPr lang="en-US" altLang="zh-CN" sz="2400">
                <a:latin typeface="华文新魏" panose="02010800040101010101" pitchFamily="2" charset="-122"/>
                <a:ea typeface="华文新魏" panose="02010800040101010101" pitchFamily="2" charset="-122"/>
              </a:rPr>
              <a:t>OS_TCB</a:t>
            </a:r>
            <a:r>
              <a:rPr lang="zh-CN" altLang="en-US" sz="2400">
                <a:latin typeface="华文新魏" panose="02010800040101010101" pitchFamily="2" charset="-122"/>
                <a:ea typeface="华文新魏" panose="02010800040101010101" pitchFamily="2" charset="-122"/>
              </a:rPr>
              <a:t>的链接。</a:t>
            </a:r>
          </a:p>
        </p:txBody>
      </p:sp>
      <p:sp>
        <p:nvSpPr>
          <p:cNvPr id="90153" name="AutoShape 41"/>
          <p:cNvSpPr>
            <a:spLocks noChangeArrowheads="1"/>
          </p:cNvSpPr>
          <p:nvPr/>
        </p:nvSpPr>
        <p:spPr bwMode="auto">
          <a:xfrm>
            <a:off x="5232400" y="2955926"/>
            <a:ext cx="3887788" cy="1800225"/>
          </a:xfrm>
          <a:prstGeom prst="wedgeRoundRectCallout">
            <a:avLst>
              <a:gd name="adj1" fmla="val -78093"/>
              <a:gd name="adj2" fmla="val -9171"/>
              <a:gd name="adj3" fmla="val 16667"/>
            </a:avLst>
          </a:prstGeom>
          <a:solidFill>
            <a:srgbClr val="E1FFFF"/>
          </a:solidFill>
          <a:ln w="9525">
            <a:solidFill>
              <a:schemeClr val="tx1"/>
            </a:solidFill>
            <a:miter lim="800000"/>
          </a:ln>
          <a:effectLst>
            <a:outerShdw dist="35921" dir="2700000" algn="ctr" rotWithShape="0">
              <a:schemeClr val="bg2"/>
            </a:outerShdw>
          </a:effectLst>
        </p:spPr>
        <p:txBody>
          <a:bodyPr/>
          <a:lstStyle/>
          <a:p>
            <a:pPr>
              <a:defRPr/>
            </a:pPr>
            <a:r>
              <a:rPr lang="zh-CN" altLang="en-US" sz="2400">
                <a:solidFill>
                  <a:srgbClr val="FF0000"/>
                </a:solidFill>
                <a:latin typeface="华文新魏" panose="02010800040101010101" pitchFamily="2" charset="-122"/>
                <a:ea typeface="华文新魏" panose="02010800040101010101" pitchFamily="2" charset="-122"/>
              </a:rPr>
              <a:t>任务等待的延时时间变量。</a:t>
            </a:r>
            <a:r>
              <a:rPr lang="zh-CN" altLang="en-US" sz="2400">
                <a:latin typeface="华文新魏" panose="02010800040101010101" pitchFamily="2" charset="-122"/>
                <a:ea typeface="华文新魏" panose="02010800040101010101" pitchFamily="2" charset="-122"/>
              </a:rPr>
              <a:t>用于将任务挂起一段时间以等待某事件的发生，这种等待是有超时限制的。</a:t>
            </a:r>
            <a:r>
              <a:rPr lang="zh-CN" altLang="en-US">
                <a:latin typeface="Arial" panose="020B0604020202020204" pitchFamily="34" charset="0"/>
              </a:rPr>
              <a:t> </a:t>
            </a:r>
            <a:endParaRPr lang="zh-CN" altLang="en-US" sz="2400">
              <a:latin typeface="华文新魏" panose="02010800040101010101" pitchFamily="2" charset="-122"/>
              <a:ea typeface="华文新魏" panose="02010800040101010101" pitchFamily="2" charset="-122"/>
            </a:endParaRPr>
          </a:p>
        </p:txBody>
      </p:sp>
      <p:sp>
        <p:nvSpPr>
          <p:cNvPr id="90154" name="AutoShape 42"/>
          <p:cNvSpPr>
            <a:spLocks noChangeArrowheads="1"/>
          </p:cNvSpPr>
          <p:nvPr/>
        </p:nvSpPr>
        <p:spPr bwMode="auto">
          <a:xfrm>
            <a:off x="5232400" y="3171825"/>
            <a:ext cx="3887788" cy="1295400"/>
          </a:xfrm>
          <a:prstGeom prst="wedgeRoundRectCallout">
            <a:avLst>
              <a:gd name="adj1" fmla="val -77111"/>
              <a:gd name="adj2" fmla="val 10662"/>
              <a:gd name="adj3" fmla="val 16667"/>
            </a:avLst>
          </a:prstGeom>
          <a:solidFill>
            <a:srgbClr val="E1FFFF"/>
          </a:solidFill>
          <a:ln w="9525">
            <a:solidFill>
              <a:schemeClr val="tx1"/>
            </a:solidFill>
            <a:miter lim="800000"/>
          </a:ln>
          <a:effectLst>
            <a:outerShdw dist="35921" dir="2700000" algn="ctr" rotWithShape="0">
              <a:schemeClr val="bg2"/>
            </a:outerShdw>
          </a:effectLst>
        </p:spPr>
        <p:txBody>
          <a:bodyPr/>
          <a:lstStyle/>
          <a:p>
            <a:pPr>
              <a:defRPr/>
            </a:pPr>
            <a:r>
              <a:rPr lang="zh-CN" altLang="en-US" sz="2400">
                <a:solidFill>
                  <a:srgbClr val="FF0000"/>
                </a:solidFill>
                <a:latin typeface="华文新魏" panose="02010800040101010101" pitchFamily="2" charset="-122"/>
                <a:ea typeface="华文新魏" panose="02010800040101010101" pitchFamily="2" charset="-122"/>
              </a:rPr>
              <a:t>任务的当前状态标志变量。</a:t>
            </a:r>
            <a:r>
              <a:rPr lang="zh-CN" altLang="en-US" sz="2400">
                <a:latin typeface="华文新魏" panose="02010800040101010101" pitchFamily="2" charset="-122"/>
                <a:ea typeface="华文新魏" panose="02010800040101010101" pitchFamily="2" charset="-122"/>
              </a:rPr>
              <a:t>其为</a:t>
            </a:r>
            <a:r>
              <a:rPr lang="en-US" altLang="zh-CN" sz="2400">
                <a:latin typeface="华文新魏" panose="02010800040101010101" pitchFamily="2" charset="-122"/>
                <a:ea typeface="华文新魏" panose="02010800040101010101" pitchFamily="2" charset="-122"/>
              </a:rPr>
              <a:t>0</a:t>
            </a:r>
            <a:r>
              <a:rPr lang="zh-CN" altLang="en-US" sz="2400">
                <a:latin typeface="华文新魏" panose="02010800040101010101" pitchFamily="2" charset="-122"/>
                <a:ea typeface="华文新魏" panose="02010800040101010101" pitchFamily="2" charset="-122"/>
              </a:rPr>
              <a:t>时，任务进入就绪态 。</a:t>
            </a:r>
          </a:p>
        </p:txBody>
      </p:sp>
      <p:graphicFrame>
        <p:nvGraphicFramePr>
          <p:cNvPr id="90155" name="Group 43"/>
          <p:cNvGraphicFramePr>
            <a:graphicFrameLocks noGrp="1"/>
          </p:cNvGraphicFramePr>
          <p:nvPr/>
        </p:nvGraphicFramePr>
        <p:xfrm>
          <a:off x="4440238" y="2868614"/>
          <a:ext cx="5122862" cy="2682872"/>
        </p:xfrm>
        <a:graphic>
          <a:graphicData uri="http://schemas.openxmlformats.org/drawingml/2006/table">
            <a:tbl>
              <a:tblPr/>
              <a:tblGrid>
                <a:gridCol w="2243137">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gridCol w="2016125">
                  <a:extLst>
                    <a:ext uri="{9D8B030D-6E8A-4147-A177-3AD203B41FA5}">
                      <a16:colId xmlns:a16="http://schemas.microsoft.com/office/drawing/2014/main" val="20002"/>
                    </a:ext>
                  </a:extLst>
                </a:gridCol>
              </a:tblGrid>
              <a:tr h="33535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宏名</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定义值</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说明</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extLst>
                  <a:ext uri="{0D108BD9-81ED-4DB2-BD59-A6C34878D82A}">
                    <a16:rowId xmlns:a16="http://schemas.microsoft.com/office/drawing/2014/main" val="10000"/>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OS_STAT_RDY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0x00 </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运行准备就绪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1"/>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OS_STAT_SEM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0x01</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在信号量时挂起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2"/>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OS_STAT_MBOX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0x02</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在邮箱时挂起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3"/>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OS_STAT_Q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0x04</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在队列时挂起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4"/>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OS_STAT_SUSPEND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0x08</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任务被暂停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5"/>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OS_STAT_MUTEX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0x10</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在互斥信号量时挂起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6"/>
                  </a:ext>
                </a:extLst>
              </a:tr>
              <a:tr h="33535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OS_STAT_FLAG </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0x20</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1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在事件标志组时挂起 </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1FFFF"/>
                    </a:solidFill>
                  </a:tcPr>
                </a:tc>
                <a:extLst>
                  <a:ext uri="{0D108BD9-81ED-4DB2-BD59-A6C34878D82A}">
                    <a16:rowId xmlns:a16="http://schemas.microsoft.com/office/drawing/2014/main" val="10007"/>
                  </a:ext>
                </a:extLst>
              </a:tr>
            </a:tbl>
          </a:graphicData>
        </a:graphic>
      </p:graphicFrame>
      <p:sp>
        <p:nvSpPr>
          <p:cNvPr id="90193" name="AutoShape 81"/>
          <p:cNvSpPr>
            <a:spLocks noChangeArrowheads="1"/>
          </p:cNvSpPr>
          <p:nvPr/>
        </p:nvSpPr>
        <p:spPr bwMode="auto">
          <a:xfrm>
            <a:off x="6339491" y="1625390"/>
            <a:ext cx="3887788" cy="1008063"/>
          </a:xfrm>
          <a:prstGeom prst="wedgeRoundRectCallout">
            <a:avLst>
              <a:gd name="adj1" fmla="val -107882"/>
              <a:gd name="adj2" fmla="val 210694"/>
              <a:gd name="adj3" fmla="val 16667"/>
            </a:avLst>
          </a:prstGeom>
          <a:solidFill>
            <a:srgbClr val="E1FFFF"/>
          </a:solidFill>
          <a:ln w="9525">
            <a:solidFill>
              <a:schemeClr val="tx1"/>
            </a:solidFill>
            <a:miter lim="800000"/>
          </a:ln>
          <a:effectLst>
            <a:outerShdw dist="35921" dir="2700000" algn="ctr" rotWithShape="0">
              <a:schemeClr val="bg2"/>
            </a:outerShdw>
          </a:effectLst>
        </p:spPr>
        <p:txBody>
          <a:bodyPr/>
          <a:lstStyle/>
          <a:p>
            <a:pPr>
              <a:defRPr/>
            </a:pPr>
            <a:r>
              <a:rPr lang="zh-CN" altLang="en-US" sz="2400" dirty="0">
                <a:solidFill>
                  <a:srgbClr val="FF0000"/>
                </a:solidFill>
                <a:latin typeface="华文新魏" panose="02010800040101010101" pitchFamily="2" charset="-122"/>
                <a:ea typeface="华文新魏" panose="02010800040101010101" pitchFamily="2" charset="-122"/>
              </a:rPr>
              <a:t>任务优先级变量。</a:t>
            </a:r>
            <a:r>
              <a:rPr lang="zh-CN" altLang="en-US" sz="2400" dirty="0">
                <a:latin typeface="华文新魏" panose="02010800040101010101" pitchFamily="2" charset="-122"/>
                <a:ea typeface="华文新魏" panose="02010800040101010101" pitchFamily="2" charset="-122"/>
              </a:rPr>
              <a:t>变量值越小，任务的优先级越高。</a:t>
            </a:r>
            <a:r>
              <a:rPr lang="zh-CN" altLang="en-US" dirty="0">
                <a:latin typeface="Arial" panose="020B0604020202020204" pitchFamily="34" charset="0"/>
              </a:rPr>
              <a:t> </a:t>
            </a:r>
          </a:p>
        </p:txBody>
      </p:sp>
      <p:sp>
        <p:nvSpPr>
          <p:cNvPr id="44" name="燕尾形 43">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grpSp>
        <p:nvGrpSpPr>
          <p:cNvPr id="90116" name="组合 90115">
            <a:extLst>
              <a:ext uri="{FF2B5EF4-FFF2-40B4-BE49-F238E27FC236}">
                <a16:creationId xmlns:a16="http://schemas.microsoft.com/office/drawing/2014/main" id="{B250F5DE-1B84-3A4E-820D-9800AD948F98}"/>
              </a:ext>
            </a:extLst>
          </p:cNvPr>
          <p:cNvGrpSpPr/>
          <p:nvPr/>
        </p:nvGrpSpPr>
        <p:grpSpPr>
          <a:xfrm>
            <a:off x="1343786" y="2721073"/>
            <a:ext cx="1617840" cy="795960"/>
            <a:chOff x="1343786" y="2721073"/>
            <a:chExt cx="1617840" cy="795960"/>
          </a:xfrm>
        </p:grpSpPr>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01C8D5A1-978B-0B1F-525E-37DF6E09ED54}"/>
                    </a:ext>
                  </a:extLst>
                </p14:cNvPr>
                <p14:cNvContentPartPr/>
                <p14:nvPr/>
              </p14:nvContentPartPr>
              <p14:xfrm>
                <a:off x="1343786" y="2952553"/>
                <a:ext cx="90000" cy="51480"/>
              </p14:xfrm>
            </p:contentPart>
          </mc:Choice>
          <mc:Fallback xmlns="">
            <p:pic>
              <p:nvPicPr>
                <p:cNvPr id="4" name="墨迹 3">
                  <a:extLst>
                    <a:ext uri="{FF2B5EF4-FFF2-40B4-BE49-F238E27FC236}">
                      <a16:creationId xmlns:a16="http://schemas.microsoft.com/office/drawing/2014/main" id="{01C8D5A1-978B-0B1F-525E-37DF6E09ED54}"/>
                    </a:ext>
                  </a:extLst>
                </p:cNvPr>
                <p:cNvPicPr/>
                <p:nvPr/>
              </p:nvPicPr>
              <p:blipFill>
                <a:blip r:embed="rId5"/>
                <a:stretch>
                  <a:fillRect/>
                </a:stretch>
              </p:blipFill>
              <p:spPr>
                <a:xfrm>
                  <a:off x="1326146" y="2934913"/>
                  <a:ext cx="1256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0ADCD01F-60D1-017A-8E41-3A8ABC08FBDC}"/>
                    </a:ext>
                  </a:extLst>
                </p14:cNvPr>
                <p14:cNvContentPartPr/>
                <p14:nvPr/>
              </p14:nvContentPartPr>
              <p14:xfrm>
                <a:off x="1389146" y="2912593"/>
                <a:ext cx="57960" cy="194760"/>
              </p14:xfrm>
            </p:contentPart>
          </mc:Choice>
          <mc:Fallback xmlns="">
            <p:pic>
              <p:nvPicPr>
                <p:cNvPr id="5" name="墨迹 4">
                  <a:extLst>
                    <a:ext uri="{FF2B5EF4-FFF2-40B4-BE49-F238E27FC236}">
                      <a16:creationId xmlns:a16="http://schemas.microsoft.com/office/drawing/2014/main" id="{0ADCD01F-60D1-017A-8E41-3A8ABC08FBDC}"/>
                    </a:ext>
                  </a:extLst>
                </p:cNvPr>
                <p:cNvPicPr/>
                <p:nvPr/>
              </p:nvPicPr>
              <p:blipFill>
                <a:blip r:embed="rId7"/>
                <a:stretch>
                  <a:fillRect/>
                </a:stretch>
              </p:blipFill>
              <p:spPr>
                <a:xfrm>
                  <a:off x="1371146" y="2894593"/>
                  <a:ext cx="936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墨迹 5">
                  <a:extLst>
                    <a:ext uri="{FF2B5EF4-FFF2-40B4-BE49-F238E27FC236}">
                      <a16:creationId xmlns:a16="http://schemas.microsoft.com/office/drawing/2014/main" id="{80E8C4AB-291B-B662-58CF-926CB2CC065A}"/>
                    </a:ext>
                  </a:extLst>
                </p14:cNvPr>
                <p14:cNvContentPartPr/>
                <p14:nvPr/>
              </p14:nvContentPartPr>
              <p14:xfrm>
                <a:off x="1462586" y="2848513"/>
                <a:ext cx="94680" cy="77040"/>
              </p14:xfrm>
            </p:contentPart>
          </mc:Choice>
          <mc:Fallback xmlns="">
            <p:pic>
              <p:nvPicPr>
                <p:cNvPr id="6" name="墨迹 5">
                  <a:extLst>
                    <a:ext uri="{FF2B5EF4-FFF2-40B4-BE49-F238E27FC236}">
                      <a16:creationId xmlns:a16="http://schemas.microsoft.com/office/drawing/2014/main" id="{80E8C4AB-291B-B662-58CF-926CB2CC065A}"/>
                    </a:ext>
                  </a:extLst>
                </p:cNvPr>
                <p:cNvPicPr/>
                <p:nvPr/>
              </p:nvPicPr>
              <p:blipFill>
                <a:blip r:embed="rId9"/>
                <a:stretch>
                  <a:fillRect/>
                </a:stretch>
              </p:blipFill>
              <p:spPr>
                <a:xfrm>
                  <a:off x="1444586" y="2830873"/>
                  <a:ext cx="130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墨迹 6">
                  <a:extLst>
                    <a:ext uri="{FF2B5EF4-FFF2-40B4-BE49-F238E27FC236}">
                      <a16:creationId xmlns:a16="http://schemas.microsoft.com/office/drawing/2014/main" id="{F4E8DDC4-E436-5E3F-499E-4D36B84FBAD6}"/>
                    </a:ext>
                  </a:extLst>
                </p14:cNvPr>
                <p14:cNvContentPartPr/>
                <p14:nvPr/>
              </p14:nvContentPartPr>
              <p14:xfrm>
                <a:off x="1503986" y="2936713"/>
                <a:ext cx="29160" cy="243000"/>
              </p14:xfrm>
            </p:contentPart>
          </mc:Choice>
          <mc:Fallback xmlns="">
            <p:pic>
              <p:nvPicPr>
                <p:cNvPr id="7" name="墨迹 6">
                  <a:extLst>
                    <a:ext uri="{FF2B5EF4-FFF2-40B4-BE49-F238E27FC236}">
                      <a16:creationId xmlns:a16="http://schemas.microsoft.com/office/drawing/2014/main" id="{F4E8DDC4-E436-5E3F-499E-4D36B84FBAD6}"/>
                    </a:ext>
                  </a:extLst>
                </p:cNvPr>
                <p:cNvPicPr/>
                <p:nvPr/>
              </p:nvPicPr>
              <p:blipFill>
                <a:blip r:embed="rId11"/>
                <a:stretch>
                  <a:fillRect/>
                </a:stretch>
              </p:blipFill>
              <p:spPr>
                <a:xfrm>
                  <a:off x="1486346" y="2919073"/>
                  <a:ext cx="648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墨迹 7">
                  <a:extLst>
                    <a:ext uri="{FF2B5EF4-FFF2-40B4-BE49-F238E27FC236}">
                      <a16:creationId xmlns:a16="http://schemas.microsoft.com/office/drawing/2014/main" id="{635842BF-888F-1AB7-B24E-D7B01E6A3A97}"/>
                    </a:ext>
                  </a:extLst>
                </p14:cNvPr>
                <p14:cNvContentPartPr/>
                <p14:nvPr/>
              </p14:nvContentPartPr>
              <p14:xfrm>
                <a:off x="1586426" y="2857513"/>
                <a:ext cx="42480" cy="17280"/>
              </p14:xfrm>
            </p:contentPart>
          </mc:Choice>
          <mc:Fallback xmlns="">
            <p:pic>
              <p:nvPicPr>
                <p:cNvPr id="8" name="墨迹 7">
                  <a:extLst>
                    <a:ext uri="{FF2B5EF4-FFF2-40B4-BE49-F238E27FC236}">
                      <a16:creationId xmlns:a16="http://schemas.microsoft.com/office/drawing/2014/main" id="{635842BF-888F-1AB7-B24E-D7B01E6A3A97}"/>
                    </a:ext>
                  </a:extLst>
                </p:cNvPr>
                <p:cNvPicPr/>
                <p:nvPr/>
              </p:nvPicPr>
              <p:blipFill>
                <a:blip r:embed="rId13"/>
                <a:stretch>
                  <a:fillRect/>
                </a:stretch>
              </p:blipFill>
              <p:spPr>
                <a:xfrm>
                  <a:off x="1568786" y="2839873"/>
                  <a:ext cx="781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墨迹 9">
                  <a:extLst>
                    <a:ext uri="{FF2B5EF4-FFF2-40B4-BE49-F238E27FC236}">
                      <a16:creationId xmlns:a16="http://schemas.microsoft.com/office/drawing/2014/main" id="{00156C98-427E-1C2A-4ED9-B7A70E5E76E1}"/>
                    </a:ext>
                  </a:extLst>
                </p14:cNvPr>
                <p14:cNvContentPartPr/>
                <p14:nvPr/>
              </p14:nvContentPartPr>
              <p14:xfrm>
                <a:off x="1527746" y="2914753"/>
                <a:ext cx="145800" cy="190800"/>
              </p14:xfrm>
            </p:contentPart>
          </mc:Choice>
          <mc:Fallback xmlns="">
            <p:pic>
              <p:nvPicPr>
                <p:cNvPr id="10" name="墨迹 9">
                  <a:extLst>
                    <a:ext uri="{FF2B5EF4-FFF2-40B4-BE49-F238E27FC236}">
                      <a16:creationId xmlns:a16="http://schemas.microsoft.com/office/drawing/2014/main" id="{00156C98-427E-1C2A-4ED9-B7A70E5E76E1}"/>
                    </a:ext>
                  </a:extLst>
                </p:cNvPr>
                <p:cNvPicPr/>
                <p:nvPr/>
              </p:nvPicPr>
              <p:blipFill>
                <a:blip r:embed="rId15"/>
                <a:stretch>
                  <a:fillRect/>
                </a:stretch>
              </p:blipFill>
              <p:spPr>
                <a:xfrm>
                  <a:off x="1509746" y="2896753"/>
                  <a:ext cx="1814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墨迹 11">
                  <a:extLst>
                    <a:ext uri="{FF2B5EF4-FFF2-40B4-BE49-F238E27FC236}">
                      <a16:creationId xmlns:a16="http://schemas.microsoft.com/office/drawing/2014/main" id="{705FD148-C52A-DFCE-DB49-E95395C0EBC4}"/>
                    </a:ext>
                  </a:extLst>
                </p14:cNvPr>
                <p14:cNvContentPartPr/>
                <p14:nvPr/>
              </p14:nvContentPartPr>
              <p14:xfrm>
                <a:off x="1743746" y="2899273"/>
                <a:ext cx="73080" cy="60480"/>
              </p14:xfrm>
            </p:contentPart>
          </mc:Choice>
          <mc:Fallback xmlns="">
            <p:pic>
              <p:nvPicPr>
                <p:cNvPr id="12" name="墨迹 11">
                  <a:extLst>
                    <a:ext uri="{FF2B5EF4-FFF2-40B4-BE49-F238E27FC236}">
                      <a16:creationId xmlns:a16="http://schemas.microsoft.com/office/drawing/2014/main" id="{705FD148-C52A-DFCE-DB49-E95395C0EBC4}"/>
                    </a:ext>
                  </a:extLst>
                </p:cNvPr>
                <p:cNvPicPr/>
                <p:nvPr/>
              </p:nvPicPr>
              <p:blipFill>
                <a:blip r:embed="rId17"/>
                <a:stretch>
                  <a:fillRect/>
                </a:stretch>
              </p:blipFill>
              <p:spPr>
                <a:xfrm>
                  <a:off x="1725746" y="2881273"/>
                  <a:ext cx="1087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墨迹 12">
                  <a:extLst>
                    <a:ext uri="{FF2B5EF4-FFF2-40B4-BE49-F238E27FC236}">
                      <a16:creationId xmlns:a16="http://schemas.microsoft.com/office/drawing/2014/main" id="{BEC9BB13-A7E7-D8A1-00CD-7A2FFBDA2D2C}"/>
                    </a:ext>
                  </a:extLst>
                </p14:cNvPr>
                <p14:cNvContentPartPr/>
                <p14:nvPr/>
              </p14:nvContentPartPr>
              <p14:xfrm>
                <a:off x="1768586" y="2832673"/>
                <a:ext cx="43560" cy="324360"/>
              </p14:xfrm>
            </p:contentPart>
          </mc:Choice>
          <mc:Fallback xmlns="">
            <p:pic>
              <p:nvPicPr>
                <p:cNvPr id="13" name="墨迹 12">
                  <a:extLst>
                    <a:ext uri="{FF2B5EF4-FFF2-40B4-BE49-F238E27FC236}">
                      <a16:creationId xmlns:a16="http://schemas.microsoft.com/office/drawing/2014/main" id="{BEC9BB13-A7E7-D8A1-00CD-7A2FFBDA2D2C}"/>
                    </a:ext>
                  </a:extLst>
                </p:cNvPr>
                <p:cNvPicPr/>
                <p:nvPr/>
              </p:nvPicPr>
              <p:blipFill>
                <a:blip r:embed="rId19"/>
                <a:stretch>
                  <a:fillRect/>
                </a:stretch>
              </p:blipFill>
              <p:spPr>
                <a:xfrm>
                  <a:off x="1750586" y="2815033"/>
                  <a:ext cx="792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墨迹 13">
                  <a:extLst>
                    <a:ext uri="{FF2B5EF4-FFF2-40B4-BE49-F238E27FC236}">
                      <a16:creationId xmlns:a16="http://schemas.microsoft.com/office/drawing/2014/main" id="{108154C3-DD2D-E18A-3AE0-09F376FF7814}"/>
                    </a:ext>
                  </a:extLst>
                </p14:cNvPr>
                <p14:cNvContentPartPr/>
                <p14:nvPr/>
              </p14:nvContentPartPr>
              <p14:xfrm>
                <a:off x="1725386" y="2972713"/>
                <a:ext cx="73080" cy="101160"/>
              </p14:xfrm>
            </p:contentPart>
          </mc:Choice>
          <mc:Fallback xmlns="">
            <p:pic>
              <p:nvPicPr>
                <p:cNvPr id="14" name="墨迹 13">
                  <a:extLst>
                    <a:ext uri="{FF2B5EF4-FFF2-40B4-BE49-F238E27FC236}">
                      <a16:creationId xmlns:a16="http://schemas.microsoft.com/office/drawing/2014/main" id="{108154C3-DD2D-E18A-3AE0-09F376FF7814}"/>
                    </a:ext>
                  </a:extLst>
                </p:cNvPr>
                <p:cNvPicPr/>
                <p:nvPr/>
              </p:nvPicPr>
              <p:blipFill>
                <a:blip r:embed="rId21"/>
                <a:stretch>
                  <a:fillRect/>
                </a:stretch>
              </p:blipFill>
              <p:spPr>
                <a:xfrm>
                  <a:off x="1707746" y="2955073"/>
                  <a:ext cx="1087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墨迹 14">
                  <a:extLst>
                    <a:ext uri="{FF2B5EF4-FFF2-40B4-BE49-F238E27FC236}">
                      <a16:creationId xmlns:a16="http://schemas.microsoft.com/office/drawing/2014/main" id="{13B4F16B-9B85-516E-32B3-FA1ACBAE4710}"/>
                    </a:ext>
                  </a:extLst>
                </p14:cNvPr>
                <p14:cNvContentPartPr/>
                <p14:nvPr/>
              </p14:nvContentPartPr>
              <p14:xfrm>
                <a:off x="1825826" y="3001873"/>
                <a:ext cx="34560" cy="20880"/>
              </p14:xfrm>
            </p:contentPart>
          </mc:Choice>
          <mc:Fallback xmlns="">
            <p:pic>
              <p:nvPicPr>
                <p:cNvPr id="15" name="墨迹 14">
                  <a:extLst>
                    <a:ext uri="{FF2B5EF4-FFF2-40B4-BE49-F238E27FC236}">
                      <a16:creationId xmlns:a16="http://schemas.microsoft.com/office/drawing/2014/main" id="{13B4F16B-9B85-516E-32B3-FA1ACBAE4710}"/>
                    </a:ext>
                  </a:extLst>
                </p:cNvPr>
                <p:cNvPicPr/>
                <p:nvPr/>
              </p:nvPicPr>
              <p:blipFill>
                <a:blip r:embed="rId23"/>
                <a:stretch>
                  <a:fillRect/>
                </a:stretch>
              </p:blipFill>
              <p:spPr>
                <a:xfrm>
                  <a:off x="1808186" y="2983873"/>
                  <a:ext cx="702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墨迹 15">
                  <a:extLst>
                    <a:ext uri="{FF2B5EF4-FFF2-40B4-BE49-F238E27FC236}">
                      <a16:creationId xmlns:a16="http://schemas.microsoft.com/office/drawing/2014/main" id="{9B978D9B-1169-6777-65AE-1BBFA44FB282}"/>
                    </a:ext>
                  </a:extLst>
                </p14:cNvPr>
                <p14:cNvContentPartPr/>
                <p14:nvPr/>
              </p14:nvContentPartPr>
              <p14:xfrm>
                <a:off x="1852106" y="2865793"/>
                <a:ext cx="95400" cy="126720"/>
              </p14:xfrm>
            </p:contentPart>
          </mc:Choice>
          <mc:Fallback xmlns="">
            <p:pic>
              <p:nvPicPr>
                <p:cNvPr id="16" name="墨迹 15">
                  <a:extLst>
                    <a:ext uri="{FF2B5EF4-FFF2-40B4-BE49-F238E27FC236}">
                      <a16:creationId xmlns:a16="http://schemas.microsoft.com/office/drawing/2014/main" id="{9B978D9B-1169-6777-65AE-1BBFA44FB282}"/>
                    </a:ext>
                  </a:extLst>
                </p:cNvPr>
                <p:cNvPicPr/>
                <p:nvPr/>
              </p:nvPicPr>
              <p:blipFill>
                <a:blip r:embed="rId25"/>
                <a:stretch>
                  <a:fillRect/>
                </a:stretch>
              </p:blipFill>
              <p:spPr>
                <a:xfrm>
                  <a:off x="1834106" y="2847793"/>
                  <a:ext cx="1310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墨迹 16">
                  <a:extLst>
                    <a:ext uri="{FF2B5EF4-FFF2-40B4-BE49-F238E27FC236}">
                      <a16:creationId xmlns:a16="http://schemas.microsoft.com/office/drawing/2014/main" id="{5B22FF40-90E5-7D43-A6D3-43C71D6A78F8}"/>
                    </a:ext>
                  </a:extLst>
                </p14:cNvPr>
                <p14:cNvContentPartPr/>
                <p14:nvPr/>
              </p14:nvContentPartPr>
              <p14:xfrm>
                <a:off x="1868306" y="2843473"/>
                <a:ext cx="217080" cy="329400"/>
              </p14:xfrm>
            </p:contentPart>
          </mc:Choice>
          <mc:Fallback xmlns="">
            <p:pic>
              <p:nvPicPr>
                <p:cNvPr id="17" name="墨迹 16">
                  <a:extLst>
                    <a:ext uri="{FF2B5EF4-FFF2-40B4-BE49-F238E27FC236}">
                      <a16:creationId xmlns:a16="http://schemas.microsoft.com/office/drawing/2014/main" id="{5B22FF40-90E5-7D43-A6D3-43C71D6A78F8}"/>
                    </a:ext>
                  </a:extLst>
                </p:cNvPr>
                <p:cNvPicPr/>
                <p:nvPr/>
              </p:nvPicPr>
              <p:blipFill>
                <a:blip r:embed="rId27"/>
                <a:stretch>
                  <a:fillRect/>
                </a:stretch>
              </p:blipFill>
              <p:spPr>
                <a:xfrm>
                  <a:off x="1850666" y="2825473"/>
                  <a:ext cx="252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墨迹 17">
                  <a:extLst>
                    <a:ext uri="{FF2B5EF4-FFF2-40B4-BE49-F238E27FC236}">
                      <a16:creationId xmlns:a16="http://schemas.microsoft.com/office/drawing/2014/main" id="{61F2249B-9A4A-9733-7675-B50B3E17A254}"/>
                    </a:ext>
                  </a:extLst>
                </p14:cNvPr>
                <p14:cNvContentPartPr/>
                <p14:nvPr/>
              </p14:nvContentPartPr>
              <p14:xfrm>
                <a:off x="1862906" y="2980633"/>
                <a:ext cx="140040" cy="98640"/>
              </p14:xfrm>
            </p:contentPart>
          </mc:Choice>
          <mc:Fallback xmlns="">
            <p:pic>
              <p:nvPicPr>
                <p:cNvPr id="18" name="墨迹 17">
                  <a:extLst>
                    <a:ext uri="{FF2B5EF4-FFF2-40B4-BE49-F238E27FC236}">
                      <a16:creationId xmlns:a16="http://schemas.microsoft.com/office/drawing/2014/main" id="{61F2249B-9A4A-9733-7675-B50B3E17A254}"/>
                    </a:ext>
                  </a:extLst>
                </p:cNvPr>
                <p:cNvPicPr/>
                <p:nvPr/>
              </p:nvPicPr>
              <p:blipFill>
                <a:blip r:embed="rId29"/>
                <a:stretch>
                  <a:fillRect/>
                </a:stretch>
              </p:blipFill>
              <p:spPr>
                <a:xfrm>
                  <a:off x="1844906" y="2962633"/>
                  <a:ext cx="175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墨迹 18">
                  <a:extLst>
                    <a:ext uri="{FF2B5EF4-FFF2-40B4-BE49-F238E27FC236}">
                      <a16:creationId xmlns:a16="http://schemas.microsoft.com/office/drawing/2014/main" id="{70FBA2FF-742D-454F-7D96-1832AB731717}"/>
                    </a:ext>
                  </a:extLst>
                </p14:cNvPr>
                <p14:cNvContentPartPr/>
                <p14:nvPr/>
              </p14:nvContentPartPr>
              <p14:xfrm>
                <a:off x="1940666" y="2795593"/>
                <a:ext cx="43200" cy="98640"/>
              </p14:xfrm>
            </p:contentPart>
          </mc:Choice>
          <mc:Fallback xmlns="">
            <p:pic>
              <p:nvPicPr>
                <p:cNvPr id="19" name="墨迹 18">
                  <a:extLst>
                    <a:ext uri="{FF2B5EF4-FFF2-40B4-BE49-F238E27FC236}">
                      <a16:creationId xmlns:a16="http://schemas.microsoft.com/office/drawing/2014/main" id="{70FBA2FF-742D-454F-7D96-1832AB731717}"/>
                    </a:ext>
                  </a:extLst>
                </p:cNvPr>
                <p:cNvPicPr/>
                <p:nvPr/>
              </p:nvPicPr>
              <p:blipFill>
                <a:blip r:embed="rId31"/>
                <a:stretch>
                  <a:fillRect/>
                </a:stretch>
              </p:blipFill>
              <p:spPr>
                <a:xfrm>
                  <a:off x="1923026" y="2777593"/>
                  <a:ext cx="788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墨迹 19">
                  <a:extLst>
                    <a:ext uri="{FF2B5EF4-FFF2-40B4-BE49-F238E27FC236}">
                      <a16:creationId xmlns:a16="http://schemas.microsoft.com/office/drawing/2014/main" id="{7E7C32F0-8D24-1391-5CEA-D377F7589640}"/>
                    </a:ext>
                  </a:extLst>
                </p14:cNvPr>
                <p14:cNvContentPartPr/>
                <p14:nvPr/>
              </p14:nvContentPartPr>
              <p14:xfrm>
                <a:off x="2106626" y="2894953"/>
                <a:ext cx="73080" cy="61560"/>
              </p14:xfrm>
            </p:contentPart>
          </mc:Choice>
          <mc:Fallback xmlns="">
            <p:pic>
              <p:nvPicPr>
                <p:cNvPr id="20" name="墨迹 19">
                  <a:extLst>
                    <a:ext uri="{FF2B5EF4-FFF2-40B4-BE49-F238E27FC236}">
                      <a16:creationId xmlns:a16="http://schemas.microsoft.com/office/drawing/2014/main" id="{7E7C32F0-8D24-1391-5CEA-D377F7589640}"/>
                    </a:ext>
                  </a:extLst>
                </p:cNvPr>
                <p:cNvPicPr/>
                <p:nvPr/>
              </p:nvPicPr>
              <p:blipFill>
                <a:blip r:embed="rId33"/>
                <a:stretch>
                  <a:fillRect/>
                </a:stretch>
              </p:blipFill>
              <p:spPr>
                <a:xfrm>
                  <a:off x="2088986" y="2876953"/>
                  <a:ext cx="1087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墨迹 20">
                  <a:extLst>
                    <a:ext uri="{FF2B5EF4-FFF2-40B4-BE49-F238E27FC236}">
                      <a16:creationId xmlns:a16="http://schemas.microsoft.com/office/drawing/2014/main" id="{24CDC075-37F8-D78C-C61D-33AC1BC22ACF}"/>
                    </a:ext>
                  </a:extLst>
                </p14:cNvPr>
                <p14:cNvContentPartPr/>
                <p14:nvPr/>
              </p14:nvContentPartPr>
              <p14:xfrm>
                <a:off x="2124266" y="2809273"/>
                <a:ext cx="70560" cy="319320"/>
              </p14:xfrm>
            </p:contentPart>
          </mc:Choice>
          <mc:Fallback xmlns="">
            <p:pic>
              <p:nvPicPr>
                <p:cNvPr id="21" name="墨迹 20">
                  <a:extLst>
                    <a:ext uri="{FF2B5EF4-FFF2-40B4-BE49-F238E27FC236}">
                      <a16:creationId xmlns:a16="http://schemas.microsoft.com/office/drawing/2014/main" id="{24CDC075-37F8-D78C-C61D-33AC1BC22ACF}"/>
                    </a:ext>
                  </a:extLst>
                </p:cNvPr>
                <p:cNvPicPr/>
                <p:nvPr/>
              </p:nvPicPr>
              <p:blipFill>
                <a:blip r:embed="rId35"/>
                <a:stretch>
                  <a:fillRect/>
                </a:stretch>
              </p:blipFill>
              <p:spPr>
                <a:xfrm>
                  <a:off x="2106626" y="2791273"/>
                  <a:ext cx="10620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墨迹 21">
                  <a:extLst>
                    <a:ext uri="{FF2B5EF4-FFF2-40B4-BE49-F238E27FC236}">
                      <a16:creationId xmlns:a16="http://schemas.microsoft.com/office/drawing/2014/main" id="{6DFEFF99-D2A8-1696-EAF9-EE0B84891ED4}"/>
                    </a:ext>
                  </a:extLst>
                </p14:cNvPr>
                <p14:cNvContentPartPr/>
                <p14:nvPr/>
              </p14:nvContentPartPr>
              <p14:xfrm>
                <a:off x="2081786" y="2957593"/>
                <a:ext cx="109080" cy="130680"/>
              </p14:xfrm>
            </p:contentPart>
          </mc:Choice>
          <mc:Fallback xmlns="">
            <p:pic>
              <p:nvPicPr>
                <p:cNvPr id="22" name="墨迹 21">
                  <a:extLst>
                    <a:ext uri="{FF2B5EF4-FFF2-40B4-BE49-F238E27FC236}">
                      <a16:creationId xmlns:a16="http://schemas.microsoft.com/office/drawing/2014/main" id="{6DFEFF99-D2A8-1696-EAF9-EE0B84891ED4}"/>
                    </a:ext>
                  </a:extLst>
                </p:cNvPr>
                <p:cNvPicPr/>
                <p:nvPr/>
              </p:nvPicPr>
              <p:blipFill>
                <a:blip r:embed="rId37"/>
                <a:stretch>
                  <a:fillRect/>
                </a:stretch>
              </p:blipFill>
              <p:spPr>
                <a:xfrm>
                  <a:off x="2064146" y="2939593"/>
                  <a:ext cx="1447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墨迹 22">
                  <a:extLst>
                    <a:ext uri="{FF2B5EF4-FFF2-40B4-BE49-F238E27FC236}">
                      <a16:creationId xmlns:a16="http://schemas.microsoft.com/office/drawing/2014/main" id="{42AAD7D4-9F59-B466-9B8E-C38C72313DFA}"/>
                    </a:ext>
                  </a:extLst>
                </p14:cNvPr>
                <p14:cNvContentPartPr/>
                <p14:nvPr/>
              </p14:nvContentPartPr>
              <p14:xfrm>
                <a:off x="2227226" y="2789833"/>
                <a:ext cx="111600" cy="115200"/>
              </p14:xfrm>
            </p:contentPart>
          </mc:Choice>
          <mc:Fallback xmlns="">
            <p:pic>
              <p:nvPicPr>
                <p:cNvPr id="23" name="墨迹 22">
                  <a:extLst>
                    <a:ext uri="{FF2B5EF4-FFF2-40B4-BE49-F238E27FC236}">
                      <a16:creationId xmlns:a16="http://schemas.microsoft.com/office/drawing/2014/main" id="{42AAD7D4-9F59-B466-9B8E-C38C72313DFA}"/>
                    </a:ext>
                  </a:extLst>
                </p:cNvPr>
                <p:cNvPicPr/>
                <p:nvPr/>
              </p:nvPicPr>
              <p:blipFill>
                <a:blip r:embed="rId39"/>
                <a:stretch>
                  <a:fillRect/>
                </a:stretch>
              </p:blipFill>
              <p:spPr>
                <a:xfrm>
                  <a:off x="2209226" y="2771833"/>
                  <a:ext cx="1472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墨迹 23">
                  <a:extLst>
                    <a:ext uri="{FF2B5EF4-FFF2-40B4-BE49-F238E27FC236}">
                      <a16:creationId xmlns:a16="http://schemas.microsoft.com/office/drawing/2014/main" id="{81B9531F-8373-AAD0-3D4F-67F2F8326AE3}"/>
                    </a:ext>
                  </a:extLst>
                </p14:cNvPr>
                <p14:cNvContentPartPr/>
                <p14:nvPr/>
              </p14:nvContentPartPr>
              <p14:xfrm>
                <a:off x="2260346" y="2772913"/>
                <a:ext cx="135720" cy="138960"/>
              </p14:xfrm>
            </p:contentPart>
          </mc:Choice>
          <mc:Fallback xmlns="">
            <p:pic>
              <p:nvPicPr>
                <p:cNvPr id="24" name="墨迹 23">
                  <a:extLst>
                    <a:ext uri="{FF2B5EF4-FFF2-40B4-BE49-F238E27FC236}">
                      <a16:creationId xmlns:a16="http://schemas.microsoft.com/office/drawing/2014/main" id="{81B9531F-8373-AAD0-3D4F-67F2F8326AE3}"/>
                    </a:ext>
                  </a:extLst>
                </p:cNvPr>
                <p:cNvPicPr/>
                <p:nvPr/>
              </p:nvPicPr>
              <p:blipFill>
                <a:blip r:embed="rId41"/>
                <a:stretch>
                  <a:fillRect/>
                </a:stretch>
              </p:blipFill>
              <p:spPr>
                <a:xfrm>
                  <a:off x="2242346" y="2755273"/>
                  <a:ext cx="1713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墨迹 24">
                  <a:extLst>
                    <a:ext uri="{FF2B5EF4-FFF2-40B4-BE49-F238E27FC236}">
                      <a16:creationId xmlns:a16="http://schemas.microsoft.com/office/drawing/2014/main" id="{E2E2D5A1-1E45-A1E3-99C6-9D2A39B481C5}"/>
                    </a:ext>
                  </a:extLst>
                </p14:cNvPr>
                <p14:cNvContentPartPr/>
                <p14:nvPr/>
              </p14:nvContentPartPr>
              <p14:xfrm>
                <a:off x="2268626" y="2956873"/>
                <a:ext cx="5760" cy="125640"/>
              </p14:xfrm>
            </p:contentPart>
          </mc:Choice>
          <mc:Fallback xmlns="">
            <p:pic>
              <p:nvPicPr>
                <p:cNvPr id="25" name="墨迹 24">
                  <a:extLst>
                    <a:ext uri="{FF2B5EF4-FFF2-40B4-BE49-F238E27FC236}">
                      <a16:creationId xmlns:a16="http://schemas.microsoft.com/office/drawing/2014/main" id="{E2E2D5A1-1E45-A1E3-99C6-9D2A39B481C5}"/>
                    </a:ext>
                  </a:extLst>
                </p:cNvPr>
                <p:cNvPicPr/>
                <p:nvPr/>
              </p:nvPicPr>
              <p:blipFill>
                <a:blip r:embed="rId43"/>
                <a:stretch>
                  <a:fillRect/>
                </a:stretch>
              </p:blipFill>
              <p:spPr>
                <a:xfrm>
                  <a:off x="2250986" y="2939233"/>
                  <a:ext cx="41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墨迹 25">
                  <a:extLst>
                    <a:ext uri="{FF2B5EF4-FFF2-40B4-BE49-F238E27FC236}">
                      <a16:creationId xmlns:a16="http://schemas.microsoft.com/office/drawing/2014/main" id="{E2BE1D8B-DD18-7ADE-7FF8-D786481D2650}"/>
                    </a:ext>
                  </a:extLst>
                </p14:cNvPr>
                <p14:cNvContentPartPr/>
                <p14:nvPr/>
              </p14:nvContentPartPr>
              <p14:xfrm>
                <a:off x="2294186" y="2942113"/>
                <a:ext cx="47880" cy="154080"/>
              </p14:xfrm>
            </p:contentPart>
          </mc:Choice>
          <mc:Fallback xmlns="">
            <p:pic>
              <p:nvPicPr>
                <p:cNvPr id="26" name="墨迹 25">
                  <a:extLst>
                    <a:ext uri="{FF2B5EF4-FFF2-40B4-BE49-F238E27FC236}">
                      <a16:creationId xmlns:a16="http://schemas.microsoft.com/office/drawing/2014/main" id="{E2BE1D8B-DD18-7ADE-7FF8-D786481D2650}"/>
                    </a:ext>
                  </a:extLst>
                </p:cNvPr>
                <p:cNvPicPr/>
                <p:nvPr/>
              </p:nvPicPr>
              <p:blipFill>
                <a:blip r:embed="rId45"/>
                <a:stretch>
                  <a:fillRect/>
                </a:stretch>
              </p:blipFill>
              <p:spPr>
                <a:xfrm>
                  <a:off x="2276546" y="2924113"/>
                  <a:ext cx="83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墨迹 26">
                  <a:extLst>
                    <a:ext uri="{FF2B5EF4-FFF2-40B4-BE49-F238E27FC236}">
                      <a16:creationId xmlns:a16="http://schemas.microsoft.com/office/drawing/2014/main" id="{4332A374-165A-7FB3-F739-E4C6436B0447}"/>
                    </a:ext>
                  </a:extLst>
                </p14:cNvPr>
                <p14:cNvContentPartPr/>
                <p14:nvPr/>
              </p14:nvContentPartPr>
              <p14:xfrm>
                <a:off x="2245586" y="3001873"/>
                <a:ext cx="80640" cy="16560"/>
              </p14:xfrm>
            </p:contentPart>
          </mc:Choice>
          <mc:Fallback xmlns="">
            <p:pic>
              <p:nvPicPr>
                <p:cNvPr id="27" name="墨迹 26">
                  <a:extLst>
                    <a:ext uri="{FF2B5EF4-FFF2-40B4-BE49-F238E27FC236}">
                      <a16:creationId xmlns:a16="http://schemas.microsoft.com/office/drawing/2014/main" id="{4332A374-165A-7FB3-F739-E4C6436B0447}"/>
                    </a:ext>
                  </a:extLst>
                </p:cNvPr>
                <p:cNvPicPr/>
                <p:nvPr/>
              </p:nvPicPr>
              <p:blipFill>
                <a:blip r:embed="rId47"/>
                <a:stretch>
                  <a:fillRect/>
                </a:stretch>
              </p:blipFill>
              <p:spPr>
                <a:xfrm>
                  <a:off x="2227946" y="2983873"/>
                  <a:ext cx="1162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墨迹 27">
                  <a:extLst>
                    <a:ext uri="{FF2B5EF4-FFF2-40B4-BE49-F238E27FC236}">
                      <a16:creationId xmlns:a16="http://schemas.microsoft.com/office/drawing/2014/main" id="{F33EC430-799A-EC7A-F8CA-7F79D58BE195}"/>
                    </a:ext>
                  </a:extLst>
                </p14:cNvPr>
                <p14:cNvContentPartPr/>
                <p14:nvPr/>
              </p14:nvContentPartPr>
              <p14:xfrm>
                <a:off x="2266826" y="3054793"/>
                <a:ext cx="54720" cy="23760"/>
              </p14:xfrm>
            </p:contentPart>
          </mc:Choice>
          <mc:Fallback xmlns="">
            <p:pic>
              <p:nvPicPr>
                <p:cNvPr id="28" name="墨迹 27">
                  <a:extLst>
                    <a:ext uri="{FF2B5EF4-FFF2-40B4-BE49-F238E27FC236}">
                      <a16:creationId xmlns:a16="http://schemas.microsoft.com/office/drawing/2014/main" id="{F33EC430-799A-EC7A-F8CA-7F79D58BE195}"/>
                    </a:ext>
                  </a:extLst>
                </p:cNvPr>
                <p:cNvPicPr/>
                <p:nvPr/>
              </p:nvPicPr>
              <p:blipFill>
                <a:blip r:embed="rId49"/>
                <a:stretch>
                  <a:fillRect/>
                </a:stretch>
              </p:blipFill>
              <p:spPr>
                <a:xfrm>
                  <a:off x="2249186" y="3037153"/>
                  <a:ext cx="903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墨迹 28">
                  <a:extLst>
                    <a:ext uri="{FF2B5EF4-FFF2-40B4-BE49-F238E27FC236}">
                      <a16:creationId xmlns:a16="http://schemas.microsoft.com/office/drawing/2014/main" id="{7D8D68FF-5C5D-011C-39DD-1859D951D091}"/>
                    </a:ext>
                  </a:extLst>
                </p14:cNvPr>
                <p14:cNvContentPartPr/>
                <p14:nvPr/>
              </p14:nvContentPartPr>
              <p14:xfrm>
                <a:off x="2436026" y="2775433"/>
                <a:ext cx="113400" cy="227520"/>
              </p14:xfrm>
            </p:contentPart>
          </mc:Choice>
          <mc:Fallback xmlns="">
            <p:pic>
              <p:nvPicPr>
                <p:cNvPr id="29" name="墨迹 28">
                  <a:extLst>
                    <a:ext uri="{FF2B5EF4-FFF2-40B4-BE49-F238E27FC236}">
                      <a16:creationId xmlns:a16="http://schemas.microsoft.com/office/drawing/2014/main" id="{7D8D68FF-5C5D-011C-39DD-1859D951D091}"/>
                    </a:ext>
                  </a:extLst>
                </p:cNvPr>
                <p:cNvPicPr/>
                <p:nvPr/>
              </p:nvPicPr>
              <p:blipFill>
                <a:blip r:embed="rId51"/>
                <a:stretch>
                  <a:fillRect/>
                </a:stretch>
              </p:blipFill>
              <p:spPr>
                <a:xfrm>
                  <a:off x="2418386" y="2757793"/>
                  <a:ext cx="1490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墨迹 29">
                  <a:extLst>
                    <a:ext uri="{FF2B5EF4-FFF2-40B4-BE49-F238E27FC236}">
                      <a16:creationId xmlns:a16="http://schemas.microsoft.com/office/drawing/2014/main" id="{211343ED-602B-546E-63C6-782485BD7933}"/>
                    </a:ext>
                  </a:extLst>
                </p14:cNvPr>
                <p14:cNvContentPartPr/>
                <p14:nvPr/>
              </p14:nvContentPartPr>
              <p14:xfrm>
                <a:off x="2490026" y="2937793"/>
                <a:ext cx="66600" cy="128520"/>
              </p14:xfrm>
            </p:contentPart>
          </mc:Choice>
          <mc:Fallback xmlns="">
            <p:pic>
              <p:nvPicPr>
                <p:cNvPr id="30" name="墨迹 29">
                  <a:extLst>
                    <a:ext uri="{FF2B5EF4-FFF2-40B4-BE49-F238E27FC236}">
                      <a16:creationId xmlns:a16="http://schemas.microsoft.com/office/drawing/2014/main" id="{211343ED-602B-546E-63C6-782485BD7933}"/>
                    </a:ext>
                  </a:extLst>
                </p:cNvPr>
                <p:cNvPicPr/>
                <p:nvPr/>
              </p:nvPicPr>
              <p:blipFill>
                <a:blip r:embed="rId53"/>
                <a:stretch>
                  <a:fillRect/>
                </a:stretch>
              </p:blipFill>
              <p:spPr>
                <a:xfrm>
                  <a:off x="2472386" y="2920153"/>
                  <a:ext cx="102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墨迹 30">
                  <a:extLst>
                    <a:ext uri="{FF2B5EF4-FFF2-40B4-BE49-F238E27FC236}">
                      <a16:creationId xmlns:a16="http://schemas.microsoft.com/office/drawing/2014/main" id="{AB94EA9A-8D99-DE70-C9EB-78B71BFEAB53}"/>
                    </a:ext>
                  </a:extLst>
                </p14:cNvPr>
                <p14:cNvContentPartPr/>
                <p14:nvPr/>
              </p14:nvContentPartPr>
              <p14:xfrm>
                <a:off x="2559146" y="2835193"/>
                <a:ext cx="153720" cy="92880"/>
              </p14:xfrm>
            </p:contentPart>
          </mc:Choice>
          <mc:Fallback xmlns="">
            <p:pic>
              <p:nvPicPr>
                <p:cNvPr id="31" name="墨迹 30">
                  <a:extLst>
                    <a:ext uri="{FF2B5EF4-FFF2-40B4-BE49-F238E27FC236}">
                      <a16:creationId xmlns:a16="http://schemas.microsoft.com/office/drawing/2014/main" id="{AB94EA9A-8D99-DE70-C9EB-78B71BFEAB53}"/>
                    </a:ext>
                  </a:extLst>
                </p:cNvPr>
                <p:cNvPicPr/>
                <p:nvPr/>
              </p:nvPicPr>
              <p:blipFill>
                <a:blip r:embed="rId55"/>
                <a:stretch>
                  <a:fillRect/>
                </a:stretch>
              </p:blipFill>
              <p:spPr>
                <a:xfrm>
                  <a:off x="2541506" y="2817553"/>
                  <a:ext cx="1893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墨迹 31">
                  <a:extLst>
                    <a:ext uri="{FF2B5EF4-FFF2-40B4-BE49-F238E27FC236}">
                      <a16:creationId xmlns:a16="http://schemas.microsoft.com/office/drawing/2014/main" id="{7F118BD7-DFDC-7087-B9B3-1032CFB3B1C9}"/>
                    </a:ext>
                  </a:extLst>
                </p14:cNvPr>
                <p14:cNvContentPartPr/>
                <p14:nvPr/>
              </p14:nvContentPartPr>
              <p14:xfrm>
                <a:off x="2649146" y="2721073"/>
                <a:ext cx="23400" cy="461880"/>
              </p14:xfrm>
            </p:contentPart>
          </mc:Choice>
          <mc:Fallback xmlns="">
            <p:pic>
              <p:nvPicPr>
                <p:cNvPr id="32" name="墨迹 31">
                  <a:extLst>
                    <a:ext uri="{FF2B5EF4-FFF2-40B4-BE49-F238E27FC236}">
                      <a16:creationId xmlns:a16="http://schemas.microsoft.com/office/drawing/2014/main" id="{7F118BD7-DFDC-7087-B9B3-1032CFB3B1C9}"/>
                    </a:ext>
                  </a:extLst>
                </p:cNvPr>
                <p:cNvPicPr/>
                <p:nvPr/>
              </p:nvPicPr>
              <p:blipFill>
                <a:blip r:embed="rId57"/>
                <a:stretch>
                  <a:fillRect/>
                </a:stretch>
              </p:blipFill>
              <p:spPr>
                <a:xfrm>
                  <a:off x="2631146" y="2703073"/>
                  <a:ext cx="5904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墨迹 32">
                  <a:extLst>
                    <a:ext uri="{FF2B5EF4-FFF2-40B4-BE49-F238E27FC236}">
                      <a16:creationId xmlns:a16="http://schemas.microsoft.com/office/drawing/2014/main" id="{597DED36-882A-48E1-2026-C5006F8B52BA}"/>
                    </a:ext>
                  </a:extLst>
                </p14:cNvPr>
                <p14:cNvContentPartPr/>
                <p14:nvPr/>
              </p14:nvContentPartPr>
              <p14:xfrm>
                <a:off x="2747426" y="2949313"/>
                <a:ext cx="178560" cy="165960"/>
              </p14:xfrm>
            </p:contentPart>
          </mc:Choice>
          <mc:Fallback xmlns="">
            <p:pic>
              <p:nvPicPr>
                <p:cNvPr id="33" name="墨迹 32">
                  <a:extLst>
                    <a:ext uri="{FF2B5EF4-FFF2-40B4-BE49-F238E27FC236}">
                      <a16:creationId xmlns:a16="http://schemas.microsoft.com/office/drawing/2014/main" id="{597DED36-882A-48E1-2026-C5006F8B52BA}"/>
                    </a:ext>
                  </a:extLst>
                </p:cNvPr>
                <p:cNvPicPr/>
                <p:nvPr/>
              </p:nvPicPr>
              <p:blipFill>
                <a:blip r:embed="rId59"/>
                <a:stretch>
                  <a:fillRect/>
                </a:stretch>
              </p:blipFill>
              <p:spPr>
                <a:xfrm>
                  <a:off x="2729426" y="2931673"/>
                  <a:ext cx="2142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墨迹 33">
                  <a:extLst>
                    <a:ext uri="{FF2B5EF4-FFF2-40B4-BE49-F238E27FC236}">
                      <a16:creationId xmlns:a16="http://schemas.microsoft.com/office/drawing/2014/main" id="{DA0D8A82-92FD-EDB5-F339-1B6F624E8B27}"/>
                    </a:ext>
                  </a:extLst>
                </p14:cNvPr>
                <p14:cNvContentPartPr/>
                <p14:nvPr/>
              </p14:nvContentPartPr>
              <p14:xfrm>
                <a:off x="2891786" y="3024553"/>
                <a:ext cx="69840" cy="122040"/>
              </p14:xfrm>
            </p:contentPart>
          </mc:Choice>
          <mc:Fallback xmlns="">
            <p:pic>
              <p:nvPicPr>
                <p:cNvPr id="34" name="墨迹 33">
                  <a:extLst>
                    <a:ext uri="{FF2B5EF4-FFF2-40B4-BE49-F238E27FC236}">
                      <a16:creationId xmlns:a16="http://schemas.microsoft.com/office/drawing/2014/main" id="{DA0D8A82-92FD-EDB5-F339-1B6F624E8B27}"/>
                    </a:ext>
                  </a:extLst>
                </p:cNvPr>
                <p:cNvPicPr/>
                <p:nvPr/>
              </p:nvPicPr>
              <p:blipFill>
                <a:blip r:embed="rId61"/>
                <a:stretch>
                  <a:fillRect/>
                </a:stretch>
              </p:blipFill>
              <p:spPr>
                <a:xfrm>
                  <a:off x="2873786" y="3006913"/>
                  <a:ext cx="1054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墨迹 35">
                  <a:extLst>
                    <a:ext uri="{FF2B5EF4-FFF2-40B4-BE49-F238E27FC236}">
                      <a16:creationId xmlns:a16="http://schemas.microsoft.com/office/drawing/2014/main" id="{001A2D50-6E37-6FF8-92DD-5866103E96D7}"/>
                    </a:ext>
                  </a:extLst>
                </p14:cNvPr>
                <p14:cNvContentPartPr/>
                <p14:nvPr/>
              </p14:nvContentPartPr>
              <p14:xfrm>
                <a:off x="2625746" y="3355393"/>
                <a:ext cx="216720" cy="25560"/>
              </p14:xfrm>
            </p:contentPart>
          </mc:Choice>
          <mc:Fallback xmlns="">
            <p:pic>
              <p:nvPicPr>
                <p:cNvPr id="36" name="墨迹 35">
                  <a:extLst>
                    <a:ext uri="{FF2B5EF4-FFF2-40B4-BE49-F238E27FC236}">
                      <a16:creationId xmlns:a16="http://schemas.microsoft.com/office/drawing/2014/main" id="{001A2D50-6E37-6FF8-92DD-5866103E96D7}"/>
                    </a:ext>
                  </a:extLst>
                </p:cNvPr>
                <p:cNvPicPr/>
                <p:nvPr/>
              </p:nvPicPr>
              <p:blipFill>
                <a:blip r:embed="rId63"/>
                <a:stretch>
                  <a:fillRect/>
                </a:stretch>
              </p:blipFill>
              <p:spPr>
                <a:xfrm>
                  <a:off x="2608106" y="3337753"/>
                  <a:ext cx="2523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墨迹 36">
                  <a:extLst>
                    <a:ext uri="{FF2B5EF4-FFF2-40B4-BE49-F238E27FC236}">
                      <a16:creationId xmlns:a16="http://schemas.microsoft.com/office/drawing/2014/main" id="{3BE97E05-E8B5-AB24-FDA1-0D4AE67E9759}"/>
                    </a:ext>
                  </a:extLst>
                </p14:cNvPr>
                <p14:cNvContentPartPr/>
                <p14:nvPr/>
              </p14:nvContentPartPr>
              <p14:xfrm>
                <a:off x="2779826" y="3291673"/>
                <a:ext cx="119880" cy="129240"/>
              </p14:xfrm>
            </p:contentPart>
          </mc:Choice>
          <mc:Fallback xmlns="">
            <p:pic>
              <p:nvPicPr>
                <p:cNvPr id="37" name="墨迹 36">
                  <a:extLst>
                    <a:ext uri="{FF2B5EF4-FFF2-40B4-BE49-F238E27FC236}">
                      <a16:creationId xmlns:a16="http://schemas.microsoft.com/office/drawing/2014/main" id="{3BE97E05-E8B5-AB24-FDA1-0D4AE67E9759}"/>
                    </a:ext>
                  </a:extLst>
                </p:cNvPr>
                <p:cNvPicPr/>
                <p:nvPr/>
              </p:nvPicPr>
              <p:blipFill>
                <a:blip r:embed="rId65"/>
                <a:stretch>
                  <a:fillRect/>
                </a:stretch>
              </p:blipFill>
              <p:spPr>
                <a:xfrm>
                  <a:off x="2762186" y="3274033"/>
                  <a:ext cx="155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墨迹 38">
                  <a:extLst>
                    <a:ext uri="{FF2B5EF4-FFF2-40B4-BE49-F238E27FC236}">
                      <a16:creationId xmlns:a16="http://schemas.microsoft.com/office/drawing/2014/main" id="{A651E9F7-F3AD-3A06-0768-5C94915C3315}"/>
                    </a:ext>
                  </a:extLst>
                </p14:cNvPr>
                <p14:cNvContentPartPr/>
                <p14:nvPr/>
              </p14:nvContentPartPr>
              <p14:xfrm>
                <a:off x="1471946" y="3218593"/>
                <a:ext cx="20880" cy="34920"/>
              </p14:xfrm>
            </p:contentPart>
          </mc:Choice>
          <mc:Fallback xmlns="">
            <p:pic>
              <p:nvPicPr>
                <p:cNvPr id="39" name="墨迹 38">
                  <a:extLst>
                    <a:ext uri="{FF2B5EF4-FFF2-40B4-BE49-F238E27FC236}">
                      <a16:creationId xmlns:a16="http://schemas.microsoft.com/office/drawing/2014/main" id="{A651E9F7-F3AD-3A06-0768-5C94915C3315}"/>
                    </a:ext>
                  </a:extLst>
                </p:cNvPr>
                <p:cNvPicPr/>
                <p:nvPr/>
              </p:nvPicPr>
              <p:blipFill>
                <a:blip r:embed="rId67"/>
                <a:stretch>
                  <a:fillRect/>
                </a:stretch>
              </p:blipFill>
              <p:spPr>
                <a:xfrm>
                  <a:off x="1453946" y="3200953"/>
                  <a:ext cx="565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墨迹 39">
                  <a:extLst>
                    <a:ext uri="{FF2B5EF4-FFF2-40B4-BE49-F238E27FC236}">
                      <a16:creationId xmlns:a16="http://schemas.microsoft.com/office/drawing/2014/main" id="{91B50BB7-C7A3-FA28-8491-FA7DD18D00F7}"/>
                    </a:ext>
                  </a:extLst>
                </p14:cNvPr>
                <p14:cNvContentPartPr/>
                <p14:nvPr/>
              </p14:nvContentPartPr>
              <p14:xfrm>
                <a:off x="1507946" y="3197353"/>
                <a:ext cx="55440" cy="66960"/>
              </p14:xfrm>
            </p:contentPart>
          </mc:Choice>
          <mc:Fallback xmlns="">
            <p:pic>
              <p:nvPicPr>
                <p:cNvPr id="40" name="墨迹 39">
                  <a:extLst>
                    <a:ext uri="{FF2B5EF4-FFF2-40B4-BE49-F238E27FC236}">
                      <a16:creationId xmlns:a16="http://schemas.microsoft.com/office/drawing/2014/main" id="{91B50BB7-C7A3-FA28-8491-FA7DD18D00F7}"/>
                    </a:ext>
                  </a:extLst>
                </p:cNvPr>
                <p:cNvPicPr/>
                <p:nvPr/>
              </p:nvPicPr>
              <p:blipFill>
                <a:blip r:embed="rId69"/>
                <a:stretch>
                  <a:fillRect/>
                </a:stretch>
              </p:blipFill>
              <p:spPr>
                <a:xfrm>
                  <a:off x="1490306" y="3179353"/>
                  <a:ext cx="910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墨迹 40">
                  <a:extLst>
                    <a:ext uri="{FF2B5EF4-FFF2-40B4-BE49-F238E27FC236}">
                      <a16:creationId xmlns:a16="http://schemas.microsoft.com/office/drawing/2014/main" id="{E53B2D08-633C-F027-2EE8-F975E7614139}"/>
                    </a:ext>
                  </a:extLst>
                </p14:cNvPr>
                <p14:cNvContentPartPr/>
                <p14:nvPr/>
              </p14:nvContentPartPr>
              <p14:xfrm>
                <a:off x="1462586" y="3293833"/>
                <a:ext cx="27000" cy="110520"/>
              </p14:xfrm>
            </p:contentPart>
          </mc:Choice>
          <mc:Fallback xmlns="">
            <p:pic>
              <p:nvPicPr>
                <p:cNvPr id="41" name="墨迹 40">
                  <a:extLst>
                    <a:ext uri="{FF2B5EF4-FFF2-40B4-BE49-F238E27FC236}">
                      <a16:creationId xmlns:a16="http://schemas.microsoft.com/office/drawing/2014/main" id="{E53B2D08-633C-F027-2EE8-F975E7614139}"/>
                    </a:ext>
                  </a:extLst>
                </p:cNvPr>
                <p:cNvPicPr/>
                <p:nvPr/>
              </p:nvPicPr>
              <p:blipFill>
                <a:blip r:embed="rId71"/>
                <a:stretch>
                  <a:fillRect/>
                </a:stretch>
              </p:blipFill>
              <p:spPr>
                <a:xfrm>
                  <a:off x="1444586" y="3275833"/>
                  <a:ext cx="626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墨迹 41">
                  <a:extLst>
                    <a:ext uri="{FF2B5EF4-FFF2-40B4-BE49-F238E27FC236}">
                      <a16:creationId xmlns:a16="http://schemas.microsoft.com/office/drawing/2014/main" id="{E5480E97-E8B5-443D-AEAA-556292D42DA0}"/>
                    </a:ext>
                  </a:extLst>
                </p14:cNvPr>
                <p14:cNvContentPartPr/>
                <p14:nvPr/>
              </p14:nvContentPartPr>
              <p14:xfrm>
                <a:off x="1462586" y="3280513"/>
                <a:ext cx="152280" cy="120960"/>
              </p14:xfrm>
            </p:contentPart>
          </mc:Choice>
          <mc:Fallback xmlns="">
            <p:pic>
              <p:nvPicPr>
                <p:cNvPr id="42" name="墨迹 41">
                  <a:extLst>
                    <a:ext uri="{FF2B5EF4-FFF2-40B4-BE49-F238E27FC236}">
                      <a16:creationId xmlns:a16="http://schemas.microsoft.com/office/drawing/2014/main" id="{E5480E97-E8B5-443D-AEAA-556292D42DA0}"/>
                    </a:ext>
                  </a:extLst>
                </p:cNvPr>
                <p:cNvPicPr/>
                <p:nvPr/>
              </p:nvPicPr>
              <p:blipFill>
                <a:blip r:embed="rId73"/>
                <a:stretch>
                  <a:fillRect/>
                </a:stretch>
              </p:blipFill>
              <p:spPr>
                <a:xfrm>
                  <a:off x="1444586" y="3262513"/>
                  <a:ext cx="1879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3" name="墨迹 42">
                  <a:extLst>
                    <a:ext uri="{FF2B5EF4-FFF2-40B4-BE49-F238E27FC236}">
                      <a16:creationId xmlns:a16="http://schemas.microsoft.com/office/drawing/2014/main" id="{7452F23F-310E-4F1E-419A-57103FD59750}"/>
                    </a:ext>
                  </a:extLst>
                </p14:cNvPr>
                <p14:cNvContentPartPr/>
                <p14:nvPr/>
              </p14:nvContentPartPr>
              <p14:xfrm>
                <a:off x="1495346" y="3334873"/>
                <a:ext cx="53280" cy="25200"/>
              </p14:xfrm>
            </p:contentPart>
          </mc:Choice>
          <mc:Fallback xmlns="">
            <p:pic>
              <p:nvPicPr>
                <p:cNvPr id="43" name="墨迹 42">
                  <a:extLst>
                    <a:ext uri="{FF2B5EF4-FFF2-40B4-BE49-F238E27FC236}">
                      <a16:creationId xmlns:a16="http://schemas.microsoft.com/office/drawing/2014/main" id="{7452F23F-310E-4F1E-419A-57103FD59750}"/>
                    </a:ext>
                  </a:extLst>
                </p:cNvPr>
                <p:cNvPicPr/>
                <p:nvPr/>
              </p:nvPicPr>
              <p:blipFill>
                <a:blip r:embed="rId75"/>
                <a:stretch>
                  <a:fillRect/>
                </a:stretch>
              </p:blipFill>
              <p:spPr>
                <a:xfrm>
                  <a:off x="1477346" y="3316873"/>
                  <a:ext cx="889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墨迹 44">
                  <a:extLst>
                    <a:ext uri="{FF2B5EF4-FFF2-40B4-BE49-F238E27FC236}">
                      <a16:creationId xmlns:a16="http://schemas.microsoft.com/office/drawing/2014/main" id="{142E0782-CEDD-864B-1EBF-FF6662FF4FD4}"/>
                    </a:ext>
                  </a:extLst>
                </p14:cNvPr>
                <p14:cNvContentPartPr/>
                <p14:nvPr/>
              </p14:nvContentPartPr>
              <p14:xfrm>
                <a:off x="1520186" y="3387793"/>
                <a:ext cx="23040" cy="17280"/>
              </p14:xfrm>
            </p:contentPart>
          </mc:Choice>
          <mc:Fallback xmlns="">
            <p:pic>
              <p:nvPicPr>
                <p:cNvPr id="45" name="墨迹 44">
                  <a:extLst>
                    <a:ext uri="{FF2B5EF4-FFF2-40B4-BE49-F238E27FC236}">
                      <a16:creationId xmlns:a16="http://schemas.microsoft.com/office/drawing/2014/main" id="{142E0782-CEDD-864B-1EBF-FF6662FF4FD4}"/>
                    </a:ext>
                  </a:extLst>
                </p:cNvPr>
                <p:cNvPicPr/>
                <p:nvPr/>
              </p:nvPicPr>
              <p:blipFill>
                <a:blip r:embed="rId77"/>
                <a:stretch>
                  <a:fillRect/>
                </a:stretch>
              </p:blipFill>
              <p:spPr>
                <a:xfrm>
                  <a:off x="1502186" y="3370153"/>
                  <a:ext cx="58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墨迹 45">
                  <a:extLst>
                    <a:ext uri="{FF2B5EF4-FFF2-40B4-BE49-F238E27FC236}">
                      <a16:creationId xmlns:a16="http://schemas.microsoft.com/office/drawing/2014/main" id="{4701559D-E014-1F7B-181A-303140720C1F}"/>
                    </a:ext>
                  </a:extLst>
                </p14:cNvPr>
                <p14:cNvContentPartPr/>
                <p14:nvPr/>
              </p14:nvContentPartPr>
              <p14:xfrm>
                <a:off x="1380146" y="3419833"/>
                <a:ext cx="281160" cy="78840"/>
              </p14:xfrm>
            </p:contentPart>
          </mc:Choice>
          <mc:Fallback xmlns="">
            <p:pic>
              <p:nvPicPr>
                <p:cNvPr id="46" name="墨迹 45">
                  <a:extLst>
                    <a:ext uri="{FF2B5EF4-FFF2-40B4-BE49-F238E27FC236}">
                      <a16:creationId xmlns:a16="http://schemas.microsoft.com/office/drawing/2014/main" id="{4701559D-E014-1F7B-181A-303140720C1F}"/>
                    </a:ext>
                  </a:extLst>
                </p:cNvPr>
                <p:cNvPicPr/>
                <p:nvPr/>
              </p:nvPicPr>
              <p:blipFill>
                <a:blip r:embed="rId79"/>
                <a:stretch>
                  <a:fillRect/>
                </a:stretch>
              </p:blipFill>
              <p:spPr>
                <a:xfrm>
                  <a:off x="1362506" y="3402193"/>
                  <a:ext cx="3168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墨迹 46">
                  <a:extLst>
                    <a:ext uri="{FF2B5EF4-FFF2-40B4-BE49-F238E27FC236}">
                      <a16:creationId xmlns:a16="http://schemas.microsoft.com/office/drawing/2014/main" id="{4E6D017B-26FE-A038-8500-768DE365F400}"/>
                    </a:ext>
                  </a:extLst>
                </p14:cNvPr>
                <p14:cNvContentPartPr/>
                <p14:nvPr/>
              </p14:nvContentPartPr>
              <p14:xfrm>
                <a:off x="1528826" y="3297073"/>
                <a:ext cx="10440" cy="219960"/>
              </p14:xfrm>
            </p:contentPart>
          </mc:Choice>
          <mc:Fallback xmlns="">
            <p:pic>
              <p:nvPicPr>
                <p:cNvPr id="47" name="墨迹 46">
                  <a:extLst>
                    <a:ext uri="{FF2B5EF4-FFF2-40B4-BE49-F238E27FC236}">
                      <a16:creationId xmlns:a16="http://schemas.microsoft.com/office/drawing/2014/main" id="{4E6D017B-26FE-A038-8500-768DE365F400}"/>
                    </a:ext>
                  </a:extLst>
                </p:cNvPr>
                <p:cNvPicPr/>
                <p:nvPr/>
              </p:nvPicPr>
              <p:blipFill>
                <a:blip r:embed="rId81"/>
                <a:stretch>
                  <a:fillRect/>
                </a:stretch>
              </p:blipFill>
              <p:spPr>
                <a:xfrm>
                  <a:off x="1511186" y="3279433"/>
                  <a:ext cx="460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墨迹 47">
                  <a:extLst>
                    <a:ext uri="{FF2B5EF4-FFF2-40B4-BE49-F238E27FC236}">
                      <a16:creationId xmlns:a16="http://schemas.microsoft.com/office/drawing/2014/main" id="{D1713DCB-0BF6-48A2-F775-62D81D04CAEC}"/>
                    </a:ext>
                  </a:extLst>
                </p14:cNvPr>
                <p14:cNvContentPartPr/>
                <p14:nvPr/>
              </p14:nvContentPartPr>
              <p14:xfrm>
                <a:off x="1721066" y="3247393"/>
                <a:ext cx="69120" cy="52920"/>
              </p14:xfrm>
            </p:contentPart>
          </mc:Choice>
          <mc:Fallback xmlns="">
            <p:pic>
              <p:nvPicPr>
                <p:cNvPr id="48" name="墨迹 47">
                  <a:extLst>
                    <a:ext uri="{FF2B5EF4-FFF2-40B4-BE49-F238E27FC236}">
                      <a16:creationId xmlns:a16="http://schemas.microsoft.com/office/drawing/2014/main" id="{D1713DCB-0BF6-48A2-F775-62D81D04CAEC}"/>
                    </a:ext>
                  </a:extLst>
                </p:cNvPr>
                <p:cNvPicPr/>
                <p:nvPr/>
              </p:nvPicPr>
              <p:blipFill>
                <a:blip r:embed="rId83"/>
                <a:stretch>
                  <a:fillRect/>
                </a:stretch>
              </p:blipFill>
              <p:spPr>
                <a:xfrm>
                  <a:off x="1703066" y="3229753"/>
                  <a:ext cx="1047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墨迹 48">
                  <a:extLst>
                    <a:ext uri="{FF2B5EF4-FFF2-40B4-BE49-F238E27FC236}">
                      <a16:creationId xmlns:a16="http://schemas.microsoft.com/office/drawing/2014/main" id="{5DF6328D-4D2E-6F49-20B9-C0F81C746BA8}"/>
                    </a:ext>
                  </a:extLst>
                </p14:cNvPr>
                <p14:cNvContentPartPr/>
                <p14:nvPr/>
              </p14:nvContentPartPr>
              <p14:xfrm>
                <a:off x="1688306" y="3339553"/>
                <a:ext cx="42120" cy="141120"/>
              </p14:xfrm>
            </p:contentPart>
          </mc:Choice>
          <mc:Fallback xmlns="">
            <p:pic>
              <p:nvPicPr>
                <p:cNvPr id="49" name="墨迹 48">
                  <a:extLst>
                    <a:ext uri="{FF2B5EF4-FFF2-40B4-BE49-F238E27FC236}">
                      <a16:creationId xmlns:a16="http://schemas.microsoft.com/office/drawing/2014/main" id="{5DF6328D-4D2E-6F49-20B9-C0F81C746BA8}"/>
                    </a:ext>
                  </a:extLst>
                </p:cNvPr>
                <p:cNvPicPr/>
                <p:nvPr/>
              </p:nvPicPr>
              <p:blipFill>
                <a:blip r:embed="rId85"/>
                <a:stretch>
                  <a:fillRect/>
                </a:stretch>
              </p:blipFill>
              <p:spPr>
                <a:xfrm>
                  <a:off x="1670666" y="3321913"/>
                  <a:ext cx="77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墨迹 49">
                  <a:extLst>
                    <a:ext uri="{FF2B5EF4-FFF2-40B4-BE49-F238E27FC236}">
                      <a16:creationId xmlns:a16="http://schemas.microsoft.com/office/drawing/2014/main" id="{C856086E-A87D-F524-CE7E-B58A1310A8D7}"/>
                    </a:ext>
                  </a:extLst>
                </p14:cNvPr>
                <p14:cNvContentPartPr/>
                <p14:nvPr/>
              </p14:nvContentPartPr>
              <p14:xfrm>
                <a:off x="1742666" y="3294913"/>
                <a:ext cx="222480" cy="192600"/>
              </p14:xfrm>
            </p:contentPart>
          </mc:Choice>
          <mc:Fallback xmlns="">
            <p:pic>
              <p:nvPicPr>
                <p:cNvPr id="50" name="墨迹 49">
                  <a:extLst>
                    <a:ext uri="{FF2B5EF4-FFF2-40B4-BE49-F238E27FC236}">
                      <a16:creationId xmlns:a16="http://schemas.microsoft.com/office/drawing/2014/main" id="{C856086E-A87D-F524-CE7E-B58A1310A8D7}"/>
                    </a:ext>
                  </a:extLst>
                </p:cNvPr>
                <p:cNvPicPr/>
                <p:nvPr/>
              </p:nvPicPr>
              <p:blipFill>
                <a:blip r:embed="rId87"/>
                <a:stretch>
                  <a:fillRect/>
                </a:stretch>
              </p:blipFill>
              <p:spPr>
                <a:xfrm>
                  <a:off x="1725026" y="3277273"/>
                  <a:ext cx="2581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墨迹 50">
                  <a:extLst>
                    <a:ext uri="{FF2B5EF4-FFF2-40B4-BE49-F238E27FC236}">
                      <a16:creationId xmlns:a16="http://schemas.microsoft.com/office/drawing/2014/main" id="{2B5E94A5-C90C-6987-49B5-50BE0DEB1AB5}"/>
                    </a:ext>
                  </a:extLst>
                </p14:cNvPr>
                <p14:cNvContentPartPr/>
                <p14:nvPr/>
              </p14:nvContentPartPr>
              <p14:xfrm>
                <a:off x="1789826" y="3351073"/>
                <a:ext cx="12240" cy="70560"/>
              </p14:xfrm>
            </p:contentPart>
          </mc:Choice>
          <mc:Fallback xmlns="">
            <p:pic>
              <p:nvPicPr>
                <p:cNvPr id="51" name="墨迹 50">
                  <a:extLst>
                    <a:ext uri="{FF2B5EF4-FFF2-40B4-BE49-F238E27FC236}">
                      <a16:creationId xmlns:a16="http://schemas.microsoft.com/office/drawing/2014/main" id="{2B5E94A5-C90C-6987-49B5-50BE0DEB1AB5}"/>
                    </a:ext>
                  </a:extLst>
                </p:cNvPr>
                <p:cNvPicPr/>
                <p:nvPr/>
              </p:nvPicPr>
              <p:blipFill>
                <a:blip r:embed="rId89"/>
                <a:stretch>
                  <a:fillRect/>
                </a:stretch>
              </p:blipFill>
              <p:spPr>
                <a:xfrm>
                  <a:off x="1771826" y="3333073"/>
                  <a:ext cx="47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墨迹 51">
                  <a:extLst>
                    <a:ext uri="{FF2B5EF4-FFF2-40B4-BE49-F238E27FC236}">
                      <a16:creationId xmlns:a16="http://schemas.microsoft.com/office/drawing/2014/main" id="{EF1DAEA7-4C2A-EF85-D465-2095468563B7}"/>
                    </a:ext>
                  </a:extLst>
                </p14:cNvPr>
                <p14:cNvContentPartPr/>
                <p14:nvPr/>
              </p14:nvContentPartPr>
              <p14:xfrm>
                <a:off x="1785866" y="3344593"/>
                <a:ext cx="106920" cy="68760"/>
              </p14:xfrm>
            </p:contentPart>
          </mc:Choice>
          <mc:Fallback xmlns="">
            <p:pic>
              <p:nvPicPr>
                <p:cNvPr id="52" name="墨迹 51">
                  <a:extLst>
                    <a:ext uri="{FF2B5EF4-FFF2-40B4-BE49-F238E27FC236}">
                      <a16:creationId xmlns:a16="http://schemas.microsoft.com/office/drawing/2014/main" id="{EF1DAEA7-4C2A-EF85-D465-2095468563B7}"/>
                    </a:ext>
                  </a:extLst>
                </p:cNvPr>
                <p:cNvPicPr/>
                <p:nvPr/>
              </p:nvPicPr>
              <p:blipFill>
                <a:blip r:embed="rId91"/>
                <a:stretch>
                  <a:fillRect/>
                </a:stretch>
              </p:blipFill>
              <p:spPr>
                <a:xfrm>
                  <a:off x="1767866" y="3326953"/>
                  <a:ext cx="1425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墨迹 52">
                  <a:extLst>
                    <a:ext uri="{FF2B5EF4-FFF2-40B4-BE49-F238E27FC236}">
                      <a16:creationId xmlns:a16="http://schemas.microsoft.com/office/drawing/2014/main" id="{3AB78970-452E-314D-B63F-6862C99CCC50}"/>
                    </a:ext>
                  </a:extLst>
                </p14:cNvPr>
                <p14:cNvContentPartPr/>
                <p14:nvPr/>
              </p14:nvContentPartPr>
              <p14:xfrm>
                <a:off x="1988546" y="3207433"/>
                <a:ext cx="72000" cy="89640"/>
              </p14:xfrm>
            </p:contentPart>
          </mc:Choice>
          <mc:Fallback xmlns="">
            <p:pic>
              <p:nvPicPr>
                <p:cNvPr id="53" name="墨迹 52">
                  <a:extLst>
                    <a:ext uri="{FF2B5EF4-FFF2-40B4-BE49-F238E27FC236}">
                      <a16:creationId xmlns:a16="http://schemas.microsoft.com/office/drawing/2014/main" id="{3AB78970-452E-314D-B63F-6862C99CCC50}"/>
                    </a:ext>
                  </a:extLst>
                </p:cNvPr>
                <p:cNvPicPr/>
                <p:nvPr/>
              </p:nvPicPr>
              <p:blipFill>
                <a:blip r:embed="rId93"/>
                <a:stretch>
                  <a:fillRect/>
                </a:stretch>
              </p:blipFill>
              <p:spPr>
                <a:xfrm>
                  <a:off x="1970546" y="3189433"/>
                  <a:ext cx="107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墨迹 53">
                  <a:extLst>
                    <a:ext uri="{FF2B5EF4-FFF2-40B4-BE49-F238E27FC236}">
                      <a16:creationId xmlns:a16="http://schemas.microsoft.com/office/drawing/2014/main" id="{476362FA-1007-4FE5-A873-D2C1A0930299}"/>
                    </a:ext>
                  </a:extLst>
                </p14:cNvPr>
                <p14:cNvContentPartPr/>
                <p14:nvPr/>
              </p14:nvContentPartPr>
              <p14:xfrm>
                <a:off x="2031386" y="3276193"/>
                <a:ext cx="57600" cy="6840"/>
              </p14:xfrm>
            </p:contentPart>
          </mc:Choice>
          <mc:Fallback xmlns="">
            <p:pic>
              <p:nvPicPr>
                <p:cNvPr id="54" name="墨迹 53">
                  <a:extLst>
                    <a:ext uri="{FF2B5EF4-FFF2-40B4-BE49-F238E27FC236}">
                      <a16:creationId xmlns:a16="http://schemas.microsoft.com/office/drawing/2014/main" id="{476362FA-1007-4FE5-A873-D2C1A0930299}"/>
                    </a:ext>
                  </a:extLst>
                </p:cNvPr>
                <p:cNvPicPr/>
                <p:nvPr/>
              </p:nvPicPr>
              <p:blipFill>
                <a:blip r:embed="rId95"/>
                <a:stretch>
                  <a:fillRect/>
                </a:stretch>
              </p:blipFill>
              <p:spPr>
                <a:xfrm>
                  <a:off x="2013746" y="3258193"/>
                  <a:ext cx="93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墨迹 54">
                  <a:extLst>
                    <a:ext uri="{FF2B5EF4-FFF2-40B4-BE49-F238E27FC236}">
                      <a16:creationId xmlns:a16="http://schemas.microsoft.com/office/drawing/2014/main" id="{CDB2AF26-904A-CCE0-AC49-9F8F21E4CD4D}"/>
                    </a:ext>
                  </a:extLst>
                </p14:cNvPr>
                <p14:cNvContentPartPr/>
                <p14:nvPr/>
              </p14:nvContentPartPr>
              <p14:xfrm>
                <a:off x="1999706" y="3326233"/>
                <a:ext cx="82800" cy="36720"/>
              </p14:xfrm>
            </p:contentPart>
          </mc:Choice>
          <mc:Fallback xmlns="">
            <p:pic>
              <p:nvPicPr>
                <p:cNvPr id="55" name="墨迹 54">
                  <a:extLst>
                    <a:ext uri="{FF2B5EF4-FFF2-40B4-BE49-F238E27FC236}">
                      <a16:creationId xmlns:a16="http://schemas.microsoft.com/office/drawing/2014/main" id="{CDB2AF26-904A-CCE0-AC49-9F8F21E4CD4D}"/>
                    </a:ext>
                  </a:extLst>
                </p:cNvPr>
                <p:cNvPicPr/>
                <p:nvPr/>
              </p:nvPicPr>
              <p:blipFill>
                <a:blip r:embed="rId97"/>
                <a:stretch>
                  <a:fillRect/>
                </a:stretch>
              </p:blipFill>
              <p:spPr>
                <a:xfrm>
                  <a:off x="1981706" y="3308233"/>
                  <a:ext cx="1184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墨迹 55">
                  <a:extLst>
                    <a:ext uri="{FF2B5EF4-FFF2-40B4-BE49-F238E27FC236}">
                      <a16:creationId xmlns:a16="http://schemas.microsoft.com/office/drawing/2014/main" id="{AEACBAA9-8E05-CF49-068F-E2E6E10262E9}"/>
                    </a:ext>
                  </a:extLst>
                </p14:cNvPr>
                <p14:cNvContentPartPr/>
                <p14:nvPr/>
              </p14:nvContentPartPr>
              <p14:xfrm>
                <a:off x="1991066" y="3368353"/>
                <a:ext cx="91080" cy="48240"/>
              </p14:xfrm>
            </p:contentPart>
          </mc:Choice>
          <mc:Fallback xmlns="">
            <p:pic>
              <p:nvPicPr>
                <p:cNvPr id="56" name="墨迹 55">
                  <a:extLst>
                    <a:ext uri="{FF2B5EF4-FFF2-40B4-BE49-F238E27FC236}">
                      <a16:creationId xmlns:a16="http://schemas.microsoft.com/office/drawing/2014/main" id="{AEACBAA9-8E05-CF49-068F-E2E6E10262E9}"/>
                    </a:ext>
                  </a:extLst>
                </p:cNvPr>
                <p:cNvPicPr/>
                <p:nvPr/>
              </p:nvPicPr>
              <p:blipFill>
                <a:blip r:embed="rId99"/>
                <a:stretch>
                  <a:fillRect/>
                </a:stretch>
              </p:blipFill>
              <p:spPr>
                <a:xfrm>
                  <a:off x="1973426" y="3350353"/>
                  <a:ext cx="1267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墨迹 56">
                  <a:extLst>
                    <a:ext uri="{FF2B5EF4-FFF2-40B4-BE49-F238E27FC236}">
                      <a16:creationId xmlns:a16="http://schemas.microsoft.com/office/drawing/2014/main" id="{E9CA09A0-6331-0654-58E0-B4AA13357C6D}"/>
                    </a:ext>
                  </a:extLst>
                </p14:cNvPr>
                <p14:cNvContentPartPr/>
                <p14:nvPr/>
              </p14:nvContentPartPr>
              <p14:xfrm>
                <a:off x="2047226" y="3336313"/>
                <a:ext cx="50760" cy="142920"/>
              </p14:xfrm>
            </p:contentPart>
          </mc:Choice>
          <mc:Fallback xmlns="">
            <p:pic>
              <p:nvPicPr>
                <p:cNvPr id="57" name="墨迹 56">
                  <a:extLst>
                    <a:ext uri="{FF2B5EF4-FFF2-40B4-BE49-F238E27FC236}">
                      <a16:creationId xmlns:a16="http://schemas.microsoft.com/office/drawing/2014/main" id="{E9CA09A0-6331-0654-58E0-B4AA13357C6D}"/>
                    </a:ext>
                  </a:extLst>
                </p:cNvPr>
                <p:cNvPicPr/>
                <p:nvPr/>
              </p:nvPicPr>
              <p:blipFill>
                <a:blip r:embed="rId101"/>
                <a:stretch>
                  <a:fillRect/>
                </a:stretch>
              </p:blipFill>
              <p:spPr>
                <a:xfrm>
                  <a:off x="2029586" y="3318313"/>
                  <a:ext cx="864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 name="墨迹 57">
                  <a:extLst>
                    <a:ext uri="{FF2B5EF4-FFF2-40B4-BE49-F238E27FC236}">
                      <a16:creationId xmlns:a16="http://schemas.microsoft.com/office/drawing/2014/main" id="{D9F68710-EAF1-B778-9A2A-BB1C72A6609D}"/>
                    </a:ext>
                  </a:extLst>
                </p14:cNvPr>
                <p14:cNvContentPartPr/>
                <p14:nvPr/>
              </p14:nvContentPartPr>
              <p14:xfrm>
                <a:off x="2157386" y="3213913"/>
                <a:ext cx="63000" cy="22320"/>
              </p14:xfrm>
            </p:contentPart>
          </mc:Choice>
          <mc:Fallback xmlns="">
            <p:pic>
              <p:nvPicPr>
                <p:cNvPr id="58" name="墨迹 57">
                  <a:extLst>
                    <a:ext uri="{FF2B5EF4-FFF2-40B4-BE49-F238E27FC236}">
                      <a16:creationId xmlns:a16="http://schemas.microsoft.com/office/drawing/2014/main" id="{D9F68710-EAF1-B778-9A2A-BB1C72A6609D}"/>
                    </a:ext>
                  </a:extLst>
                </p:cNvPr>
                <p:cNvPicPr/>
                <p:nvPr/>
              </p:nvPicPr>
              <p:blipFill>
                <a:blip r:embed="rId103"/>
                <a:stretch>
                  <a:fillRect/>
                </a:stretch>
              </p:blipFill>
              <p:spPr>
                <a:xfrm>
                  <a:off x="2139746" y="3196273"/>
                  <a:ext cx="986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 name="墨迹 58">
                  <a:extLst>
                    <a:ext uri="{FF2B5EF4-FFF2-40B4-BE49-F238E27FC236}">
                      <a16:creationId xmlns:a16="http://schemas.microsoft.com/office/drawing/2014/main" id="{821D8B5D-AA1B-501E-9551-D8C4299F4866}"/>
                    </a:ext>
                  </a:extLst>
                </p14:cNvPr>
                <p14:cNvContentPartPr/>
                <p14:nvPr/>
              </p14:nvContentPartPr>
              <p14:xfrm>
                <a:off x="2136146" y="3193033"/>
                <a:ext cx="76320" cy="160920"/>
              </p14:xfrm>
            </p:contentPart>
          </mc:Choice>
          <mc:Fallback xmlns="">
            <p:pic>
              <p:nvPicPr>
                <p:cNvPr id="59" name="墨迹 58">
                  <a:extLst>
                    <a:ext uri="{FF2B5EF4-FFF2-40B4-BE49-F238E27FC236}">
                      <a16:creationId xmlns:a16="http://schemas.microsoft.com/office/drawing/2014/main" id="{821D8B5D-AA1B-501E-9551-D8C4299F4866}"/>
                    </a:ext>
                  </a:extLst>
                </p:cNvPr>
                <p:cNvPicPr/>
                <p:nvPr/>
              </p:nvPicPr>
              <p:blipFill>
                <a:blip r:embed="rId105"/>
                <a:stretch>
                  <a:fillRect/>
                </a:stretch>
              </p:blipFill>
              <p:spPr>
                <a:xfrm>
                  <a:off x="2118146" y="3175033"/>
                  <a:ext cx="1119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0" name="墨迹 59">
                  <a:extLst>
                    <a:ext uri="{FF2B5EF4-FFF2-40B4-BE49-F238E27FC236}">
                      <a16:creationId xmlns:a16="http://schemas.microsoft.com/office/drawing/2014/main" id="{7587BCD3-A2EC-5881-EC52-48CBCC08264F}"/>
                    </a:ext>
                  </a:extLst>
                </p14:cNvPr>
                <p14:cNvContentPartPr/>
                <p14:nvPr/>
              </p14:nvContentPartPr>
              <p14:xfrm>
                <a:off x="2148386" y="3278353"/>
                <a:ext cx="52560" cy="159840"/>
              </p14:xfrm>
            </p:contentPart>
          </mc:Choice>
          <mc:Fallback xmlns="">
            <p:pic>
              <p:nvPicPr>
                <p:cNvPr id="60" name="墨迹 59">
                  <a:extLst>
                    <a:ext uri="{FF2B5EF4-FFF2-40B4-BE49-F238E27FC236}">
                      <a16:creationId xmlns:a16="http://schemas.microsoft.com/office/drawing/2014/main" id="{7587BCD3-A2EC-5881-EC52-48CBCC08264F}"/>
                    </a:ext>
                  </a:extLst>
                </p:cNvPr>
                <p:cNvPicPr/>
                <p:nvPr/>
              </p:nvPicPr>
              <p:blipFill>
                <a:blip r:embed="rId107"/>
                <a:stretch>
                  <a:fillRect/>
                </a:stretch>
              </p:blipFill>
              <p:spPr>
                <a:xfrm>
                  <a:off x="2130386" y="3260713"/>
                  <a:ext cx="882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1" name="墨迹 60">
                  <a:extLst>
                    <a:ext uri="{FF2B5EF4-FFF2-40B4-BE49-F238E27FC236}">
                      <a16:creationId xmlns:a16="http://schemas.microsoft.com/office/drawing/2014/main" id="{1E3749FA-EA08-B0D5-CAA3-3425242C50C0}"/>
                    </a:ext>
                  </a:extLst>
                </p14:cNvPr>
                <p14:cNvContentPartPr/>
                <p14:nvPr/>
              </p14:nvContentPartPr>
              <p14:xfrm>
                <a:off x="2087906" y="3309313"/>
                <a:ext cx="31320" cy="27000"/>
              </p14:xfrm>
            </p:contentPart>
          </mc:Choice>
          <mc:Fallback xmlns="">
            <p:pic>
              <p:nvPicPr>
                <p:cNvPr id="61" name="墨迹 60">
                  <a:extLst>
                    <a:ext uri="{FF2B5EF4-FFF2-40B4-BE49-F238E27FC236}">
                      <a16:creationId xmlns:a16="http://schemas.microsoft.com/office/drawing/2014/main" id="{1E3749FA-EA08-B0D5-CAA3-3425242C50C0}"/>
                    </a:ext>
                  </a:extLst>
                </p:cNvPr>
                <p:cNvPicPr/>
                <p:nvPr/>
              </p:nvPicPr>
              <p:blipFill>
                <a:blip r:embed="rId109"/>
                <a:stretch>
                  <a:fillRect/>
                </a:stretch>
              </p:blipFill>
              <p:spPr>
                <a:xfrm>
                  <a:off x="2070266" y="3291673"/>
                  <a:ext cx="66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2" name="墨迹 61">
                  <a:extLst>
                    <a:ext uri="{FF2B5EF4-FFF2-40B4-BE49-F238E27FC236}">
                      <a16:creationId xmlns:a16="http://schemas.microsoft.com/office/drawing/2014/main" id="{6D6DAE6E-68B3-75B4-2B40-0FAEB62D403E}"/>
                    </a:ext>
                  </a:extLst>
                </p14:cNvPr>
                <p14:cNvContentPartPr/>
                <p14:nvPr/>
              </p14:nvContentPartPr>
              <p14:xfrm>
                <a:off x="2104466" y="3383833"/>
                <a:ext cx="264240" cy="77760"/>
              </p14:xfrm>
            </p:contentPart>
          </mc:Choice>
          <mc:Fallback xmlns="">
            <p:pic>
              <p:nvPicPr>
                <p:cNvPr id="62" name="墨迹 61">
                  <a:extLst>
                    <a:ext uri="{FF2B5EF4-FFF2-40B4-BE49-F238E27FC236}">
                      <a16:creationId xmlns:a16="http://schemas.microsoft.com/office/drawing/2014/main" id="{6D6DAE6E-68B3-75B4-2B40-0FAEB62D403E}"/>
                    </a:ext>
                  </a:extLst>
                </p:cNvPr>
                <p:cNvPicPr/>
                <p:nvPr/>
              </p:nvPicPr>
              <p:blipFill>
                <a:blip r:embed="rId111"/>
                <a:stretch>
                  <a:fillRect/>
                </a:stretch>
              </p:blipFill>
              <p:spPr>
                <a:xfrm>
                  <a:off x="2086826" y="3365833"/>
                  <a:ext cx="2998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3" name="墨迹 62">
                  <a:extLst>
                    <a:ext uri="{FF2B5EF4-FFF2-40B4-BE49-F238E27FC236}">
                      <a16:creationId xmlns:a16="http://schemas.microsoft.com/office/drawing/2014/main" id="{B4C25440-09F8-8A42-E2C6-76421F58FF54}"/>
                    </a:ext>
                  </a:extLst>
                </p14:cNvPr>
                <p14:cNvContentPartPr/>
                <p14:nvPr/>
              </p14:nvContentPartPr>
              <p14:xfrm>
                <a:off x="2374106" y="3179353"/>
                <a:ext cx="69480" cy="22320"/>
              </p14:xfrm>
            </p:contentPart>
          </mc:Choice>
          <mc:Fallback xmlns="">
            <p:pic>
              <p:nvPicPr>
                <p:cNvPr id="63" name="墨迹 62">
                  <a:extLst>
                    <a:ext uri="{FF2B5EF4-FFF2-40B4-BE49-F238E27FC236}">
                      <a16:creationId xmlns:a16="http://schemas.microsoft.com/office/drawing/2014/main" id="{B4C25440-09F8-8A42-E2C6-76421F58FF54}"/>
                    </a:ext>
                  </a:extLst>
                </p:cNvPr>
                <p:cNvPicPr/>
                <p:nvPr/>
              </p:nvPicPr>
              <p:blipFill>
                <a:blip r:embed="rId113"/>
                <a:stretch>
                  <a:fillRect/>
                </a:stretch>
              </p:blipFill>
              <p:spPr>
                <a:xfrm>
                  <a:off x="2356466" y="3161713"/>
                  <a:ext cx="1051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0112" name="墨迹 90111">
                  <a:extLst>
                    <a:ext uri="{FF2B5EF4-FFF2-40B4-BE49-F238E27FC236}">
                      <a16:creationId xmlns:a16="http://schemas.microsoft.com/office/drawing/2014/main" id="{4ABBD8D8-487D-1B0D-62B0-EC1FB3BB4B13}"/>
                    </a:ext>
                  </a:extLst>
                </p14:cNvPr>
                <p14:cNvContentPartPr/>
                <p14:nvPr/>
              </p14:nvContentPartPr>
              <p14:xfrm>
                <a:off x="2343866" y="3213553"/>
                <a:ext cx="99720" cy="70560"/>
              </p14:xfrm>
            </p:contentPart>
          </mc:Choice>
          <mc:Fallback xmlns="">
            <p:pic>
              <p:nvPicPr>
                <p:cNvPr id="90112" name="墨迹 90111">
                  <a:extLst>
                    <a:ext uri="{FF2B5EF4-FFF2-40B4-BE49-F238E27FC236}">
                      <a16:creationId xmlns:a16="http://schemas.microsoft.com/office/drawing/2014/main" id="{4ABBD8D8-487D-1B0D-62B0-EC1FB3BB4B13}"/>
                    </a:ext>
                  </a:extLst>
                </p:cNvPr>
                <p:cNvPicPr/>
                <p:nvPr/>
              </p:nvPicPr>
              <p:blipFill>
                <a:blip r:embed="rId115"/>
                <a:stretch>
                  <a:fillRect/>
                </a:stretch>
              </p:blipFill>
              <p:spPr>
                <a:xfrm>
                  <a:off x="2326226" y="3195553"/>
                  <a:ext cx="135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0113" name="墨迹 90112">
                  <a:extLst>
                    <a:ext uri="{FF2B5EF4-FFF2-40B4-BE49-F238E27FC236}">
                      <a16:creationId xmlns:a16="http://schemas.microsoft.com/office/drawing/2014/main" id="{BFF253F6-3C27-6839-5DE7-086FE98A67B5}"/>
                    </a:ext>
                  </a:extLst>
                </p14:cNvPr>
                <p14:cNvContentPartPr/>
                <p14:nvPr/>
              </p14:nvContentPartPr>
              <p14:xfrm>
                <a:off x="2378786" y="3114553"/>
                <a:ext cx="28800" cy="166320"/>
              </p14:xfrm>
            </p:contentPart>
          </mc:Choice>
          <mc:Fallback xmlns="">
            <p:pic>
              <p:nvPicPr>
                <p:cNvPr id="90113" name="墨迹 90112">
                  <a:extLst>
                    <a:ext uri="{FF2B5EF4-FFF2-40B4-BE49-F238E27FC236}">
                      <a16:creationId xmlns:a16="http://schemas.microsoft.com/office/drawing/2014/main" id="{BFF253F6-3C27-6839-5DE7-086FE98A67B5}"/>
                    </a:ext>
                  </a:extLst>
                </p:cNvPr>
                <p:cNvPicPr/>
                <p:nvPr/>
              </p:nvPicPr>
              <p:blipFill>
                <a:blip r:embed="rId117"/>
                <a:stretch>
                  <a:fillRect/>
                </a:stretch>
              </p:blipFill>
              <p:spPr>
                <a:xfrm>
                  <a:off x="2361146" y="3096913"/>
                  <a:ext cx="64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0114" name="墨迹 90113">
                  <a:extLst>
                    <a:ext uri="{FF2B5EF4-FFF2-40B4-BE49-F238E27FC236}">
                      <a16:creationId xmlns:a16="http://schemas.microsoft.com/office/drawing/2014/main" id="{5DA25E20-5FB3-B6DF-3AF1-D2996FF7055B}"/>
                    </a:ext>
                  </a:extLst>
                </p14:cNvPr>
                <p14:cNvContentPartPr/>
                <p14:nvPr/>
              </p14:nvContentPartPr>
              <p14:xfrm>
                <a:off x="2252786" y="3253873"/>
                <a:ext cx="194760" cy="182160"/>
              </p14:xfrm>
            </p:contentPart>
          </mc:Choice>
          <mc:Fallback xmlns="">
            <p:pic>
              <p:nvPicPr>
                <p:cNvPr id="90114" name="墨迹 90113">
                  <a:extLst>
                    <a:ext uri="{FF2B5EF4-FFF2-40B4-BE49-F238E27FC236}">
                      <a16:creationId xmlns:a16="http://schemas.microsoft.com/office/drawing/2014/main" id="{5DA25E20-5FB3-B6DF-3AF1-D2996FF7055B}"/>
                    </a:ext>
                  </a:extLst>
                </p:cNvPr>
                <p:cNvPicPr/>
                <p:nvPr/>
              </p:nvPicPr>
              <p:blipFill>
                <a:blip r:embed="rId119"/>
                <a:stretch>
                  <a:fillRect/>
                </a:stretch>
              </p:blipFill>
              <p:spPr>
                <a:xfrm>
                  <a:off x="2234786" y="3236233"/>
                  <a:ext cx="2304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0115" name="墨迹 90114">
                  <a:extLst>
                    <a:ext uri="{FF2B5EF4-FFF2-40B4-BE49-F238E27FC236}">
                      <a16:creationId xmlns:a16="http://schemas.microsoft.com/office/drawing/2014/main" id="{9E8BDB53-CDAA-9186-1D94-16BE36432B7D}"/>
                    </a:ext>
                  </a:extLst>
                </p14:cNvPr>
                <p14:cNvContentPartPr/>
                <p14:nvPr/>
              </p14:nvContentPartPr>
              <p14:xfrm>
                <a:off x="2389946" y="3319753"/>
                <a:ext cx="165960" cy="135000"/>
              </p14:xfrm>
            </p:contentPart>
          </mc:Choice>
          <mc:Fallback xmlns="">
            <p:pic>
              <p:nvPicPr>
                <p:cNvPr id="90115" name="墨迹 90114">
                  <a:extLst>
                    <a:ext uri="{FF2B5EF4-FFF2-40B4-BE49-F238E27FC236}">
                      <a16:creationId xmlns:a16="http://schemas.microsoft.com/office/drawing/2014/main" id="{9E8BDB53-CDAA-9186-1D94-16BE36432B7D}"/>
                    </a:ext>
                  </a:extLst>
                </p:cNvPr>
                <p:cNvPicPr/>
                <p:nvPr/>
              </p:nvPicPr>
              <p:blipFill>
                <a:blip r:embed="rId121"/>
                <a:stretch>
                  <a:fillRect/>
                </a:stretch>
              </p:blipFill>
              <p:spPr>
                <a:xfrm>
                  <a:off x="2371946" y="3302113"/>
                  <a:ext cx="201600" cy="170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2">
            <p14:nvContentPartPr>
              <p14:cNvPr id="90120" name="墨迹 90119">
                <a:extLst>
                  <a:ext uri="{FF2B5EF4-FFF2-40B4-BE49-F238E27FC236}">
                    <a16:creationId xmlns:a16="http://schemas.microsoft.com/office/drawing/2014/main" id="{2626952A-F547-99F1-45ED-91302250C043}"/>
                  </a:ext>
                </a:extLst>
              </p14:cNvPr>
              <p14:cNvContentPartPr/>
              <p14:nvPr/>
            </p14:nvContentPartPr>
            <p14:xfrm>
              <a:off x="3750386" y="3789913"/>
              <a:ext cx="246240" cy="27360"/>
            </p14:xfrm>
          </p:contentPart>
        </mc:Choice>
        <mc:Fallback xmlns="">
          <p:pic>
            <p:nvPicPr>
              <p:cNvPr id="90120" name="墨迹 90119">
                <a:extLst>
                  <a:ext uri="{FF2B5EF4-FFF2-40B4-BE49-F238E27FC236}">
                    <a16:creationId xmlns:a16="http://schemas.microsoft.com/office/drawing/2014/main" id="{2626952A-F547-99F1-45ED-91302250C043}"/>
                  </a:ext>
                </a:extLst>
              </p:cNvPr>
              <p:cNvPicPr/>
              <p:nvPr/>
            </p:nvPicPr>
            <p:blipFill>
              <a:blip r:embed="rId123"/>
              <a:stretch>
                <a:fillRect/>
              </a:stretch>
            </p:blipFill>
            <p:spPr>
              <a:xfrm>
                <a:off x="3732746" y="3771913"/>
                <a:ext cx="281880" cy="63000"/>
              </a:xfrm>
              <a:prstGeom prst="rect">
                <a:avLst/>
              </a:prstGeom>
            </p:spPr>
          </p:pic>
        </mc:Fallback>
      </mc:AlternateContent>
      <p:grpSp>
        <p:nvGrpSpPr>
          <p:cNvPr id="90200" name="组合 90199">
            <a:extLst>
              <a:ext uri="{FF2B5EF4-FFF2-40B4-BE49-F238E27FC236}">
                <a16:creationId xmlns:a16="http://schemas.microsoft.com/office/drawing/2014/main" id="{C0F69862-F743-1AF0-25A2-0E6E86A9377D}"/>
              </a:ext>
            </a:extLst>
          </p:cNvPr>
          <p:cNvGrpSpPr/>
          <p:nvPr/>
        </p:nvGrpSpPr>
        <p:grpSpPr>
          <a:xfrm>
            <a:off x="2269253" y="3525240"/>
            <a:ext cx="703440" cy="218880"/>
            <a:chOff x="2269253" y="3525240"/>
            <a:chExt cx="703440" cy="218880"/>
          </a:xfrm>
        </p:grpSpPr>
        <mc:AlternateContent xmlns:mc="http://schemas.openxmlformats.org/markup-compatibility/2006" xmlns:p14="http://schemas.microsoft.com/office/powerpoint/2010/main">
          <mc:Choice Requires="p14">
            <p:contentPart p14:bwMode="auto" r:id="rId124">
              <p14:nvContentPartPr>
                <p14:cNvPr id="90171" name="墨迹 90170">
                  <a:extLst>
                    <a:ext uri="{FF2B5EF4-FFF2-40B4-BE49-F238E27FC236}">
                      <a16:creationId xmlns:a16="http://schemas.microsoft.com/office/drawing/2014/main" id="{1D6CF1E7-5A08-F2B8-1D4B-7D8331B7AB54}"/>
                    </a:ext>
                  </a:extLst>
                </p14:cNvPr>
                <p14:cNvContentPartPr/>
                <p14:nvPr/>
              </p14:nvContentPartPr>
              <p14:xfrm>
                <a:off x="2351333" y="3567360"/>
                <a:ext cx="80280" cy="41400"/>
              </p14:xfrm>
            </p:contentPart>
          </mc:Choice>
          <mc:Fallback xmlns="">
            <p:pic>
              <p:nvPicPr>
                <p:cNvPr id="90171" name="墨迹 90170">
                  <a:extLst>
                    <a:ext uri="{FF2B5EF4-FFF2-40B4-BE49-F238E27FC236}">
                      <a16:creationId xmlns:a16="http://schemas.microsoft.com/office/drawing/2014/main" id="{1D6CF1E7-5A08-F2B8-1D4B-7D8331B7AB54}"/>
                    </a:ext>
                  </a:extLst>
                </p:cNvPr>
                <p:cNvPicPr/>
                <p:nvPr/>
              </p:nvPicPr>
              <p:blipFill>
                <a:blip r:embed="rId125"/>
                <a:stretch>
                  <a:fillRect/>
                </a:stretch>
              </p:blipFill>
              <p:spPr>
                <a:xfrm>
                  <a:off x="2342333" y="3558720"/>
                  <a:ext cx="979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0172" name="墨迹 90171">
                  <a:extLst>
                    <a:ext uri="{FF2B5EF4-FFF2-40B4-BE49-F238E27FC236}">
                      <a16:creationId xmlns:a16="http://schemas.microsoft.com/office/drawing/2014/main" id="{28D525AB-AF97-E2BE-EF06-63A1797FE3CB}"/>
                    </a:ext>
                  </a:extLst>
                </p14:cNvPr>
                <p14:cNvContentPartPr/>
                <p14:nvPr/>
              </p14:nvContentPartPr>
              <p14:xfrm>
                <a:off x="2397413" y="3609480"/>
                <a:ext cx="10800" cy="82440"/>
              </p14:xfrm>
            </p:contentPart>
          </mc:Choice>
          <mc:Fallback xmlns="">
            <p:pic>
              <p:nvPicPr>
                <p:cNvPr id="90172" name="墨迹 90171">
                  <a:extLst>
                    <a:ext uri="{FF2B5EF4-FFF2-40B4-BE49-F238E27FC236}">
                      <a16:creationId xmlns:a16="http://schemas.microsoft.com/office/drawing/2014/main" id="{28D525AB-AF97-E2BE-EF06-63A1797FE3CB}"/>
                    </a:ext>
                  </a:extLst>
                </p:cNvPr>
                <p:cNvPicPr/>
                <p:nvPr/>
              </p:nvPicPr>
              <p:blipFill>
                <a:blip r:embed="rId127"/>
                <a:stretch>
                  <a:fillRect/>
                </a:stretch>
              </p:blipFill>
              <p:spPr>
                <a:xfrm>
                  <a:off x="2388773" y="3600480"/>
                  <a:ext cx="284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0173" name="墨迹 90172">
                  <a:extLst>
                    <a:ext uri="{FF2B5EF4-FFF2-40B4-BE49-F238E27FC236}">
                      <a16:creationId xmlns:a16="http://schemas.microsoft.com/office/drawing/2014/main" id="{D9C7B5BB-A5BC-05EC-E194-EB8C860DCE07}"/>
                    </a:ext>
                  </a:extLst>
                </p14:cNvPr>
                <p14:cNvContentPartPr/>
                <p14:nvPr/>
              </p14:nvContentPartPr>
              <p14:xfrm>
                <a:off x="2408213" y="3641160"/>
                <a:ext cx="30960" cy="9000"/>
              </p14:xfrm>
            </p:contentPart>
          </mc:Choice>
          <mc:Fallback xmlns="">
            <p:pic>
              <p:nvPicPr>
                <p:cNvPr id="90173" name="墨迹 90172">
                  <a:extLst>
                    <a:ext uri="{FF2B5EF4-FFF2-40B4-BE49-F238E27FC236}">
                      <a16:creationId xmlns:a16="http://schemas.microsoft.com/office/drawing/2014/main" id="{D9C7B5BB-A5BC-05EC-E194-EB8C860DCE07}"/>
                    </a:ext>
                  </a:extLst>
                </p:cNvPr>
                <p:cNvPicPr/>
                <p:nvPr/>
              </p:nvPicPr>
              <p:blipFill>
                <a:blip r:embed="rId129"/>
                <a:stretch>
                  <a:fillRect/>
                </a:stretch>
              </p:blipFill>
              <p:spPr>
                <a:xfrm>
                  <a:off x="2399573" y="3632520"/>
                  <a:ext cx="486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0174" name="墨迹 90173">
                  <a:extLst>
                    <a:ext uri="{FF2B5EF4-FFF2-40B4-BE49-F238E27FC236}">
                      <a16:creationId xmlns:a16="http://schemas.microsoft.com/office/drawing/2014/main" id="{E827CCB9-E316-F814-61C1-74CF60219E60}"/>
                    </a:ext>
                  </a:extLst>
                </p14:cNvPr>
                <p14:cNvContentPartPr/>
                <p14:nvPr/>
              </p14:nvContentPartPr>
              <p14:xfrm>
                <a:off x="2362493" y="3642600"/>
                <a:ext cx="70560" cy="70200"/>
              </p14:xfrm>
            </p:contentPart>
          </mc:Choice>
          <mc:Fallback xmlns="">
            <p:pic>
              <p:nvPicPr>
                <p:cNvPr id="90174" name="墨迹 90173">
                  <a:extLst>
                    <a:ext uri="{FF2B5EF4-FFF2-40B4-BE49-F238E27FC236}">
                      <a16:creationId xmlns:a16="http://schemas.microsoft.com/office/drawing/2014/main" id="{E827CCB9-E316-F814-61C1-74CF60219E60}"/>
                    </a:ext>
                  </a:extLst>
                </p:cNvPr>
                <p:cNvPicPr/>
                <p:nvPr/>
              </p:nvPicPr>
              <p:blipFill>
                <a:blip r:embed="rId131"/>
                <a:stretch>
                  <a:fillRect/>
                </a:stretch>
              </p:blipFill>
              <p:spPr>
                <a:xfrm>
                  <a:off x="2353853" y="3633960"/>
                  <a:ext cx="88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0175" name="墨迹 90174">
                  <a:extLst>
                    <a:ext uri="{FF2B5EF4-FFF2-40B4-BE49-F238E27FC236}">
                      <a16:creationId xmlns:a16="http://schemas.microsoft.com/office/drawing/2014/main" id="{562694DB-44E0-033E-6696-D59AA52C57B5}"/>
                    </a:ext>
                  </a:extLst>
                </p14:cNvPr>
                <p14:cNvContentPartPr/>
                <p14:nvPr/>
              </p14:nvContentPartPr>
              <p14:xfrm>
                <a:off x="2269253" y="3603360"/>
                <a:ext cx="56520" cy="133560"/>
              </p14:xfrm>
            </p:contentPart>
          </mc:Choice>
          <mc:Fallback xmlns="">
            <p:pic>
              <p:nvPicPr>
                <p:cNvPr id="90175" name="墨迹 90174">
                  <a:extLst>
                    <a:ext uri="{FF2B5EF4-FFF2-40B4-BE49-F238E27FC236}">
                      <a16:creationId xmlns:a16="http://schemas.microsoft.com/office/drawing/2014/main" id="{562694DB-44E0-033E-6696-D59AA52C57B5}"/>
                    </a:ext>
                  </a:extLst>
                </p:cNvPr>
                <p:cNvPicPr/>
                <p:nvPr/>
              </p:nvPicPr>
              <p:blipFill>
                <a:blip r:embed="rId133"/>
                <a:stretch>
                  <a:fillRect/>
                </a:stretch>
              </p:blipFill>
              <p:spPr>
                <a:xfrm>
                  <a:off x="2260253" y="3594720"/>
                  <a:ext cx="74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176" name="墨迹 90175">
                  <a:extLst>
                    <a:ext uri="{FF2B5EF4-FFF2-40B4-BE49-F238E27FC236}">
                      <a16:creationId xmlns:a16="http://schemas.microsoft.com/office/drawing/2014/main" id="{2AC5DFF8-D09F-8BED-F6A2-274BBEF48F72}"/>
                    </a:ext>
                  </a:extLst>
                </p14:cNvPr>
                <p14:cNvContentPartPr/>
                <p14:nvPr/>
              </p14:nvContentPartPr>
              <p14:xfrm>
                <a:off x="2283293" y="3673560"/>
                <a:ext cx="249480" cy="70560"/>
              </p14:xfrm>
            </p:contentPart>
          </mc:Choice>
          <mc:Fallback xmlns="">
            <p:pic>
              <p:nvPicPr>
                <p:cNvPr id="90176" name="墨迹 90175">
                  <a:extLst>
                    <a:ext uri="{FF2B5EF4-FFF2-40B4-BE49-F238E27FC236}">
                      <a16:creationId xmlns:a16="http://schemas.microsoft.com/office/drawing/2014/main" id="{2AC5DFF8-D09F-8BED-F6A2-274BBEF48F72}"/>
                    </a:ext>
                  </a:extLst>
                </p:cNvPr>
                <p:cNvPicPr/>
                <p:nvPr/>
              </p:nvPicPr>
              <p:blipFill>
                <a:blip r:embed="rId135"/>
                <a:stretch>
                  <a:fillRect/>
                </a:stretch>
              </p:blipFill>
              <p:spPr>
                <a:xfrm>
                  <a:off x="2274653" y="3664920"/>
                  <a:ext cx="2671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0177" name="墨迹 90176">
                  <a:extLst>
                    <a:ext uri="{FF2B5EF4-FFF2-40B4-BE49-F238E27FC236}">
                      <a16:creationId xmlns:a16="http://schemas.microsoft.com/office/drawing/2014/main" id="{EF64211E-60DA-AA4F-B3C7-4CB2BE85796A}"/>
                    </a:ext>
                  </a:extLst>
                </p14:cNvPr>
                <p14:cNvContentPartPr/>
                <p14:nvPr/>
              </p14:nvContentPartPr>
              <p14:xfrm>
                <a:off x="2571293" y="3525240"/>
                <a:ext cx="93240" cy="75600"/>
              </p14:xfrm>
            </p:contentPart>
          </mc:Choice>
          <mc:Fallback xmlns="">
            <p:pic>
              <p:nvPicPr>
                <p:cNvPr id="90177" name="墨迹 90176">
                  <a:extLst>
                    <a:ext uri="{FF2B5EF4-FFF2-40B4-BE49-F238E27FC236}">
                      <a16:creationId xmlns:a16="http://schemas.microsoft.com/office/drawing/2014/main" id="{EF64211E-60DA-AA4F-B3C7-4CB2BE85796A}"/>
                    </a:ext>
                  </a:extLst>
                </p:cNvPr>
                <p:cNvPicPr/>
                <p:nvPr/>
              </p:nvPicPr>
              <p:blipFill>
                <a:blip r:embed="rId137"/>
                <a:stretch>
                  <a:fillRect/>
                </a:stretch>
              </p:blipFill>
              <p:spPr>
                <a:xfrm>
                  <a:off x="2562293" y="3516600"/>
                  <a:ext cx="1108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178" name="墨迹 90177">
                  <a:extLst>
                    <a:ext uri="{FF2B5EF4-FFF2-40B4-BE49-F238E27FC236}">
                      <a16:creationId xmlns:a16="http://schemas.microsoft.com/office/drawing/2014/main" id="{87DEF9D0-E474-7C34-C147-F9FEBA666DFC}"/>
                    </a:ext>
                  </a:extLst>
                </p14:cNvPr>
                <p14:cNvContentPartPr/>
                <p14:nvPr/>
              </p14:nvContentPartPr>
              <p14:xfrm>
                <a:off x="2551853" y="3560160"/>
                <a:ext cx="56520" cy="146160"/>
              </p14:xfrm>
            </p:contentPart>
          </mc:Choice>
          <mc:Fallback xmlns="">
            <p:pic>
              <p:nvPicPr>
                <p:cNvPr id="90178" name="墨迹 90177">
                  <a:extLst>
                    <a:ext uri="{FF2B5EF4-FFF2-40B4-BE49-F238E27FC236}">
                      <a16:creationId xmlns:a16="http://schemas.microsoft.com/office/drawing/2014/main" id="{87DEF9D0-E474-7C34-C147-F9FEBA666DFC}"/>
                    </a:ext>
                  </a:extLst>
                </p:cNvPr>
                <p:cNvPicPr/>
                <p:nvPr/>
              </p:nvPicPr>
              <p:blipFill>
                <a:blip r:embed="rId139"/>
                <a:stretch>
                  <a:fillRect/>
                </a:stretch>
              </p:blipFill>
              <p:spPr>
                <a:xfrm>
                  <a:off x="2543213" y="3551520"/>
                  <a:ext cx="741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0179" name="墨迹 90178">
                  <a:extLst>
                    <a:ext uri="{FF2B5EF4-FFF2-40B4-BE49-F238E27FC236}">
                      <a16:creationId xmlns:a16="http://schemas.microsoft.com/office/drawing/2014/main" id="{C9311DFD-9AD6-088F-0616-9320AD33B7F8}"/>
                    </a:ext>
                  </a:extLst>
                </p14:cNvPr>
                <p14:cNvContentPartPr/>
                <p14:nvPr/>
              </p14:nvContentPartPr>
              <p14:xfrm>
                <a:off x="2619533" y="3621360"/>
                <a:ext cx="65880" cy="57960"/>
              </p14:xfrm>
            </p:contentPart>
          </mc:Choice>
          <mc:Fallback xmlns="">
            <p:pic>
              <p:nvPicPr>
                <p:cNvPr id="90179" name="墨迹 90178">
                  <a:extLst>
                    <a:ext uri="{FF2B5EF4-FFF2-40B4-BE49-F238E27FC236}">
                      <a16:creationId xmlns:a16="http://schemas.microsoft.com/office/drawing/2014/main" id="{C9311DFD-9AD6-088F-0616-9320AD33B7F8}"/>
                    </a:ext>
                  </a:extLst>
                </p:cNvPr>
                <p:cNvPicPr/>
                <p:nvPr/>
              </p:nvPicPr>
              <p:blipFill>
                <a:blip r:embed="rId141"/>
                <a:stretch>
                  <a:fillRect/>
                </a:stretch>
              </p:blipFill>
              <p:spPr>
                <a:xfrm>
                  <a:off x="2610533" y="3612360"/>
                  <a:ext cx="835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0180" name="墨迹 90179">
                  <a:extLst>
                    <a:ext uri="{FF2B5EF4-FFF2-40B4-BE49-F238E27FC236}">
                      <a16:creationId xmlns:a16="http://schemas.microsoft.com/office/drawing/2014/main" id="{555A1A3C-EE01-78ED-0E25-34DE80AACA23}"/>
                    </a:ext>
                  </a:extLst>
                </p14:cNvPr>
                <p14:cNvContentPartPr/>
                <p14:nvPr/>
              </p14:nvContentPartPr>
              <p14:xfrm>
                <a:off x="2508653" y="3561960"/>
                <a:ext cx="52560" cy="7920"/>
              </p14:xfrm>
            </p:contentPart>
          </mc:Choice>
          <mc:Fallback xmlns="">
            <p:pic>
              <p:nvPicPr>
                <p:cNvPr id="90180" name="墨迹 90179">
                  <a:extLst>
                    <a:ext uri="{FF2B5EF4-FFF2-40B4-BE49-F238E27FC236}">
                      <a16:creationId xmlns:a16="http://schemas.microsoft.com/office/drawing/2014/main" id="{555A1A3C-EE01-78ED-0E25-34DE80AACA23}"/>
                    </a:ext>
                  </a:extLst>
                </p:cNvPr>
                <p:cNvPicPr/>
                <p:nvPr/>
              </p:nvPicPr>
              <p:blipFill>
                <a:blip r:embed="rId143"/>
                <a:stretch>
                  <a:fillRect/>
                </a:stretch>
              </p:blipFill>
              <p:spPr>
                <a:xfrm>
                  <a:off x="2499653" y="3553320"/>
                  <a:ext cx="70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181" name="墨迹 90180">
                  <a:extLst>
                    <a:ext uri="{FF2B5EF4-FFF2-40B4-BE49-F238E27FC236}">
                      <a16:creationId xmlns:a16="http://schemas.microsoft.com/office/drawing/2014/main" id="{03F141EE-3FB1-DC84-C311-1E5A65F493FA}"/>
                    </a:ext>
                  </a:extLst>
                </p14:cNvPr>
                <p14:cNvContentPartPr/>
                <p14:nvPr/>
              </p14:nvContentPartPr>
              <p14:xfrm>
                <a:off x="2503613" y="3622440"/>
                <a:ext cx="251280" cy="110880"/>
              </p14:xfrm>
            </p:contentPart>
          </mc:Choice>
          <mc:Fallback xmlns="">
            <p:pic>
              <p:nvPicPr>
                <p:cNvPr id="90181" name="墨迹 90180">
                  <a:extLst>
                    <a:ext uri="{FF2B5EF4-FFF2-40B4-BE49-F238E27FC236}">
                      <a16:creationId xmlns:a16="http://schemas.microsoft.com/office/drawing/2014/main" id="{03F141EE-3FB1-DC84-C311-1E5A65F493FA}"/>
                    </a:ext>
                  </a:extLst>
                </p:cNvPr>
                <p:cNvPicPr/>
                <p:nvPr/>
              </p:nvPicPr>
              <p:blipFill>
                <a:blip r:embed="rId145"/>
                <a:stretch>
                  <a:fillRect/>
                </a:stretch>
              </p:blipFill>
              <p:spPr>
                <a:xfrm>
                  <a:off x="2494613" y="3613440"/>
                  <a:ext cx="2689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195" name="墨迹 90194">
                  <a:extLst>
                    <a:ext uri="{FF2B5EF4-FFF2-40B4-BE49-F238E27FC236}">
                      <a16:creationId xmlns:a16="http://schemas.microsoft.com/office/drawing/2014/main" id="{0DA35688-D67A-32D6-0482-42896A0B6FD3}"/>
                    </a:ext>
                  </a:extLst>
                </p14:cNvPr>
                <p14:cNvContentPartPr/>
                <p14:nvPr/>
              </p14:nvContentPartPr>
              <p14:xfrm>
                <a:off x="2765333" y="3651240"/>
                <a:ext cx="191880" cy="21960"/>
              </p14:xfrm>
            </p:contentPart>
          </mc:Choice>
          <mc:Fallback xmlns="">
            <p:pic>
              <p:nvPicPr>
                <p:cNvPr id="90195" name="墨迹 90194">
                  <a:extLst>
                    <a:ext uri="{FF2B5EF4-FFF2-40B4-BE49-F238E27FC236}">
                      <a16:creationId xmlns:a16="http://schemas.microsoft.com/office/drawing/2014/main" id="{0DA35688-D67A-32D6-0482-42896A0B6FD3}"/>
                    </a:ext>
                  </a:extLst>
                </p:cNvPr>
                <p:cNvPicPr/>
                <p:nvPr/>
              </p:nvPicPr>
              <p:blipFill>
                <a:blip r:embed="rId147"/>
                <a:stretch>
                  <a:fillRect/>
                </a:stretch>
              </p:blipFill>
              <p:spPr>
                <a:xfrm>
                  <a:off x="2756333" y="3642240"/>
                  <a:ext cx="20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196" name="墨迹 90195">
                  <a:extLst>
                    <a:ext uri="{FF2B5EF4-FFF2-40B4-BE49-F238E27FC236}">
                      <a16:creationId xmlns:a16="http://schemas.microsoft.com/office/drawing/2014/main" id="{687D0638-E8CF-73A5-5A20-576AB6AC09B8}"/>
                    </a:ext>
                  </a:extLst>
                </p14:cNvPr>
                <p14:cNvContentPartPr/>
                <p14:nvPr/>
              </p14:nvContentPartPr>
              <p14:xfrm>
                <a:off x="2911853" y="3615240"/>
                <a:ext cx="60840" cy="91440"/>
              </p14:xfrm>
            </p:contentPart>
          </mc:Choice>
          <mc:Fallback xmlns="">
            <p:pic>
              <p:nvPicPr>
                <p:cNvPr id="90196" name="墨迹 90195">
                  <a:extLst>
                    <a:ext uri="{FF2B5EF4-FFF2-40B4-BE49-F238E27FC236}">
                      <a16:creationId xmlns:a16="http://schemas.microsoft.com/office/drawing/2014/main" id="{687D0638-E8CF-73A5-5A20-576AB6AC09B8}"/>
                    </a:ext>
                  </a:extLst>
                </p:cNvPr>
                <p:cNvPicPr/>
                <p:nvPr/>
              </p:nvPicPr>
              <p:blipFill>
                <a:blip r:embed="rId149"/>
                <a:stretch>
                  <a:fillRect/>
                </a:stretch>
              </p:blipFill>
              <p:spPr>
                <a:xfrm>
                  <a:off x="2903213" y="3606240"/>
                  <a:ext cx="78480" cy="109080"/>
                </a:xfrm>
                <a:prstGeom prst="rect">
                  <a:avLst/>
                </a:prstGeom>
              </p:spPr>
            </p:pic>
          </mc:Fallback>
        </mc:AlternateContent>
      </p:grpSp>
      <p:grpSp>
        <p:nvGrpSpPr>
          <p:cNvPr id="90199" name="组合 90198">
            <a:extLst>
              <a:ext uri="{FF2B5EF4-FFF2-40B4-BE49-F238E27FC236}">
                <a16:creationId xmlns:a16="http://schemas.microsoft.com/office/drawing/2014/main" id="{2710457C-8545-2AB6-BC87-1E3B7818633C}"/>
              </a:ext>
            </a:extLst>
          </p:cNvPr>
          <p:cNvGrpSpPr/>
          <p:nvPr/>
        </p:nvGrpSpPr>
        <p:grpSpPr>
          <a:xfrm>
            <a:off x="1971173" y="4143198"/>
            <a:ext cx="1023840" cy="229482"/>
            <a:chOff x="1971173" y="4143198"/>
            <a:chExt cx="1023840" cy="229482"/>
          </a:xfrm>
        </p:grpSpPr>
        <mc:AlternateContent xmlns:mc="http://schemas.openxmlformats.org/markup-compatibility/2006" xmlns:p14="http://schemas.microsoft.com/office/powerpoint/2010/main">
          <mc:Choice Requires="p14">
            <p:contentPart p14:bwMode="auto" r:id="rId150">
              <p14:nvContentPartPr>
                <p14:cNvPr id="90121" name="墨迹 90120">
                  <a:extLst>
                    <a:ext uri="{FF2B5EF4-FFF2-40B4-BE49-F238E27FC236}">
                      <a16:creationId xmlns:a16="http://schemas.microsoft.com/office/drawing/2014/main" id="{96F78FE6-A421-926B-A2A2-F8B91AC937DD}"/>
                    </a:ext>
                  </a:extLst>
                </p14:cNvPr>
                <p14:cNvContentPartPr/>
                <p14:nvPr/>
              </p14:nvContentPartPr>
              <p14:xfrm>
                <a:off x="2296202" y="4175598"/>
                <a:ext cx="91080" cy="61560"/>
              </p14:xfrm>
            </p:contentPart>
          </mc:Choice>
          <mc:Fallback xmlns="">
            <p:pic>
              <p:nvPicPr>
                <p:cNvPr id="90121" name="墨迹 90120">
                  <a:extLst>
                    <a:ext uri="{FF2B5EF4-FFF2-40B4-BE49-F238E27FC236}">
                      <a16:creationId xmlns:a16="http://schemas.microsoft.com/office/drawing/2014/main" id="{96F78FE6-A421-926B-A2A2-F8B91AC937DD}"/>
                    </a:ext>
                  </a:extLst>
                </p:cNvPr>
                <p:cNvPicPr/>
                <p:nvPr/>
              </p:nvPicPr>
              <p:blipFill>
                <a:blip r:embed="rId151"/>
                <a:stretch>
                  <a:fillRect/>
                </a:stretch>
              </p:blipFill>
              <p:spPr>
                <a:xfrm>
                  <a:off x="2287202" y="4166958"/>
                  <a:ext cx="1087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0131" name="墨迹 90130">
                  <a:extLst>
                    <a:ext uri="{FF2B5EF4-FFF2-40B4-BE49-F238E27FC236}">
                      <a16:creationId xmlns:a16="http://schemas.microsoft.com/office/drawing/2014/main" id="{4A1100A7-F618-5D86-36E1-E02B93E08765}"/>
                    </a:ext>
                  </a:extLst>
                </p14:cNvPr>
                <p14:cNvContentPartPr/>
                <p14:nvPr/>
              </p14:nvContentPartPr>
              <p14:xfrm>
                <a:off x="2325002" y="4229238"/>
                <a:ext cx="30600" cy="101160"/>
              </p14:xfrm>
            </p:contentPart>
          </mc:Choice>
          <mc:Fallback xmlns="">
            <p:pic>
              <p:nvPicPr>
                <p:cNvPr id="90131" name="墨迹 90130">
                  <a:extLst>
                    <a:ext uri="{FF2B5EF4-FFF2-40B4-BE49-F238E27FC236}">
                      <a16:creationId xmlns:a16="http://schemas.microsoft.com/office/drawing/2014/main" id="{4A1100A7-F618-5D86-36E1-E02B93E08765}"/>
                    </a:ext>
                  </a:extLst>
                </p:cNvPr>
                <p:cNvPicPr/>
                <p:nvPr/>
              </p:nvPicPr>
              <p:blipFill>
                <a:blip r:embed="rId153"/>
                <a:stretch>
                  <a:fillRect/>
                </a:stretch>
              </p:blipFill>
              <p:spPr>
                <a:xfrm>
                  <a:off x="2316002" y="4220598"/>
                  <a:ext cx="482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132" name="墨迹 90131">
                  <a:extLst>
                    <a:ext uri="{FF2B5EF4-FFF2-40B4-BE49-F238E27FC236}">
                      <a16:creationId xmlns:a16="http://schemas.microsoft.com/office/drawing/2014/main" id="{D5B1A181-8CF4-79E7-DB06-038CC6F4BB7F}"/>
                    </a:ext>
                  </a:extLst>
                </p14:cNvPr>
                <p14:cNvContentPartPr/>
                <p14:nvPr/>
              </p14:nvContentPartPr>
              <p14:xfrm>
                <a:off x="2395922" y="4209078"/>
                <a:ext cx="58680" cy="39960"/>
              </p14:xfrm>
            </p:contentPart>
          </mc:Choice>
          <mc:Fallback xmlns="">
            <p:pic>
              <p:nvPicPr>
                <p:cNvPr id="90132" name="墨迹 90131">
                  <a:extLst>
                    <a:ext uri="{FF2B5EF4-FFF2-40B4-BE49-F238E27FC236}">
                      <a16:creationId xmlns:a16="http://schemas.microsoft.com/office/drawing/2014/main" id="{D5B1A181-8CF4-79E7-DB06-038CC6F4BB7F}"/>
                    </a:ext>
                  </a:extLst>
                </p:cNvPr>
                <p:cNvPicPr/>
                <p:nvPr/>
              </p:nvPicPr>
              <p:blipFill>
                <a:blip r:embed="rId155"/>
                <a:stretch>
                  <a:fillRect/>
                </a:stretch>
              </p:blipFill>
              <p:spPr>
                <a:xfrm>
                  <a:off x="2386922" y="4200438"/>
                  <a:ext cx="763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0156" name="墨迹 90155">
                  <a:extLst>
                    <a:ext uri="{FF2B5EF4-FFF2-40B4-BE49-F238E27FC236}">
                      <a16:creationId xmlns:a16="http://schemas.microsoft.com/office/drawing/2014/main" id="{C795F430-A593-C927-87F3-4F9211D47CE8}"/>
                    </a:ext>
                  </a:extLst>
                </p14:cNvPr>
                <p14:cNvContentPartPr/>
                <p14:nvPr/>
              </p14:nvContentPartPr>
              <p14:xfrm>
                <a:off x="2375402" y="4174878"/>
                <a:ext cx="63360" cy="150840"/>
              </p14:xfrm>
            </p:contentPart>
          </mc:Choice>
          <mc:Fallback xmlns="">
            <p:pic>
              <p:nvPicPr>
                <p:cNvPr id="90156" name="墨迹 90155">
                  <a:extLst>
                    <a:ext uri="{FF2B5EF4-FFF2-40B4-BE49-F238E27FC236}">
                      <a16:creationId xmlns:a16="http://schemas.microsoft.com/office/drawing/2014/main" id="{C795F430-A593-C927-87F3-4F9211D47CE8}"/>
                    </a:ext>
                  </a:extLst>
                </p:cNvPr>
                <p:cNvPicPr/>
                <p:nvPr/>
              </p:nvPicPr>
              <p:blipFill>
                <a:blip r:embed="rId157"/>
                <a:stretch>
                  <a:fillRect/>
                </a:stretch>
              </p:blipFill>
              <p:spPr>
                <a:xfrm>
                  <a:off x="2366762" y="4165878"/>
                  <a:ext cx="810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0157" name="墨迹 90156">
                  <a:extLst>
                    <a:ext uri="{FF2B5EF4-FFF2-40B4-BE49-F238E27FC236}">
                      <a16:creationId xmlns:a16="http://schemas.microsoft.com/office/drawing/2014/main" id="{A31C9481-0EED-5493-C165-21DEE192C790}"/>
                    </a:ext>
                  </a:extLst>
                </p14:cNvPr>
                <p14:cNvContentPartPr/>
                <p14:nvPr/>
              </p14:nvContentPartPr>
              <p14:xfrm>
                <a:off x="2433362" y="4254798"/>
                <a:ext cx="50400" cy="68400"/>
              </p14:xfrm>
            </p:contentPart>
          </mc:Choice>
          <mc:Fallback xmlns="">
            <p:pic>
              <p:nvPicPr>
                <p:cNvPr id="90157" name="墨迹 90156">
                  <a:extLst>
                    <a:ext uri="{FF2B5EF4-FFF2-40B4-BE49-F238E27FC236}">
                      <a16:creationId xmlns:a16="http://schemas.microsoft.com/office/drawing/2014/main" id="{A31C9481-0EED-5493-C165-21DEE192C790}"/>
                    </a:ext>
                  </a:extLst>
                </p:cNvPr>
                <p:cNvPicPr/>
                <p:nvPr/>
              </p:nvPicPr>
              <p:blipFill>
                <a:blip r:embed="rId159"/>
                <a:stretch>
                  <a:fillRect/>
                </a:stretch>
              </p:blipFill>
              <p:spPr>
                <a:xfrm>
                  <a:off x="2424722" y="4246158"/>
                  <a:ext cx="68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0158" name="墨迹 90157">
                  <a:extLst>
                    <a:ext uri="{FF2B5EF4-FFF2-40B4-BE49-F238E27FC236}">
                      <a16:creationId xmlns:a16="http://schemas.microsoft.com/office/drawing/2014/main" id="{B3248B84-2A64-1CC6-9112-A1D24F1E4C31}"/>
                    </a:ext>
                  </a:extLst>
                </p14:cNvPr>
                <p14:cNvContentPartPr/>
                <p14:nvPr/>
              </p14:nvContentPartPr>
              <p14:xfrm>
                <a:off x="2470802" y="4175598"/>
                <a:ext cx="9720" cy="15840"/>
              </p14:xfrm>
            </p:contentPart>
          </mc:Choice>
          <mc:Fallback xmlns="">
            <p:pic>
              <p:nvPicPr>
                <p:cNvPr id="90158" name="墨迹 90157">
                  <a:extLst>
                    <a:ext uri="{FF2B5EF4-FFF2-40B4-BE49-F238E27FC236}">
                      <a16:creationId xmlns:a16="http://schemas.microsoft.com/office/drawing/2014/main" id="{B3248B84-2A64-1CC6-9112-A1D24F1E4C31}"/>
                    </a:ext>
                  </a:extLst>
                </p:cNvPr>
                <p:cNvPicPr/>
                <p:nvPr/>
              </p:nvPicPr>
              <p:blipFill>
                <a:blip r:embed="rId161"/>
                <a:stretch>
                  <a:fillRect/>
                </a:stretch>
              </p:blipFill>
              <p:spPr>
                <a:xfrm>
                  <a:off x="2461802" y="4166958"/>
                  <a:ext cx="273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0159" name="墨迹 90158">
                  <a:extLst>
                    <a:ext uri="{FF2B5EF4-FFF2-40B4-BE49-F238E27FC236}">
                      <a16:creationId xmlns:a16="http://schemas.microsoft.com/office/drawing/2014/main" id="{5619547E-B08B-3511-99B9-045570C4A701}"/>
                    </a:ext>
                  </a:extLst>
                </p14:cNvPr>
                <p14:cNvContentPartPr/>
                <p14:nvPr/>
              </p14:nvContentPartPr>
              <p14:xfrm>
                <a:off x="2526962" y="4180638"/>
                <a:ext cx="50040" cy="46800"/>
              </p14:xfrm>
            </p:contentPart>
          </mc:Choice>
          <mc:Fallback xmlns="">
            <p:pic>
              <p:nvPicPr>
                <p:cNvPr id="90159" name="墨迹 90158">
                  <a:extLst>
                    <a:ext uri="{FF2B5EF4-FFF2-40B4-BE49-F238E27FC236}">
                      <a16:creationId xmlns:a16="http://schemas.microsoft.com/office/drawing/2014/main" id="{5619547E-B08B-3511-99B9-045570C4A701}"/>
                    </a:ext>
                  </a:extLst>
                </p:cNvPr>
                <p:cNvPicPr/>
                <p:nvPr/>
              </p:nvPicPr>
              <p:blipFill>
                <a:blip r:embed="rId163"/>
                <a:stretch>
                  <a:fillRect/>
                </a:stretch>
              </p:blipFill>
              <p:spPr>
                <a:xfrm>
                  <a:off x="2517962" y="4171998"/>
                  <a:ext cx="676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0160" name="墨迹 90159">
                  <a:extLst>
                    <a:ext uri="{FF2B5EF4-FFF2-40B4-BE49-F238E27FC236}">
                      <a16:creationId xmlns:a16="http://schemas.microsoft.com/office/drawing/2014/main" id="{A7A2D82B-9692-11E3-E792-F5C57C9B8288}"/>
                    </a:ext>
                  </a:extLst>
                </p14:cNvPr>
                <p14:cNvContentPartPr/>
                <p14:nvPr/>
              </p14:nvContentPartPr>
              <p14:xfrm>
                <a:off x="2545322" y="4166958"/>
                <a:ext cx="27360" cy="95400"/>
              </p14:xfrm>
            </p:contentPart>
          </mc:Choice>
          <mc:Fallback xmlns="">
            <p:pic>
              <p:nvPicPr>
                <p:cNvPr id="90160" name="墨迹 90159">
                  <a:extLst>
                    <a:ext uri="{FF2B5EF4-FFF2-40B4-BE49-F238E27FC236}">
                      <a16:creationId xmlns:a16="http://schemas.microsoft.com/office/drawing/2014/main" id="{A7A2D82B-9692-11E3-E792-F5C57C9B8288}"/>
                    </a:ext>
                  </a:extLst>
                </p:cNvPr>
                <p:cNvPicPr/>
                <p:nvPr/>
              </p:nvPicPr>
              <p:blipFill>
                <a:blip r:embed="rId165"/>
                <a:stretch>
                  <a:fillRect/>
                </a:stretch>
              </p:blipFill>
              <p:spPr>
                <a:xfrm>
                  <a:off x="2536682" y="4158318"/>
                  <a:ext cx="45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0161" name="墨迹 90160">
                  <a:extLst>
                    <a:ext uri="{FF2B5EF4-FFF2-40B4-BE49-F238E27FC236}">
                      <a16:creationId xmlns:a16="http://schemas.microsoft.com/office/drawing/2014/main" id="{EB2AE299-32DA-BDFF-DF1F-E75F1196C778}"/>
                    </a:ext>
                  </a:extLst>
                </p14:cNvPr>
                <p14:cNvContentPartPr/>
                <p14:nvPr/>
              </p14:nvContentPartPr>
              <p14:xfrm>
                <a:off x="2470802" y="4244358"/>
                <a:ext cx="93240" cy="81360"/>
              </p14:xfrm>
            </p:contentPart>
          </mc:Choice>
          <mc:Fallback xmlns="">
            <p:pic>
              <p:nvPicPr>
                <p:cNvPr id="90161" name="墨迹 90160">
                  <a:extLst>
                    <a:ext uri="{FF2B5EF4-FFF2-40B4-BE49-F238E27FC236}">
                      <a16:creationId xmlns:a16="http://schemas.microsoft.com/office/drawing/2014/main" id="{EB2AE299-32DA-BDFF-DF1F-E75F1196C778}"/>
                    </a:ext>
                  </a:extLst>
                </p:cNvPr>
                <p:cNvPicPr/>
                <p:nvPr/>
              </p:nvPicPr>
              <p:blipFill>
                <a:blip r:embed="rId167"/>
                <a:stretch>
                  <a:fillRect/>
                </a:stretch>
              </p:blipFill>
              <p:spPr>
                <a:xfrm>
                  <a:off x="2461802" y="4235358"/>
                  <a:ext cx="1108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0162" name="墨迹 90161">
                  <a:extLst>
                    <a:ext uri="{FF2B5EF4-FFF2-40B4-BE49-F238E27FC236}">
                      <a16:creationId xmlns:a16="http://schemas.microsoft.com/office/drawing/2014/main" id="{5A8BD7F4-AECC-8AFC-08E4-3A49F2C125C2}"/>
                    </a:ext>
                  </a:extLst>
                </p14:cNvPr>
                <p14:cNvContentPartPr/>
                <p14:nvPr/>
              </p14:nvContentPartPr>
              <p14:xfrm>
                <a:off x="2555042" y="4264878"/>
                <a:ext cx="51840" cy="49680"/>
              </p14:xfrm>
            </p:contentPart>
          </mc:Choice>
          <mc:Fallback xmlns="">
            <p:pic>
              <p:nvPicPr>
                <p:cNvPr id="90162" name="墨迹 90161">
                  <a:extLst>
                    <a:ext uri="{FF2B5EF4-FFF2-40B4-BE49-F238E27FC236}">
                      <a16:creationId xmlns:a16="http://schemas.microsoft.com/office/drawing/2014/main" id="{5A8BD7F4-AECC-8AFC-08E4-3A49F2C125C2}"/>
                    </a:ext>
                  </a:extLst>
                </p:cNvPr>
                <p:cNvPicPr/>
                <p:nvPr/>
              </p:nvPicPr>
              <p:blipFill>
                <a:blip r:embed="rId169"/>
                <a:stretch>
                  <a:fillRect/>
                </a:stretch>
              </p:blipFill>
              <p:spPr>
                <a:xfrm>
                  <a:off x="2546402" y="4256238"/>
                  <a:ext cx="694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0163" name="墨迹 90162">
                  <a:extLst>
                    <a:ext uri="{FF2B5EF4-FFF2-40B4-BE49-F238E27FC236}">
                      <a16:creationId xmlns:a16="http://schemas.microsoft.com/office/drawing/2014/main" id="{A632B29F-319D-AE9C-210F-C21AB6B59E79}"/>
                    </a:ext>
                  </a:extLst>
                </p14:cNvPr>
                <p14:cNvContentPartPr/>
                <p14:nvPr/>
              </p14:nvContentPartPr>
              <p14:xfrm>
                <a:off x="2628482" y="4189638"/>
                <a:ext cx="47880" cy="39960"/>
              </p14:xfrm>
            </p:contentPart>
          </mc:Choice>
          <mc:Fallback xmlns="">
            <p:pic>
              <p:nvPicPr>
                <p:cNvPr id="90163" name="墨迹 90162">
                  <a:extLst>
                    <a:ext uri="{FF2B5EF4-FFF2-40B4-BE49-F238E27FC236}">
                      <a16:creationId xmlns:a16="http://schemas.microsoft.com/office/drawing/2014/main" id="{A632B29F-319D-AE9C-210F-C21AB6B59E79}"/>
                    </a:ext>
                  </a:extLst>
                </p:cNvPr>
                <p:cNvPicPr/>
                <p:nvPr/>
              </p:nvPicPr>
              <p:blipFill>
                <a:blip r:embed="rId171"/>
                <a:stretch>
                  <a:fillRect/>
                </a:stretch>
              </p:blipFill>
              <p:spPr>
                <a:xfrm>
                  <a:off x="2619842" y="4180998"/>
                  <a:ext cx="655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0164" name="墨迹 90163">
                  <a:extLst>
                    <a:ext uri="{FF2B5EF4-FFF2-40B4-BE49-F238E27FC236}">
                      <a16:creationId xmlns:a16="http://schemas.microsoft.com/office/drawing/2014/main" id="{96526893-F633-5158-AE04-4DDEBB2FFFD5}"/>
                    </a:ext>
                  </a:extLst>
                </p14:cNvPr>
                <p14:cNvContentPartPr/>
                <p14:nvPr/>
              </p14:nvContentPartPr>
              <p14:xfrm>
                <a:off x="2637122" y="4143198"/>
                <a:ext cx="25560" cy="72360"/>
              </p14:xfrm>
            </p:contentPart>
          </mc:Choice>
          <mc:Fallback xmlns="">
            <p:pic>
              <p:nvPicPr>
                <p:cNvPr id="90164" name="墨迹 90163">
                  <a:extLst>
                    <a:ext uri="{FF2B5EF4-FFF2-40B4-BE49-F238E27FC236}">
                      <a16:creationId xmlns:a16="http://schemas.microsoft.com/office/drawing/2014/main" id="{96526893-F633-5158-AE04-4DDEBB2FFFD5}"/>
                    </a:ext>
                  </a:extLst>
                </p:cNvPr>
                <p:cNvPicPr/>
                <p:nvPr/>
              </p:nvPicPr>
              <p:blipFill>
                <a:blip r:embed="rId173"/>
                <a:stretch>
                  <a:fillRect/>
                </a:stretch>
              </p:blipFill>
              <p:spPr>
                <a:xfrm>
                  <a:off x="2628122" y="4134558"/>
                  <a:ext cx="432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0165" name="墨迹 90164">
                  <a:extLst>
                    <a:ext uri="{FF2B5EF4-FFF2-40B4-BE49-F238E27FC236}">
                      <a16:creationId xmlns:a16="http://schemas.microsoft.com/office/drawing/2014/main" id="{E47533F9-B1C3-9553-4154-8DA1B1D95D45}"/>
                    </a:ext>
                  </a:extLst>
                </p14:cNvPr>
                <p14:cNvContentPartPr/>
                <p14:nvPr/>
              </p14:nvContentPartPr>
              <p14:xfrm>
                <a:off x="2648282" y="4184238"/>
                <a:ext cx="38520" cy="85680"/>
              </p14:xfrm>
            </p:contentPart>
          </mc:Choice>
          <mc:Fallback xmlns="">
            <p:pic>
              <p:nvPicPr>
                <p:cNvPr id="90165" name="墨迹 90164">
                  <a:extLst>
                    <a:ext uri="{FF2B5EF4-FFF2-40B4-BE49-F238E27FC236}">
                      <a16:creationId xmlns:a16="http://schemas.microsoft.com/office/drawing/2014/main" id="{E47533F9-B1C3-9553-4154-8DA1B1D95D45}"/>
                    </a:ext>
                  </a:extLst>
                </p:cNvPr>
                <p:cNvPicPr/>
                <p:nvPr/>
              </p:nvPicPr>
              <p:blipFill>
                <a:blip r:embed="rId175"/>
                <a:stretch>
                  <a:fillRect/>
                </a:stretch>
              </p:blipFill>
              <p:spPr>
                <a:xfrm>
                  <a:off x="2639642" y="4175598"/>
                  <a:ext cx="561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166" name="墨迹 90165">
                  <a:extLst>
                    <a:ext uri="{FF2B5EF4-FFF2-40B4-BE49-F238E27FC236}">
                      <a16:creationId xmlns:a16="http://schemas.microsoft.com/office/drawing/2014/main" id="{A091CEEC-35D7-DCE3-AB46-766BE59471DB}"/>
                    </a:ext>
                  </a:extLst>
                </p14:cNvPr>
                <p14:cNvContentPartPr/>
                <p14:nvPr/>
              </p14:nvContentPartPr>
              <p14:xfrm>
                <a:off x="2644322" y="4274238"/>
                <a:ext cx="37440" cy="54360"/>
              </p14:xfrm>
            </p:contentPart>
          </mc:Choice>
          <mc:Fallback xmlns="">
            <p:pic>
              <p:nvPicPr>
                <p:cNvPr id="90166" name="墨迹 90165">
                  <a:extLst>
                    <a:ext uri="{FF2B5EF4-FFF2-40B4-BE49-F238E27FC236}">
                      <a16:creationId xmlns:a16="http://schemas.microsoft.com/office/drawing/2014/main" id="{A091CEEC-35D7-DCE3-AB46-766BE59471DB}"/>
                    </a:ext>
                  </a:extLst>
                </p:cNvPr>
                <p:cNvPicPr/>
                <p:nvPr/>
              </p:nvPicPr>
              <p:blipFill>
                <a:blip r:embed="rId177"/>
                <a:stretch>
                  <a:fillRect/>
                </a:stretch>
              </p:blipFill>
              <p:spPr>
                <a:xfrm>
                  <a:off x="2635322" y="4265238"/>
                  <a:ext cx="550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0167" name="墨迹 90166">
                  <a:extLst>
                    <a:ext uri="{FF2B5EF4-FFF2-40B4-BE49-F238E27FC236}">
                      <a16:creationId xmlns:a16="http://schemas.microsoft.com/office/drawing/2014/main" id="{3F33A002-286A-0751-25A6-8D9FE7185128}"/>
                    </a:ext>
                  </a:extLst>
                </p14:cNvPr>
                <p14:cNvContentPartPr/>
                <p14:nvPr/>
              </p14:nvContentPartPr>
              <p14:xfrm>
                <a:off x="2696522" y="4166238"/>
                <a:ext cx="72720" cy="149040"/>
              </p14:xfrm>
            </p:contentPart>
          </mc:Choice>
          <mc:Fallback xmlns="">
            <p:pic>
              <p:nvPicPr>
                <p:cNvPr id="90167" name="墨迹 90166">
                  <a:extLst>
                    <a:ext uri="{FF2B5EF4-FFF2-40B4-BE49-F238E27FC236}">
                      <a16:creationId xmlns:a16="http://schemas.microsoft.com/office/drawing/2014/main" id="{3F33A002-286A-0751-25A6-8D9FE7185128}"/>
                    </a:ext>
                  </a:extLst>
                </p:cNvPr>
                <p:cNvPicPr/>
                <p:nvPr/>
              </p:nvPicPr>
              <p:blipFill>
                <a:blip r:embed="rId179"/>
                <a:stretch>
                  <a:fillRect/>
                </a:stretch>
              </p:blipFill>
              <p:spPr>
                <a:xfrm>
                  <a:off x="2687522" y="4157238"/>
                  <a:ext cx="903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0168" name="墨迹 90167">
                  <a:extLst>
                    <a:ext uri="{FF2B5EF4-FFF2-40B4-BE49-F238E27FC236}">
                      <a16:creationId xmlns:a16="http://schemas.microsoft.com/office/drawing/2014/main" id="{2BC07D46-D9E8-C3F3-7CE0-98F68C39FBAC}"/>
                    </a:ext>
                  </a:extLst>
                </p14:cNvPr>
                <p14:cNvContentPartPr/>
                <p14:nvPr/>
              </p14:nvContentPartPr>
              <p14:xfrm>
                <a:off x="2679962" y="4207278"/>
                <a:ext cx="50760" cy="91800"/>
              </p14:xfrm>
            </p:contentPart>
          </mc:Choice>
          <mc:Fallback xmlns="">
            <p:pic>
              <p:nvPicPr>
                <p:cNvPr id="90168" name="墨迹 90167">
                  <a:extLst>
                    <a:ext uri="{FF2B5EF4-FFF2-40B4-BE49-F238E27FC236}">
                      <a16:creationId xmlns:a16="http://schemas.microsoft.com/office/drawing/2014/main" id="{2BC07D46-D9E8-C3F3-7CE0-98F68C39FBAC}"/>
                    </a:ext>
                  </a:extLst>
                </p:cNvPr>
                <p:cNvPicPr/>
                <p:nvPr/>
              </p:nvPicPr>
              <p:blipFill>
                <a:blip r:embed="rId181"/>
                <a:stretch>
                  <a:fillRect/>
                </a:stretch>
              </p:blipFill>
              <p:spPr>
                <a:xfrm>
                  <a:off x="2671322" y="4198278"/>
                  <a:ext cx="684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0169" name="墨迹 90168">
                  <a:extLst>
                    <a:ext uri="{FF2B5EF4-FFF2-40B4-BE49-F238E27FC236}">
                      <a16:creationId xmlns:a16="http://schemas.microsoft.com/office/drawing/2014/main" id="{FA3EB143-DEFB-1FA5-D218-58827F483F44}"/>
                    </a:ext>
                  </a:extLst>
                </p14:cNvPr>
                <p14:cNvContentPartPr/>
                <p14:nvPr/>
              </p14:nvContentPartPr>
              <p14:xfrm>
                <a:off x="2708762" y="4273518"/>
                <a:ext cx="153720" cy="47160"/>
              </p14:xfrm>
            </p:contentPart>
          </mc:Choice>
          <mc:Fallback xmlns="">
            <p:pic>
              <p:nvPicPr>
                <p:cNvPr id="90169" name="墨迹 90168">
                  <a:extLst>
                    <a:ext uri="{FF2B5EF4-FFF2-40B4-BE49-F238E27FC236}">
                      <a16:creationId xmlns:a16="http://schemas.microsoft.com/office/drawing/2014/main" id="{FA3EB143-DEFB-1FA5-D218-58827F483F44}"/>
                    </a:ext>
                  </a:extLst>
                </p:cNvPr>
                <p:cNvPicPr/>
                <p:nvPr/>
              </p:nvPicPr>
              <p:blipFill>
                <a:blip r:embed="rId183"/>
                <a:stretch>
                  <a:fillRect/>
                </a:stretch>
              </p:blipFill>
              <p:spPr>
                <a:xfrm>
                  <a:off x="2699762" y="4264878"/>
                  <a:ext cx="1713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90183" name="墨迹 90182">
                  <a:extLst>
                    <a:ext uri="{FF2B5EF4-FFF2-40B4-BE49-F238E27FC236}">
                      <a16:creationId xmlns:a16="http://schemas.microsoft.com/office/drawing/2014/main" id="{4015EAEB-264A-55DC-AA2C-A75D9F8EFDD1}"/>
                    </a:ext>
                  </a:extLst>
                </p14:cNvPr>
                <p14:cNvContentPartPr/>
                <p14:nvPr/>
              </p14:nvContentPartPr>
              <p14:xfrm>
                <a:off x="1971173" y="4191960"/>
                <a:ext cx="106200" cy="73080"/>
              </p14:xfrm>
            </p:contentPart>
          </mc:Choice>
          <mc:Fallback xmlns="">
            <p:pic>
              <p:nvPicPr>
                <p:cNvPr id="90183" name="墨迹 90182">
                  <a:extLst>
                    <a:ext uri="{FF2B5EF4-FFF2-40B4-BE49-F238E27FC236}">
                      <a16:creationId xmlns:a16="http://schemas.microsoft.com/office/drawing/2014/main" id="{4015EAEB-264A-55DC-AA2C-A75D9F8EFDD1}"/>
                    </a:ext>
                  </a:extLst>
                </p:cNvPr>
                <p:cNvPicPr/>
                <p:nvPr/>
              </p:nvPicPr>
              <p:blipFill>
                <a:blip r:embed="rId185"/>
                <a:stretch>
                  <a:fillRect/>
                </a:stretch>
              </p:blipFill>
              <p:spPr>
                <a:xfrm>
                  <a:off x="1962173" y="4182960"/>
                  <a:ext cx="1238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90184" name="墨迹 90183">
                  <a:extLst>
                    <a:ext uri="{FF2B5EF4-FFF2-40B4-BE49-F238E27FC236}">
                      <a16:creationId xmlns:a16="http://schemas.microsoft.com/office/drawing/2014/main" id="{1467180F-3752-9D6B-7774-1B798FC51DAC}"/>
                    </a:ext>
                  </a:extLst>
                </p14:cNvPr>
                <p14:cNvContentPartPr/>
                <p14:nvPr/>
              </p14:nvContentPartPr>
              <p14:xfrm>
                <a:off x="2019053" y="4251720"/>
                <a:ext cx="5400" cy="120960"/>
              </p14:xfrm>
            </p:contentPart>
          </mc:Choice>
          <mc:Fallback xmlns="">
            <p:pic>
              <p:nvPicPr>
                <p:cNvPr id="90184" name="墨迹 90183">
                  <a:extLst>
                    <a:ext uri="{FF2B5EF4-FFF2-40B4-BE49-F238E27FC236}">
                      <a16:creationId xmlns:a16="http://schemas.microsoft.com/office/drawing/2014/main" id="{1467180F-3752-9D6B-7774-1B798FC51DAC}"/>
                    </a:ext>
                  </a:extLst>
                </p:cNvPr>
                <p:cNvPicPr/>
                <p:nvPr/>
              </p:nvPicPr>
              <p:blipFill>
                <a:blip r:embed="rId187"/>
                <a:stretch>
                  <a:fillRect/>
                </a:stretch>
              </p:blipFill>
              <p:spPr>
                <a:xfrm>
                  <a:off x="2010413" y="4243080"/>
                  <a:ext cx="2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90185" name="墨迹 90184">
                  <a:extLst>
                    <a:ext uri="{FF2B5EF4-FFF2-40B4-BE49-F238E27FC236}">
                      <a16:creationId xmlns:a16="http://schemas.microsoft.com/office/drawing/2014/main" id="{528F1472-58B1-2E3F-FD9E-EBF90CD37425}"/>
                    </a:ext>
                  </a:extLst>
                </p14:cNvPr>
                <p14:cNvContentPartPr/>
                <p14:nvPr/>
              </p14:nvContentPartPr>
              <p14:xfrm>
                <a:off x="2070173" y="4197000"/>
                <a:ext cx="64080" cy="34560"/>
              </p14:xfrm>
            </p:contentPart>
          </mc:Choice>
          <mc:Fallback xmlns="">
            <p:pic>
              <p:nvPicPr>
                <p:cNvPr id="90185" name="墨迹 90184">
                  <a:extLst>
                    <a:ext uri="{FF2B5EF4-FFF2-40B4-BE49-F238E27FC236}">
                      <a16:creationId xmlns:a16="http://schemas.microsoft.com/office/drawing/2014/main" id="{528F1472-58B1-2E3F-FD9E-EBF90CD37425}"/>
                    </a:ext>
                  </a:extLst>
                </p:cNvPr>
                <p:cNvPicPr/>
                <p:nvPr/>
              </p:nvPicPr>
              <p:blipFill>
                <a:blip r:embed="rId189"/>
                <a:stretch>
                  <a:fillRect/>
                </a:stretch>
              </p:blipFill>
              <p:spPr>
                <a:xfrm>
                  <a:off x="2061533" y="4188000"/>
                  <a:ext cx="817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90186" name="墨迹 90185">
                  <a:extLst>
                    <a:ext uri="{FF2B5EF4-FFF2-40B4-BE49-F238E27FC236}">
                      <a16:creationId xmlns:a16="http://schemas.microsoft.com/office/drawing/2014/main" id="{0B58E649-D678-154F-AC6A-B669DFCFD9F2}"/>
                    </a:ext>
                  </a:extLst>
                </p14:cNvPr>
                <p14:cNvContentPartPr/>
                <p14:nvPr/>
              </p14:nvContentPartPr>
              <p14:xfrm>
                <a:off x="2048213" y="4259640"/>
                <a:ext cx="72720" cy="36360"/>
              </p14:xfrm>
            </p:contentPart>
          </mc:Choice>
          <mc:Fallback xmlns="">
            <p:pic>
              <p:nvPicPr>
                <p:cNvPr id="90186" name="墨迹 90185">
                  <a:extLst>
                    <a:ext uri="{FF2B5EF4-FFF2-40B4-BE49-F238E27FC236}">
                      <a16:creationId xmlns:a16="http://schemas.microsoft.com/office/drawing/2014/main" id="{0B58E649-D678-154F-AC6A-B669DFCFD9F2}"/>
                    </a:ext>
                  </a:extLst>
                </p:cNvPr>
                <p:cNvPicPr/>
                <p:nvPr/>
              </p:nvPicPr>
              <p:blipFill>
                <a:blip r:embed="rId191"/>
                <a:stretch>
                  <a:fillRect/>
                </a:stretch>
              </p:blipFill>
              <p:spPr>
                <a:xfrm>
                  <a:off x="2039213" y="4250640"/>
                  <a:ext cx="903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90187" name="墨迹 90186">
                  <a:extLst>
                    <a:ext uri="{FF2B5EF4-FFF2-40B4-BE49-F238E27FC236}">
                      <a16:creationId xmlns:a16="http://schemas.microsoft.com/office/drawing/2014/main" id="{BC262ED7-7D42-86F0-5B09-17C7A694CB38}"/>
                    </a:ext>
                  </a:extLst>
                </p14:cNvPr>
                <p14:cNvContentPartPr/>
                <p14:nvPr/>
              </p14:nvContentPartPr>
              <p14:xfrm>
                <a:off x="2100053" y="4235520"/>
                <a:ext cx="9360" cy="88200"/>
              </p14:xfrm>
            </p:contentPart>
          </mc:Choice>
          <mc:Fallback xmlns="">
            <p:pic>
              <p:nvPicPr>
                <p:cNvPr id="90187" name="墨迹 90186">
                  <a:extLst>
                    <a:ext uri="{FF2B5EF4-FFF2-40B4-BE49-F238E27FC236}">
                      <a16:creationId xmlns:a16="http://schemas.microsoft.com/office/drawing/2014/main" id="{BC262ED7-7D42-86F0-5B09-17C7A694CB38}"/>
                    </a:ext>
                  </a:extLst>
                </p:cNvPr>
                <p:cNvPicPr/>
                <p:nvPr/>
              </p:nvPicPr>
              <p:blipFill>
                <a:blip r:embed="rId193"/>
                <a:stretch>
                  <a:fillRect/>
                </a:stretch>
              </p:blipFill>
              <p:spPr>
                <a:xfrm>
                  <a:off x="2091413" y="4226520"/>
                  <a:ext cx="27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90188" name="墨迹 90187">
                  <a:extLst>
                    <a:ext uri="{FF2B5EF4-FFF2-40B4-BE49-F238E27FC236}">
                      <a16:creationId xmlns:a16="http://schemas.microsoft.com/office/drawing/2014/main" id="{7D65C770-1C17-F5B5-D0FB-609AD519743B}"/>
                    </a:ext>
                  </a:extLst>
                </p14:cNvPr>
                <p14:cNvContentPartPr/>
                <p14:nvPr/>
              </p14:nvContentPartPr>
              <p14:xfrm>
                <a:off x="2062613" y="4311120"/>
                <a:ext cx="83160" cy="24120"/>
              </p14:xfrm>
            </p:contentPart>
          </mc:Choice>
          <mc:Fallback xmlns="">
            <p:pic>
              <p:nvPicPr>
                <p:cNvPr id="90188" name="墨迹 90187">
                  <a:extLst>
                    <a:ext uri="{FF2B5EF4-FFF2-40B4-BE49-F238E27FC236}">
                      <a16:creationId xmlns:a16="http://schemas.microsoft.com/office/drawing/2014/main" id="{7D65C770-1C17-F5B5-D0FB-609AD519743B}"/>
                    </a:ext>
                  </a:extLst>
                </p:cNvPr>
                <p:cNvPicPr/>
                <p:nvPr/>
              </p:nvPicPr>
              <p:blipFill>
                <a:blip r:embed="rId195"/>
                <a:stretch>
                  <a:fillRect/>
                </a:stretch>
              </p:blipFill>
              <p:spPr>
                <a:xfrm>
                  <a:off x="2053973" y="4302120"/>
                  <a:ext cx="1008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90189" name="墨迹 90188">
                  <a:extLst>
                    <a:ext uri="{FF2B5EF4-FFF2-40B4-BE49-F238E27FC236}">
                      <a16:creationId xmlns:a16="http://schemas.microsoft.com/office/drawing/2014/main" id="{31FF6ED1-11C6-5FD9-F144-E757734CE1B1}"/>
                    </a:ext>
                  </a:extLst>
                </p14:cNvPr>
                <p14:cNvContentPartPr/>
                <p14:nvPr/>
              </p14:nvContentPartPr>
              <p14:xfrm>
                <a:off x="2150453" y="4156680"/>
                <a:ext cx="114480" cy="151200"/>
              </p14:xfrm>
            </p:contentPart>
          </mc:Choice>
          <mc:Fallback xmlns="">
            <p:pic>
              <p:nvPicPr>
                <p:cNvPr id="90189" name="墨迹 90188">
                  <a:extLst>
                    <a:ext uri="{FF2B5EF4-FFF2-40B4-BE49-F238E27FC236}">
                      <a16:creationId xmlns:a16="http://schemas.microsoft.com/office/drawing/2014/main" id="{31FF6ED1-11C6-5FD9-F144-E757734CE1B1}"/>
                    </a:ext>
                  </a:extLst>
                </p:cNvPr>
                <p:cNvPicPr/>
                <p:nvPr/>
              </p:nvPicPr>
              <p:blipFill>
                <a:blip r:embed="rId197"/>
                <a:stretch>
                  <a:fillRect/>
                </a:stretch>
              </p:blipFill>
              <p:spPr>
                <a:xfrm>
                  <a:off x="2141453" y="4147680"/>
                  <a:ext cx="1321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90190" name="墨迹 90189">
                  <a:extLst>
                    <a:ext uri="{FF2B5EF4-FFF2-40B4-BE49-F238E27FC236}">
                      <a16:creationId xmlns:a16="http://schemas.microsoft.com/office/drawing/2014/main" id="{C9681CDA-5081-BB17-C0B0-5F8FF54A470C}"/>
                    </a:ext>
                  </a:extLst>
                </p14:cNvPr>
                <p14:cNvContentPartPr/>
                <p14:nvPr/>
              </p14:nvContentPartPr>
              <p14:xfrm>
                <a:off x="2206253" y="4230480"/>
                <a:ext cx="87120" cy="37080"/>
              </p14:xfrm>
            </p:contentPart>
          </mc:Choice>
          <mc:Fallback xmlns="">
            <p:pic>
              <p:nvPicPr>
                <p:cNvPr id="90190" name="墨迹 90189">
                  <a:extLst>
                    <a:ext uri="{FF2B5EF4-FFF2-40B4-BE49-F238E27FC236}">
                      <a16:creationId xmlns:a16="http://schemas.microsoft.com/office/drawing/2014/main" id="{C9681CDA-5081-BB17-C0B0-5F8FF54A470C}"/>
                    </a:ext>
                  </a:extLst>
                </p:cNvPr>
                <p:cNvPicPr/>
                <p:nvPr/>
              </p:nvPicPr>
              <p:blipFill>
                <a:blip r:embed="rId199"/>
                <a:stretch>
                  <a:fillRect/>
                </a:stretch>
              </p:blipFill>
              <p:spPr>
                <a:xfrm>
                  <a:off x="2197613" y="4221480"/>
                  <a:ext cx="1047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90191" name="墨迹 90190">
                  <a:extLst>
                    <a:ext uri="{FF2B5EF4-FFF2-40B4-BE49-F238E27FC236}">
                      <a16:creationId xmlns:a16="http://schemas.microsoft.com/office/drawing/2014/main" id="{EB46D947-873E-DE55-89E3-3DC626F3E33F}"/>
                    </a:ext>
                  </a:extLst>
                </p14:cNvPr>
                <p14:cNvContentPartPr/>
                <p14:nvPr/>
              </p14:nvContentPartPr>
              <p14:xfrm>
                <a:off x="2185013" y="4286640"/>
                <a:ext cx="94320" cy="61200"/>
              </p14:xfrm>
            </p:contentPart>
          </mc:Choice>
          <mc:Fallback xmlns="">
            <p:pic>
              <p:nvPicPr>
                <p:cNvPr id="90191" name="墨迹 90190">
                  <a:extLst>
                    <a:ext uri="{FF2B5EF4-FFF2-40B4-BE49-F238E27FC236}">
                      <a16:creationId xmlns:a16="http://schemas.microsoft.com/office/drawing/2014/main" id="{EB46D947-873E-DE55-89E3-3DC626F3E33F}"/>
                    </a:ext>
                  </a:extLst>
                </p:cNvPr>
                <p:cNvPicPr/>
                <p:nvPr/>
              </p:nvPicPr>
              <p:blipFill>
                <a:blip r:embed="rId201"/>
                <a:stretch>
                  <a:fillRect/>
                </a:stretch>
              </p:blipFill>
              <p:spPr>
                <a:xfrm>
                  <a:off x="2176373" y="4277640"/>
                  <a:ext cx="1119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90192" name="墨迹 90191">
                  <a:extLst>
                    <a:ext uri="{FF2B5EF4-FFF2-40B4-BE49-F238E27FC236}">
                      <a16:creationId xmlns:a16="http://schemas.microsoft.com/office/drawing/2014/main" id="{095A19D2-0AC2-2C90-187B-C156B0BCF526}"/>
                    </a:ext>
                  </a:extLst>
                </p14:cNvPr>
                <p14:cNvContentPartPr/>
                <p14:nvPr/>
              </p14:nvContentPartPr>
              <p14:xfrm>
                <a:off x="2172413" y="4257120"/>
                <a:ext cx="60120" cy="99720"/>
              </p14:xfrm>
            </p:contentPart>
          </mc:Choice>
          <mc:Fallback xmlns="">
            <p:pic>
              <p:nvPicPr>
                <p:cNvPr id="90192" name="墨迹 90191">
                  <a:extLst>
                    <a:ext uri="{FF2B5EF4-FFF2-40B4-BE49-F238E27FC236}">
                      <a16:creationId xmlns:a16="http://schemas.microsoft.com/office/drawing/2014/main" id="{095A19D2-0AC2-2C90-187B-C156B0BCF526}"/>
                    </a:ext>
                  </a:extLst>
                </p:cNvPr>
                <p:cNvPicPr/>
                <p:nvPr/>
              </p:nvPicPr>
              <p:blipFill>
                <a:blip r:embed="rId203"/>
                <a:stretch>
                  <a:fillRect/>
                </a:stretch>
              </p:blipFill>
              <p:spPr>
                <a:xfrm>
                  <a:off x="2163773" y="4248120"/>
                  <a:ext cx="777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90197" name="墨迹 90196">
                  <a:extLst>
                    <a:ext uri="{FF2B5EF4-FFF2-40B4-BE49-F238E27FC236}">
                      <a16:creationId xmlns:a16="http://schemas.microsoft.com/office/drawing/2014/main" id="{5F5386E9-9C3E-EE64-7BBF-293CC20E1978}"/>
                    </a:ext>
                  </a:extLst>
                </p14:cNvPr>
                <p14:cNvContentPartPr/>
                <p14:nvPr/>
              </p14:nvContentPartPr>
              <p14:xfrm>
                <a:off x="2816453" y="4251000"/>
                <a:ext cx="157320" cy="4680"/>
              </p14:xfrm>
            </p:contentPart>
          </mc:Choice>
          <mc:Fallback xmlns="">
            <p:pic>
              <p:nvPicPr>
                <p:cNvPr id="90197" name="墨迹 90196">
                  <a:extLst>
                    <a:ext uri="{FF2B5EF4-FFF2-40B4-BE49-F238E27FC236}">
                      <a16:creationId xmlns:a16="http://schemas.microsoft.com/office/drawing/2014/main" id="{5F5386E9-9C3E-EE64-7BBF-293CC20E1978}"/>
                    </a:ext>
                  </a:extLst>
                </p:cNvPr>
                <p:cNvPicPr/>
                <p:nvPr/>
              </p:nvPicPr>
              <p:blipFill>
                <a:blip r:embed="rId205"/>
                <a:stretch>
                  <a:fillRect/>
                </a:stretch>
              </p:blipFill>
              <p:spPr>
                <a:xfrm>
                  <a:off x="2807453" y="4242360"/>
                  <a:ext cx="174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0198" name="墨迹 90197">
                  <a:extLst>
                    <a:ext uri="{FF2B5EF4-FFF2-40B4-BE49-F238E27FC236}">
                      <a16:creationId xmlns:a16="http://schemas.microsoft.com/office/drawing/2014/main" id="{728369C9-F68E-72C7-C4D2-C40F862C31B8}"/>
                    </a:ext>
                  </a:extLst>
                </p14:cNvPr>
                <p14:cNvContentPartPr/>
                <p14:nvPr/>
              </p14:nvContentPartPr>
              <p14:xfrm>
                <a:off x="2923733" y="4198440"/>
                <a:ext cx="71280" cy="93600"/>
              </p14:xfrm>
            </p:contentPart>
          </mc:Choice>
          <mc:Fallback xmlns="">
            <p:pic>
              <p:nvPicPr>
                <p:cNvPr id="90198" name="墨迹 90197">
                  <a:extLst>
                    <a:ext uri="{FF2B5EF4-FFF2-40B4-BE49-F238E27FC236}">
                      <a16:creationId xmlns:a16="http://schemas.microsoft.com/office/drawing/2014/main" id="{728369C9-F68E-72C7-C4D2-C40F862C31B8}"/>
                    </a:ext>
                  </a:extLst>
                </p:cNvPr>
                <p:cNvPicPr/>
                <p:nvPr/>
              </p:nvPicPr>
              <p:blipFill>
                <a:blip r:embed="rId207"/>
                <a:stretch>
                  <a:fillRect/>
                </a:stretch>
              </p:blipFill>
              <p:spPr>
                <a:xfrm>
                  <a:off x="2914733" y="4189800"/>
                  <a:ext cx="88920" cy="11124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0142"/>
                                        </p:tgtEl>
                                        <p:attrNameLst>
                                          <p:attrName>style.visibility</p:attrName>
                                        </p:attrNameLst>
                                      </p:cBhvr>
                                      <p:to>
                                        <p:strVal val="visible"/>
                                      </p:to>
                                    </p:set>
                                    <p:animEffect transition="in" filter="dissolve">
                                      <p:cBhvr>
                                        <p:cTn id="10" dur="500"/>
                                        <p:tgtEl>
                                          <p:spTgt spid="9014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0143"/>
                                        </p:tgtEl>
                                        <p:attrNameLst>
                                          <p:attrName>style.visibility</p:attrName>
                                        </p:attrNameLst>
                                      </p:cBhvr>
                                      <p:to>
                                        <p:strVal val="visible"/>
                                      </p:to>
                                    </p:set>
                                    <p:animEffect transition="in" filter="dissolve">
                                      <p:cBhvr>
                                        <p:cTn id="13" dur="500"/>
                                        <p:tgtEl>
                                          <p:spTgt spid="9014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0144"/>
                                        </p:tgtEl>
                                        <p:attrNameLst>
                                          <p:attrName>style.visibility</p:attrName>
                                        </p:attrNameLst>
                                      </p:cBhvr>
                                      <p:to>
                                        <p:strVal val="visible"/>
                                      </p:to>
                                    </p:set>
                                    <p:animEffect transition="in" filter="dissolve">
                                      <p:cBhvr>
                                        <p:cTn id="16" dur="500"/>
                                        <p:tgtEl>
                                          <p:spTgt spid="9014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90145"/>
                                        </p:tgtEl>
                                        <p:attrNameLst>
                                          <p:attrName>style.visibility</p:attrName>
                                        </p:attrNameLst>
                                      </p:cBhvr>
                                      <p:to>
                                        <p:strVal val="visible"/>
                                      </p:to>
                                    </p:set>
                                    <p:animEffect transition="in" filter="dissolve">
                                      <p:cBhvr>
                                        <p:cTn id="19" dur="500"/>
                                        <p:tgtEl>
                                          <p:spTgt spid="9014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0146"/>
                                        </p:tgtEl>
                                        <p:attrNameLst>
                                          <p:attrName>style.visibility</p:attrName>
                                        </p:attrNameLst>
                                      </p:cBhvr>
                                      <p:to>
                                        <p:strVal val="visible"/>
                                      </p:to>
                                    </p:set>
                                    <p:animEffect transition="in" filter="dissolve">
                                      <p:cBhvr>
                                        <p:cTn id="22" dur="500"/>
                                        <p:tgtEl>
                                          <p:spTgt spid="9014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0147"/>
                                        </p:tgtEl>
                                        <p:attrNameLst>
                                          <p:attrName>style.visibility</p:attrName>
                                        </p:attrNameLst>
                                      </p:cBhvr>
                                      <p:to>
                                        <p:strVal val="visible"/>
                                      </p:to>
                                    </p:set>
                                    <p:animEffect transition="in" filter="dissolve">
                                      <p:cBhvr>
                                        <p:cTn id="25" dur="500"/>
                                        <p:tgtEl>
                                          <p:spTgt spid="9014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0148"/>
                                        </p:tgtEl>
                                        <p:attrNameLst>
                                          <p:attrName>style.visibility</p:attrName>
                                        </p:attrNameLst>
                                      </p:cBhvr>
                                      <p:to>
                                        <p:strVal val="visible"/>
                                      </p:to>
                                    </p:set>
                                    <p:animEffect transition="in" filter="dissolve">
                                      <p:cBhvr>
                                        <p:cTn id="28" dur="500"/>
                                        <p:tgtEl>
                                          <p:spTgt spid="9014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90149"/>
                                        </p:tgtEl>
                                        <p:attrNameLst>
                                          <p:attrName>style.visibility</p:attrName>
                                        </p:attrNameLst>
                                      </p:cBhvr>
                                      <p:to>
                                        <p:strVal val="visible"/>
                                      </p:to>
                                    </p:set>
                                    <p:animEffect transition="in" filter="dissolve">
                                      <p:cBhvr>
                                        <p:cTn id="31" dur="500"/>
                                        <p:tgtEl>
                                          <p:spTgt spid="90149"/>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0150"/>
                                        </p:tgtEl>
                                        <p:attrNameLst>
                                          <p:attrName>style.visibility</p:attrName>
                                        </p:attrNameLst>
                                      </p:cBhvr>
                                      <p:to>
                                        <p:strVal val="visible"/>
                                      </p:to>
                                    </p:set>
                                    <p:animEffect transition="in" filter="dissolve">
                                      <p:cBhvr>
                                        <p:cTn id="34" dur="500"/>
                                        <p:tgtEl>
                                          <p:spTgt spid="90150"/>
                                        </p:tgtEl>
                                      </p:cBhvr>
                                    </p:animEffect>
                                  </p:childTnLst>
                                </p:cTn>
                              </p:par>
                            </p:childTnLst>
                          </p:cTn>
                        </p:par>
                        <p:par>
                          <p:cTn id="35" fill="hold">
                            <p:stCondLst>
                              <p:cond delay="500"/>
                            </p:stCondLst>
                            <p:childTnLst>
                              <p:par>
                                <p:cTn id="36" presetID="29" presetClass="entr" presetSubtype="0" fill="hold" grpId="0" nodeType="afterEffect">
                                  <p:stCondLst>
                                    <p:cond delay="0"/>
                                  </p:stCondLst>
                                  <p:childTnLst>
                                    <p:set>
                                      <p:cBhvr>
                                        <p:cTn id="37" dur="1" fill="hold">
                                          <p:stCondLst>
                                            <p:cond delay="0"/>
                                          </p:stCondLst>
                                        </p:cTn>
                                        <p:tgtEl>
                                          <p:spTgt spid="90119"/>
                                        </p:tgtEl>
                                        <p:attrNameLst>
                                          <p:attrName>style.visibility</p:attrName>
                                        </p:attrNameLst>
                                      </p:cBhvr>
                                      <p:to>
                                        <p:strVal val="visible"/>
                                      </p:to>
                                    </p:set>
                                    <p:anim calcmode="lin" valueType="num">
                                      <p:cBhvr>
                                        <p:cTn id="38" dur="500" fill="hold"/>
                                        <p:tgtEl>
                                          <p:spTgt spid="90119"/>
                                        </p:tgtEl>
                                        <p:attrNameLst>
                                          <p:attrName>ppt_x</p:attrName>
                                        </p:attrNameLst>
                                      </p:cBhvr>
                                      <p:tavLst>
                                        <p:tav tm="0">
                                          <p:val>
                                            <p:strVal val="#ppt_x-.2"/>
                                          </p:val>
                                        </p:tav>
                                        <p:tav tm="100000">
                                          <p:val>
                                            <p:strVal val="#ppt_x"/>
                                          </p:val>
                                        </p:tav>
                                      </p:tavLst>
                                    </p:anim>
                                    <p:anim calcmode="lin" valueType="num">
                                      <p:cBhvr>
                                        <p:cTn id="39" dur="500" fill="hold"/>
                                        <p:tgtEl>
                                          <p:spTgt spid="90119"/>
                                        </p:tgtEl>
                                        <p:attrNameLst>
                                          <p:attrName>ppt_y</p:attrName>
                                        </p:attrNameLst>
                                      </p:cBhvr>
                                      <p:tavLst>
                                        <p:tav tm="0">
                                          <p:val>
                                            <p:strVal val="#ppt_y"/>
                                          </p:val>
                                        </p:tav>
                                        <p:tav tm="100000">
                                          <p:val>
                                            <p:strVal val="#ppt_y"/>
                                          </p:val>
                                        </p:tav>
                                      </p:tavLst>
                                    </p:anim>
                                    <p:animEffect transition="in" filter="wipe(right)" prLst="gradientSize: 0.1">
                                      <p:cBhvr>
                                        <p:cTn id="40" dur="500"/>
                                        <p:tgtEl>
                                          <p:spTgt spid="90119"/>
                                        </p:tgtEl>
                                      </p:cBhvr>
                                    </p:animEffect>
                                  </p:childTnLst>
                                </p:cTn>
                              </p:par>
                            </p:childTnLst>
                          </p:cTn>
                        </p:par>
                        <p:par>
                          <p:cTn id="41" fill="hold">
                            <p:stCondLst>
                              <p:cond delay="1000"/>
                            </p:stCondLst>
                            <p:childTnLst>
                              <p:par>
                                <p:cTn id="42" presetID="12" presetClass="entr" presetSubtype="1" fill="hold" grpId="0" nodeType="afterEffect">
                                  <p:stCondLst>
                                    <p:cond delay="0"/>
                                  </p:stCondLst>
                                  <p:childTnLst>
                                    <p:set>
                                      <p:cBhvr>
                                        <p:cTn id="43" dur="1" fill="hold">
                                          <p:stCondLst>
                                            <p:cond delay="0"/>
                                          </p:stCondLst>
                                        </p:cTn>
                                        <p:tgtEl>
                                          <p:spTgt spid="90117"/>
                                        </p:tgtEl>
                                        <p:attrNameLst>
                                          <p:attrName>style.visibility</p:attrName>
                                        </p:attrNameLst>
                                      </p:cBhvr>
                                      <p:to>
                                        <p:strVal val="visible"/>
                                      </p:to>
                                    </p:set>
                                    <p:animEffect transition="in" filter="slide(fromTop)">
                                      <p:cBhvr>
                                        <p:cTn id="44" dur="500"/>
                                        <p:tgtEl>
                                          <p:spTgt spid="90117"/>
                                        </p:tgtEl>
                                      </p:cBhvr>
                                    </p:animEffect>
                                  </p:childTnLst>
                                </p:cTn>
                              </p:par>
                            </p:childTnLst>
                          </p:cTn>
                        </p:par>
                        <p:par>
                          <p:cTn id="45" fill="hold">
                            <p:stCondLst>
                              <p:cond delay="1500"/>
                            </p:stCondLst>
                            <p:childTnLst>
                              <p:par>
                                <p:cTn id="46" presetID="29" presetClass="entr" presetSubtype="0" fill="hold" grpId="0" nodeType="afterEffect">
                                  <p:stCondLst>
                                    <p:cond delay="0"/>
                                  </p:stCondLst>
                                  <p:childTnLst>
                                    <p:set>
                                      <p:cBhvr>
                                        <p:cTn id="47" dur="1" fill="hold">
                                          <p:stCondLst>
                                            <p:cond delay="0"/>
                                          </p:stCondLst>
                                        </p:cTn>
                                        <p:tgtEl>
                                          <p:spTgt spid="90118"/>
                                        </p:tgtEl>
                                        <p:attrNameLst>
                                          <p:attrName>style.visibility</p:attrName>
                                        </p:attrNameLst>
                                      </p:cBhvr>
                                      <p:to>
                                        <p:strVal val="visible"/>
                                      </p:to>
                                    </p:set>
                                    <p:anim calcmode="lin" valueType="num">
                                      <p:cBhvr>
                                        <p:cTn id="48" dur="500" fill="hold"/>
                                        <p:tgtEl>
                                          <p:spTgt spid="90118"/>
                                        </p:tgtEl>
                                        <p:attrNameLst>
                                          <p:attrName>ppt_x</p:attrName>
                                        </p:attrNameLst>
                                      </p:cBhvr>
                                      <p:tavLst>
                                        <p:tav tm="0">
                                          <p:val>
                                            <p:strVal val="#ppt_x-.2"/>
                                          </p:val>
                                        </p:tav>
                                        <p:tav tm="100000">
                                          <p:val>
                                            <p:strVal val="#ppt_x"/>
                                          </p:val>
                                        </p:tav>
                                      </p:tavLst>
                                    </p:anim>
                                    <p:anim calcmode="lin" valueType="num">
                                      <p:cBhvr>
                                        <p:cTn id="49" dur="500" fill="hold"/>
                                        <p:tgtEl>
                                          <p:spTgt spid="90118"/>
                                        </p:tgtEl>
                                        <p:attrNameLst>
                                          <p:attrName>ppt_y</p:attrName>
                                        </p:attrNameLst>
                                      </p:cBhvr>
                                      <p:tavLst>
                                        <p:tav tm="0">
                                          <p:val>
                                            <p:strVal val="#ppt_y"/>
                                          </p:val>
                                        </p:tav>
                                        <p:tav tm="100000">
                                          <p:val>
                                            <p:strVal val="#ppt_y"/>
                                          </p:val>
                                        </p:tav>
                                      </p:tavLst>
                                    </p:anim>
                                    <p:animEffect transition="in" filter="wipe(right)" prLst="gradientSize: 0.1">
                                      <p:cBhvr>
                                        <p:cTn id="50" dur="500"/>
                                        <p:tgtEl>
                                          <p:spTgt spid="901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9011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90118"/>
                                        </p:tgtEl>
                                        <p:attrNameLst>
                                          <p:attrName>style.visibility</p:attrName>
                                        </p:attrNameLst>
                                      </p:cBhvr>
                                      <p:to>
                                        <p:strVal val="hidden"/>
                                      </p:to>
                                    </p:set>
                                  </p:childTnLst>
                                </p:cTn>
                              </p:par>
                              <p:par>
                                <p:cTn id="57" presetID="3" presetClass="emph" presetSubtype="2" fill="hold" grpId="1" nodeType="withEffect">
                                  <p:stCondLst>
                                    <p:cond delay="0"/>
                                  </p:stCondLst>
                                  <p:childTnLst>
                                    <p:animClr clrSpc="rgb" dir="cw">
                                      <p:cBhvr override="childStyle">
                                        <p:cTn id="58" dur="500" fill="hold"/>
                                        <p:tgtEl>
                                          <p:spTgt spid="90142"/>
                                        </p:tgtEl>
                                        <p:attrNameLst>
                                          <p:attrName>style.color</p:attrName>
                                        </p:attrNameLst>
                                      </p:cBhvr>
                                      <p:to>
                                        <a:srgbClr val="FF0000"/>
                                      </p:to>
                                    </p:animClr>
                                  </p:childTnLst>
                                </p:cTn>
                              </p:par>
                            </p:childTnLst>
                          </p:cTn>
                        </p:par>
                        <p:par>
                          <p:cTn id="59" fill="hold">
                            <p:stCondLst>
                              <p:cond delay="0"/>
                            </p:stCondLst>
                            <p:childTnLst>
                              <p:par>
                                <p:cTn id="60" presetID="27" presetClass="entr" presetSubtype="0" fill="hold" grpId="0" nodeType="afterEffect">
                                  <p:stCondLst>
                                    <p:cond delay="0"/>
                                  </p:stCondLst>
                                  <p:iterate type="lt">
                                    <p:tmPct val="50000"/>
                                  </p:iterate>
                                  <p:childTnLst>
                                    <p:set>
                                      <p:cBhvr>
                                        <p:cTn id="61" dur="1" fill="hold">
                                          <p:stCondLst>
                                            <p:cond delay="0"/>
                                          </p:stCondLst>
                                        </p:cTn>
                                        <p:tgtEl>
                                          <p:spTgt spid="90151"/>
                                        </p:tgtEl>
                                        <p:attrNameLst>
                                          <p:attrName>style.visibility</p:attrName>
                                        </p:attrNameLst>
                                      </p:cBhvr>
                                      <p:to>
                                        <p:strVal val="visible"/>
                                      </p:to>
                                    </p:set>
                                    <p:anim calcmode="discrete" valueType="clr">
                                      <p:cBhvr override="childStyle">
                                        <p:cTn id="62" dur="80"/>
                                        <p:tgtEl>
                                          <p:spTgt spid="90151"/>
                                        </p:tgtEl>
                                        <p:attrNameLst>
                                          <p:attrName>style.color</p:attrName>
                                        </p:attrNameLst>
                                      </p:cBhvr>
                                      <p:tavLst>
                                        <p:tav tm="0">
                                          <p:val>
                                            <p:clrVal>
                                              <a:schemeClr val="accent2"/>
                                            </p:clrVal>
                                          </p:val>
                                        </p:tav>
                                        <p:tav tm="50000">
                                          <p:val>
                                            <p:clrVal>
                                              <a:schemeClr val="hlink"/>
                                            </p:clrVal>
                                          </p:val>
                                        </p:tav>
                                      </p:tavLst>
                                    </p:anim>
                                    <p:anim calcmode="discrete" valueType="clr">
                                      <p:cBhvr>
                                        <p:cTn id="63" dur="80"/>
                                        <p:tgtEl>
                                          <p:spTgt spid="90151"/>
                                        </p:tgtEl>
                                        <p:attrNameLst>
                                          <p:attrName>fillcolor</p:attrName>
                                        </p:attrNameLst>
                                      </p:cBhvr>
                                      <p:tavLst>
                                        <p:tav tm="0">
                                          <p:val>
                                            <p:clrVal>
                                              <a:schemeClr val="accent2"/>
                                            </p:clrVal>
                                          </p:val>
                                        </p:tav>
                                        <p:tav tm="50000">
                                          <p:val>
                                            <p:clrVal>
                                              <a:schemeClr val="hlink"/>
                                            </p:clrVal>
                                          </p:val>
                                        </p:tav>
                                      </p:tavLst>
                                    </p:anim>
                                    <p:set>
                                      <p:cBhvr>
                                        <p:cTn id="64" dur="80"/>
                                        <p:tgtEl>
                                          <p:spTgt spid="90151"/>
                                        </p:tgtEl>
                                        <p:attrNameLst>
                                          <p:attrName>fill.type</p:attrName>
                                        </p:attrNameLst>
                                      </p:cBhvr>
                                      <p:to>
                                        <p:strVal val="solid"/>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iterate type="lt">
                                    <p:tmAbs val="0"/>
                                  </p:iterate>
                                  <p:childTnLst>
                                    <p:set>
                                      <p:cBhvr>
                                        <p:cTn id="68" dur="1" fill="hold">
                                          <p:stCondLst>
                                            <p:cond delay="0"/>
                                          </p:stCondLst>
                                        </p:cTn>
                                        <p:tgtEl>
                                          <p:spTgt spid="90151"/>
                                        </p:tgtEl>
                                        <p:attrNameLst>
                                          <p:attrName>style.visibility</p:attrName>
                                        </p:attrNameLst>
                                      </p:cBhvr>
                                      <p:to>
                                        <p:strVal val="hidden"/>
                                      </p:to>
                                    </p:set>
                                  </p:childTnLst>
                                </p:cTn>
                              </p:par>
                              <p:par>
                                <p:cTn id="69" presetID="3" presetClass="emph" presetSubtype="2" fill="hold" grpId="2" nodeType="withEffect">
                                  <p:stCondLst>
                                    <p:cond delay="0"/>
                                  </p:stCondLst>
                                  <p:childTnLst>
                                    <p:animClr clrSpc="rgb" dir="cw">
                                      <p:cBhvr override="childStyle">
                                        <p:cTn id="70" dur="500" fill="hold"/>
                                        <p:tgtEl>
                                          <p:spTgt spid="90142"/>
                                        </p:tgtEl>
                                        <p:attrNameLst>
                                          <p:attrName>style.color</p:attrName>
                                        </p:attrNameLst>
                                      </p:cBhvr>
                                      <p:to>
                                        <a:srgbClr val="000000"/>
                                      </p:to>
                                    </p:animClr>
                                  </p:childTnLst>
                                </p:cTn>
                              </p:par>
                              <p:par>
                                <p:cTn id="71" presetID="3" presetClass="emph" presetSubtype="2" fill="hold" grpId="1" nodeType="withEffect">
                                  <p:stCondLst>
                                    <p:cond delay="0"/>
                                  </p:stCondLst>
                                  <p:childTnLst>
                                    <p:animClr clrSpc="rgb" dir="cw">
                                      <p:cBhvr override="childStyle">
                                        <p:cTn id="72" dur="500" fill="hold"/>
                                        <p:tgtEl>
                                          <p:spTgt spid="90143"/>
                                        </p:tgtEl>
                                        <p:attrNameLst>
                                          <p:attrName>style.color</p:attrName>
                                        </p:attrNameLst>
                                      </p:cBhvr>
                                      <p:to>
                                        <a:srgbClr val="FF0000"/>
                                      </p:to>
                                    </p:animClr>
                                  </p:childTnLst>
                                </p:cTn>
                              </p:par>
                            </p:childTnLst>
                          </p:cTn>
                        </p:par>
                        <p:par>
                          <p:cTn id="73" fill="hold">
                            <p:stCondLst>
                              <p:cond delay="500"/>
                            </p:stCondLst>
                            <p:childTnLst>
                              <p:par>
                                <p:cTn id="74" presetID="27" presetClass="entr" presetSubtype="0" fill="hold" grpId="0" nodeType="afterEffect">
                                  <p:stCondLst>
                                    <p:cond delay="0"/>
                                  </p:stCondLst>
                                  <p:iterate type="lt">
                                    <p:tmPct val="50000"/>
                                  </p:iterate>
                                  <p:childTnLst>
                                    <p:set>
                                      <p:cBhvr>
                                        <p:cTn id="75" dur="1" fill="hold">
                                          <p:stCondLst>
                                            <p:cond delay="0"/>
                                          </p:stCondLst>
                                        </p:cTn>
                                        <p:tgtEl>
                                          <p:spTgt spid="90152"/>
                                        </p:tgtEl>
                                        <p:attrNameLst>
                                          <p:attrName>style.visibility</p:attrName>
                                        </p:attrNameLst>
                                      </p:cBhvr>
                                      <p:to>
                                        <p:strVal val="visible"/>
                                      </p:to>
                                    </p:set>
                                    <p:anim calcmode="discrete" valueType="clr">
                                      <p:cBhvr override="childStyle">
                                        <p:cTn id="76" dur="80"/>
                                        <p:tgtEl>
                                          <p:spTgt spid="90152"/>
                                        </p:tgtEl>
                                        <p:attrNameLst>
                                          <p:attrName>style.color</p:attrName>
                                        </p:attrNameLst>
                                      </p:cBhvr>
                                      <p:tavLst>
                                        <p:tav tm="0">
                                          <p:val>
                                            <p:clrVal>
                                              <a:schemeClr val="accent2"/>
                                            </p:clrVal>
                                          </p:val>
                                        </p:tav>
                                        <p:tav tm="50000">
                                          <p:val>
                                            <p:clrVal>
                                              <a:schemeClr val="hlink"/>
                                            </p:clrVal>
                                          </p:val>
                                        </p:tav>
                                      </p:tavLst>
                                    </p:anim>
                                    <p:anim calcmode="discrete" valueType="clr">
                                      <p:cBhvr>
                                        <p:cTn id="77" dur="80"/>
                                        <p:tgtEl>
                                          <p:spTgt spid="90152"/>
                                        </p:tgtEl>
                                        <p:attrNameLst>
                                          <p:attrName>fillcolor</p:attrName>
                                        </p:attrNameLst>
                                      </p:cBhvr>
                                      <p:tavLst>
                                        <p:tav tm="0">
                                          <p:val>
                                            <p:clrVal>
                                              <a:schemeClr val="accent2"/>
                                            </p:clrVal>
                                          </p:val>
                                        </p:tav>
                                        <p:tav tm="50000">
                                          <p:val>
                                            <p:clrVal>
                                              <a:schemeClr val="hlink"/>
                                            </p:clrVal>
                                          </p:val>
                                        </p:tav>
                                      </p:tavLst>
                                    </p:anim>
                                    <p:set>
                                      <p:cBhvr>
                                        <p:cTn id="78" dur="80"/>
                                        <p:tgtEl>
                                          <p:spTgt spid="90152"/>
                                        </p:tgtEl>
                                        <p:attrNameLst>
                                          <p:attrName>fill.type</p:attrName>
                                        </p:attrNameLst>
                                      </p:cBhvr>
                                      <p:to>
                                        <p:strVal val="solid"/>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iterate type="lt">
                                    <p:tmAbs val="0"/>
                                  </p:iterate>
                                  <p:childTnLst>
                                    <p:set>
                                      <p:cBhvr>
                                        <p:cTn id="82" dur="1" fill="hold">
                                          <p:stCondLst>
                                            <p:cond delay="0"/>
                                          </p:stCondLst>
                                        </p:cTn>
                                        <p:tgtEl>
                                          <p:spTgt spid="90152"/>
                                        </p:tgtEl>
                                        <p:attrNameLst>
                                          <p:attrName>style.visibility</p:attrName>
                                        </p:attrNameLst>
                                      </p:cBhvr>
                                      <p:to>
                                        <p:strVal val="hidden"/>
                                      </p:to>
                                    </p:set>
                                  </p:childTnLst>
                                </p:cTn>
                              </p:par>
                              <p:par>
                                <p:cTn id="83" presetID="3" presetClass="emph" presetSubtype="2" fill="hold" grpId="2" nodeType="withEffect">
                                  <p:stCondLst>
                                    <p:cond delay="0"/>
                                  </p:stCondLst>
                                  <p:childTnLst>
                                    <p:animClr clrSpc="rgb" dir="cw">
                                      <p:cBhvr override="childStyle">
                                        <p:cTn id="84" dur="500" fill="hold"/>
                                        <p:tgtEl>
                                          <p:spTgt spid="90143"/>
                                        </p:tgtEl>
                                        <p:attrNameLst>
                                          <p:attrName>style.color</p:attrName>
                                        </p:attrNameLst>
                                      </p:cBhvr>
                                      <p:to>
                                        <a:srgbClr val="000000"/>
                                      </p:to>
                                    </p:animClr>
                                  </p:childTnLst>
                                </p:cTn>
                              </p:par>
                              <p:par>
                                <p:cTn id="85" presetID="3" presetClass="emph" presetSubtype="2" fill="hold" grpId="1" nodeType="withEffect">
                                  <p:stCondLst>
                                    <p:cond delay="0"/>
                                  </p:stCondLst>
                                  <p:childTnLst>
                                    <p:animClr clrSpc="rgb" dir="cw">
                                      <p:cBhvr override="childStyle">
                                        <p:cTn id="86" dur="500" fill="hold"/>
                                        <p:tgtEl>
                                          <p:spTgt spid="90144"/>
                                        </p:tgtEl>
                                        <p:attrNameLst>
                                          <p:attrName>style.color</p:attrName>
                                        </p:attrNameLst>
                                      </p:cBhvr>
                                      <p:to>
                                        <a:srgbClr val="FF0000"/>
                                      </p:to>
                                    </p:animClr>
                                  </p:childTnLst>
                                </p:cTn>
                              </p:par>
                            </p:childTnLst>
                          </p:cTn>
                        </p:par>
                        <p:par>
                          <p:cTn id="87" fill="hold">
                            <p:stCondLst>
                              <p:cond delay="500"/>
                            </p:stCondLst>
                            <p:childTnLst>
                              <p:par>
                                <p:cTn id="88" presetID="27" presetClass="entr" presetSubtype="0" fill="hold" grpId="0" nodeType="afterEffect">
                                  <p:stCondLst>
                                    <p:cond delay="0"/>
                                  </p:stCondLst>
                                  <p:iterate type="lt">
                                    <p:tmPct val="50000"/>
                                  </p:iterate>
                                  <p:childTnLst>
                                    <p:set>
                                      <p:cBhvr>
                                        <p:cTn id="89" dur="1" fill="hold">
                                          <p:stCondLst>
                                            <p:cond delay="0"/>
                                          </p:stCondLst>
                                        </p:cTn>
                                        <p:tgtEl>
                                          <p:spTgt spid="90153"/>
                                        </p:tgtEl>
                                        <p:attrNameLst>
                                          <p:attrName>style.visibility</p:attrName>
                                        </p:attrNameLst>
                                      </p:cBhvr>
                                      <p:to>
                                        <p:strVal val="visible"/>
                                      </p:to>
                                    </p:set>
                                    <p:anim calcmode="discrete" valueType="clr">
                                      <p:cBhvr override="childStyle">
                                        <p:cTn id="90" dur="80"/>
                                        <p:tgtEl>
                                          <p:spTgt spid="90153"/>
                                        </p:tgtEl>
                                        <p:attrNameLst>
                                          <p:attrName>style.color</p:attrName>
                                        </p:attrNameLst>
                                      </p:cBhvr>
                                      <p:tavLst>
                                        <p:tav tm="0">
                                          <p:val>
                                            <p:clrVal>
                                              <a:schemeClr val="accent2"/>
                                            </p:clrVal>
                                          </p:val>
                                        </p:tav>
                                        <p:tav tm="50000">
                                          <p:val>
                                            <p:clrVal>
                                              <a:schemeClr val="hlink"/>
                                            </p:clrVal>
                                          </p:val>
                                        </p:tav>
                                      </p:tavLst>
                                    </p:anim>
                                    <p:anim calcmode="discrete" valueType="clr">
                                      <p:cBhvr>
                                        <p:cTn id="91" dur="80"/>
                                        <p:tgtEl>
                                          <p:spTgt spid="90153"/>
                                        </p:tgtEl>
                                        <p:attrNameLst>
                                          <p:attrName>fillcolor</p:attrName>
                                        </p:attrNameLst>
                                      </p:cBhvr>
                                      <p:tavLst>
                                        <p:tav tm="0">
                                          <p:val>
                                            <p:clrVal>
                                              <a:schemeClr val="accent2"/>
                                            </p:clrVal>
                                          </p:val>
                                        </p:tav>
                                        <p:tav tm="50000">
                                          <p:val>
                                            <p:clrVal>
                                              <a:schemeClr val="hlink"/>
                                            </p:clrVal>
                                          </p:val>
                                        </p:tav>
                                      </p:tavLst>
                                    </p:anim>
                                    <p:set>
                                      <p:cBhvr>
                                        <p:cTn id="92" dur="80"/>
                                        <p:tgtEl>
                                          <p:spTgt spid="90153"/>
                                        </p:tgtEl>
                                        <p:attrNameLst>
                                          <p:attrName>fill.type</p:attrName>
                                        </p:attrNameLst>
                                      </p:cBhvr>
                                      <p:to>
                                        <p:strVal val="solid"/>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iterate type="lt">
                                    <p:tmAbs val="0"/>
                                  </p:iterate>
                                  <p:childTnLst>
                                    <p:set>
                                      <p:cBhvr>
                                        <p:cTn id="96" dur="1" fill="hold">
                                          <p:stCondLst>
                                            <p:cond delay="0"/>
                                          </p:stCondLst>
                                        </p:cTn>
                                        <p:tgtEl>
                                          <p:spTgt spid="90153"/>
                                        </p:tgtEl>
                                        <p:attrNameLst>
                                          <p:attrName>style.visibility</p:attrName>
                                        </p:attrNameLst>
                                      </p:cBhvr>
                                      <p:to>
                                        <p:strVal val="hidden"/>
                                      </p:to>
                                    </p:set>
                                  </p:childTnLst>
                                </p:cTn>
                              </p:par>
                              <p:par>
                                <p:cTn id="97" presetID="3" presetClass="emph" presetSubtype="2" fill="hold" grpId="2" nodeType="withEffect">
                                  <p:stCondLst>
                                    <p:cond delay="0"/>
                                  </p:stCondLst>
                                  <p:childTnLst>
                                    <p:animClr clrSpc="rgb" dir="cw">
                                      <p:cBhvr override="childStyle">
                                        <p:cTn id="98" dur="500" fill="hold"/>
                                        <p:tgtEl>
                                          <p:spTgt spid="90144"/>
                                        </p:tgtEl>
                                        <p:attrNameLst>
                                          <p:attrName>style.color</p:attrName>
                                        </p:attrNameLst>
                                      </p:cBhvr>
                                      <p:to>
                                        <a:srgbClr val="000000"/>
                                      </p:to>
                                    </p:animClr>
                                  </p:childTnLst>
                                </p:cTn>
                              </p:par>
                              <p:par>
                                <p:cTn id="99" presetID="3" presetClass="emph" presetSubtype="2" fill="hold" grpId="1" nodeType="withEffect">
                                  <p:stCondLst>
                                    <p:cond delay="0"/>
                                  </p:stCondLst>
                                  <p:childTnLst>
                                    <p:animClr clrSpc="rgb" dir="cw">
                                      <p:cBhvr override="childStyle">
                                        <p:cTn id="100" dur="500" fill="hold"/>
                                        <p:tgtEl>
                                          <p:spTgt spid="90145"/>
                                        </p:tgtEl>
                                        <p:attrNameLst>
                                          <p:attrName>style.color</p:attrName>
                                        </p:attrNameLst>
                                      </p:cBhvr>
                                      <p:to>
                                        <a:srgbClr val="FF0000"/>
                                      </p:to>
                                    </p:animClr>
                                  </p:childTnLst>
                                </p:cTn>
                              </p:par>
                            </p:childTnLst>
                          </p:cTn>
                        </p:par>
                        <p:par>
                          <p:cTn id="101" fill="hold">
                            <p:stCondLst>
                              <p:cond delay="500"/>
                            </p:stCondLst>
                            <p:childTnLst>
                              <p:par>
                                <p:cTn id="102" presetID="27" presetClass="entr" presetSubtype="0" fill="hold" grpId="0" nodeType="afterEffect">
                                  <p:stCondLst>
                                    <p:cond delay="0"/>
                                  </p:stCondLst>
                                  <p:iterate type="lt">
                                    <p:tmPct val="50000"/>
                                  </p:iterate>
                                  <p:childTnLst>
                                    <p:set>
                                      <p:cBhvr>
                                        <p:cTn id="103" dur="1" fill="hold">
                                          <p:stCondLst>
                                            <p:cond delay="0"/>
                                          </p:stCondLst>
                                        </p:cTn>
                                        <p:tgtEl>
                                          <p:spTgt spid="90154"/>
                                        </p:tgtEl>
                                        <p:attrNameLst>
                                          <p:attrName>style.visibility</p:attrName>
                                        </p:attrNameLst>
                                      </p:cBhvr>
                                      <p:to>
                                        <p:strVal val="visible"/>
                                      </p:to>
                                    </p:set>
                                    <p:anim calcmode="discrete" valueType="clr">
                                      <p:cBhvr override="childStyle">
                                        <p:cTn id="104" dur="80"/>
                                        <p:tgtEl>
                                          <p:spTgt spid="90154"/>
                                        </p:tgtEl>
                                        <p:attrNameLst>
                                          <p:attrName>style.color</p:attrName>
                                        </p:attrNameLst>
                                      </p:cBhvr>
                                      <p:tavLst>
                                        <p:tav tm="0">
                                          <p:val>
                                            <p:clrVal>
                                              <a:schemeClr val="accent2"/>
                                            </p:clrVal>
                                          </p:val>
                                        </p:tav>
                                        <p:tav tm="50000">
                                          <p:val>
                                            <p:clrVal>
                                              <a:schemeClr val="hlink"/>
                                            </p:clrVal>
                                          </p:val>
                                        </p:tav>
                                      </p:tavLst>
                                    </p:anim>
                                    <p:anim calcmode="discrete" valueType="clr">
                                      <p:cBhvr>
                                        <p:cTn id="105" dur="80"/>
                                        <p:tgtEl>
                                          <p:spTgt spid="90154"/>
                                        </p:tgtEl>
                                        <p:attrNameLst>
                                          <p:attrName>fillcolor</p:attrName>
                                        </p:attrNameLst>
                                      </p:cBhvr>
                                      <p:tavLst>
                                        <p:tav tm="0">
                                          <p:val>
                                            <p:clrVal>
                                              <a:schemeClr val="accent2"/>
                                            </p:clrVal>
                                          </p:val>
                                        </p:tav>
                                        <p:tav tm="50000">
                                          <p:val>
                                            <p:clrVal>
                                              <a:schemeClr val="hlink"/>
                                            </p:clrVal>
                                          </p:val>
                                        </p:tav>
                                      </p:tavLst>
                                    </p:anim>
                                    <p:set>
                                      <p:cBhvr>
                                        <p:cTn id="106" dur="80"/>
                                        <p:tgtEl>
                                          <p:spTgt spid="90154"/>
                                        </p:tgtEl>
                                        <p:attrNameLst>
                                          <p:attrName>fill.type</p:attrName>
                                        </p:attrNameLst>
                                      </p:cBhvr>
                                      <p:to>
                                        <p:strVal val="solid"/>
                                      </p:to>
                                    </p:set>
                                  </p:childTnLst>
                                </p:cTn>
                              </p:par>
                            </p:childTnLst>
                          </p:cTn>
                        </p:par>
                      </p:childTnLst>
                    </p:cTn>
                  </p:par>
                  <p:par>
                    <p:cTn id="107" fill="hold">
                      <p:stCondLst>
                        <p:cond delay="indefinite"/>
                      </p:stCondLst>
                      <p:childTnLst>
                        <p:par>
                          <p:cTn id="108" fill="hold">
                            <p:stCondLst>
                              <p:cond delay="0"/>
                            </p:stCondLst>
                            <p:childTnLst>
                              <p:par>
                                <p:cTn id="109" presetID="12" presetClass="entr" presetSubtype="1" fill="hold" nodeType="clickEffect">
                                  <p:stCondLst>
                                    <p:cond delay="0"/>
                                  </p:stCondLst>
                                  <p:childTnLst>
                                    <p:set>
                                      <p:cBhvr>
                                        <p:cTn id="110" dur="1" fill="hold">
                                          <p:stCondLst>
                                            <p:cond delay="0"/>
                                          </p:stCondLst>
                                        </p:cTn>
                                        <p:tgtEl>
                                          <p:spTgt spid="90155"/>
                                        </p:tgtEl>
                                        <p:attrNameLst>
                                          <p:attrName>style.visibility</p:attrName>
                                        </p:attrNameLst>
                                      </p:cBhvr>
                                      <p:to>
                                        <p:strVal val="visible"/>
                                      </p:to>
                                    </p:set>
                                    <p:animEffect transition="in" filter="slide(fromTop)">
                                      <p:cBhvr>
                                        <p:cTn id="111" dur="500"/>
                                        <p:tgtEl>
                                          <p:spTgt spid="90155"/>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grpId="1" nodeType="clickEffect">
                                  <p:stCondLst>
                                    <p:cond delay="0"/>
                                  </p:stCondLst>
                                  <p:iterate type="lt">
                                    <p:tmAbs val="0"/>
                                  </p:iterate>
                                  <p:childTnLst>
                                    <p:set>
                                      <p:cBhvr>
                                        <p:cTn id="115" dur="1" fill="hold">
                                          <p:stCondLst>
                                            <p:cond delay="0"/>
                                          </p:stCondLst>
                                        </p:cTn>
                                        <p:tgtEl>
                                          <p:spTgt spid="90154"/>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90155"/>
                                        </p:tgtEl>
                                        <p:attrNameLst>
                                          <p:attrName>style.visibility</p:attrName>
                                        </p:attrNameLst>
                                      </p:cBhvr>
                                      <p:to>
                                        <p:strVal val="hidden"/>
                                      </p:to>
                                    </p:set>
                                  </p:childTnLst>
                                </p:cTn>
                              </p:par>
                              <p:par>
                                <p:cTn id="118" presetID="3" presetClass="emph" presetSubtype="2" fill="hold" grpId="2" nodeType="withEffect">
                                  <p:stCondLst>
                                    <p:cond delay="0"/>
                                  </p:stCondLst>
                                  <p:childTnLst>
                                    <p:animClr clrSpc="rgb" dir="cw">
                                      <p:cBhvr override="childStyle">
                                        <p:cTn id="119" dur="500" fill="hold"/>
                                        <p:tgtEl>
                                          <p:spTgt spid="90145"/>
                                        </p:tgtEl>
                                        <p:attrNameLst>
                                          <p:attrName>style.color</p:attrName>
                                        </p:attrNameLst>
                                      </p:cBhvr>
                                      <p:to>
                                        <a:srgbClr val="000000"/>
                                      </p:to>
                                    </p:animClr>
                                  </p:childTnLst>
                                </p:cTn>
                              </p:par>
                              <p:par>
                                <p:cTn id="120" presetID="3" presetClass="emph" presetSubtype="2" fill="hold" grpId="1" nodeType="withEffect">
                                  <p:stCondLst>
                                    <p:cond delay="0"/>
                                  </p:stCondLst>
                                  <p:childTnLst>
                                    <p:animClr clrSpc="rgb" dir="cw">
                                      <p:cBhvr override="childStyle">
                                        <p:cTn id="121" dur="500" fill="hold"/>
                                        <p:tgtEl>
                                          <p:spTgt spid="90146"/>
                                        </p:tgtEl>
                                        <p:attrNameLst>
                                          <p:attrName>style.color</p:attrName>
                                        </p:attrNameLst>
                                      </p:cBhvr>
                                      <p:to>
                                        <a:srgbClr val="FF0000"/>
                                      </p:to>
                                    </p:animClr>
                                  </p:childTnLst>
                                </p:cTn>
                              </p:par>
                            </p:childTnLst>
                          </p:cTn>
                        </p:par>
                        <p:par>
                          <p:cTn id="122" fill="hold">
                            <p:stCondLst>
                              <p:cond delay="500"/>
                            </p:stCondLst>
                            <p:childTnLst>
                              <p:par>
                                <p:cTn id="123" presetID="27" presetClass="entr" presetSubtype="0" fill="hold" grpId="0" nodeType="afterEffect">
                                  <p:stCondLst>
                                    <p:cond delay="0"/>
                                  </p:stCondLst>
                                  <p:iterate type="lt">
                                    <p:tmPct val="50000"/>
                                  </p:iterate>
                                  <p:childTnLst>
                                    <p:set>
                                      <p:cBhvr>
                                        <p:cTn id="124" dur="1" fill="hold">
                                          <p:stCondLst>
                                            <p:cond delay="0"/>
                                          </p:stCondLst>
                                        </p:cTn>
                                        <p:tgtEl>
                                          <p:spTgt spid="90193"/>
                                        </p:tgtEl>
                                        <p:attrNameLst>
                                          <p:attrName>style.visibility</p:attrName>
                                        </p:attrNameLst>
                                      </p:cBhvr>
                                      <p:to>
                                        <p:strVal val="visible"/>
                                      </p:to>
                                    </p:set>
                                    <p:anim calcmode="discrete" valueType="clr">
                                      <p:cBhvr override="childStyle">
                                        <p:cTn id="125" dur="80"/>
                                        <p:tgtEl>
                                          <p:spTgt spid="90193"/>
                                        </p:tgtEl>
                                        <p:attrNameLst>
                                          <p:attrName>style.color</p:attrName>
                                        </p:attrNameLst>
                                      </p:cBhvr>
                                      <p:tavLst>
                                        <p:tav tm="0">
                                          <p:val>
                                            <p:clrVal>
                                              <a:schemeClr val="accent2"/>
                                            </p:clrVal>
                                          </p:val>
                                        </p:tav>
                                        <p:tav tm="50000">
                                          <p:val>
                                            <p:clrVal>
                                              <a:schemeClr val="hlink"/>
                                            </p:clrVal>
                                          </p:val>
                                        </p:tav>
                                      </p:tavLst>
                                    </p:anim>
                                    <p:anim calcmode="discrete" valueType="clr">
                                      <p:cBhvr>
                                        <p:cTn id="126" dur="80"/>
                                        <p:tgtEl>
                                          <p:spTgt spid="90193"/>
                                        </p:tgtEl>
                                        <p:attrNameLst>
                                          <p:attrName>fillcolor</p:attrName>
                                        </p:attrNameLst>
                                      </p:cBhvr>
                                      <p:tavLst>
                                        <p:tav tm="0">
                                          <p:val>
                                            <p:clrVal>
                                              <a:schemeClr val="accent2"/>
                                            </p:clrVal>
                                          </p:val>
                                        </p:tav>
                                        <p:tav tm="50000">
                                          <p:val>
                                            <p:clrVal>
                                              <a:schemeClr val="hlink"/>
                                            </p:clrVal>
                                          </p:val>
                                        </p:tav>
                                      </p:tavLst>
                                    </p:anim>
                                    <p:set>
                                      <p:cBhvr>
                                        <p:cTn id="127" dur="80"/>
                                        <p:tgtEl>
                                          <p:spTgt spid="90193"/>
                                        </p:tgtEl>
                                        <p:attrNameLst>
                                          <p:attrName>fill.type</p:attrName>
                                        </p:attrNameLst>
                                      </p:cBhvr>
                                      <p:to>
                                        <p:strVal val="solid"/>
                                      </p:to>
                                    </p:se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grpId="1" nodeType="clickEffect">
                                  <p:stCondLst>
                                    <p:cond delay="0"/>
                                  </p:stCondLst>
                                  <p:iterate type="lt">
                                    <p:tmAbs val="0"/>
                                  </p:iterate>
                                  <p:childTnLst>
                                    <p:set>
                                      <p:cBhvr>
                                        <p:cTn id="131" dur="1" fill="hold">
                                          <p:stCondLst>
                                            <p:cond delay="0"/>
                                          </p:stCondLst>
                                        </p:cTn>
                                        <p:tgtEl>
                                          <p:spTgt spid="90193"/>
                                        </p:tgtEl>
                                        <p:attrNameLst>
                                          <p:attrName>style.visibility</p:attrName>
                                        </p:attrNameLst>
                                      </p:cBhvr>
                                      <p:to>
                                        <p:strVal val="hidden"/>
                                      </p:to>
                                    </p:set>
                                  </p:childTnLst>
                                </p:cTn>
                              </p:par>
                              <p:par>
                                <p:cTn id="132" presetID="3" presetClass="emph" presetSubtype="2" fill="hold" grpId="2" nodeType="withEffect">
                                  <p:stCondLst>
                                    <p:cond delay="0"/>
                                  </p:stCondLst>
                                  <p:childTnLst>
                                    <p:animClr clrSpc="rgb" dir="cw">
                                      <p:cBhvr override="childStyle">
                                        <p:cTn id="133" dur="500" fill="hold"/>
                                        <p:tgtEl>
                                          <p:spTgt spid="90146"/>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7" grpId="0" animBg="1"/>
      <p:bldP spid="90117" grpId="1" animBg="1"/>
      <p:bldP spid="90118" grpId="0"/>
      <p:bldP spid="90118" grpId="1"/>
      <p:bldP spid="90119" grpId="0"/>
      <p:bldP spid="90142" grpId="0"/>
      <p:bldP spid="90142" grpId="1"/>
      <p:bldP spid="90142" grpId="2"/>
      <p:bldP spid="90143" grpId="0"/>
      <p:bldP spid="90143" grpId="1"/>
      <p:bldP spid="90143" grpId="2"/>
      <p:bldP spid="90144" grpId="0"/>
      <p:bldP spid="90144" grpId="1"/>
      <p:bldP spid="90144" grpId="2"/>
      <p:bldP spid="90145" grpId="0"/>
      <p:bldP spid="90145" grpId="1"/>
      <p:bldP spid="90145" grpId="2"/>
      <p:bldP spid="90146" grpId="0"/>
      <p:bldP spid="90146" grpId="1"/>
      <p:bldP spid="90146" grpId="2"/>
      <p:bldP spid="90147" grpId="0"/>
      <p:bldP spid="90148" grpId="0"/>
      <p:bldP spid="90149" grpId="0"/>
      <p:bldP spid="90150" grpId="0"/>
      <p:bldP spid="90151" grpId="0" animBg="1"/>
      <p:bldP spid="90151" grpId="1" animBg="1"/>
      <p:bldP spid="90152" grpId="0" animBg="1"/>
      <p:bldP spid="90152" grpId="1" animBg="1"/>
      <p:bldP spid="90153" grpId="0" animBg="1"/>
      <p:bldP spid="90153" grpId="1" animBg="1"/>
      <p:bldP spid="90154" grpId="0" animBg="1"/>
      <p:bldP spid="90154" grpId="1" animBg="1"/>
      <p:bldP spid="90193" grpId="0" animBg="1"/>
      <p:bldP spid="90193" grpId="1"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1">
            <a:extLst>
              <a:ext uri="{FF2B5EF4-FFF2-40B4-BE49-F238E27FC236}">
                <a16:creationId xmlns:a16="http://schemas.microsoft.com/office/drawing/2014/main" id="{EEDB6F49-B4DF-6C9C-AB69-01D10107F0B9}"/>
              </a:ext>
            </a:extLst>
          </p:cNvPr>
          <p:cNvSpPr>
            <a:spLocks noChangeArrowheads="1"/>
          </p:cNvSpPr>
          <p:nvPr/>
        </p:nvSpPr>
        <p:spPr bwMode="auto">
          <a:xfrm>
            <a:off x="2432695" y="2460079"/>
            <a:ext cx="7335194" cy="2457083"/>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lnSpc>
                <a:spcPct val="113000"/>
              </a:lnSpc>
            </a:pPr>
            <a:r>
              <a:rPr kumimoji="1" lang="en-US" altLang="zh-CN" sz="1700" dirty="0">
                <a:latin typeface="Arial" panose="020B0604020202020204" pitchFamily="34" charset="0"/>
                <a:ea typeface="宋体" panose="02010600030101010101" pitchFamily="2" charset="-122"/>
              </a:rPr>
              <a:t>OS_EXT  OS_TCB    *OSTCBCur; </a:t>
            </a:r>
          </a:p>
          <a:p>
            <a:pPr algn="just">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OSTCBFreeList</a:t>
            </a:r>
            <a:r>
              <a:rPr kumimoji="1" lang="en-US" altLang="zh-CN" sz="1700" dirty="0">
                <a:latin typeface="Arial" panose="020B0604020202020204" pitchFamily="34" charset="0"/>
                <a:ea typeface="宋体" panose="02010600030101010101" pitchFamily="2" charset="-122"/>
              </a:rPr>
              <a:t>; </a:t>
            </a:r>
          </a:p>
          <a:p>
            <a:pPr algn="just">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OSTCBHighRdy</a:t>
            </a:r>
            <a:r>
              <a:rPr kumimoji="1" lang="en-US" altLang="zh-CN" sz="1700" dirty="0">
                <a:latin typeface="Arial" panose="020B0604020202020204" pitchFamily="34" charset="0"/>
                <a:ea typeface="宋体" panose="02010600030101010101" pitchFamily="2" charset="-122"/>
              </a:rPr>
              <a:t>;</a:t>
            </a:r>
          </a:p>
          <a:p>
            <a:pPr algn="just">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OSTCBList</a:t>
            </a:r>
            <a:r>
              <a:rPr kumimoji="1" lang="en-US" altLang="zh-CN" sz="1700" dirty="0">
                <a:latin typeface="Arial" panose="020B0604020202020204" pitchFamily="34" charset="0"/>
                <a:ea typeface="宋体" panose="02010600030101010101" pitchFamily="2" charset="-122"/>
              </a:rPr>
              <a:t>; </a:t>
            </a:r>
          </a:p>
          <a:p>
            <a:pPr algn="just">
              <a:lnSpc>
                <a:spcPct val="113000"/>
              </a:lnSpc>
            </a:pPr>
            <a:r>
              <a:rPr kumimoji="1" lang="en-US" altLang="zh-CN" sz="1700" dirty="0">
                <a:latin typeface="Arial" panose="020B0604020202020204" pitchFamily="34" charset="0"/>
                <a:ea typeface="宋体" panose="02010600030101010101" pitchFamily="2" charset="-122"/>
              </a:rPr>
              <a:t>OS_EXT  OS_TCB    *OSTCBPrioTbl[OS_LOWEST_PRIO + 1]; </a:t>
            </a:r>
          </a:p>
          <a:p>
            <a:pPr algn="just">
              <a:lnSpc>
                <a:spcPct val="113000"/>
              </a:lnSpc>
            </a:pPr>
            <a:endParaRPr kumimoji="1" lang="en-US" altLang="zh-CN" sz="1700" dirty="0">
              <a:latin typeface="Arial" panose="020B0604020202020204" pitchFamily="34" charset="0"/>
              <a:ea typeface="宋体" panose="02010600030101010101" pitchFamily="2" charset="-122"/>
            </a:endParaRPr>
          </a:p>
          <a:p>
            <a:pPr>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OSTCBTbl</a:t>
            </a:r>
            <a:r>
              <a:rPr kumimoji="1" lang="en-US" altLang="zh-CN" sz="1700" dirty="0">
                <a:latin typeface="Arial" panose="020B0604020202020204" pitchFamily="34" charset="0"/>
                <a:ea typeface="宋体" panose="02010600030101010101" pitchFamily="2" charset="-122"/>
              </a:rPr>
              <a:t>[OS_MAX_TASKS+OS_N_SYS_TASKS];</a:t>
            </a:r>
          </a:p>
          <a:p>
            <a:pPr algn="just">
              <a:lnSpc>
                <a:spcPct val="113000"/>
              </a:lnSpc>
            </a:pPr>
            <a:endParaRPr kumimoji="1" lang="en-US" altLang="zh-CN" sz="1700" dirty="0">
              <a:latin typeface="Arial" panose="020B0604020202020204" pitchFamily="34" charset="0"/>
              <a:ea typeface="宋体" panose="02010600030101010101" pitchFamily="2" charset="-122"/>
            </a:endParaRPr>
          </a:p>
        </p:txBody>
      </p:sp>
      <p:grpSp>
        <p:nvGrpSpPr>
          <p:cNvPr id="5" name="Group 9">
            <a:extLst>
              <a:ext uri="{FF2B5EF4-FFF2-40B4-BE49-F238E27FC236}">
                <a16:creationId xmlns:a16="http://schemas.microsoft.com/office/drawing/2014/main" id="{A69AFB5B-B179-C01D-91AC-63A0C60B7A21}"/>
              </a:ext>
            </a:extLst>
          </p:cNvPr>
          <p:cNvGrpSpPr/>
          <p:nvPr/>
        </p:nvGrpSpPr>
        <p:grpSpPr bwMode="auto">
          <a:xfrm>
            <a:off x="2433638" y="2516738"/>
            <a:ext cx="7321550" cy="288925"/>
            <a:chOff x="627" y="2075"/>
            <a:chExt cx="4612" cy="182"/>
          </a:xfrm>
        </p:grpSpPr>
        <p:sp>
          <p:nvSpPr>
            <p:cNvPr id="6" name="Rectangle 10">
              <a:extLst>
                <a:ext uri="{FF2B5EF4-FFF2-40B4-BE49-F238E27FC236}">
                  <a16:creationId xmlns:a16="http://schemas.microsoft.com/office/drawing/2014/main" id="{6DC0A9CA-9D9B-261C-522C-273A22005184}"/>
                </a:ext>
              </a:extLst>
            </p:cNvPr>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11">
              <a:extLst>
                <a:ext uri="{FF2B5EF4-FFF2-40B4-BE49-F238E27FC236}">
                  <a16:creationId xmlns:a16="http://schemas.microsoft.com/office/drawing/2014/main" id="{4675F49F-2614-9482-F94F-10BC410DD2A7}"/>
                </a:ext>
              </a:extLst>
            </p:cNvPr>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指向当前运行的</a:t>
              </a:r>
              <a:r>
                <a:rPr kumimoji="1" lang="en-US" altLang="zh-CN" dirty="0">
                  <a:ea typeface="宋体" panose="02010600030101010101" pitchFamily="2" charset="-122"/>
                </a:rPr>
                <a:t>TCB</a:t>
              </a:r>
              <a:r>
                <a:rPr kumimoji="1" lang="zh-CN" altLang="pt-BR" dirty="0">
                  <a:ea typeface="宋体" panose="02010600030101010101" pitchFamily="2" charset="-122"/>
                </a:rPr>
                <a:t>的指针</a:t>
              </a:r>
              <a:endParaRPr kumimoji="1" lang="zh-CN" altLang="en-US" dirty="0">
                <a:ea typeface="宋体" panose="02010600030101010101" pitchFamily="2" charset="-122"/>
              </a:endParaRPr>
            </a:p>
          </p:txBody>
        </p:sp>
      </p:grpSp>
      <p:sp>
        <p:nvSpPr>
          <p:cNvPr id="8" name="AutoShape 3">
            <a:extLst>
              <a:ext uri="{FF2B5EF4-FFF2-40B4-BE49-F238E27FC236}">
                <a16:creationId xmlns:a16="http://schemas.microsoft.com/office/drawing/2014/main" id="{1453DF82-F5C6-EED8-0825-F90426459C8E}"/>
              </a:ext>
            </a:extLst>
          </p:cNvPr>
          <p:cNvSpPr>
            <a:spLocks noChangeArrowheads="1"/>
          </p:cNvSpPr>
          <p:nvPr/>
        </p:nvSpPr>
        <p:spPr bwMode="auto">
          <a:xfrm>
            <a:off x="1911306" y="396680"/>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最小内核</a:t>
            </a:r>
            <a:r>
              <a:rPr lang="zh-CN" altLang="en-US" sz="1400">
                <a:ea typeface="宋体" panose="02010600030101010101" pitchFamily="2" charset="-122"/>
              </a:rPr>
              <a:t> </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r>
              <a:rPr lang="zh-CN" altLang="en-US">
                <a:latin typeface="Arial" panose="020B0604020202020204" pitchFamily="34" charset="0"/>
                <a:ea typeface="宋体" panose="02010600030101010101" pitchFamily="2" charset="-122"/>
              </a:rPr>
              <a:t> </a:t>
            </a:r>
          </a:p>
        </p:txBody>
      </p:sp>
      <p:sp>
        <p:nvSpPr>
          <p:cNvPr id="9" name="Line 4">
            <a:extLst>
              <a:ext uri="{FF2B5EF4-FFF2-40B4-BE49-F238E27FC236}">
                <a16:creationId xmlns:a16="http://schemas.microsoft.com/office/drawing/2014/main" id="{0CDCA0B5-23C6-E840-319B-D3F0165F1C20}"/>
              </a:ext>
            </a:extLst>
          </p:cNvPr>
          <p:cNvSpPr>
            <a:spLocks noChangeShapeType="1"/>
          </p:cNvSpPr>
          <p:nvPr/>
        </p:nvSpPr>
        <p:spPr bwMode="auto">
          <a:xfrm>
            <a:off x="4864056" y="899917"/>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AutoShape 5">
            <a:extLst>
              <a:ext uri="{FF2B5EF4-FFF2-40B4-BE49-F238E27FC236}">
                <a16:creationId xmlns:a16="http://schemas.microsoft.com/office/drawing/2014/main" id="{DF13F6A8-1E5A-AD58-BDE4-B316B6169A72}"/>
              </a:ext>
            </a:extLst>
          </p:cNvPr>
          <p:cNvSpPr>
            <a:spLocks noChangeArrowheads="1"/>
          </p:cNvSpPr>
          <p:nvPr/>
        </p:nvSpPr>
        <p:spPr bwMode="gray">
          <a:xfrm>
            <a:off x="5602243" y="283372"/>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任务控制块（</a:t>
            </a:r>
            <a:r>
              <a:rPr lang="en-US" altLang="zh-CN" sz="2400" b="1">
                <a:solidFill>
                  <a:schemeClr val="bg1"/>
                </a:solidFill>
                <a:latin typeface="Arial" panose="020B0604020202020204" pitchFamily="34" charset="0"/>
                <a:ea typeface="宋体" panose="02010600030101010101" pitchFamily="2" charset="-122"/>
              </a:rPr>
              <a:t>OS_TCB</a:t>
            </a:r>
            <a:r>
              <a:rPr lang="zh-CN" altLang="en-US" sz="2400" b="1">
                <a:solidFill>
                  <a:schemeClr val="bg1"/>
                </a:solidFill>
                <a:latin typeface="Arial" panose="020B0604020202020204" pitchFamily="34" charset="0"/>
                <a:ea typeface="宋体" panose="02010600030101010101" pitchFamily="2" charset="-122"/>
              </a:rPr>
              <a:t>）</a:t>
            </a:r>
            <a:r>
              <a:rPr lang="zh-CN" altLang="en-US">
                <a:ea typeface="宋体" panose="02010600030101010101" pitchFamily="2" charset="-122"/>
              </a:rPr>
              <a:t> </a:t>
            </a:r>
            <a:r>
              <a:rPr lang="zh-CN" altLang="en-US" sz="2400" b="1">
                <a:solidFill>
                  <a:schemeClr val="bg1"/>
                </a:solidFill>
                <a:latin typeface="Arial" panose="020B0604020202020204" pitchFamily="34" charset="0"/>
                <a:ea typeface="宋体" panose="02010600030101010101" pitchFamily="2" charset="-122"/>
              </a:rPr>
              <a:t> </a:t>
            </a:r>
            <a:r>
              <a:rPr lang="zh-CN" altLang="en-US" sz="2400" b="1">
                <a:solidFill>
                  <a:schemeClr val="bg1"/>
                </a:solidFill>
                <a:latin typeface="Arial" panose="020B0604020202020204" pitchFamily="34" charset="0"/>
                <a:ea typeface="宋体" panose="02010600030101010101" pitchFamily="2" charset="-122"/>
                <a:hlinkClick r:id="rId2" action="ppaction://hlinksldjump"/>
              </a:rPr>
              <a:t> </a:t>
            </a:r>
            <a:endParaRPr lang="zh-CN" altLang="en-US" sz="2400" b="1">
              <a:solidFill>
                <a:schemeClr val="bg1"/>
              </a:solidFill>
              <a:latin typeface="Arial" panose="020B0604020202020204" pitchFamily="34" charset="0"/>
              <a:ea typeface="宋体" panose="02010600030101010101" pitchFamily="2" charset="-122"/>
            </a:endParaRPr>
          </a:p>
        </p:txBody>
      </p:sp>
      <p:sp>
        <p:nvSpPr>
          <p:cNvPr id="11" name="Rectangle 6">
            <a:extLst>
              <a:ext uri="{FF2B5EF4-FFF2-40B4-BE49-F238E27FC236}">
                <a16:creationId xmlns:a16="http://schemas.microsoft.com/office/drawing/2014/main" id="{31C5A1AB-7EFD-3049-AE9A-2F6CD14C08EB}"/>
              </a:ext>
            </a:extLst>
          </p:cNvPr>
          <p:cNvSpPr>
            <a:spLocks noChangeArrowheads="1"/>
          </p:cNvSpPr>
          <p:nvPr/>
        </p:nvSpPr>
        <p:spPr bwMode="auto">
          <a:xfrm>
            <a:off x="1524001" y="30035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 name="Rectangle 7">
            <a:extLst>
              <a:ext uri="{FF2B5EF4-FFF2-40B4-BE49-F238E27FC236}">
                <a16:creationId xmlns:a16="http://schemas.microsoft.com/office/drawing/2014/main" id="{8BDBF276-2F8D-F95D-774F-6538DE8F0FDE}"/>
              </a:ext>
            </a:extLst>
          </p:cNvPr>
          <p:cNvSpPr>
            <a:spLocks noChangeArrowheads="1"/>
          </p:cNvSpPr>
          <p:nvPr/>
        </p:nvSpPr>
        <p:spPr bwMode="auto">
          <a:xfrm>
            <a:off x="1524001" y="1377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3" name="Group 15">
            <a:extLst>
              <a:ext uri="{FF2B5EF4-FFF2-40B4-BE49-F238E27FC236}">
                <a16:creationId xmlns:a16="http://schemas.microsoft.com/office/drawing/2014/main" id="{6AEE1C15-FEA6-9388-ECF5-267202955393}"/>
              </a:ext>
            </a:extLst>
          </p:cNvPr>
          <p:cNvGrpSpPr/>
          <p:nvPr/>
        </p:nvGrpSpPr>
        <p:grpSpPr bwMode="auto">
          <a:xfrm>
            <a:off x="2433638" y="2805662"/>
            <a:ext cx="7321550" cy="287338"/>
            <a:chOff x="627" y="2256"/>
            <a:chExt cx="4612" cy="182"/>
          </a:xfrm>
        </p:grpSpPr>
        <p:sp>
          <p:nvSpPr>
            <p:cNvPr id="14" name="Rectangle 16">
              <a:extLst>
                <a:ext uri="{FF2B5EF4-FFF2-40B4-BE49-F238E27FC236}">
                  <a16:creationId xmlns:a16="http://schemas.microsoft.com/office/drawing/2014/main" id="{82CCDBE6-96CC-156D-9E38-E3C68A3E2D8C}"/>
                </a:ext>
              </a:extLst>
            </p:cNvPr>
            <p:cNvSpPr>
              <a:spLocks noChangeArrowheads="1"/>
            </p:cNvSpPr>
            <p:nvPr/>
          </p:nvSpPr>
          <p:spPr bwMode="auto">
            <a:xfrm>
              <a:off x="627" y="2256"/>
              <a:ext cx="4612"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Text Box 17">
              <a:extLst>
                <a:ext uri="{FF2B5EF4-FFF2-40B4-BE49-F238E27FC236}">
                  <a16:creationId xmlns:a16="http://schemas.microsoft.com/office/drawing/2014/main" id="{195D28D2-D2D5-99A7-E82A-895BE871BEE7}"/>
                </a:ext>
              </a:extLst>
            </p:cNvPr>
            <p:cNvSpPr txBox="1">
              <a:spLocks noChangeArrowheads="1"/>
            </p:cNvSpPr>
            <p:nvPr/>
          </p:nvSpPr>
          <p:spPr bwMode="auto">
            <a:xfrm>
              <a:off x="636" y="225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a:ea typeface="宋体" panose="02010600030101010101" pitchFamily="2" charset="-122"/>
                </a:rPr>
                <a:t>指向空闲</a:t>
              </a:r>
              <a:r>
                <a:rPr kumimoji="1" lang="en-US" altLang="zh-CN">
                  <a:ea typeface="宋体" panose="02010600030101010101" pitchFamily="2" charset="-122"/>
                </a:rPr>
                <a:t>TCB</a:t>
              </a:r>
              <a:r>
                <a:rPr kumimoji="1" lang="zh-CN" altLang="pt-BR">
                  <a:ea typeface="宋体" panose="02010600030101010101" pitchFamily="2" charset="-122"/>
                </a:rPr>
                <a:t>链表的指针</a:t>
              </a:r>
              <a:endParaRPr kumimoji="1" lang="zh-CN" altLang="en-US">
                <a:ea typeface="宋体" panose="02010600030101010101" pitchFamily="2" charset="-122"/>
              </a:endParaRPr>
            </a:p>
          </p:txBody>
        </p:sp>
      </p:grpSp>
      <p:grpSp>
        <p:nvGrpSpPr>
          <p:cNvPr id="16" name="Group 18">
            <a:extLst>
              <a:ext uri="{FF2B5EF4-FFF2-40B4-BE49-F238E27FC236}">
                <a16:creationId xmlns:a16="http://schemas.microsoft.com/office/drawing/2014/main" id="{3323CA16-AF0D-2D37-EEF1-945EA662E193}"/>
              </a:ext>
            </a:extLst>
          </p:cNvPr>
          <p:cNvGrpSpPr/>
          <p:nvPr/>
        </p:nvGrpSpPr>
        <p:grpSpPr bwMode="auto">
          <a:xfrm>
            <a:off x="2433638" y="3091413"/>
            <a:ext cx="7321550" cy="288925"/>
            <a:chOff x="627" y="2432"/>
            <a:chExt cx="4612" cy="182"/>
          </a:xfrm>
        </p:grpSpPr>
        <p:sp>
          <p:nvSpPr>
            <p:cNvPr id="17" name="Rectangle 19">
              <a:extLst>
                <a:ext uri="{FF2B5EF4-FFF2-40B4-BE49-F238E27FC236}">
                  <a16:creationId xmlns:a16="http://schemas.microsoft.com/office/drawing/2014/main" id="{3522EC95-6C20-D183-2704-A20ABC4A0E5C}"/>
                </a:ext>
              </a:extLst>
            </p:cNvPr>
            <p:cNvSpPr>
              <a:spLocks noChangeArrowheads="1"/>
            </p:cNvSpPr>
            <p:nvPr/>
          </p:nvSpPr>
          <p:spPr bwMode="auto">
            <a:xfrm>
              <a:off x="627" y="2432"/>
              <a:ext cx="4612"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20">
              <a:extLst>
                <a:ext uri="{FF2B5EF4-FFF2-40B4-BE49-F238E27FC236}">
                  <a16:creationId xmlns:a16="http://schemas.microsoft.com/office/drawing/2014/main" id="{EDC9DD0D-598F-C004-6A42-9B623C004F31}"/>
                </a:ext>
              </a:extLst>
            </p:cNvPr>
            <p:cNvSpPr txBox="1">
              <a:spLocks noChangeArrowheads="1"/>
            </p:cNvSpPr>
            <p:nvPr/>
          </p:nvSpPr>
          <p:spPr bwMode="auto">
            <a:xfrm>
              <a:off x="636" y="2433"/>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指向将要运行的任务控制块的指针</a:t>
              </a:r>
              <a:endParaRPr kumimoji="1" lang="zh-CN" altLang="en-US" dirty="0">
                <a:ea typeface="宋体" panose="02010600030101010101" pitchFamily="2" charset="-122"/>
              </a:endParaRPr>
            </a:p>
          </p:txBody>
        </p:sp>
      </p:grpSp>
      <p:grpSp>
        <p:nvGrpSpPr>
          <p:cNvPr id="19" name="Group 21">
            <a:extLst>
              <a:ext uri="{FF2B5EF4-FFF2-40B4-BE49-F238E27FC236}">
                <a16:creationId xmlns:a16="http://schemas.microsoft.com/office/drawing/2014/main" id="{F8C18359-419F-5214-3597-0A6FA8C212ED}"/>
              </a:ext>
            </a:extLst>
          </p:cNvPr>
          <p:cNvGrpSpPr/>
          <p:nvPr/>
        </p:nvGrpSpPr>
        <p:grpSpPr bwMode="auto">
          <a:xfrm>
            <a:off x="2432050" y="3380338"/>
            <a:ext cx="7321550" cy="288925"/>
            <a:chOff x="627" y="2614"/>
            <a:chExt cx="4612" cy="182"/>
          </a:xfrm>
        </p:grpSpPr>
        <p:sp>
          <p:nvSpPr>
            <p:cNvPr id="20" name="Rectangle 22">
              <a:extLst>
                <a:ext uri="{FF2B5EF4-FFF2-40B4-BE49-F238E27FC236}">
                  <a16:creationId xmlns:a16="http://schemas.microsoft.com/office/drawing/2014/main" id="{F0A3555B-4206-7A01-CFD3-E10817029D7E}"/>
                </a:ext>
              </a:extLst>
            </p:cNvPr>
            <p:cNvSpPr>
              <a:spLocks noChangeArrowheads="1"/>
            </p:cNvSpPr>
            <p:nvPr/>
          </p:nvSpPr>
          <p:spPr bwMode="auto">
            <a:xfrm>
              <a:off x="627" y="2614"/>
              <a:ext cx="4612"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Text Box 23">
              <a:extLst>
                <a:ext uri="{FF2B5EF4-FFF2-40B4-BE49-F238E27FC236}">
                  <a16:creationId xmlns:a16="http://schemas.microsoft.com/office/drawing/2014/main" id="{FF3215EE-121F-E0DF-7FBC-03DE558AEE82}"/>
                </a:ext>
              </a:extLst>
            </p:cNvPr>
            <p:cNvSpPr txBox="1">
              <a:spLocks noChangeArrowheads="1"/>
            </p:cNvSpPr>
            <p:nvPr/>
          </p:nvSpPr>
          <p:spPr bwMode="auto">
            <a:xfrm>
              <a:off x="636" y="2615"/>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总是指向最后建立的任务的</a:t>
              </a:r>
              <a:r>
                <a:rPr kumimoji="1" lang="zh-CN" altLang="pt-BR">
                  <a:ea typeface="宋体" panose="02010600030101010101" pitchFamily="2" charset="-122"/>
                </a:rPr>
                <a:t>指针</a:t>
              </a:r>
              <a:endParaRPr kumimoji="1" lang="zh-CN" altLang="en-US">
                <a:ea typeface="宋体" panose="02010600030101010101" pitchFamily="2" charset="-122"/>
              </a:endParaRPr>
            </a:p>
          </p:txBody>
        </p:sp>
      </p:grpSp>
      <p:sp>
        <p:nvSpPr>
          <p:cNvPr id="22" name="Rectangle 50">
            <a:extLst>
              <a:ext uri="{FF2B5EF4-FFF2-40B4-BE49-F238E27FC236}">
                <a16:creationId xmlns:a16="http://schemas.microsoft.com/office/drawing/2014/main" id="{9E63A2DA-4201-4EDB-E5B0-3370456EDF7C}"/>
              </a:ext>
            </a:extLst>
          </p:cNvPr>
          <p:cNvSpPr>
            <a:spLocks noChangeArrowheads="1"/>
          </p:cNvSpPr>
          <p:nvPr/>
        </p:nvSpPr>
        <p:spPr bwMode="auto">
          <a:xfrm>
            <a:off x="1269242" y="1348215"/>
            <a:ext cx="948519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eaLnBrk="1" hangingPunct="1"/>
            <a:r>
              <a:rPr kumimoji="1" lang="en-US" altLang="zh-CN" sz="2400" dirty="0">
                <a:ea typeface="华文新魏" panose="02010800040101010101" pitchFamily="2" charset="-122"/>
              </a:rPr>
              <a:t>        </a:t>
            </a:r>
            <a:r>
              <a:rPr kumimoji="1" lang="zh-CN" altLang="en-US" sz="2400" dirty="0">
                <a:ea typeface="华文新魏" panose="02010800040101010101" pitchFamily="2" charset="-122"/>
              </a:rPr>
              <a:t>在</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中定义了几个与任务控制块相关的数组和指针</a:t>
            </a:r>
            <a:r>
              <a:rPr kumimoji="1" lang="en-US" altLang="zh-CN" sz="2400" dirty="0">
                <a:ea typeface="华文新魏" panose="02010800040101010101" pitchFamily="2" charset="-122"/>
              </a:rPr>
              <a:t>, </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最小内核定义了</a:t>
            </a:r>
            <a:r>
              <a:rPr kumimoji="1" lang="zh-CN" altLang="en-US" sz="2400" dirty="0">
                <a:solidFill>
                  <a:srgbClr val="00B050"/>
                </a:solidFill>
                <a:ea typeface="华文新魏" panose="02010800040101010101" pitchFamily="2" charset="-122"/>
              </a:rPr>
              <a:t>一个数组</a:t>
            </a:r>
            <a:r>
              <a:rPr kumimoji="1" lang="zh-CN" altLang="en-US" sz="2400" dirty="0">
                <a:ea typeface="华文新魏" panose="02010800040101010101" pitchFamily="2" charset="-122"/>
              </a:rPr>
              <a:t>、</a:t>
            </a:r>
            <a:r>
              <a:rPr kumimoji="1" lang="en-US" altLang="zh-CN" sz="2400" dirty="0">
                <a:solidFill>
                  <a:srgbClr val="FF0000"/>
                </a:solidFill>
                <a:ea typeface="华文新魏" panose="02010800040101010101" pitchFamily="2" charset="-122"/>
              </a:rPr>
              <a:t>4</a:t>
            </a:r>
            <a:r>
              <a:rPr kumimoji="1" lang="zh-CN" altLang="en-US" sz="2400" dirty="0">
                <a:solidFill>
                  <a:srgbClr val="FF0000"/>
                </a:solidFill>
                <a:ea typeface="华文新魏" panose="02010800040101010101" pitchFamily="2" charset="-122"/>
              </a:rPr>
              <a:t>个指针</a:t>
            </a:r>
            <a:r>
              <a:rPr kumimoji="1" lang="zh-CN" altLang="en-US" sz="2400" dirty="0">
                <a:ea typeface="华文新魏" panose="02010800040101010101" pitchFamily="2" charset="-122"/>
              </a:rPr>
              <a:t>和一个</a:t>
            </a:r>
            <a:r>
              <a:rPr kumimoji="1" lang="zh-CN" altLang="en-US" sz="2400" dirty="0">
                <a:solidFill>
                  <a:srgbClr val="0070C0"/>
                </a:solidFill>
                <a:ea typeface="华文新魏" panose="02010800040101010101" pitchFamily="2" charset="-122"/>
              </a:rPr>
              <a:t>指针数组 </a:t>
            </a:r>
            <a:r>
              <a:rPr kumimoji="1" lang="zh-CN" altLang="en-US" sz="2400" dirty="0">
                <a:ea typeface="华文新魏" panose="02010800040101010101" pitchFamily="2" charset="-122"/>
              </a:rPr>
              <a:t>。</a:t>
            </a:r>
          </a:p>
        </p:txBody>
      </p:sp>
      <p:grpSp>
        <p:nvGrpSpPr>
          <p:cNvPr id="23" name="Group 55">
            <a:extLst>
              <a:ext uri="{FF2B5EF4-FFF2-40B4-BE49-F238E27FC236}">
                <a16:creationId xmlns:a16="http://schemas.microsoft.com/office/drawing/2014/main" id="{D2198A9A-6768-4248-9006-9791C7DB7A8C}"/>
              </a:ext>
            </a:extLst>
          </p:cNvPr>
          <p:cNvGrpSpPr/>
          <p:nvPr/>
        </p:nvGrpSpPr>
        <p:grpSpPr bwMode="auto">
          <a:xfrm>
            <a:off x="2432050" y="3669263"/>
            <a:ext cx="7321550" cy="288925"/>
            <a:chOff x="627" y="2075"/>
            <a:chExt cx="4612" cy="182"/>
          </a:xfrm>
        </p:grpSpPr>
        <p:sp>
          <p:nvSpPr>
            <p:cNvPr id="24" name="Rectangle 56">
              <a:extLst>
                <a:ext uri="{FF2B5EF4-FFF2-40B4-BE49-F238E27FC236}">
                  <a16:creationId xmlns:a16="http://schemas.microsoft.com/office/drawing/2014/main" id="{4529630F-B38F-BE52-C7F5-DFBDB185C125}"/>
                </a:ext>
              </a:extLst>
            </p:cNvPr>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Text Box 57">
              <a:extLst>
                <a:ext uri="{FF2B5EF4-FFF2-40B4-BE49-F238E27FC236}">
                  <a16:creationId xmlns:a16="http://schemas.microsoft.com/office/drawing/2014/main" id="{9935DD73-5CCE-EBB4-6F38-8C6312FEB2BE}"/>
                </a:ext>
              </a:extLst>
            </p:cNvPr>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endParaRPr kumimoji="1" lang="zh-CN" altLang="zh-CN">
                <a:ea typeface="宋体" panose="02010600030101010101" pitchFamily="2" charset="-122"/>
              </a:endParaRPr>
            </a:p>
          </p:txBody>
        </p:sp>
      </p:grpSp>
      <p:grpSp>
        <p:nvGrpSpPr>
          <p:cNvPr id="26" name="Group 58">
            <a:extLst>
              <a:ext uri="{FF2B5EF4-FFF2-40B4-BE49-F238E27FC236}">
                <a16:creationId xmlns:a16="http://schemas.microsoft.com/office/drawing/2014/main" id="{5D18A8A8-E46D-BA49-3560-C61093D78343}"/>
              </a:ext>
            </a:extLst>
          </p:cNvPr>
          <p:cNvGrpSpPr/>
          <p:nvPr/>
        </p:nvGrpSpPr>
        <p:grpSpPr bwMode="auto">
          <a:xfrm>
            <a:off x="2432050" y="3956601"/>
            <a:ext cx="7321550" cy="288925"/>
            <a:chOff x="627" y="2075"/>
            <a:chExt cx="4612" cy="182"/>
          </a:xfrm>
        </p:grpSpPr>
        <p:sp>
          <p:nvSpPr>
            <p:cNvPr id="27" name="Rectangle 59">
              <a:extLst>
                <a:ext uri="{FF2B5EF4-FFF2-40B4-BE49-F238E27FC236}">
                  <a16:creationId xmlns:a16="http://schemas.microsoft.com/office/drawing/2014/main" id="{0061ABDD-55BD-70DD-189A-A69D5B04D497}"/>
                </a:ext>
              </a:extLst>
            </p:cNvPr>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60">
              <a:extLst>
                <a:ext uri="{FF2B5EF4-FFF2-40B4-BE49-F238E27FC236}">
                  <a16:creationId xmlns:a16="http://schemas.microsoft.com/office/drawing/2014/main" id="{92BF455A-9724-38DC-375A-5E2B6C41C88A}"/>
                </a:ext>
              </a:extLst>
            </p:cNvPr>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指向优先级任务控制块</a:t>
              </a:r>
              <a:endParaRPr kumimoji="1" lang="zh-CN" altLang="en-US" dirty="0">
                <a:ea typeface="宋体" panose="02010600030101010101" pitchFamily="2" charset="-122"/>
              </a:endParaRPr>
            </a:p>
          </p:txBody>
        </p:sp>
      </p:grpSp>
      <p:grpSp>
        <p:nvGrpSpPr>
          <p:cNvPr id="29" name="Group 61">
            <a:extLst>
              <a:ext uri="{FF2B5EF4-FFF2-40B4-BE49-F238E27FC236}">
                <a16:creationId xmlns:a16="http://schemas.microsoft.com/office/drawing/2014/main" id="{3812B5B8-AAD8-BE89-1F1C-B59458DA9DFC}"/>
              </a:ext>
            </a:extLst>
          </p:cNvPr>
          <p:cNvGrpSpPr/>
          <p:nvPr/>
        </p:nvGrpSpPr>
        <p:grpSpPr bwMode="auto">
          <a:xfrm>
            <a:off x="2432050" y="4245526"/>
            <a:ext cx="7321550" cy="288925"/>
            <a:chOff x="627" y="2075"/>
            <a:chExt cx="4612" cy="182"/>
          </a:xfrm>
        </p:grpSpPr>
        <p:sp>
          <p:nvSpPr>
            <p:cNvPr id="30" name="Rectangle 62">
              <a:extLst>
                <a:ext uri="{FF2B5EF4-FFF2-40B4-BE49-F238E27FC236}">
                  <a16:creationId xmlns:a16="http://schemas.microsoft.com/office/drawing/2014/main" id="{9FB8C945-330B-57C3-BB54-61201FD1C77F}"/>
                </a:ext>
              </a:extLst>
            </p:cNvPr>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63">
              <a:extLst>
                <a:ext uri="{FF2B5EF4-FFF2-40B4-BE49-F238E27FC236}">
                  <a16:creationId xmlns:a16="http://schemas.microsoft.com/office/drawing/2014/main" id="{CABB8917-FAB4-1EA6-2BBD-6B7A25EC28B1}"/>
                </a:ext>
              </a:extLst>
            </p:cNvPr>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endParaRPr kumimoji="1" lang="zh-CN" altLang="zh-CN">
                <a:ea typeface="宋体" panose="02010600030101010101" pitchFamily="2" charset="-122"/>
              </a:endParaRPr>
            </a:p>
          </p:txBody>
        </p:sp>
      </p:grpSp>
      <p:grpSp>
        <p:nvGrpSpPr>
          <p:cNvPr id="32" name="Group 65">
            <a:extLst>
              <a:ext uri="{FF2B5EF4-FFF2-40B4-BE49-F238E27FC236}">
                <a16:creationId xmlns:a16="http://schemas.microsoft.com/office/drawing/2014/main" id="{75FC5015-7441-3BEA-C32F-A675FC9A7D8B}"/>
              </a:ext>
            </a:extLst>
          </p:cNvPr>
          <p:cNvGrpSpPr/>
          <p:nvPr/>
        </p:nvGrpSpPr>
        <p:grpSpPr bwMode="auto">
          <a:xfrm>
            <a:off x="2432050" y="4532863"/>
            <a:ext cx="7321550" cy="288925"/>
            <a:chOff x="627" y="2075"/>
            <a:chExt cx="4612" cy="182"/>
          </a:xfrm>
        </p:grpSpPr>
        <p:sp>
          <p:nvSpPr>
            <p:cNvPr id="33" name="Rectangle 66">
              <a:extLst>
                <a:ext uri="{FF2B5EF4-FFF2-40B4-BE49-F238E27FC236}">
                  <a16:creationId xmlns:a16="http://schemas.microsoft.com/office/drawing/2014/main" id="{92C41237-5781-4004-B5B7-1CAB57E4218E}"/>
                </a:ext>
              </a:extLst>
            </p:cNvPr>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67">
              <a:extLst>
                <a:ext uri="{FF2B5EF4-FFF2-40B4-BE49-F238E27FC236}">
                  <a16:creationId xmlns:a16="http://schemas.microsoft.com/office/drawing/2014/main" id="{F956EF44-BC82-FD3D-E38A-32E33DA270F0}"/>
                </a:ext>
              </a:extLst>
            </p:cNvPr>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用于分配</a:t>
              </a:r>
              <a:r>
                <a:rPr kumimoji="1" lang="en-US" altLang="zh-CN" dirty="0">
                  <a:ea typeface="宋体" panose="02010600030101010101" pitchFamily="2" charset="-122"/>
                </a:rPr>
                <a:t>TCB</a:t>
              </a:r>
              <a:r>
                <a:rPr kumimoji="1" lang="zh-CN" altLang="pt-BR" dirty="0">
                  <a:ea typeface="宋体" panose="02010600030101010101" pitchFamily="2" charset="-122"/>
                </a:rPr>
                <a:t>空间</a:t>
              </a:r>
              <a:endParaRPr kumimoji="1" lang="zh-CN" altLang="en-US" dirty="0">
                <a:ea typeface="宋体" panose="02010600030101010101" pitchFamily="2" charset="-122"/>
              </a:endParaRPr>
            </a:p>
          </p:txBody>
        </p:sp>
      </p:grpSp>
      <p:sp>
        <p:nvSpPr>
          <p:cNvPr id="35" name="Rectangle 70">
            <a:extLst>
              <a:ext uri="{FF2B5EF4-FFF2-40B4-BE49-F238E27FC236}">
                <a16:creationId xmlns:a16="http://schemas.microsoft.com/office/drawing/2014/main" id="{9268C953-35DE-9DB5-3ACF-5D40A7F42928}"/>
              </a:ext>
            </a:extLst>
          </p:cNvPr>
          <p:cNvSpPr>
            <a:spLocks noChangeArrowheads="1"/>
          </p:cNvSpPr>
          <p:nvPr/>
        </p:nvSpPr>
        <p:spPr bwMode="auto">
          <a:xfrm>
            <a:off x="5703577" y="4986642"/>
            <a:ext cx="250979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en-US" dirty="0"/>
              <a:t>指向“已使用任务控制块”链表的头指针。当正式创建一个任务时，</a:t>
            </a:r>
            <a:r>
              <a:rPr kumimoji="1" lang="en-US" altLang="zh-CN" dirty="0" err="1"/>
              <a:t>OSTCBList</a:t>
            </a:r>
            <a:r>
              <a:rPr kumimoji="1" lang="zh-CN" altLang="en-US" dirty="0"/>
              <a:t>总是指向最后建立的任务。  </a:t>
            </a:r>
          </a:p>
        </p:txBody>
      </p:sp>
      <p:sp>
        <p:nvSpPr>
          <p:cNvPr id="36" name="Rectangle 72">
            <a:extLst>
              <a:ext uri="{FF2B5EF4-FFF2-40B4-BE49-F238E27FC236}">
                <a16:creationId xmlns:a16="http://schemas.microsoft.com/office/drawing/2014/main" id="{BAC14B2D-2A2F-ABEC-06B7-21FCA7C438CC}"/>
              </a:ext>
            </a:extLst>
          </p:cNvPr>
          <p:cNvSpPr>
            <a:spLocks noChangeArrowheads="1"/>
          </p:cNvSpPr>
          <p:nvPr/>
        </p:nvSpPr>
        <p:spPr bwMode="auto">
          <a:xfrm>
            <a:off x="9349962" y="3380336"/>
            <a:ext cx="251138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en-US" dirty="0"/>
              <a:t>用于分配任务控制块所需空间的数组，所有的任务控制块都保存在这个数组中。</a:t>
            </a:r>
            <a:endParaRPr kumimoji="1" lang="zh-CN" altLang="en-US" dirty="0">
              <a:ea typeface="宋体" panose="02010600030101010101" pitchFamily="2" charset="-122"/>
            </a:endParaRPr>
          </a:p>
        </p:txBody>
      </p:sp>
      <p:grpSp>
        <p:nvGrpSpPr>
          <p:cNvPr id="37" name="组合 36">
            <a:extLst>
              <a:ext uri="{FF2B5EF4-FFF2-40B4-BE49-F238E27FC236}">
                <a16:creationId xmlns:a16="http://schemas.microsoft.com/office/drawing/2014/main" id="{7A1E05E4-B97C-C470-5454-7809C8336AD6}"/>
              </a:ext>
            </a:extLst>
          </p:cNvPr>
          <p:cNvGrpSpPr/>
          <p:nvPr/>
        </p:nvGrpSpPr>
        <p:grpSpPr>
          <a:xfrm>
            <a:off x="2312060" y="3830363"/>
            <a:ext cx="236520" cy="986760"/>
            <a:chOff x="2312060" y="3830363"/>
            <a:chExt cx="236520" cy="986760"/>
          </a:xfrm>
        </p:grpSpPr>
        <mc:AlternateContent xmlns:mc="http://schemas.openxmlformats.org/markup-compatibility/2006" xmlns:p14="http://schemas.microsoft.com/office/powerpoint/2010/main">
          <mc:Choice Requires="p14">
            <p:contentPart p14:bwMode="auto" r:id="rId3">
              <p14:nvContentPartPr>
                <p14:cNvPr id="38" name="墨迹 37">
                  <a:extLst>
                    <a:ext uri="{FF2B5EF4-FFF2-40B4-BE49-F238E27FC236}">
                      <a16:creationId xmlns:a16="http://schemas.microsoft.com/office/drawing/2014/main" id="{4979E798-37DB-28CA-6AE5-85F4DE80FC5F}"/>
                    </a:ext>
                  </a:extLst>
                </p14:cNvPr>
                <p14:cNvContentPartPr/>
                <p14:nvPr/>
              </p14:nvContentPartPr>
              <p14:xfrm>
                <a:off x="2312060" y="3846563"/>
                <a:ext cx="192240" cy="970560"/>
              </p14:xfrm>
            </p:contentPart>
          </mc:Choice>
          <mc:Fallback xmlns="">
            <p:pic>
              <p:nvPicPr>
                <p:cNvPr id="38" name="墨迹 37">
                  <a:extLst>
                    <a:ext uri="{FF2B5EF4-FFF2-40B4-BE49-F238E27FC236}">
                      <a16:creationId xmlns:a16="http://schemas.microsoft.com/office/drawing/2014/main" id="{4979E798-37DB-28CA-6AE5-85F4DE80FC5F}"/>
                    </a:ext>
                  </a:extLst>
                </p:cNvPr>
                <p:cNvPicPr/>
                <p:nvPr/>
              </p:nvPicPr>
              <p:blipFill>
                <a:blip r:embed="rId4"/>
                <a:stretch>
                  <a:fillRect/>
                </a:stretch>
              </p:blipFill>
              <p:spPr>
                <a:xfrm>
                  <a:off x="2294060" y="3828923"/>
                  <a:ext cx="227880" cy="1006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9" name="墨迹 38">
                  <a:extLst>
                    <a:ext uri="{FF2B5EF4-FFF2-40B4-BE49-F238E27FC236}">
                      <a16:creationId xmlns:a16="http://schemas.microsoft.com/office/drawing/2014/main" id="{009B8947-B50B-7638-8D25-217BD4EC88BA}"/>
                    </a:ext>
                  </a:extLst>
                </p14:cNvPr>
                <p14:cNvContentPartPr/>
                <p14:nvPr/>
              </p14:nvContentPartPr>
              <p14:xfrm>
                <a:off x="2422580" y="3830363"/>
                <a:ext cx="126000" cy="129960"/>
              </p14:xfrm>
            </p:contentPart>
          </mc:Choice>
          <mc:Fallback xmlns="">
            <p:pic>
              <p:nvPicPr>
                <p:cNvPr id="39" name="墨迹 38">
                  <a:extLst>
                    <a:ext uri="{FF2B5EF4-FFF2-40B4-BE49-F238E27FC236}">
                      <a16:creationId xmlns:a16="http://schemas.microsoft.com/office/drawing/2014/main" id="{009B8947-B50B-7638-8D25-217BD4EC88BA}"/>
                    </a:ext>
                  </a:extLst>
                </p:cNvPr>
                <p:cNvPicPr/>
                <p:nvPr/>
              </p:nvPicPr>
              <p:blipFill>
                <a:blip r:embed="rId6"/>
                <a:stretch>
                  <a:fillRect/>
                </a:stretch>
              </p:blipFill>
              <p:spPr>
                <a:xfrm>
                  <a:off x="2404580" y="3812363"/>
                  <a:ext cx="161640" cy="165600"/>
                </a:xfrm>
                <a:prstGeom prst="rect">
                  <a:avLst/>
                </a:prstGeom>
              </p:spPr>
            </p:pic>
          </mc:Fallback>
        </mc:AlternateContent>
      </p:grpSp>
      <p:grpSp>
        <p:nvGrpSpPr>
          <p:cNvPr id="40" name="组合 39">
            <a:extLst>
              <a:ext uri="{FF2B5EF4-FFF2-40B4-BE49-F238E27FC236}">
                <a16:creationId xmlns:a16="http://schemas.microsoft.com/office/drawing/2014/main" id="{26C75FBB-2358-B72F-AEA1-D18057566FF8}"/>
              </a:ext>
            </a:extLst>
          </p:cNvPr>
          <p:cNvGrpSpPr/>
          <p:nvPr/>
        </p:nvGrpSpPr>
        <p:grpSpPr>
          <a:xfrm>
            <a:off x="5188417" y="3952142"/>
            <a:ext cx="1033920" cy="284400"/>
            <a:chOff x="5188417" y="3952142"/>
            <a:chExt cx="1033920" cy="284400"/>
          </a:xfrm>
        </p:grpSpPr>
        <mc:AlternateContent xmlns:mc="http://schemas.openxmlformats.org/markup-compatibility/2006" xmlns:p14="http://schemas.microsoft.com/office/powerpoint/2010/main">
          <mc:Choice Requires="p14">
            <p:contentPart p14:bwMode="auto" r:id="rId7">
              <p14:nvContentPartPr>
                <p14:cNvPr id="41" name="墨迹 40">
                  <a:extLst>
                    <a:ext uri="{FF2B5EF4-FFF2-40B4-BE49-F238E27FC236}">
                      <a16:creationId xmlns:a16="http://schemas.microsoft.com/office/drawing/2014/main" id="{85FB5908-A146-7E0F-49A2-423C584527BC}"/>
                    </a:ext>
                  </a:extLst>
                </p14:cNvPr>
                <p14:cNvContentPartPr/>
                <p14:nvPr/>
              </p14:nvContentPartPr>
              <p14:xfrm>
                <a:off x="5200657" y="4041062"/>
                <a:ext cx="63360" cy="31680"/>
              </p14:xfrm>
            </p:contentPart>
          </mc:Choice>
          <mc:Fallback xmlns="">
            <p:pic>
              <p:nvPicPr>
                <p:cNvPr id="41" name="墨迹 40">
                  <a:extLst>
                    <a:ext uri="{FF2B5EF4-FFF2-40B4-BE49-F238E27FC236}">
                      <a16:creationId xmlns:a16="http://schemas.microsoft.com/office/drawing/2014/main" id="{85FB5908-A146-7E0F-49A2-423C584527BC}"/>
                    </a:ext>
                  </a:extLst>
                </p:cNvPr>
                <p:cNvPicPr/>
                <p:nvPr/>
              </p:nvPicPr>
              <p:blipFill>
                <a:blip r:embed="rId8"/>
                <a:stretch>
                  <a:fillRect/>
                </a:stretch>
              </p:blipFill>
              <p:spPr>
                <a:xfrm>
                  <a:off x="5192017" y="4032422"/>
                  <a:ext cx="810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墨迹 41">
                  <a:extLst>
                    <a:ext uri="{FF2B5EF4-FFF2-40B4-BE49-F238E27FC236}">
                      <a16:creationId xmlns:a16="http://schemas.microsoft.com/office/drawing/2014/main" id="{0FC13E3B-5941-F5FC-8C55-BAEFBF48548E}"/>
                    </a:ext>
                  </a:extLst>
                </p14:cNvPr>
                <p14:cNvContentPartPr/>
                <p14:nvPr/>
              </p14:nvContentPartPr>
              <p14:xfrm>
                <a:off x="5248537" y="4005782"/>
                <a:ext cx="19800" cy="213480"/>
              </p14:xfrm>
            </p:contentPart>
          </mc:Choice>
          <mc:Fallback xmlns="">
            <p:pic>
              <p:nvPicPr>
                <p:cNvPr id="42" name="墨迹 41">
                  <a:extLst>
                    <a:ext uri="{FF2B5EF4-FFF2-40B4-BE49-F238E27FC236}">
                      <a16:creationId xmlns:a16="http://schemas.microsoft.com/office/drawing/2014/main" id="{0FC13E3B-5941-F5FC-8C55-BAEFBF48548E}"/>
                    </a:ext>
                  </a:extLst>
                </p:cNvPr>
                <p:cNvPicPr/>
                <p:nvPr/>
              </p:nvPicPr>
              <p:blipFill>
                <a:blip r:embed="rId10"/>
                <a:stretch>
                  <a:fillRect/>
                </a:stretch>
              </p:blipFill>
              <p:spPr>
                <a:xfrm>
                  <a:off x="5239537" y="3997142"/>
                  <a:ext cx="374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 name="墨迹 42">
                  <a:extLst>
                    <a:ext uri="{FF2B5EF4-FFF2-40B4-BE49-F238E27FC236}">
                      <a16:creationId xmlns:a16="http://schemas.microsoft.com/office/drawing/2014/main" id="{A5CB3452-68F3-EEF5-E501-B2F2A3540CFE}"/>
                    </a:ext>
                  </a:extLst>
                </p14:cNvPr>
                <p14:cNvContentPartPr/>
                <p14:nvPr/>
              </p14:nvContentPartPr>
              <p14:xfrm>
                <a:off x="5188417" y="4089662"/>
                <a:ext cx="74160" cy="63000"/>
              </p14:xfrm>
            </p:contentPart>
          </mc:Choice>
          <mc:Fallback xmlns="">
            <p:pic>
              <p:nvPicPr>
                <p:cNvPr id="43" name="墨迹 42">
                  <a:extLst>
                    <a:ext uri="{FF2B5EF4-FFF2-40B4-BE49-F238E27FC236}">
                      <a16:creationId xmlns:a16="http://schemas.microsoft.com/office/drawing/2014/main" id="{A5CB3452-68F3-EEF5-E501-B2F2A3540CFE}"/>
                    </a:ext>
                  </a:extLst>
                </p:cNvPr>
                <p:cNvPicPr/>
                <p:nvPr/>
              </p:nvPicPr>
              <p:blipFill>
                <a:blip r:embed="rId12"/>
                <a:stretch>
                  <a:fillRect/>
                </a:stretch>
              </p:blipFill>
              <p:spPr>
                <a:xfrm>
                  <a:off x="5179777" y="4081022"/>
                  <a:ext cx="918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墨迹 43">
                  <a:extLst>
                    <a:ext uri="{FF2B5EF4-FFF2-40B4-BE49-F238E27FC236}">
                      <a16:creationId xmlns:a16="http://schemas.microsoft.com/office/drawing/2014/main" id="{30119E58-EAC1-96FB-841B-358FE8C2ED66}"/>
                    </a:ext>
                  </a:extLst>
                </p14:cNvPr>
                <p14:cNvContentPartPr/>
                <p14:nvPr/>
              </p14:nvContentPartPr>
              <p14:xfrm>
                <a:off x="5339257" y="3982022"/>
                <a:ext cx="46440" cy="50400"/>
              </p14:xfrm>
            </p:contentPart>
          </mc:Choice>
          <mc:Fallback xmlns="">
            <p:pic>
              <p:nvPicPr>
                <p:cNvPr id="44" name="墨迹 43">
                  <a:extLst>
                    <a:ext uri="{FF2B5EF4-FFF2-40B4-BE49-F238E27FC236}">
                      <a16:creationId xmlns:a16="http://schemas.microsoft.com/office/drawing/2014/main" id="{30119E58-EAC1-96FB-841B-358FE8C2ED66}"/>
                    </a:ext>
                  </a:extLst>
                </p:cNvPr>
                <p:cNvPicPr/>
                <p:nvPr/>
              </p:nvPicPr>
              <p:blipFill>
                <a:blip r:embed="rId14"/>
                <a:stretch>
                  <a:fillRect/>
                </a:stretch>
              </p:blipFill>
              <p:spPr>
                <a:xfrm>
                  <a:off x="5330257" y="3973022"/>
                  <a:ext cx="640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墨迹 44">
                  <a:extLst>
                    <a:ext uri="{FF2B5EF4-FFF2-40B4-BE49-F238E27FC236}">
                      <a16:creationId xmlns:a16="http://schemas.microsoft.com/office/drawing/2014/main" id="{246274A3-A7F5-C89B-ED28-9CDF9C31F46C}"/>
                    </a:ext>
                  </a:extLst>
                </p14:cNvPr>
                <p14:cNvContentPartPr/>
                <p14:nvPr/>
              </p14:nvContentPartPr>
              <p14:xfrm>
                <a:off x="5333497" y="3987062"/>
                <a:ext cx="48600" cy="75960"/>
              </p14:xfrm>
            </p:contentPart>
          </mc:Choice>
          <mc:Fallback xmlns="">
            <p:pic>
              <p:nvPicPr>
                <p:cNvPr id="45" name="墨迹 44">
                  <a:extLst>
                    <a:ext uri="{FF2B5EF4-FFF2-40B4-BE49-F238E27FC236}">
                      <a16:creationId xmlns:a16="http://schemas.microsoft.com/office/drawing/2014/main" id="{246274A3-A7F5-C89B-ED28-9CDF9C31F46C}"/>
                    </a:ext>
                  </a:extLst>
                </p:cNvPr>
                <p:cNvPicPr/>
                <p:nvPr/>
              </p:nvPicPr>
              <p:blipFill>
                <a:blip r:embed="rId16"/>
                <a:stretch>
                  <a:fillRect/>
                </a:stretch>
              </p:blipFill>
              <p:spPr>
                <a:xfrm>
                  <a:off x="5324857" y="3978422"/>
                  <a:ext cx="662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墨迹 45">
                  <a:extLst>
                    <a:ext uri="{FF2B5EF4-FFF2-40B4-BE49-F238E27FC236}">
                      <a16:creationId xmlns:a16="http://schemas.microsoft.com/office/drawing/2014/main" id="{5DE6042F-E23A-F022-8EB5-BA77DA51EF15}"/>
                    </a:ext>
                  </a:extLst>
                </p14:cNvPr>
                <p14:cNvContentPartPr/>
                <p14:nvPr/>
              </p14:nvContentPartPr>
              <p14:xfrm>
                <a:off x="5339257" y="4132862"/>
                <a:ext cx="5040" cy="83520"/>
              </p14:xfrm>
            </p:contentPart>
          </mc:Choice>
          <mc:Fallback xmlns="">
            <p:pic>
              <p:nvPicPr>
                <p:cNvPr id="46" name="墨迹 45">
                  <a:extLst>
                    <a:ext uri="{FF2B5EF4-FFF2-40B4-BE49-F238E27FC236}">
                      <a16:creationId xmlns:a16="http://schemas.microsoft.com/office/drawing/2014/main" id="{5DE6042F-E23A-F022-8EB5-BA77DA51EF15}"/>
                    </a:ext>
                  </a:extLst>
                </p:cNvPr>
                <p:cNvPicPr/>
                <p:nvPr/>
              </p:nvPicPr>
              <p:blipFill>
                <a:blip r:embed="rId18"/>
                <a:stretch>
                  <a:fillRect/>
                </a:stretch>
              </p:blipFill>
              <p:spPr>
                <a:xfrm>
                  <a:off x="5330617" y="4124222"/>
                  <a:ext cx="226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墨迹 46">
                  <a:extLst>
                    <a:ext uri="{FF2B5EF4-FFF2-40B4-BE49-F238E27FC236}">
                      <a16:creationId xmlns:a16="http://schemas.microsoft.com/office/drawing/2014/main" id="{DE0CB4DA-CC9D-4AEF-EC3E-C18B4B31C365}"/>
                    </a:ext>
                  </a:extLst>
                </p14:cNvPr>
                <p14:cNvContentPartPr/>
                <p14:nvPr/>
              </p14:nvContentPartPr>
              <p14:xfrm>
                <a:off x="5350417" y="4081022"/>
                <a:ext cx="57240" cy="128160"/>
              </p14:xfrm>
            </p:contentPart>
          </mc:Choice>
          <mc:Fallback xmlns="">
            <p:pic>
              <p:nvPicPr>
                <p:cNvPr id="47" name="墨迹 46">
                  <a:extLst>
                    <a:ext uri="{FF2B5EF4-FFF2-40B4-BE49-F238E27FC236}">
                      <a16:creationId xmlns:a16="http://schemas.microsoft.com/office/drawing/2014/main" id="{DE0CB4DA-CC9D-4AEF-EC3E-C18B4B31C365}"/>
                    </a:ext>
                  </a:extLst>
                </p:cNvPr>
                <p:cNvPicPr/>
                <p:nvPr/>
              </p:nvPicPr>
              <p:blipFill>
                <a:blip r:embed="rId20"/>
                <a:stretch>
                  <a:fillRect/>
                </a:stretch>
              </p:blipFill>
              <p:spPr>
                <a:xfrm>
                  <a:off x="5341417" y="4072382"/>
                  <a:ext cx="748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墨迹 47">
                  <a:extLst>
                    <a:ext uri="{FF2B5EF4-FFF2-40B4-BE49-F238E27FC236}">
                      <a16:creationId xmlns:a16="http://schemas.microsoft.com/office/drawing/2014/main" id="{4ED3ED7C-446B-E691-5865-1A557503D0E8}"/>
                    </a:ext>
                  </a:extLst>
                </p14:cNvPr>
                <p14:cNvContentPartPr/>
                <p14:nvPr/>
              </p14:nvContentPartPr>
              <p14:xfrm>
                <a:off x="5342137" y="4133582"/>
                <a:ext cx="75240" cy="60480"/>
              </p14:xfrm>
            </p:contentPart>
          </mc:Choice>
          <mc:Fallback xmlns="">
            <p:pic>
              <p:nvPicPr>
                <p:cNvPr id="48" name="墨迹 47">
                  <a:extLst>
                    <a:ext uri="{FF2B5EF4-FFF2-40B4-BE49-F238E27FC236}">
                      <a16:creationId xmlns:a16="http://schemas.microsoft.com/office/drawing/2014/main" id="{4ED3ED7C-446B-E691-5865-1A557503D0E8}"/>
                    </a:ext>
                  </a:extLst>
                </p:cNvPr>
                <p:cNvPicPr/>
                <p:nvPr/>
              </p:nvPicPr>
              <p:blipFill>
                <a:blip r:embed="rId22"/>
                <a:stretch>
                  <a:fillRect/>
                </a:stretch>
              </p:blipFill>
              <p:spPr>
                <a:xfrm>
                  <a:off x="5333497" y="4124582"/>
                  <a:ext cx="928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 name="墨迹 48">
                  <a:extLst>
                    <a:ext uri="{FF2B5EF4-FFF2-40B4-BE49-F238E27FC236}">
                      <a16:creationId xmlns:a16="http://schemas.microsoft.com/office/drawing/2014/main" id="{CE16C9C7-1921-F6C4-6B9E-48102AC4A626}"/>
                    </a:ext>
                  </a:extLst>
                </p14:cNvPr>
                <p14:cNvContentPartPr/>
                <p14:nvPr/>
              </p14:nvContentPartPr>
              <p14:xfrm>
                <a:off x="5485057" y="3987062"/>
                <a:ext cx="84960" cy="225000"/>
              </p14:xfrm>
            </p:contentPart>
          </mc:Choice>
          <mc:Fallback xmlns="">
            <p:pic>
              <p:nvPicPr>
                <p:cNvPr id="49" name="墨迹 48">
                  <a:extLst>
                    <a:ext uri="{FF2B5EF4-FFF2-40B4-BE49-F238E27FC236}">
                      <a16:creationId xmlns:a16="http://schemas.microsoft.com/office/drawing/2014/main" id="{CE16C9C7-1921-F6C4-6B9E-48102AC4A626}"/>
                    </a:ext>
                  </a:extLst>
                </p:cNvPr>
                <p:cNvPicPr/>
                <p:nvPr/>
              </p:nvPicPr>
              <p:blipFill>
                <a:blip r:embed="rId24"/>
                <a:stretch>
                  <a:fillRect/>
                </a:stretch>
              </p:blipFill>
              <p:spPr>
                <a:xfrm>
                  <a:off x="5476417" y="3978422"/>
                  <a:ext cx="1026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0" name="墨迹 49">
                  <a:extLst>
                    <a:ext uri="{FF2B5EF4-FFF2-40B4-BE49-F238E27FC236}">
                      <a16:creationId xmlns:a16="http://schemas.microsoft.com/office/drawing/2014/main" id="{DD0087E3-794B-22D3-8C21-2461184669AA}"/>
                    </a:ext>
                  </a:extLst>
                </p14:cNvPr>
                <p14:cNvContentPartPr/>
                <p14:nvPr/>
              </p14:nvContentPartPr>
              <p14:xfrm>
                <a:off x="5583337" y="4035662"/>
                <a:ext cx="65880" cy="70560"/>
              </p14:xfrm>
            </p:contentPart>
          </mc:Choice>
          <mc:Fallback xmlns="">
            <p:pic>
              <p:nvPicPr>
                <p:cNvPr id="50" name="墨迹 49">
                  <a:extLst>
                    <a:ext uri="{FF2B5EF4-FFF2-40B4-BE49-F238E27FC236}">
                      <a16:creationId xmlns:a16="http://schemas.microsoft.com/office/drawing/2014/main" id="{DD0087E3-794B-22D3-8C21-2461184669AA}"/>
                    </a:ext>
                  </a:extLst>
                </p:cNvPr>
                <p:cNvPicPr/>
                <p:nvPr/>
              </p:nvPicPr>
              <p:blipFill>
                <a:blip r:embed="rId26"/>
                <a:stretch>
                  <a:fillRect/>
                </a:stretch>
              </p:blipFill>
              <p:spPr>
                <a:xfrm>
                  <a:off x="5574697" y="4027022"/>
                  <a:ext cx="835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1" name="墨迹 50">
                  <a:extLst>
                    <a:ext uri="{FF2B5EF4-FFF2-40B4-BE49-F238E27FC236}">
                      <a16:creationId xmlns:a16="http://schemas.microsoft.com/office/drawing/2014/main" id="{35F65974-4046-775E-12D7-8329F30FA394}"/>
                    </a:ext>
                  </a:extLst>
                </p14:cNvPr>
                <p14:cNvContentPartPr/>
                <p14:nvPr/>
              </p14:nvContentPartPr>
              <p14:xfrm>
                <a:off x="5621857" y="3993542"/>
                <a:ext cx="12600" cy="235440"/>
              </p14:xfrm>
            </p:contentPart>
          </mc:Choice>
          <mc:Fallback xmlns="">
            <p:pic>
              <p:nvPicPr>
                <p:cNvPr id="51" name="墨迹 50">
                  <a:extLst>
                    <a:ext uri="{FF2B5EF4-FFF2-40B4-BE49-F238E27FC236}">
                      <a16:creationId xmlns:a16="http://schemas.microsoft.com/office/drawing/2014/main" id="{35F65974-4046-775E-12D7-8329F30FA394}"/>
                    </a:ext>
                  </a:extLst>
                </p:cNvPr>
                <p:cNvPicPr/>
                <p:nvPr/>
              </p:nvPicPr>
              <p:blipFill>
                <a:blip r:embed="rId28"/>
                <a:stretch>
                  <a:fillRect/>
                </a:stretch>
              </p:blipFill>
              <p:spPr>
                <a:xfrm>
                  <a:off x="5613217" y="3984542"/>
                  <a:ext cx="302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2" name="墨迹 51">
                  <a:extLst>
                    <a:ext uri="{FF2B5EF4-FFF2-40B4-BE49-F238E27FC236}">
                      <a16:creationId xmlns:a16="http://schemas.microsoft.com/office/drawing/2014/main" id="{FE171413-0FF4-3E72-616F-25FD96880E0F}"/>
                    </a:ext>
                  </a:extLst>
                </p14:cNvPr>
                <p14:cNvContentPartPr/>
                <p14:nvPr/>
              </p14:nvContentPartPr>
              <p14:xfrm>
                <a:off x="5740657" y="3979862"/>
                <a:ext cx="75240" cy="83880"/>
              </p14:xfrm>
            </p:contentPart>
          </mc:Choice>
          <mc:Fallback xmlns="">
            <p:pic>
              <p:nvPicPr>
                <p:cNvPr id="52" name="墨迹 51">
                  <a:extLst>
                    <a:ext uri="{FF2B5EF4-FFF2-40B4-BE49-F238E27FC236}">
                      <a16:creationId xmlns:a16="http://schemas.microsoft.com/office/drawing/2014/main" id="{FE171413-0FF4-3E72-616F-25FD96880E0F}"/>
                    </a:ext>
                  </a:extLst>
                </p:cNvPr>
                <p:cNvPicPr/>
                <p:nvPr/>
              </p:nvPicPr>
              <p:blipFill>
                <a:blip r:embed="rId30"/>
                <a:stretch>
                  <a:fillRect/>
                </a:stretch>
              </p:blipFill>
              <p:spPr>
                <a:xfrm>
                  <a:off x="5732017" y="3970862"/>
                  <a:ext cx="928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3" name="墨迹 52">
                  <a:extLst>
                    <a:ext uri="{FF2B5EF4-FFF2-40B4-BE49-F238E27FC236}">
                      <a16:creationId xmlns:a16="http://schemas.microsoft.com/office/drawing/2014/main" id="{D38999DF-F642-6101-A4D2-EEE2C2C3D0FB}"/>
                    </a:ext>
                  </a:extLst>
                </p14:cNvPr>
                <p14:cNvContentPartPr/>
                <p14:nvPr/>
              </p14:nvContentPartPr>
              <p14:xfrm>
                <a:off x="5764417" y="3952142"/>
                <a:ext cx="32040" cy="169200"/>
              </p14:xfrm>
            </p:contentPart>
          </mc:Choice>
          <mc:Fallback xmlns="">
            <p:pic>
              <p:nvPicPr>
                <p:cNvPr id="53" name="墨迹 52">
                  <a:extLst>
                    <a:ext uri="{FF2B5EF4-FFF2-40B4-BE49-F238E27FC236}">
                      <a16:creationId xmlns:a16="http://schemas.microsoft.com/office/drawing/2014/main" id="{D38999DF-F642-6101-A4D2-EEE2C2C3D0FB}"/>
                    </a:ext>
                  </a:extLst>
                </p:cNvPr>
                <p:cNvPicPr/>
                <p:nvPr/>
              </p:nvPicPr>
              <p:blipFill>
                <a:blip r:embed="rId32"/>
                <a:stretch>
                  <a:fillRect/>
                </a:stretch>
              </p:blipFill>
              <p:spPr>
                <a:xfrm>
                  <a:off x="5755417" y="3943502"/>
                  <a:ext cx="496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4" name="墨迹 53">
                  <a:extLst>
                    <a:ext uri="{FF2B5EF4-FFF2-40B4-BE49-F238E27FC236}">
                      <a16:creationId xmlns:a16="http://schemas.microsoft.com/office/drawing/2014/main" id="{3A03D78D-D0B6-BA34-BAA2-BCA3C1F7B761}"/>
                    </a:ext>
                  </a:extLst>
                </p14:cNvPr>
                <p14:cNvContentPartPr/>
                <p14:nvPr/>
              </p14:nvContentPartPr>
              <p14:xfrm>
                <a:off x="5744977" y="4051502"/>
                <a:ext cx="41760" cy="64800"/>
              </p14:xfrm>
            </p:contentPart>
          </mc:Choice>
          <mc:Fallback xmlns="">
            <p:pic>
              <p:nvPicPr>
                <p:cNvPr id="54" name="墨迹 53">
                  <a:extLst>
                    <a:ext uri="{FF2B5EF4-FFF2-40B4-BE49-F238E27FC236}">
                      <a16:creationId xmlns:a16="http://schemas.microsoft.com/office/drawing/2014/main" id="{3A03D78D-D0B6-BA34-BAA2-BCA3C1F7B761}"/>
                    </a:ext>
                  </a:extLst>
                </p:cNvPr>
                <p:cNvPicPr/>
                <p:nvPr/>
              </p:nvPicPr>
              <p:blipFill>
                <a:blip r:embed="rId34"/>
                <a:stretch>
                  <a:fillRect/>
                </a:stretch>
              </p:blipFill>
              <p:spPr>
                <a:xfrm>
                  <a:off x="5736337" y="4042502"/>
                  <a:ext cx="59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5" name="墨迹 54">
                  <a:extLst>
                    <a:ext uri="{FF2B5EF4-FFF2-40B4-BE49-F238E27FC236}">
                      <a16:creationId xmlns:a16="http://schemas.microsoft.com/office/drawing/2014/main" id="{48656E49-FE10-9B90-C61D-BBA4BB1C8DE8}"/>
                    </a:ext>
                  </a:extLst>
                </p14:cNvPr>
                <p14:cNvContentPartPr/>
                <p14:nvPr/>
              </p14:nvContentPartPr>
              <p14:xfrm>
                <a:off x="5811937" y="4053302"/>
                <a:ext cx="38880" cy="11520"/>
              </p14:xfrm>
            </p:contentPart>
          </mc:Choice>
          <mc:Fallback xmlns="">
            <p:pic>
              <p:nvPicPr>
                <p:cNvPr id="55" name="墨迹 54">
                  <a:extLst>
                    <a:ext uri="{FF2B5EF4-FFF2-40B4-BE49-F238E27FC236}">
                      <a16:creationId xmlns:a16="http://schemas.microsoft.com/office/drawing/2014/main" id="{48656E49-FE10-9B90-C61D-BBA4BB1C8DE8}"/>
                    </a:ext>
                  </a:extLst>
                </p:cNvPr>
                <p:cNvPicPr/>
                <p:nvPr/>
              </p:nvPicPr>
              <p:blipFill>
                <a:blip r:embed="rId36"/>
                <a:stretch>
                  <a:fillRect/>
                </a:stretch>
              </p:blipFill>
              <p:spPr>
                <a:xfrm>
                  <a:off x="5803297" y="4044662"/>
                  <a:ext cx="565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6" name="墨迹 55">
                  <a:extLst>
                    <a:ext uri="{FF2B5EF4-FFF2-40B4-BE49-F238E27FC236}">
                      <a16:creationId xmlns:a16="http://schemas.microsoft.com/office/drawing/2014/main" id="{6326B18C-C66B-9F3B-3DC7-ECFFF5A50516}"/>
                    </a:ext>
                  </a:extLst>
                </p14:cNvPr>
                <p14:cNvContentPartPr/>
                <p14:nvPr/>
              </p14:nvContentPartPr>
              <p14:xfrm>
                <a:off x="5776657" y="4121342"/>
                <a:ext cx="88200" cy="105120"/>
              </p14:xfrm>
            </p:contentPart>
          </mc:Choice>
          <mc:Fallback xmlns="">
            <p:pic>
              <p:nvPicPr>
                <p:cNvPr id="56" name="墨迹 55">
                  <a:extLst>
                    <a:ext uri="{FF2B5EF4-FFF2-40B4-BE49-F238E27FC236}">
                      <a16:creationId xmlns:a16="http://schemas.microsoft.com/office/drawing/2014/main" id="{6326B18C-C66B-9F3B-3DC7-ECFFF5A50516}"/>
                    </a:ext>
                  </a:extLst>
                </p:cNvPr>
                <p:cNvPicPr/>
                <p:nvPr/>
              </p:nvPicPr>
              <p:blipFill>
                <a:blip r:embed="rId38"/>
                <a:stretch>
                  <a:fillRect/>
                </a:stretch>
              </p:blipFill>
              <p:spPr>
                <a:xfrm>
                  <a:off x="5767657" y="4112342"/>
                  <a:ext cx="1058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7" name="墨迹 56">
                  <a:extLst>
                    <a:ext uri="{FF2B5EF4-FFF2-40B4-BE49-F238E27FC236}">
                      <a16:creationId xmlns:a16="http://schemas.microsoft.com/office/drawing/2014/main" id="{A34E1E71-2581-718B-8BCF-7EEB12AB7079}"/>
                    </a:ext>
                  </a:extLst>
                </p14:cNvPr>
                <p14:cNvContentPartPr/>
                <p14:nvPr/>
              </p14:nvContentPartPr>
              <p14:xfrm>
                <a:off x="5764777" y="4111622"/>
                <a:ext cx="68760" cy="86040"/>
              </p14:xfrm>
            </p:contentPart>
          </mc:Choice>
          <mc:Fallback xmlns="">
            <p:pic>
              <p:nvPicPr>
                <p:cNvPr id="57" name="墨迹 56">
                  <a:extLst>
                    <a:ext uri="{FF2B5EF4-FFF2-40B4-BE49-F238E27FC236}">
                      <a16:creationId xmlns:a16="http://schemas.microsoft.com/office/drawing/2014/main" id="{A34E1E71-2581-718B-8BCF-7EEB12AB7079}"/>
                    </a:ext>
                  </a:extLst>
                </p:cNvPr>
                <p:cNvPicPr/>
                <p:nvPr/>
              </p:nvPicPr>
              <p:blipFill>
                <a:blip r:embed="rId40"/>
                <a:stretch>
                  <a:fillRect/>
                </a:stretch>
              </p:blipFill>
              <p:spPr>
                <a:xfrm>
                  <a:off x="5756137" y="4102622"/>
                  <a:ext cx="864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8" name="墨迹 57">
                  <a:extLst>
                    <a:ext uri="{FF2B5EF4-FFF2-40B4-BE49-F238E27FC236}">
                      <a16:creationId xmlns:a16="http://schemas.microsoft.com/office/drawing/2014/main" id="{C7831639-38F4-F092-388B-BE78C69F0835}"/>
                    </a:ext>
                  </a:extLst>
                </p14:cNvPr>
                <p14:cNvContentPartPr/>
                <p14:nvPr/>
              </p14:nvContentPartPr>
              <p14:xfrm>
                <a:off x="5703577" y="4121702"/>
                <a:ext cx="110160" cy="48240"/>
              </p14:xfrm>
            </p:contentPart>
          </mc:Choice>
          <mc:Fallback xmlns="">
            <p:pic>
              <p:nvPicPr>
                <p:cNvPr id="58" name="墨迹 57">
                  <a:extLst>
                    <a:ext uri="{FF2B5EF4-FFF2-40B4-BE49-F238E27FC236}">
                      <a16:creationId xmlns:a16="http://schemas.microsoft.com/office/drawing/2014/main" id="{C7831639-38F4-F092-388B-BE78C69F0835}"/>
                    </a:ext>
                  </a:extLst>
                </p:cNvPr>
                <p:cNvPicPr/>
                <p:nvPr/>
              </p:nvPicPr>
              <p:blipFill>
                <a:blip r:embed="rId42"/>
                <a:stretch>
                  <a:fillRect/>
                </a:stretch>
              </p:blipFill>
              <p:spPr>
                <a:xfrm>
                  <a:off x="5694577" y="4113062"/>
                  <a:ext cx="1278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9" name="墨迹 58">
                  <a:extLst>
                    <a:ext uri="{FF2B5EF4-FFF2-40B4-BE49-F238E27FC236}">
                      <a16:creationId xmlns:a16="http://schemas.microsoft.com/office/drawing/2014/main" id="{45F270A8-6710-A19E-F3C3-F4EF8A3EDD14}"/>
                    </a:ext>
                  </a:extLst>
                </p14:cNvPr>
                <p14:cNvContentPartPr/>
                <p14:nvPr/>
              </p14:nvContentPartPr>
              <p14:xfrm>
                <a:off x="5845057" y="4002902"/>
                <a:ext cx="107280" cy="212040"/>
              </p14:xfrm>
            </p:contentPart>
          </mc:Choice>
          <mc:Fallback xmlns="">
            <p:pic>
              <p:nvPicPr>
                <p:cNvPr id="59" name="墨迹 58">
                  <a:extLst>
                    <a:ext uri="{FF2B5EF4-FFF2-40B4-BE49-F238E27FC236}">
                      <a16:creationId xmlns:a16="http://schemas.microsoft.com/office/drawing/2014/main" id="{45F270A8-6710-A19E-F3C3-F4EF8A3EDD14}"/>
                    </a:ext>
                  </a:extLst>
                </p:cNvPr>
                <p:cNvPicPr/>
                <p:nvPr/>
              </p:nvPicPr>
              <p:blipFill>
                <a:blip r:embed="rId44"/>
                <a:stretch>
                  <a:fillRect/>
                </a:stretch>
              </p:blipFill>
              <p:spPr>
                <a:xfrm>
                  <a:off x="5836057" y="3993902"/>
                  <a:ext cx="1249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0" name="墨迹 59">
                  <a:extLst>
                    <a:ext uri="{FF2B5EF4-FFF2-40B4-BE49-F238E27FC236}">
                      <a16:creationId xmlns:a16="http://schemas.microsoft.com/office/drawing/2014/main" id="{D1C7F349-7F36-9166-051C-EEC764C02598}"/>
                    </a:ext>
                  </a:extLst>
                </p14:cNvPr>
                <p14:cNvContentPartPr/>
                <p14:nvPr/>
              </p14:nvContentPartPr>
              <p14:xfrm>
                <a:off x="5868097" y="4114502"/>
                <a:ext cx="106200" cy="84600"/>
              </p14:xfrm>
            </p:contentPart>
          </mc:Choice>
          <mc:Fallback xmlns="">
            <p:pic>
              <p:nvPicPr>
                <p:cNvPr id="60" name="墨迹 59">
                  <a:extLst>
                    <a:ext uri="{FF2B5EF4-FFF2-40B4-BE49-F238E27FC236}">
                      <a16:creationId xmlns:a16="http://schemas.microsoft.com/office/drawing/2014/main" id="{D1C7F349-7F36-9166-051C-EEC764C02598}"/>
                    </a:ext>
                  </a:extLst>
                </p:cNvPr>
                <p:cNvPicPr/>
                <p:nvPr/>
              </p:nvPicPr>
              <p:blipFill>
                <a:blip r:embed="rId46"/>
                <a:stretch>
                  <a:fillRect/>
                </a:stretch>
              </p:blipFill>
              <p:spPr>
                <a:xfrm>
                  <a:off x="5859097" y="4105502"/>
                  <a:ext cx="1238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1" name="墨迹 60">
                  <a:extLst>
                    <a:ext uri="{FF2B5EF4-FFF2-40B4-BE49-F238E27FC236}">
                      <a16:creationId xmlns:a16="http://schemas.microsoft.com/office/drawing/2014/main" id="{CE08E074-5296-19BE-04A3-546A68EAD3AC}"/>
                    </a:ext>
                  </a:extLst>
                </p14:cNvPr>
                <p14:cNvContentPartPr/>
                <p14:nvPr/>
              </p14:nvContentPartPr>
              <p14:xfrm>
                <a:off x="5994457" y="3992102"/>
                <a:ext cx="42480" cy="146160"/>
              </p14:xfrm>
            </p:contentPart>
          </mc:Choice>
          <mc:Fallback xmlns="">
            <p:pic>
              <p:nvPicPr>
                <p:cNvPr id="61" name="墨迹 60">
                  <a:extLst>
                    <a:ext uri="{FF2B5EF4-FFF2-40B4-BE49-F238E27FC236}">
                      <a16:creationId xmlns:a16="http://schemas.microsoft.com/office/drawing/2014/main" id="{CE08E074-5296-19BE-04A3-546A68EAD3AC}"/>
                    </a:ext>
                  </a:extLst>
                </p:cNvPr>
                <p:cNvPicPr/>
                <p:nvPr/>
              </p:nvPicPr>
              <p:blipFill>
                <a:blip r:embed="rId48"/>
                <a:stretch>
                  <a:fillRect/>
                </a:stretch>
              </p:blipFill>
              <p:spPr>
                <a:xfrm>
                  <a:off x="5985457" y="3983102"/>
                  <a:ext cx="60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2" name="墨迹 61">
                  <a:extLst>
                    <a:ext uri="{FF2B5EF4-FFF2-40B4-BE49-F238E27FC236}">
                      <a16:creationId xmlns:a16="http://schemas.microsoft.com/office/drawing/2014/main" id="{700BDEDC-D933-EDFF-4781-92A8E6582448}"/>
                    </a:ext>
                  </a:extLst>
                </p14:cNvPr>
                <p14:cNvContentPartPr/>
                <p14:nvPr/>
              </p14:nvContentPartPr>
              <p14:xfrm>
                <a:off x="6017137" y="4053662"/>
                <a:ext cx="69120" cy="182880"/>
              </p14:xfrm>
            </p:contentPart>
          </mc:Choice>
          <mc:Fallback xmlns="">
            <p:pic>
              <p:nvPicPr>
                <p:cNvPr id="62" name="墨迹 61">
                  <a:extLst>
                    <a:ext uri="{FF2B5EF4-FFF2-40B4-BE49-F238E27FC236}">
                      <a16:creationId xmlns:a16="http://schemas.microsoft.com/office/drawing/2014/main" id="{700BDEDC-D933-EDFF-4781-92A8E6582448}"/>
                    </a:ext>
                  </a:extLst>
                </p:cNvPr>
                <p:cNvPicPr/>
                <p:nvPr/>
              </p:nvPicPr>
              <p:blipFill>
                <a:blip r:embed="rId50"/>
                <a:stretch>
                  <a:fillRect/>
                </a:stretch>
              </p:blipFill>
              <p:spPr>
                <a:xfrm>
                  <a:off x="6008137" y="4044662"/>
                  <a:ext cx="867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3" name="墨迹 62">
                  <a:extLst>
                    <a:ext uri="{FF2B5EF4-FFF2-40B4-BE49-F238E27FC236}">
                      <a16:creationId xmlns:a16="http://schemas.microsoft.com/office/drawing/2014/main" id="{443D8B5E-6A74-F662-926B-2E6A4EB58D32}"/>
                    </a:ext>
                  </a:extLst>
                </p14:cNvPr>
                <p14:cNvContentPartPr/>
                <p14:nvPr/>
              </p14:nvContentPartPr>
              <p14:xfrm>
                <a:off x="6090937" y="4004342"/>
                <a:ext cx="59400" cy="191880"/>
              </p14:xfrm>
            </p:contentPart>
          </mc:Choice>
          <mc:Fallback xmlns="">
            <p:pic>
              <p:nvPicPr>
                <p:cNvPr id="63" name="墨迹 62">
                  <a:extLst>
                    <a:ext uri="{FF2B5EF4-FFF2-40B4-BE49-F238E27FC236}">
                      <a16:creationId xmlns:a16="http://schemas.microsoft.com/office/drawing/2014/main" id="{443D8B5E-6A74-F662-926B-2E6A4EB58D32}"/>
                    </a:ext>
                  </a:extLst>
                </p:cNvPr>
                <p:cNvPicPr/>
                <p:nvPr/>
              </p:nvPicPr>
              <p:blipFill>
                <a:blip r:embed="rId52"/>
                <a:stretch>
                  <a:fillRect/>
                </a:stretch>
              </p:blipFill>
              <p:spPr>
                <a:xfrm>
                  <a:off x="6082297" y="3995342"/>
                  <a:ext cx="770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4" name="墨迹 63">
                  <a:extLst>
                    <a:ext uri="{FF2B5EF4-FFF2-40B4-BE49-F238E27FC236}">
                      <a16:creationId xmlns:a16="http://schemas.microsoft.com/office/drawing/2014/main" id="{80339839-12E0-89C6-D9F6-28674F29D956}"/>
                    </a:ext>
                  </a:extLst>
                </p14:cNvPr>
                <p14:cNvContentPartPr/>
                <p14:nvPr/>
              </p14:nvContentPartPr>
              <p14:xfrm>
                <a:off x="6085537" y="4074902"/>
                <a:ext cx="37440" cy="14760"/>
              </p14:xfrm>
            </p:contentPart>
          </mc:Choice>
          <mc:Fallback xmlns="">
            <p:pic>
              <p:nvPicPr>
                <p:cNvPr id="64" name="墨迹 63">
                  <a:extLst>
                    <a:ext uri="{FF2B5EF4-FFF2-40B4-BE49-F238E27FC236}">
                      <a16:creationId xmlns:a16="http://schemas.microsoft.com/office/drawing/2014/main" id="{80339839-12E0-89C6-D9F6-28674F29D956}"/>
                    </a:ext>
                  </a:extLst>
                </p:cNvPr>
                <p:cNvPicPr/>
                <p:nvPr/>
              </p:nvPicPr>
              <p:blipFill>
                <a:blip r:embed="rId54"/>
                <a:stretch>
                  <a:fillRect/>
                </a:stretch>
              </p:blipFill>
              <p:spPr>
                <a:xfrm>
                  <a:off x="6076897" y="4065902"/>
                  <a:ext cx="550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5" name="墨迹 64">
                  <a:extLst>
                    <a:ext uri="{FF2B5EF4-FFF2-40B4-BE49-F238E27FC236}">
                      <a16:creationId xmlns:a16="http://schemas.microsoft.com/office/drawing/2014/main" id="{AD738958-F081-99AF-A2A4-2B4572404599}"/>
                    </a:ext>
                  </a:extLst>
                </p14:cNvPr>
                <p14:cNvContentPartPr/>
                <p14:nvPr/>
              </p14:nvContentPartPr>
              <p14:xfrm>
                <a:off x="6091657" y="4111622"/>
                <a:ext cx="31680" cy="10440"/>
              </p14:xfrm>
            </p:contentPart>
          </mc:Choice>
          <mc:Fallback xmlns="">
            <p:pic>
              <p:nvPicPr>
                <p:cNvPr id="65" name="墨迹 64">
                  <a:extLst>
                    <a:ext uri="{FF2B5EF4-FFF2-40B4-BE49-F238E27FC236}">
                      <a16:creationId xmlns:a16="http://schemas.microsoft.com/office/drawing/2014/main" id="{AD738958-F081-99AF-A2A4-2B4572404599}"/>
                    </a:ext>
                  </a:extLst>
                </p:cNvPr>
                <p:cNvPicPr/>
                <p:nvPr/>
              </p:nvPicPr>
              <p:blipFill>
                <a:blip r:embed="rId56"/>
                <a:stretch>
                  <a:fillRect/>
                </a:stretch>
              </p:blipFill>
              <p:spPr>
                <a:xfrm>
                  <a:off x="6083017" y="4102622"/>
                  <a:ext cx="49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6" name="墨迹 65">
                  <a:extLst>
                    <a:ext uri="{FF2B5EF4-FFF2-40B4-BE49-F238E27FC236}">
                      <a16:creationId xmlns:a16="http://schemas.microsoft.com/office/drawing/2014/main" id="{0061CEE7-92E6-59F1-E34A-FB5278C9D78F}"/>
                    </a:ext>
                  </a:extLst>
                </p14:cNvPr>
                <p14:cNvContentPartPr/>
                <p14:nvPr/>
              </p14:nvContentPartPr>
              <p14:xfrm>
                <a:off x="6041977" y="4191542"/>
                <a:ext cx="180360" cy="29160"/>
              </p14:xfrm>
            </p:contentPart>
          </mc:Choice>
          <mc:Fallback xmlns="">
            <p:pic>
              <p:nvPicPr>
                <p:cNvPr id="66" name="墨迹 65">
                  <a:extLst>
                    <a:ext uri="{FF2B5EF4-FFF2-40B4-BE49-F238E27FC236}">
                      <a16:creationId xmlns:a16="http://schemas.microsoft.com/office/drawing/2014/main" id="{0061CEE7-92E6-59F1-E34A-FB5278C9D78F}"/>
                    </a:ext>
                  </a:extLst>
                </p:cNvPr>
                <p:cNvPicPr/>
                <p:nvPr/>
              </p:nvPicPr>
              <p:blipFill>
                <a:blip r:embed="rId58"/>
                <a:stretch>
                  <a:fillRect/>
                </a:stretch>
              </p:blipFill>
              <p:spPr>
                <a:xfrm>
                  <a:off x="6032977" y="4182542"/>
                  <a:ext cx="198000" cy="46800"/>
                </a:xfrm>
                <a:prstGeom prst="rect">
                  <a:avLst/>
                </a:prstGeom>
              </p:spPr>
            </p:pic>
          </mc:Fallback>
        </mc:AlternateContent>
      </p:grpSp>
    </p:spTree>
    <p:extLst>
      <p:ext uri="{BB962C8B-B14F-4D97-AF65-F5344CB8AC3E}">
        <p14:creationId xmlns:p14="http://schemas.microsoft.com/office/powerpoint/2010/main" val="221165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nodeType="clickEffect">
                                  <p:stCondLst>
                                    <p:cond delay="0"/>
                                  </p:stCondLst>
                                  <p:childTnLst>
                                    <p:animEffect transition="out" filter="fade">
                                      <p:cBhvr>
                                        <p:cTn id="28" dur="500" tmFilter="0, 0; .2, .5; .8, .5; 1, 0"/>
                                        <p:tgtEl>
                                          <p:spTgt spid="5"/>
                                        </p:tgtEl>
                                      </p:cBhvr>
                                    </p:animEffect>
                                    <p:animScale>
                                      <p:cBhvr>
                                        <p:cTn id="29" dur="250" autoRev="1" fill="hold"/>
                                        <p:tgtEl>
                                          <p:spTgt spid="5"/>
                                        </p:tgtEl>
                                      </p:cBhvr>
                                      <p:by x="105000" y="105000"/>
                                    </p:animScale>
                                  </p:childTnLst>
                                </p:cTn>
                              </p:par>
                              <p:par>
                                <p:cTn id="30" presetID="26" presetClass="emph" presetSubtype="0" fill="hold" nodeType="withEffect">
                                  <p:stCondLst>
                                    <p:cond delay="0"/>
                                  </p:stCondLst>
                                  <p:childTnLst>
                                    <p:animEffect transition="out" filter="fade">
                                      <p:cBhvr>
                                        <p:cTn id="31" dur="500" tmFilter="0, 0; .2, .5; .8, .5; 1, 0"/>
                                        <p:tgtEl>
                                          <p:spTgt spid="4">
                                            <p:txEl>
                                              <p:pRg st="0" end="0"/>
                                            </p:txEl>
                                          </p:spTgt>
                                        </p:tgtEl>
                                      </p:cBhvr>
                                    </p:animEffect>
                                    <p:animScale>
                                      <p:cBhvr>
                                        <p:cTn id="32" dur="250" autoRev="1" fill="hold"/>
                                        <p:tgtEl>
                                          <p:spTgt spid="4">
                                            <p:txEl>
                                              <p:pRg st="0" end="0"/>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nodeType="clickEffect">
                                  <p:stCondLst>
                                    <p:cond delay="0"/>
                                  </p:stCondLst>
                                  <p:childTnLst>
                                    <p:animEffect transition="out" filter="fade">
                                      <p:cBhvr>
                                        <p:cTn id="36" dur="500" tmFilter="0, 0; .2, .5; .8, .5; 1, 0"/>
                                        <p:tgtEl>
                                          <p:spTgt spid="13"/>
                                        </p:tgtEl>
                                      </p:cBhvr>
                                    </p:animEffect>
                                    <p:animScale>
                                      <p:cBhvr>
                                        <p:cTn id="37" dur="250" autoRev="1" fill="hold"/>
                                        <p:tgtEl>
                                          <p:spTgt spid="13"/>
                                        </p:tgtEl>
                                      </p:cBhvr>
                                      <p:by x="105000" y="105000"/>
                                    </p:animScale>
                                  </p:childTnLst>
                                </p:cTn>
                              </p:par>
                              <p:par>
                                <p:cTn id="38" presetID="26" presetClass="emph" presetSubtype="0" fill="hold" nodeType="withEffect">
                                  <p:stCondLst>
                                    <p:cond delay="0"/>
                                  </p:stCondLst>
                                  <p:childTnLst>
                                    <p:animEffect transition="out" filter="fade">
                                      <p:cBhvr>
                                        <p:cTn id="39" dur="500" tmFilter="0, 0; .2, .5; .8, .5; 1, 0"/>
                                        <p:tgtEl>
                                          <p:spTgt spid="4">
                                            <p:txEl>
                                              <p:pRg st="1" end="1"/>
                                            </p:txEl>
                                          </p:spTgt>
                                        </p:tgtEl>
                                      </p:cBhvr>
                                    </p:animEffect>
                                    <p:animScale>
                                      <p:cBhvr>
                                        <p:cTn id="40" dur="250" autoRev="1" fill="hold"/>
                                        <p:tgtEl>
                                          <p:spTgt spid="4">
                                            <p:txEl>
                                              <p:pRg st="1" end="1"/>
                                            </p:txEl>
                                          </p:spTgt>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6" presetClass="emph" presetSubtype="0" fill="hold" nodeType="clickEffect">
                                  <p:stCondLst>
                                    <p:cond delay="0"/>
                                  </p:stCondLst>
                                  <p:childTnLst>
                                    <p:animEffect transition="out" filter="fade">
                                      <p:cBhvr>
                                        <p:cTn id="44" dur="500" tmFilter="0, 0; .2, .5; .8, .5; 1, 0"/>
                                        <p:tgtEl>
                                          <p:spTgt spid="16"/>
                                        </p:tgtEl>
                                      </p:cBhvr>
                                    </p:animEffect>
                                    <p:animScale>
                                      <p:cBhvr>
                                        <p:cTn id="45" dur="250" autoRev="1" fill="hold"/>
                                        <p:tgtEl>
                                          <p:spTgt spid="16"/>
                                        </p:tgtEl>
                                      </p:cBhvr>
                                      <p:by x="105000" y="105000"/>
                                    </p:animScale>
                                  </p:childTnLst>
                                </p:cTn>
                              </p:par>
                              <p:par>
                                <p:cTn id="46" presetID="26" presetClass="emph" presetSubtype="0" fill="hold" nodeType="withEffect">
                                  <p:stCondLst>
                                    <p:cond delay="0"/>
                                  </p:stCondLst>
                                  <p:childTnLst>
                                    <p:animEffect transition="out" filter="fade">
                                      <p:cBhvr>
                                        <p:cTn id="47" dur="500" tmFilter="0, 0; .2, .5; .8, .5; 1, 0"/>
                                        <p:tgtEl>
                                          <p:spTgt spid="4">
                                            <p:txEl>
                                              <p:pRg st="2" end="2"/>
                                            </p:txEl>
                                          </p:spTgt>
                                        </p:tgtEl>
                                      </p:cBhvr>
                                    </p:animEffect>
                                    <p:animScale>
                                      <p:cBhvr>
                                        <p:cTn id="48" dur="250" autoRev="1" fill="hold"/>
                                        <p:tgtEl>
                                          <p:spTgt spid="4">
                                            <p:txEl>
                                              <p:pRg st="2" end="2"/>
                                            </p:txEl>
                                          </p:spTgt>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26" presetClass="emph" presetSubtype="0" fill="hold" nodeType="clickEffect">
                                  <p:stCondLst>
                                    <p:cond delay="0"/>
                                  </p:stCondLst>
                                  <p:childTnLst>
                                    <p:animEffect transition="out" filter="fade">
                                      <p:cBhvr>
                                        <p:cTn id="52" dur="500" tmFilter="0, 0; .2, .5; .8, .5; 1, 0"/>
                                        <p:tgtEl>
                                          <p:spTgt spid="19"/>
                                        </p:tgtEl>
                                      </p:cBhvr>
                                    </p:animEffect>
                                    <p:animScale>
                                      <p:cBhvr>
                                        <p:cTn id="53" dur="250" autoRev="1" fill="hold"/>
                                        <p:tgtEl>
                                          <p:spTgt spid="19"/>
                                        </p:tgtEl>
                                      </p:cBhvr>
                                      <p:by x="105000" y="105000"/>
                                    </p:animScale>
                                  </p:childTnLst>
                                </p:cTn>
                              </p:par>
                              <p:par>
                                <p:cTn id="54" presetID="26" presetClass="emph" presetSubtype="0" fill="hold" nodeType="withEffect">
                                  <p:stCondLst>
                                    <p:cond delay="0"/>
                                  </p:stCondLst>
                                  <p:childTnLst>
                                    <p:animEffect transition="out" filter="fade">
                                      <p:cBhvr>
                                        <p:cTn id="55" dur="500" tmFilter="0, 0; .2, .5; .8, .5; 1, 0"/>
                                        <p:tgtEl>
                                          <p:spTgt spid="4">
                                            <p:txEl>
                                              <p:pRg st="3" end="3"/>
                                            </p:txEl>
                                          </p:spTgt>
                                        </p:tgtEl>
                                      </p:cBhvr>
                                    </p:animEffect>
                                    <p:animScale>
                                      <p:cBhvr>
                                        <p:cTn id="56" dur="250" autoRev="1" fill="hold"/>
                                        <p:tgtEl>
                                          <p:spTgt spid="4">
                                            <p:txEl>
                                              <p:pRg st="3" end="3"/>
                                            </p:txEl>
                                          </p:spTgt>
                                        </p:tgtEl>
                                      </p:cBhvr>
                                      <p:by x="105000" y="105000"/>
                                    </p:animScale>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27" presetClass="emph" presetSubtype="0" fill="hold" grpId="1" nodeType="withEffect">
                                  <p:stCondLst>
                                    <p:cond delay="0"/>
                                  </p:stCondLst>
                                  <p:childTnLst>
                                    <p:animClr clrSpc="rgb" dir="cw">
                                      <p:cBhvr override="childStyle">
                                        <p:cTn id="60" dur="250" autoRev="1" fill="hold"/>
                                        <p:tgtEl>
                                          <p:spTgt spid="35"/>
                                        </p:tgtEl>
                                        <p:attrNameLst>
                                          <p:attrName>style.color</p:attrName>
                                        </p:attrNameLst>
                                      </p:cBhvr>
                                      <p:to>
                                        <a:schemeClr val="bg1"/>
                                      </p:to>
                                    </p:animClr>
                                    <p:animClr clrSpc="rgb" dir="cw">
                                      <p:cBhvr>
                                        <p:cTn id="61" dur="250" autoRev="1" fill="hold"/>
                                        <p:tgtEl>
                                          <p:spTgt spid="35"/>
                                        </p:tgtEl>
                                        <p:attrNameLst>
                                          <p:attrName>fillcolor</p:attrName>
                                        </p:attrNameLst>
                                      </p:cBhvr>
                                      <p:to>
                                        <a:schemeClr val="bg1"/>
                                      </p:to>
                                    </p:animClr>
                                    <p:set>
                                      <p:cBhvr>
                                        <p:cTn id="62" dur="250" autoRev="1" fill="hold"/>
                                        <p:tgtEl>
                                          <p:spTgt spid="35"/>
                                        </p:tgtEl>
                                        <p:attrNameLst>
                                          <p:attrName>fill.type</p:attrName>
                                        </p:attrNameLst>
                                      </p:cBhvr>
                                      <p:to>
                                        <p:strVal val="solid"/>
                                      </p:to>
                                    </p:set>
                                    <p:set>
                                      <p:cBhvr>
                                        <p:cTn id="63" dur="250" autoRev="1" fill="hold"/>
                                        <p:tgtEl>
                                          <p:spTgt spid="35"/>
                                        </p:tgtEl>
                                        <p:attrNameLst>
                                          <p:attrName>fill.on</p:attrName>
                                        </p:attrNameLst>
                                      </p:cBhvr>
                                      <p:to>
                                        <p:strVal val="true"/>
                                      </p:to>
                                    </p:set>
                                  </p:childTnLst>
                                </p:cTn>
                              </p:par>
                            </p:childTnLst>
                          </p:cTn>
                        </p:par>
                      </p:childTnLst>
                    </p:cTn>
                  </p:par>
                  <p:par>
                    <p:cTn id="64" fill="hold">
                      <p:stCondLst>
                        <p:cond delay="indefinite"/>
                      </p:stCondLst>
                      <p:childTnLst>
                        <p:par>
                          <p:cTn id="65" fill="hold">
                            <p:stCondLst>
                              <p:cond delay="0"/>
                            </p:stCondLst>
                            <p:childTnLst>
                              <p:par>
                                <p:cTn id="66" presetID="26" presetClass="emph" presetSubtype="0" fill="hold" nodeType="clickEffect">
                                  <p:stCondLst>
                                    <p:cond delay="0"/>
                                  </p:stCondLst>
                                  <p:childTnLst>
                                    <p:animEffect transition="out" filter="fade">
                                      <p:cBhvr>
                                        <p:cTn id="67" dur="500" tmFilter="0, 0; .2, .5; .8, .5; 1, 0"/>
                                        <p:tgtEl>
                                          <p:spTgt spid="23"/>
                                        </p:tgtEl>
                                      </p:cBhvr>
                                    </p:animEffect>
                                    <p:animScale>
                                      <p:cBhvr>
                                        <p:cTn id="68" dur="250" autoRev="1" fill="hold"/>
                                        <p:tgtEl>
                                          <p:spTgt spid="23"/>
                                        </p:tgtEl>
                                      </p:cBhvr>
                                      <p:by x="105000" y="105000"/>
                                    </p:animScale>
                                  </p:childTnLst>
                                </p:cTn>
                              </p:par>
                              <p:par>
                                <p:cTn id="69" presetID="26" presetClass="emph" presetSubtype="0" fill="hold" nodeType="withEffect">
                                  <p:stCondLst>
                                    <p:cond delay="0"/>
                                  </p:stCondLst>
                                  <p:childTnLst>
                                    <p:animEffect transition="out" filter="fade">
                                      <p:cBhvr>
                                        <p:cTn id="70" dur="500" tmFilter="0, 0; .2, .5; .8, .5; 1, 0"/>
                                        <p:tgtEl>
                                          <p:spTgt spid="26"/>
                                        </p:tgtEl>
                                      </p:cBhvr>
                                    </p:animEffect>
                                    <p:animScale>
                                      <p:cBhvr>
                                        <p:cTn id="71" dur="250" autoRev="1" fill="hold"/>
                                        <p:tgtEl>
                                          <p:spTgt spid="26"/>
                                        </p:tgtEl>
                                      </p:cBhvr>
                                      <p:by x="105000" y="105000"/>
                                    </p:animScale>
                                  </p:childTnLst>
                                </p:cTn>
                              </p:par>
                              <p:par>
                                <p:cTn id="72" presetID="26" presetClass="emph" presetSubtype="0" fill="hold" nodeType="withEffect">
                                  <p:stCondLst>
                                    <p:cond delay="0"/>
                                  </p:stCondLst>
                                  <p:childTnLst>
                                    <p:animEffect transition="out" filter="fade">
                                      <p:cBhvr>
                                        <p:cTn id="73" dur="500" tmFilter="0, 0; .2, .5; .8, .5; 1, 0"/>
                                        <p:tgtEl>
                                          <p:spTgt spid="4">
                                            <p:txEl>
                                              <p:pRg st="4" end="4"/>
                                            </p:txEl>
                                          </p:spTgt>
                                        </p:tgtEl>
                                      </p:cBhvr>
                                    </p:animEffect>
                                    <p:animScale>
                                      <p:cBhvr>
                                        <p:cTn id="74" dur="250" autoRev="1" fill="hold"/>
                                        <p:tgtEl>
                                          <p:spTgt spid="4">
                                            <p:txEl>
                                              <p:pRg st="4" end="4"/>
                                            </p:txEl>
                                          </p:spTgt>
                                        </p:tgtEl>
                                      </p:cBhvr>
                                      <p:by x="105000" y="105000"/>
                                    </p:animScale>
                                  </p:childTnLst>
                                </p:cTn>
                              </p:par>
                              <p:par>
                                <p:cTn id="75" presetID="1" presetClass="exit" presetSubtype="0" fill="hold" nodeType="withEffect">
                                  <p:stCondLst>
                                    <p:cond delay="0"/>
                                  </p:stCondLst>
                                  <p:childTnLst>
                                    <p:set>
                                      <p:cBhvr>
                                        <p:cTn id="76" dur="1" fill="hold">
                                          <p:stCondLst>
                                            <p:cond delay="0"/>
                                          </p:stCondLst>
                                        </p:cTn>
                                        <p:tgtEl>
                                          <p:spTgt spid="35"/>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6" presetClass="emph" presetSubtype="0" fill="hold" nodeType="clickEffect">
                                  <p:stCondLst>
                                    <p:cond delay="0"/>
                                  </p:stCondLst>
                                  <p:childTnLst>
                                    <p:animEffect transition="out" filter="fade">
                                      <p:cBhvr>
                                        <p:cTn id="80" dur="500" tmFilter="0, 0; .2, .5; .8, .5; 1, 0"/>
                                        <p:tgtEl>
                                          <p:spTgt spid="29"/>
                                        </p:tgtEl>
                                      </p:cBhvr>
                                    </p:animEffect>
                                    <p:animScale>
                                      <p:cBhvr>
                                        <p:cTn id="81" dur="250" autoRev="1" fill="hold"/>
                                        <p:tgtEl>
                                          <p:spTgt spid="29"/>
                                        </p:tgtEl>
                                      </p:cBhvr>
                                      <p:by x="105000" y="105000"/>
                                    </p:animScale>
                                  </p:childTnLst>
                                </p:cTn>
                              </p:par>
                              <p:par>
                                <p:cTn id="82" presetID="26" presetClass="emph" presetSubtype="0" fill="hold" nodeType="withEffect">
                                  <p:stCondLst>
                                    <p:cond delay="0"/>
                                  </p:stCondLst>
                                  <p:childTnLst>
                                    <p:animEffect transition="out" filter="fade">
                                      <p:cBhvr>
                                        <p:cTn id="83" dur="500" tmFilter="0, 0; .2, .5; .8, .5; 1, 0"/>
                                        <p:tgtEl>
                                          <p:spTgt spid="32"/>
                                        </p:tgtEl>
                                      </p:cBhvr>
                                    </p:animEffect>
                                    <p:animScale>
                                      <p:cBhvr>
                                        <p:cTn id="84" dur="250" autoRev="1" fill="hold"/>
                                        <p:tgtEl>
                                          <p:spTgt spid="32"/>
                                        </p:tgtEl>
                                      </p:cBhvr>
                                      <p:by x="105000" y="105000"/>
                                    </p:animScale>
                                  </p:childTnLst>
                                </p:cTn>
                              </p:par>
                              <p:par>
                                <p:cTn id="85" presetID="26" presetClass="emph" presetSubtype="0" fill="hold" nodeType="withEffect">
                                  <p:stCondLst>
                                    <p:cond delay="0"/>
                                  </p:stCondLst>
                                  <p:childTnLst>
                                    <p:animEffect transition="out" filter="fade">
                                      <p:cBhvr>
                                        <p:cTn id="86" dur="500" tmFilter="0, 0; .2, .5; .8, .5; 1, 0"/>
                                        <p:tgtEl>
                                          <p:spTgt spid="4">
                                            <p:txEl>
                                              <p:pRg st="6" end="6"/>
                                            </p:txEl>
                                          </p:spTgt>
                                        </p:tgtEl>
                                      </p:cBhvr>
                                    </p:animEffect>
                                    <p:animScale>
                                      <p:cBhvr>
                                        <p:cTn id="87" dur="250" autoRev="1" fill="hold"/>
                                        <p:tgtEl>
                                          <p:spTgt spid="4">
                                            <p:txEl>
                                              <p:pRg st="6" end="6"/>
                                            </p:txEl>
                                          </p:spTgt>
                                        </p:tgtEl>
                                      </p:cBhvr>
                                      <p:by x="105000" y="105000"/>
                                    </p:animScale>
                                  </p:childTnLst>
                                </p:cTn>
                              </p:par>
                              <p:par>
                                <p:cTn id="88" presetID="1"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childTnLst>
                                </p:cTn>
                              </p:par>
                              <p:par>
                                <p:cTn id="90" presetID="27" presetClass="emph" presetSubtype="0" fill="hold" grpId="1" nodeType="withEffect">
                                  <p:stCondLst>
                                    <p:cond delay="0"/>
                                  </p:stCondLst>
                                  <p:childTnLst>
                                    <p:animClr clrSpc="rgb" dir="cw">
                                      <p:cBhvr override="childStyle">
                                        <p:cTn id="91" dur="250" autoRev="1" fill="hold"/>
                                        <p:tgtEl>
                                          <p:spTgt spid="36"/>
                                        </p:tgtEl>
                                        <p:attrNameLst>
                                          <p:attrName>style.color</p:attrName>
                                        </p:attrNameLst>
                                      </p:cBhvr>
                                      <p:to>
                                        <a:schemeClr val="bg1"/>
                                      </p:to>
                                    </p:animClr>
                                    <p:animClr clrSpc="rgb" dir="cw">
                                      <p:cBhvr>
                                        <p:cTn id="92" dur="250" autoRev="1" fill="hold"/>
                                        <p:tgtEl>
                                          <p:spTgt spid="36"/>
                                        </p:tgtEl>
                                        <p:attrNameLst>
                                          <p:attrName>fillcolor</p:attrName>
                                        </p:attrNameLst>
                                      </p:cBhvr>
                                      <p:to>
                                        <a:schemeClr val="bg1"/>
                                      </p:to>
                                    </p:animClr>
                                    <p:set>
                                      <p:cBhvr>
                                        <p:cTn id="93" dur="250" autoRev="1" fill="hold"/>
                                        <p:tgtEl>
                                          <p:spTgt spid="36"/>
                                        </p:tgtEl>
                                        <p:attrNameLst>
                                          <p:attrName>fill.type</p:attrName>
                                        </p:attrNameLst>
                                      </p:cBhvr>
                                      <p:to>
                                        <p:strVal val="solid"/>
                                      </p:to>
                                    </p:set>
                                    <p:set>
                                      <p:cBhvr>
                                        <p:cTn id="94" dur="250" autoRev="1" fill="hold"/>
                                        <p:tgtEl>
                                          <p:spTgt spid="3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5" grpId="0"/>
      <p:bldP spid="35" grpId="1"/>
      <p:bldP spid="36" grpId="0"/>
      <p:bldP spid="36" grpId="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47" name="Rectangle 51"/>
          <p:cNvSpPr>
            <a:spLocks noChangeArrowheads="1"/>
          </p:cNvSpPr>
          <p:nvPr/>
        </p:nvSpPr>
        <p:spPr bwMode="auto">
          <a:xfrm>
            <a:off x="2432695" y="2460079"/>
            <a:ext cx="7335194" cy="2457083"/>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lnSpc>
                <a:spcPct val="113000"/>
              </a:lnSpc>
            </a:pPr>
            <a:r>
              <a:rPr kumimoji="1" lang="en-US" altLang="zh-CN" sz="1700" dirty="0">
                <a:latin typeface="Arial" panose="020B0604020202020204" pitchFamily="34" charset="0"/>
                <a:ea typeface="宋体" panose="02010600030101010101" pitchFamily="2" charset="-122"/>
              </a:rPr>
              <a:t>OS_EXT  OS_TCB    *OSTCBCur; </a:t>
            </a:r>
          </a:p>
          <a:p>
            <a:pPr algn="just">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OSTCBFreeList</a:t>
            </a:r>
            <a:r>
              <a:rPr kumimoji="1" lang="en-US" altLang="zh-CN" sz="1700" dirty="0">
                <a:latin typeface="Arial" panose="020B0604020202020204" pitchFamily="34" charset="0"/>
                <a:ea typeface="宋体" panose="02010600030101010101" pitchFamily="2" charset="-122"/>
              </a:rPr>
              <a:t>; </a:t>
            </a:r>
          </a:p>
          <a:p>
            <a:pPr algn="just">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OSTCBHighRdy</a:t>
            </a:r>
            <a:r>
              <a:rPr kumimoji="1" lang="en-US" altLang="zh-CN" sz="1700" dirty="0">
                <a:latin typeface="Arial" panose="020B0604020202020204" pitchFamily="34" charset="0"/>
                <a:ea typeface="宋体" panose="02010600030101010101" pitchFamily="2" charset="-122"/>
              </a:rPr>
              <a:t>;</a:t>
            </a:r>
          </a:p>
          <a:p>
            <a:pPr algn="just">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OSTCBList</a:t>
            </a:r>
            <a:r>
              <a:rPr kumimoji="1" lang="en-US" altLang="zh-CN" sz="1700" dirty="0">
                <a:latin typeface="Arial" panose="020B0604020202020204" pitchFamily="34" charset="0"/>
                <a:ea typeface="宋体" panose="02010600030101010101" pitchFamily="2" charset="-122"/>
              </a:rPr>
              <a:t>; </a:t>
            </a:r>
          </a:p>
          <a:p>
            <a:pPr algn="just">
              <a:lnSpc>
                <a:spcPct val="113000"/>
              </a:lnSpc>
            </a:pPr>
            <a:r>
              <a:rPr kumimoji="1" lang="en-US" altLang="zh-CN" sz="1700" dirty="0">
                <a:latin typeface="Arial" panose="020B0604020202020204" pitchFamily="34" charset="0"/>
                <a:ea typeface="宋体" panose="02010600030101010101" pitchFamily="2" charset="-122"/>
              </a:rPr>
              <a:t>OS_EXT  OS_TCB    *OSTCBPrioTbl[OS_LOWEST_PRIO + 1]; </a:t>
            </a:r>
          </a:p>
          <a:p>
            <a:pPr algn="just">
              <a:lnSpc>
                <a:spcPct val="113000"/>
              </a:lnSpc>
            </a:pPr>
            <a:endParaRPr kumimoji="1" lang="en-US" altLang="zh-CN" sz="1700" dirty="0">
              <a:latin typeface="Arial" panose="020B0604020202020204" pitchFamily="34" charset="0"/>
              <a:ea typeface="宋体" panose="02010600030101010101" pitchFamily="2" charset="-122"/>
            </a:endParaRPr>
          </a:p>
          <a:p>
            <a:pPr>
              <a:lnSpc>
                <a:spcPct val="113000"/>
              </a:lnSpc>
            </a:pPr>
            <a:r>
              <a:rPr kumimoji="1" lang="en-US" altLang="zh-CN" sz="1700" dirty="0">
                <a:latin typeface="Arial" panose="020B0604020202020204" pitchFamily="34" charset="0"/>
                <a:ea typeface="宋体" panose="02010600030101010101" pitchFamily="2" charset="-122"/>
              </a:rPr>
              <a:t>OS_EXT OS_TCB   </a:t>
            </a:r>
            <a:r>
              <a:rPr kumimoji="1" lang="en-US" altLang="zh-CN" sz="1700" dirty="0" err="1">
                <a:latin typeface="Arial" panose="020B0604020202020204" pitchFamily="34" charset="0"/>
                <a:ea typeface="宋体" panose="02010600030101010101" pitchFamily="2" charset="-122"/>
              </a:rPr>
              <a:t>OSTCBTbl</a:t>
            </a:r>
            <a:r>
              <a:rPr kumimoji="1" lang="en-US" altLang="zh-CN" sz="1700" dirty="0">
                <a:latin typeface="Arial" panose="020B0604020202020204" pitchFamily="34" charset="0"/>
                <a:ea typeface="宋体" panose="02010600030101010101" pitchFamily="2" charset="-122"/>
              </a:rPr>
              <a:t>[OS_MAX_TASKS+OS_N_SYS_TASKS];</a:t>
            </a:r>
          </a:p>
          <a:p>
            <a:pPr algn="just">
              <a:lnSpc>
                <a:spcPct val="113000"/>
              </a:lnSpc>
            </a:pPr>
            <a:endParaRPr kumimoji="1" lang="en-US" altLang="zh-CN" sz="1700" dirty="0">
              <a:latin typeface="Arial" panose="020B0604020202020204" pitchFamily="34" charset="0"/>
              <a:ea typeface="宋体" panose="02010600030101010101" pitchFamily="2" charset="-122"/>
            </a:endParaRPr>
          </a:p>
        </p:txBody>
      </p:sp>
      <p:grpSp>
        <p:nvGrpSpPr>
          <p:cNvPr id="208905" name="Group 9"/>
          <p:cNvGrpSpPr/>
          <p:nvPr/>
        </p:nvGrpSpPr>
        <p:grpSpPr bwMode="auto">
          <a:xfrm>
            <a:off x="2433638" y="2516738"/>
            <a:ext cx="7321550" cy="288925"/>
            <a:chOff x="627" y="2075"/>
            <a:chExt cx="4612" cy="182"/>
          </a:xfrm>
        </p:grpSpPr>
        <p:sp>
          <p:nvSpPr>
            <p:cNvPr id="208906" name="Rectangle 10"/>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07" name="Text Box 11"/>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指向当前运行的</a:t>
              </a:r>
              <a:r>
                <a:rPr kumimoji="1" lang="en-US" altLang="zh-CN" dirty="0">
                  <a:ea typeface="宋体" panose="02010600030101010101" pitchFamily="2" charset="-122"/>
                </a:rPr>
                <a:t>TCB</a:t>
              </a:r>
              <a:r>
                <a:rPr kumimoji="1" lang="zh-CN" altLang="pt-BR" dirty="0">
                  <a:ea typeface="宋体" panose="02010600030101010101" pitchFamily="2" charset="-122"/>
                </a:rPr>
                <a:t>的指针</a:t>
              </a:r>
              <a:endParaRPr kumimoji="1" lang="zh-CN" altLang="en-US" dirty="0">
                <a:ea typeface="宋体" panose="02010600030101010101" pitchFamily="2" charset="-122"/>
              </a:endParaRPr>
            </a:p>
          </p:txBody>
        </p:sp>
      </p:grpSp>
      <p:sp>
        <p:nvSpPr>
          <p:cNvPr id="208899" name="AutoShape 3"/>
          <p:cNvSpPr>
            <a:spLocks noChangeArrowheads="1"/>
          </p:cNvSpPr>
          <p:nvPr/>
        </p:nvSpPr>
        <p:spPr bwMode="auto">
          <a:xfrm>
            <a:off x="1911306" y="396680"/>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最小内核</a:t>
            </a:r>
            <a:r>
              <a:rPr lang="zh-CN" altLang="en-US" sz="1400">
                <a:ea typeface="宋体" panose="02010600030101010101" pitchFamily="2" charset="-122"/>
              </a:rPr>
              <a:t> </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r>
              <a:rPr lang="zh-CN" altLang="en-US">
                <a:latin typeface="Arial" panose="020B0604020202020204" pitchFamily="34" charset="0"/>
                <a:ea typeface="宋体" panose="02010600030101010101" pitchFamily="2" charset="-122"/>
              </a:rPr>
              <a:t> </a:t>
            </a:r>
          </a:p>
        </p:txBody>
      </p:sp>
      <p:sp>
        <p:nvSpPr>
          <p:cNvPr id="208900" name="Line 4"/>
          <p:cNvSpPr>
            <a:spLocks noChangeShapeType="1"/>
          </p:cNvSpPr>
          <p:nvPr/>
        </p:nvSpPr>
        <p:spPr bwMode="auto">
          <a:xfrm>
            <a:off x="4864056" y="899917"/>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901" name="AutoShape 5"/>
          <p:cNvSpPr>
            <a:spLocks noChangeArrowheads="1"/>
          </p:cNvSpPr>
          <p:nvPr/>
        </p:nvSpPr>
        <p:spPr bwMode="gray">
          <a:xfrm>
            <a:off x="5602243" y="283372"/>
            <a:ext cx="4240212"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任务控制块（</a:t>
            </a:r>
            <a:r>
              <a:rPr lang="en-US" altLang="zh-CN" sz="2400" b="1">
                <a:solidFill>
                  <a:schemeClr val="bg1"/>
                </a:solidFill>
                <a:latin typeface="Arial" panose="020B0604020202020204" pitchFamily="34" charset="0"/>
                <a:ea typeface="宋体" panose="02010600030101010101" pitchFamily="2" charset="-122"/>
              </a:rPr>
              <a:t>OS_TCB</a:t>
            </a:r>
            <a:r>
              <a:rPr lang="zh-CN" altLang="en-US" sz="2400" b="1">
                <a:solidFill>
                  <a:schemeClr val="bg1"/>
                </a:solidFill>
                <a:latin typeface="Arial" panose="020B0604020202020204" pitchFamily="34" charset="0"/>
                <a:ea typeface="宋体" panose="02010600030101010101" pitchFamily="2" charset="-122"/>
              </a:rPr>
              <a:t>）</a:t>
            </a:r>
            <a:r>
              <a:rPr lang="zh-CN" altLang="en-US">
                <a:ea typeface="宋体" panose="02010600030101010101" pitchFamily="2" charset="-122"/>
              </a:rPr>
              <a:t> </a:t>
            </a:r>
            <a:r>
              <a:rPr lang="zh-CN" altLang="en-US" sz="2400" b="1">
                <a:solidFill>
                  <a:schemeClr val="bg1"/>
                </a:solidFill>
                <a:latin typeface="Arial" panose="020B0604020202020204" pitchFamily="34" charset="0"/>
                <a:ea typeface="宋体" panose="02010600030101010101" pitchFamily="2" charset="-122"/>
              </a:rPr>
              <a:t> </a:t>
            </a:r>
            <a:r>
              <a:rPr lang="zh-CN" altLang="en-US" sz="2400" b="1">
                <a:solidFill>
                  <a:schemeClr val="bg1"/>
                </a:solidFill>
                <a:latin typeface="Arial" panose="020B0604020202020204" pitchFamily="34" charset="0"/>
                <a:ea typeface="宋体" panose="02010600030101010101" pitchFamily="2" charset="-122"/>
                <a:hlinkClick r:id="rId2" action="ppaction://hlinksldjump"/>
              </a:rPr>
              <a:t> </a:t>
            </a:r>
            <a:endParaRPr lang="zh-CN" altLang="en-US" sz="2400" b="1">
              <a:solidFill>
                <a:schemeClr val="bg1"/>
              </a:solidFill>
              <a:latin typeface="Arial" panose="020B0604020202020204" pitchFamily="34" charset="0"/>
              <a:ea typeface="宋体" panose="02010600030101010101" pitchFamily="2" charset="-122"/>
            </a:endParaRPr>
          </a:p>
        </p:txBody>
      </p:sp>
      <p:sp>
        <p:nvSpPr>
          <p:cNvPr id="208902" name="Rectangle 6"/>
          <p:cNvSpPr>
            <a:spLocks noChangeArrowheads="1"/>
          </p:cNvSpPr>
          <p:nvPr/>
        </p:nvSpPr>
        <p:spPr bwMode="auto">
          <a:xfrm>
            <a:off x="1524001" y="30035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8903" name="Rectangle 7"/>
          <p:cNvSpPr>
            <a:spLocks noChangeArrowheads="1"/>
          </p:cNvSpPr>
          <p:nvPr/>
        </p:nvSpPr>
        <p:spPr bwMode="auto">
          <a:xfrm>
            <a:off x="1524001" y="13774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08911" name="Group 15"/>
          <p:cNvGrpSpPr/>
          <p:nvPr/>
        </p:nvGrpSpPr>
        <p:grpSpPr bwMode="auto">
          <a:xfrm>
            <a:off x="2433638" y="2805662"/>
            <a:ext cx="7321550" cy="287338"/>
            <a:chOff x="627" y="2256"/>
            <a:chExt cx="4612" cy="182"/>
          </a:xfrm>
        </p:grpSpPr>
        <p:sp>
          <p:nvSpPr>
            <p:cNvPr id="208912" name="Rectangle 16"/>
            <p:cNvSpPr>
              <a:spLocks noChangeArrowheads="1"/>
            </p:cNvSpPr>
            <p:nvPr/>
          </p:nvSpPr>
          <p:spPr bwMode="auto">
            <a:xfrm>
              <a:off x="627" y="2256"/>
              <a:ext cx="4612"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13" name="Text Box 17"/>
            <p:cNvSpPr txBox="1">
              <a:spLocks noChangeArrowheads="1"/>
            </p:cNvSpPr>
            <p:nvPr/>
          </p:nvSpPr>
          <p:spPr bwMode="auto">
            <a:xfrm>
              <a:off x="636" y="225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指向空闲</a:t>
              </a:r>
              <a:r>
                <a:rPr kumimoji="1" lang="en-US" altLang="zh-CN" dirty="0">
                  <a:ea typeface="宋体" panose="02010600030101010101" pitchFamily="2" charset="-122"/>
                </a:rPr>
                <a:t>TCB</a:t>
              </a:r>
              <a:r>
                <a:rPr kumimoji="1" lang="zh-CN" altLang="pt-BR" dirty="0">
                  <a:ea typeface="宋体" panose="02010600030101010101" pitchFamily="2" charset="-122"/>
                </a:rPr>
                <a:t>链表的指针</a:t>
              </a:r>
              <a:endParaRPr kumimoji="1" lang="zh-CN" altLang="en-US" dirty="0">
                <a:ea typeface="宋体" panose="02010600030101010101" pitchFamily="2" charset="-122"/>
              </a:endParaRPr>
            </a:p>
          </p:txBody>
        </p:sp>
      </p:grpSp>
      <p:grpSp>
        <p:nvGrpSpPr>
          <p:cNvPr id="208914" name="Group 18"/>
          <p:cNvGrpSpPr/>
          <p:nvPr/>
        </p:nvGrpSpPr>
        <p:grpSpPr bwMode="auto">
          <a:xfrm>
            <a:off x="2433638" y="3091413"/>
            <a:ext cx="7321550" cy="288925"/>
            <a:chOff x="627" y="2432"/>
            <a:chExt cx="4612" cy="182"/>
          </a:xfrm>
        </p:grpSpPr>
        <p:sp>
          <p:nvSpPr>
            <p:cNvPr id="208915" name="Rectangle 19"/>
            <p:cNvSpPr>
              <a:spLocks noChangeArrowheads="1"/>
            </p:cNvSpPr>
            <p:nvPr/>
          </p:nvSpPr>
          <p:spPr bwMode="auto">
            <a:xfrm>
              <a:off x="627" y="2432"/>
              <a:ext cx="4612"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16" name="Text Box 20"/>
            <p:cNvSpPr txBox="1">
              <a:spLocks noChangeArrowheads="1"/>
            </p:cNvSpPr>
            <p:nvPr/>
          </p:nvSpPr>
          <p:spPr bwMode="auto">
            <a:xfrm>
              <a:off x="636" y="2433"/>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指向将要运行的任务控制块的指针</a:t>
              </a:r>
              <a:endParaRPr kumimoji="1" lang="zh-CN" altLang="en-US" dirty="0">
                <a:ea typeface="宋体" panose="02010600030101010101" pitchFamily="2" charset="-122"/>
              </a:endParaRPr>
            </a:p>
          </p:txBody>
        </p:sp>
      </p:grpSp>
      <p:grpSp>
        <p:nvGrpSpPr>
          <p:cNvPr id="208917" name="Group 21"/>
          <p:cNvGrpSpPr/>
          <p:nvPr/>
        </p:nvGrpSpPr>
        <p:grpSpPr bwMode="auto">
          <a:xfrm>
            <a:off x="2432050" y="3380338"/>
            <a:ext cx="7321550" cy="288925"/>
            <a:chOff x="627" y="2614"/>
            <a:chExt cx="4612" cy="182"/>
          </a:xfrm>
        </p:grpSpPr>
        <p:sp>
          <p:nvSpPr>
            <p:cNvPr id="208918" name="Rectangle 22"/>
            <p:cNvSpPr>
              <a:spLocks noChangeArrowheads="1"/>
            </p:cNvSpPr>
            <p:nvPr/>
          </p:nvSpPr>
          <p:spPr bwMode="auto">
            <a:xfrm>
              <a:off x="627" y="2614"/>
              <a:ext cx="4612" cy="182"/>
            </a:xfrm>
            <a:prstGeom prst="rect">
              <a:avLst/>
            </a:prstGeom>
            <a:solidFill>
              <a:srgbClr val="D7D7D7">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19" name="Text Box 23"/>
            <p:cNvSpPr txBox="1">
              <a:spLocks noChangeArrowheads="1"/>
            </p:cNvSpPr>
            <p:nvPr/>
          </p:nvSpPr>
          <p:spPr bwMode="auto">
            <a:xfrm>
              <a:off x="636" y="2615"/>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en-US">
                  <a:ea typeface="宋体" panose="02010600030101010101" pitchFamily="2" charset="-122"/>
                </a:rPr>
                <a:t>总是指向最后建立的任务的</a:t>
              </a:r>
              <a:r>
                <a:rPr kumimoji="1" lang="zh-CN" altLang="pt-BR">
                  <a:ea typeface="宋体" panose="02010600030101010101" pitchFamily="2" charset="-122"/>
                </a:rPr>
                <a:t>指针</a:t>
              </a:r>
              <a:endParaRPr kumimoji="1" lang="zh-CN" altLang="en-US">
                <a:ea typeface="宋体" panose="02010600030101010101" pitchFamily="2" charset="-122"/>
              </a:endParaRPr>
            </a:p>
          </p:txBody>
        </p:sp>
      </p:grpSp>
      <p:sp>
        <p:nvSpPr>
          <p:cNvPr id="208923" name="Rectangle 27"/>
          <p:cNvSpPr>
            <a:spLocks noChangeArrowheads="1"/>
          </p:cNvSpPr>
          <p:nvPr/>
        </p:nvSpPr>
        <p:spPr bwMode="auto">
          <a:xfrm>
            <a:off x="50362" y="2199965"/>
            <a:ext cx="231214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en-US" dirty="0"/>
              <a:t>①</a:t>
            </a:r>
            <a:r>
              <a:rPr kumimoji="1" lang="en-US" altLang="zh-CN" dirty="0" err="1"/>
              <a:t>OSTCBCur</a:t>
            </a:r>
            <a:r>
              <a:rPr kumimoji="1" lang="zh-CN" altLang="en-US" dirty="0"/>
              <a:t>是专门存放“当前任务控制块”的指针，可随时、快速访问正在运行的任务的任务控制块。  </a:t>
            </a:r>
          </a:p>
        </p:txBody>
      </p:sp>
      <p:sp>
        <p:nvSpPr>
          <p:cNvPr id="208946" name="Rectangle 50"/>
          <p:cNvSpPr>
            <a:spLocks noChangeArrowheads="1"/>
          </p:cNvSpPr>
          <p:nvPr/>
        </p:nvSpPr>
        <p:spPr bwMode="auto">
          <a:xfrm>
            <a:off x="1269242" y="1348215"/>
            <a:ext cx="948519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eaLnBrk="1" hangingPunct="1"/>
            <a:r>
              <a:rPr kumimoji="1" lang="en-US" altLang="zh-CN" sz="2400" dirty="0">
                <a:ea typeface="华文新魏" panose="02010800040101010101" pitchFamily="2" charset="-122"/>
              </a:rPr>
              <a:t>        </a:t>
            </a:r>
            <a:r>
              <a:rPr kumimoji="1" lang="zh-CN" altLang="en-US" sz="2400" dirty="0">
                <a:ea typeface="华文新魏" panose="02010800040101010101" pitchFamily="2" charset="-122"/>
              </a:rPr>
              <a:t>在</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中定义了几个与任务控制块相关的数组和指针</a:t>
            </a:r>
            <a:r>
              <a:rPr kumimoji="1" lang="en-US" altLang="zh-CN" sz="2400" dirty="0">
                <a:ea typeface="华文新魏" panose="02010800040101010101" pitchFamily="2" charset="-122"/>
              </a:rPr>
              <a:t>, </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最小内核定义了</a:t>
            </a:r>
            <a:r>
              <a:rPr kumimoji="1" lang="zh-CN" altLang="en-US" sz="2400" dirty="0">
                <a:solidFill>
                  <a:srgbClr val="00B050"/>
                </a:solidFill>
                <a:ea typeface="华文新魏" panose="02010800040101010101" pitchFamily="2" charset="-122"/>
              </a:rPr>
              <a:t>一个数组</a:t>
            </a:r>
            <a:r>
              <a:rPr kumimoji="1" lang="zh-CN" altLang="en-US" sz="2400" dirty="0">
                <a:ea typeface="华文新魏" panose="02010800040101010101" pitchFamily="2" charset="-122"/>
              </a:rPr>
              <a:t>、</a:t>
            </a:r>
            <a:r>
              <a:rPr kumimoji="1" lang="en-US" altLang="zh-CN" sz="2400" dirty="0">
                <a:solidFill>
                  <a:srgbClr val="FF0000"/>
                </a:solidFill>
                <a:ea typeface="华文新魏" panose="02010800040101010101" pitchFamily="2" charset="-122"/>
              </a:rPr>
              <a:t>4</a:t>
            </a:r>
            <a:r>
              <a:rPr kumimoji="1" lang="zh-CN" altLang="en-US" sz="2400" dirty="0">
                <a:solidFill>
                  <a:srgbClr val="FF0000"/>
                </a:solidFill>
                <a:ea typeface="华文新魏" panose="02010800040101010101" pitchFamily="2" charset="-122"/>
              </a:rPr>
              <a:t>个指针</a:t>
            </a:r>
            <a:r>
              <a:rPr kumimoji="1" lang="zh-CN" altLang="en-US" sz="2400" dirty="0">
                <a:ea typeface="华文新魏" panose="02010800040101010101" pitchFamily="2" charset="-122"/>
              </a:rPr>
              <a:t>和一个</a:t>
            </a:r>
            <a:r>
              <a:rPr kumimoji="1" lang="zh-CN" altLang="en-US" sz="2400" dirty="0">
                <a:solidFill>
                  <a:srgbClr val="0070C0"/>
                </a:solidFill>
                <a:ea typeface="华文新魏" panose="02010800040101010101" pitchFamily="2" charset="-122"/>
              </a:rPr>
              <a:t>指针数组 </a:t>
            </a:r>
            <a:r>
              <a:rPr kumimoji="1" lang="zh-CN" altLang="en-US" sz="2400" dirty="0">
                <a:ea typeface="华文新魏" panose="02010800040101010101" pitchFamily="2" charset="-122"/>
              </a:rPr>
              <a:t>。</a:t>
            </a:r>
          </a:p>
        </p:txBody>
      </p:sp>
      <p:grpSp>
        <p:nvGrpSpPr>
          <p:cNvPr id="208951" name="Group 55"/>
          <p:cNvGrpSpPr/>
          <p:nvPr/>
        </p:nvGrpSpPr>
        <p:grpSpPr bwMode="auto">
          <a:xfrm>
            <a:off x="2432050" y="3669263"/>
            <a:ext cx="7321550" cy="288925"/>
            <a:chOff x="627" y="2075"/>
            <a:chExt cx="4612" cy="182"/>
          </a:xfrm>
        </p:grpSpPr>
        <p:sp>
          <p:nvSpPr>
            <p:cNvPr id="208952" name="Rectangle 56"/>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53" name="Text Box 57"/>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endParaRPr kumimoji="1" lang="zh-CN" altLang="zh-CN">
                <a:ea typeface="宋体" panose="02010600030101010101" pitchFamily="2" charset="-122"/>
              </a:endParaRPr>
            </a:p>
          </p:txBody>
        </p:sp>
      </p:grpSp>
      <p:grpSp>
        <p:nvGrpSpPr>
          <p:cNvPr id="208954" name="Group 58"/>
          <p:cNvGrpSpPr/>
          <p:nvPr/>
        </p:nvGrpSpPr>
        <p:grpSpPr bwMode="auto">
          <a:xfrm>
            <a:off x="2432050" y="3956601"/>
            <a:ext cx="7321550" cy="288925"/>
            <a:chOff x="627" y="2075"/>
            <a:chExt cx="4612" cy="182"/>
          </a:xfrm>
        </p:grpSpPr>
        <p:sp>
          <p:nvSpPr>
            <p:cNvPr id="208955" name="Rectangle 59"/>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56" name="Text Box 60"/>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指向优先级任务控制块</a:t>
              </a:r>
              <a:endParaRPr kumimoji="1" lang="zh-CN" altLang="en-US" dirty="0">
                <a:ea typeface="宋体" panose="02010600030101010101" pitchFamily="2" charset="-122"/>
              </a:endParaRPr>
            </a:p>
          </p:txBody>
        </p:sp>
      </p:grpSp>
      <p:grpSp>
        <p:nvGrpSpPr>
          <p:cNvPr id="208957" name="Group 61"/>
          <p:cNvGrpSpPr/>
          <p:nvPr/>
        </p:nvGrpSpPr>
        <p:grpSpPr bwMode="auto">
          <a:xfrm>
            <a:off x="2432050" y="4245526"/>
            <a:ext cx="7321550" cy="288925"/>
            <a:chOff x="627" y="2075"/>
            <a:chExt cx="4612" cy="182"/>
          </a:xfrm>
        </p:grpSpPr>
        <p:sp>
          <p:nvSpPr>
            <p:cNvPr id="208958" name="Rectangle 62"/>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59" name="Text Box 63"/>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endParaRPr kumimoji="1" lang="zh-CN" altLang="zh-CN">
                <a:ea typeface="宋体" panose="02010600030101010101" pitchFamily="2" charset="-122"/>
              </a:endParaRPr>
            </a:p>
          </p:txBody>
        </p:sp>
      </p:grpSp>
      <p:grpSp>
        <p:nvGrpSpPr>
          <p:cNvPr id="208961" name="Group 65"/>
          <p:cNvGrpSpPr/>
          <p:nvPr/>
        </p:nvGrpSpPr>
        <p:grpSpPr bwMode="auto">
          <a:xfrm>
            <a:off x="2432050" y="4532863"/>
            <a:ext cx="7321550" cy="288925"/>
            <a:chOff x="627" y="2075"/>
            <a:chExt cx="4612" cy="182"/>
          </a:xfrm>
        </p:grpSpPr>
        <p:sp>
          <p:nvSpPr>
            <p:cNvPr id="208962" name="Rectangle 66"/>
            <p:cNvSpPr>
              <a:spLocks noChangeArrowheads="1"/>
            </p:cNvSpPr>
            <p:nvPr/>
          </p:nvSpPr>
          <p:spPr bwMode="auto">
            <a:xfrm>
              <a:off x="627" y="2075"/>
              <a:ext cx="4612" cy="182"/>
            </a:xfrm>
            <a:prstGeom prst="rect">
              <a:avLst/>
            </a:prstGeom>
            <a:solidFill>
              <a:srgbClr val="D7D7D7">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63" name="Text Box 67"/>
            <p:cNvSpPr txBox="1">
              <a:spLocks noChangeArrowheads="1"/>
            </p:cNvSpPr>
            <p:nvPr/>
          </p:nvSpPr>
          <p:spPr bwMode="auto">
            <a:xfrm>
              <a:off x="636" y="2076"/>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kumimoji="1" lang="zh-CN" altLang="pt-BR" dirty="0">
                  <a:ea typeface="宋体" panose="02010600030101010101" pitchFamily="2" charset="-122"/>
                </a:rPr>
                <a:t>用于分配</a:t>
              </a:r>
              <a:r>
                <a:rPr kumimoji="1" lang="en-US" altLang="zh-CN" dirty="0">
                  <a:ea typeface="宋体" panose="02010600030101010101" pitchFamily="2" charset="-122"/>
                </a:rPr>
                <a:t>TCB</a:t>
              </a:r>
              <a:r>
                <a:rPr kumimoji="1" lang="zh-CN" altLang="pt-BR" dirty="0">
                  <a:ea typeface="宋体" panose="02010600030101010101" pitchFamily="2" charset="-122"/>
                </a:rPr>
                <a:t>空间</a:t>
              </a:r>
              <a:endParaRPr kumimoji="1" lang="zh-CN" altLang="en-US" dirty="0">
                <a:ea typeface="宋体" panose="02010600030101010101" pitchFamily="2" charset="-122"/>
              </a:endParaRPr>
            </a:p>
          </p:txBody>
        </p:sp>
      </p:grpSp>
      <p:sp>
        <p:nvSpPr>
          <p:cNvPr id="208964" name="Rectangle 68"/>
          <p:cNvSpPr>
            <a:spLocks noChangeArrowheads="1"/>
          </p:cNvSpPr>
          <p:nvPr/>
        </p:nvSpPr>
        <p:spPr bwMode="auto">
          <a:xfrm>
            <a:off x="7534217" y="5038662"/>
            <a:ext cx="315552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pt-BR" dirty="0"/>
              <a:t>一旦任务建立时，空任务控制块指针</a:t>
            </a:r>
            <a:r>
              <a:rPr kumimoji="1" lang="en-US" altLang="zh-CN" dirty="0" err="1"/>
              <a:t>OSTCBFreeList</a:t>
            </a:r>
            <a:r>
              <a:rPr kumimoji="1" lang="zh-CN" altLang="en-US" dirty="0"/>
              <a:t>指向的任务控制块便赋给了该任务，然后</a:t>
            </a:r>
            <a:r>
              <a:rPr kumimoji="1" lang="en-US" altLang="zh-CN" dirty="0" err="1"/>
              <a:t>OSTCBFreeList</a:t>
            </a:r>
            <a:r>
              <a:rPr kumimoji="1" lang="zh-CN" altLang="en-US" dirty="0"/>
              <a:t>的值便调整为指向链表中下一个空的任务块 。  </a:t>
            </a:r>
          </a:p>
        </p:txBody>
      </p:sp>
      <p:sp>
        <p:nvSpPr>
          <p:cNvPr id="208965" name="Rectangle 69"/>
          <p:cNvSpPr>
            <a:spLocks noChangeArrowheads="1"/>
          </p:cNvSpPr>
          <p:nvPr/>
        </p:nvSpPr>
        <p:spPr bwMode="auto">
          <a:xfrm>
            <a:off x="93082" y="3615170"/>
            <a:ext cx="226942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en-US" dirty="0"/>
              <a:t>②</a:t>
            </a:r>
            <a:r>
              <a:rPr kumimoji="1" lang="en-US" altLang="zh-CN" dirty="0" err="1"/>
              <a:t>OSTCBHightRdy</a:t>
            </a:r>
            <a:r>
              <a:rPr kumimoji="1" lang="zh-CN" altLang="en-US" dirty="0"/>
              <a:t>指向“将要运行最高优先级任务控制块”的指针。 </a:t>
            </a:r>
          </a:p>
        </p:txBody>
      </p:sp>
      <p:sp>
        <p:nvSpPr>
          <p:cNvPr id="208966" name="Rectangle 70"/>
          <p:cNvSpPr>
            <a:spLocks noChangeArrowheads="1"/>
          </p:cNvSpPr>
          <p:nvPr/>
        </p:nvSpPr>
        <p:spPr bwMode="auto">
          <a:xfrm>
            <a:off x="4394317" y="5161253"/>
            <a:ext cx="250979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en-US" dirty="0"/>
              <a:t>指向“已使用任务控制块”链表的头指针。当正式创建一个任务时，</a:t>
            </a:r>
            <a:r>
              <a:rPr kumimoji="1" lang="en-US" altLang="zh-CN" dirty="0" err="1"/>
              <a:t>OSTCBList</a:t>
            </a:r>
            <a:r>
              <a:rPr kumimoji="1" lang="zh-CN" altLang="en-US" dirty="0"/>
              <a:t>总是指向最后建立的任务。  </a:t>
            </a:r>
          </a:p>
        </p:txBody>
      </p:sp>
      <p:sp>
        <p:nvSpPr>
          <p:cNvPr id="208967" name="Rectangle 71"/>
          <p:cNvSpPr>
            <a:spLocks noChangeArrowheads="1"/>
          </p:cNvSpPr>
          <p:nvPr/>
        </p:nvSpPr>
        <p:spPr bwMode="auto">
          <a:xfrm>
            <a:off x="2592" y="4839979"/>
            <a:ext cx="410523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en-US" dirty="0"/>
              <a:t>③任务控制块优先级表，专门用来存放指向各任务控制块的指针，并按任务的优先级别将这些指针存放在数组的各个元素里。这样系统在访问一个任务的任务控制块时，就不必遍历任务控制块链表了。只要知道任务的优先级，就可以迅速地从该数组中找到它的任务控制块。  </a:t>
            </a:r>
          </a:p>
        </p:txBody>
      </p:sp>
      <p:sp>
        <p:nvSpPr>
          <p:cNvPr id="208968" name="Rectangle 72"/>
          <p:cNvSpPr>
            <a:spLocks noChangeArrowheads="1"/>
          </p:cNvSpPr>
          <p:nvPr/>
        </p:nvSpPr>
        <p:spPr bwMode="auto">
          <a:xfrm>
            <a:off x="9753600" y="3255757"/>
            <a:ext cx="251138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zh-CN" altLang="en-US" dirty="0"/>
              <a:t>用于分配任务控制块所需空间的数组，所有的任务控制块都保存在这个数组中。</a:t>
            </a:r>
            <a:endParaRPr kumimoji="1" lang="zh-CN" altLang="en-US" dirty="0">
              <a:ea typeface="宋体" panose="02010600030101010101" pitchFamily="2" charset="-122"/>
            </a:endParaRPr>
          </a:p>
        </p:txBody>
      </p:sp>
      <p:grpSp>
        <p:nvGrpSpPr>
          <p:cNvPr id="17" name="组合 16">
            <a:extLst>
              <a:ext uri="{FF2B5EF4-FFF2-40B4-BE49-F238E27FC236}">
                <a16:creationId xmlns:a16="http://schemas.microsoft.com/office/drawing/2014/main" id="{28EA0FA1-9693-E177-95D3-D7718889E9C6}"/>
              </a:ext>
            </a:extLst>
          </p:cNvPr>
          <p:cNvGrpSpPr/>
          <p:nvPr/>
        </p:nvGrpSpPr>
        <p:grpSpPr>
          <a:xfrm>
            <a:off x="2312060" y="3830363"/>
            <a:ext cx="236520" cy="986760"/>
            <a:chOff x="2312060" y="3830363"/>
            <a:chExt cx="236520" cy="986760"/>
          </a:xfrm>
        </p:grpSpPr>
        <mc:AlternateContent xmlns:mc="http://schemas.openxmlformats.org/markup-compatibility/2006" xmlns:p14="http://schemas.microsoft.com/office/powerpoint/2010/main">
          <mc:Choice Requires="p14">
            <p:contentPart p14:bwMode="auto" r:id="rId3">
              <p14:nvContentPartPr>
                <p14:cNvPr id="15" name="墨迹 14">
                  <a:extLst>
                    <a:ext uri="{FF2B5EF4-FFF2-40B4-BE49-F238E27FC236}">
                      <a16:creationId xmlns:a16="http://schemas.microsoft.com/office/drawing/2014/main" id="{5C2ECB42-86D0-A2A2-A6E0-EDD6C57DD086}"/>
                    </a:ext>
                  </a:extLst>
                </p14:cNvPr>
                <p14:cNvContentPartPr/>
                <p14:nvPr/>
              </p14:nvContentPartPr>
              <p14:xfrm>
                <a:off x="2312060" y="3846563"/>
                <a:ext cx="192240" cy="970560"/>
              </p14:xfrm>
            </p:contentPart>
          </mc:Choice>
          <mc:Fallback xmlns="">
            <p:pic>
              <p:nvPicPr>
                <p:cNvPr id="15" name="墨迹 14">
                  <a:extLst>
                    <a:ext uri="{FF2B5EF4-FFF2-40B4-BE49-F238E27FC236}">
                      <a16:creationId xmlns:a16="http://schemas.microsoft.com/office/drawing/2014/main" id="{5C2ECB42-86D0-A2A2-A6E0-EDD6C57DD086}"/>
                    </a:ext>
                  </a:extLst>
                </p:cNvPr>
                <p:cNvPicPr/>
                <p:nvPr/>
              </p:nvPicPr>
              <p:blipFill>
                <a:blip r:embed="rId4"/>
                <a:stretch>
                  <a:fillRect/>
                </a:stretch>
              </p:blipFill>
              <p:spPr>
                <a:xfrm>
                  <a:off x="2294060" y="3828923"/>
                  <a:ext cx="227880" cy="1006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墨迹 15">
                  <a:extLst>
                    <a:ext uri="{FF2B5EF4-FFF2-40B4-BE49-F238E27FC236}">
                      <a16:creationId xmlns:a16="http://schemas.microsoft.com/office/drawing/2014/main" id="{1E86E252-F434-3E2F-C9A7-EEF8FBA85E4E}"/>
                    </a:ext>
                  </a:extLst>
                </p14:cNvPr>
                <p14:cNvContentPartPr/>
                <p14:nvPr/>
              </p14:nvContentPartPr>
              <p14:xfrm>
                <a:off x="2422580" y="3830363"/>
                <a:ext cx="126000" cy="129960"/>
              </p14:xfrm>
            </p:contentPart>
          </mc:Choice>
          <mc:Fallback xmlns="">
            <p:pic>
              <p:nvPicPr>
                <p:cNvPr id="16" name="墨迹 15">
                  <a:extLst>
                    <a:ext uri="{FF2B5EF4-FFF2-40B4-BE49-F238E27FC236}">
                      <a16:creationId xmlns:a16="http://schemas.microsoft.com/office/drawing/2014/main" id="{1E86E252-F434-3E2F-C9A7-EEF8FBA85E4E}"/>
                    </a:ext>
                  </a:extLst>
                </p:cNvPr>
                <p:cNvPicPr/>
                <p:nvPr/>
              </p:nvPicPr>
              <p:blipFill>
                <a:blip r:embed="rId6"/>
                <a:stretch>
                  <a:fillRect/>
                </a:stretch>
              </p:blipFill>
              <p:spPr>
                <a:xfrm>
                  <a:off x="2404580" y="3812363"/>
                  <a:ext cx="161640" cy="165600"/>
                </a:xfrm>
                <a:prstGeom prst="rect">
                  <a:avLst/>
                </a:prstGeom>
              </p:spPr>
            </p:pic>
          </mc:Fallback>
        </mc:AlternateContent>
      </p:grpSp>
      <p:grpSp>
        <p:nvGrpSpPr>
          <p:cNvPr id="45" name="组合 44">
            <a:extLst>
              <a:ext uri="{FF2B5EF4-FFF2-40B4-BE49-F238E27FC236}">
                <a16:creationId xmlns:a16="http://schemas.microsoft.com/office/drawing/2014/main" id="{B6EA7EF8-A9C1-0025-49CA-1F57F39588F9}"/>
              </a:ext>
            </a:extLst>
          </p:cNvPr>
          <p:cNvGrpSpPr/>
          <p:nvPr/>
        </p:nvGrpSpPr>
        <p:grpSpPr>
          <a:xfrm>
            <a:off x="5188417" y="3952142"/>
            <a:ext cx="1033920" cy="284400"/>
            <a:chOff x="5188417" y="3952142"/>
            <a:chExt cx="1033920" cy="284400"/>
          </a:xfrm>
        </p:grpSpPr>
        <mc:AlternateContent xmlns:mc="http://schemas.openxmlformats.org/markup-compatibility/2006" xmlns:p14="http://schemas.microsoft.com/office/powerpoint/2010/main">
          <mc:Choice Requires="p14">
            <p:contentPart p14:bwMode="auto" r:id="rId7">
              <p14:nvContentPartPr>
                <p14:cNvPr id="18" name="墨迹 17">
                  <a:extLst>
                    <a:ext uri="{FF2B5EF4-FFF2-40B4-BE49-F238E27FC236}">
                      <a16:creationId xmlns:a16="http://schemas.microsoft.com/office/drawing/2014/main" id="{D11DE9FE-3E1C-BDB2-87FD-640BC934D22F}"/>
                    </a:ext>
                  </a:extLst>
                </p14:cNvPr>
                <p14:cNvContentPartPr/>
                <p14:nvPr/>
              </p14:nvContentPartPr>
              <p14:xfrm>
                <a:off x="5200657" y="4041062"/>
                <a:ext cx="63360" cy="31680"/>
              </p14:xfrm>
            </p:contentPart>
          </mc:Choice>
          <mc:Fallback xmlns="">
            <p:pic>
              <p:nvPicPr>
                <p:cNvPr id="18" name="墨迹 17">
                  <a:extLst>
                    <a:ext uri="{FF2B5EF4-FFF2-40B4-BE49-F238E27FC236}">
                      <a16:creationId xmlns:a16="http://schemas.microsoft.com/office/drawing/2014/main" id="{D11DE9FE-3E1C-BDB2-87FD-640BC934D22F}"/>
                    </a:ext>
                  </a:extLst>
                </p:cNvPr>
                <p:cNvPicPr/>
                <p:nvPr/>
              </p:nvPicPr>
              <p:blipFill>
                <a:blip r:embed="rId8"/>
                <a:stretch>
                  <a:fillRect/>
                </a:stretch>
              </p:blipFill>
              <p:spPr>
                <a:xfrm>
                  <a:off x="5192017" y="4032422"/>
                  <a:ext cx="810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墨迹 18">
                  <a:extLst>
                    <a:ext uri="{FF2B5EF4-FFF2-40B4-BE49-F238E27FC236}">
                      <a16:creationId xmlns:a16="http://schemas.microsoft.com/office/drawing/2014/main" id="{1233DE71-2D35-FB7A-FCA5-AC22B175B94C}"/>
                    </a:ext>
                  </a:extLst>
                </p14:cNvPr>
                <p14:cNvContentPartPr/>
                <p14:nvPr/>
              </p14:nvContentPartPr>
              <p14:xfrm>
                <a:off x="5248537" y="4005782"/>
                <a:ext cx="19800" cy="213480"/>
              </p14:xfrm>
            </p:contentPart>
          </mc:Choice>
          <mc:Fallback xmlns="">
            <p:pic>
              <p:nvPicPr>
                <p:cNvPr id="19" name="墨迹 18">
                  <a:extLst>
                    <a:ext uri="{FF2B5EF4-FFF2-40B4-BE49-F238E27FC236}">
                      <a16:creationId xmlns:a16="http://schemas.microsoft.com/office/drawing/2014/main" id="{1233DE71-2D35-FB7A-FCA5-AC22B175B94C}"/>
                    </a:ext>
                  </a:extLst>
                </p:cNvPr>
                <p:cNvPicPr/>
                <p:nvPr/>
              </p:nvPicPr>
              <p:blipFill>
                <a:blip r:embed="rId10"/>
                <a:stretch>
                  <a:fillRect/>
                </a:stretch>
              </p:blipFill>
              <p:spPr>
                <a:xfrm>
                  <a:off x="5239537" y="3997142"/>
                  <a:ext cx="374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墨迹 19">
                  <a:extLst>
                    <a:ext uri="{FF2B5EF4-FFF2-40B4-BE49-F238E27FC236}">
                      <a16:creationId xmlns:a16="http://schemas.microsoft.com/office/drawing/2014/main" id="{ACC93232-4BCD-3462-34C8-62A20EECB3B4}"/>
                    </a:ext>
                  </a:extLst>
                </p14:cNvPr>
                <p14:cNvContentPartPr/>
                <p14:nvPr/>
              </p14:nvContentPartPr>
              <p14:xfrm>
                <a:off x="5188417" y="4089662"/>
                <a:ext cx="74160" cy="63000"/>
              </p14:xfrm>
            </p:contentPart>
          </mc:Choice>
          <mc:Fallback xmlns="">
            <p:pic>
              <p:nvPicPr>
                <p:cNvPr id="20" name="墨迹 19">
                  <a:extLst>
                    <a:ext uri="{FF2B5EF4-FFF2-40B4-BE49-F238E27FC236}">
                      <a16:creationId xmlns:a16="http://schemas.microsoft.com/office/drawing/2014/main" id="{ACC93232-4BCD-3462-34C8-62A20EECB3B4}"/>
                    </a:ext>
                  </a:extLst>
                </p:cNvPr>
                <p:cNvPicPr/>
                <p:nvPr/>
              </p:nvPicPr>
              <p:blipFill>
                <a:blip r:embed="rId12"/>
                <a:stretch>
                  <a:fillRect/>
                </a:stretch>
              </p:blipFill>
              <p:spPr>
                <a:xfrm>
                  <a:off x="5179777" y="4081022"/>
                  <a:ext cx="918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墨迹 20">
                  <a:extLst>
                    <a:ext uri="{FF2B5EF4-FFF2-40B4-BE49-F238E27FC236}">
                      <a16:creationId xmlns:a16="http://schemas.microsoft.com/office/drawing/2014/main" id="{5940254F-24EF-393B-26C0-E8CB41FD0353}"/>
                    </a:ext>
                  </a:extLst>
                </p14:cNvPr>
                <p14:cNvContentPartPr/>
                <p14:nvPr/>
              </p14:nvContentPartPr>
              <p14:xfrm>
                <a:off x="5339257" y="3982022"/>
                <a:ext cx="46440" cy="50400"/>
              </p14:xfrm>
            </p:contentPart>
          </mc:Choice>
          <mc:Fallback xmlns="">
            <p:pic>
              <p:nvPicPr>
                <p:cNvPr id="21" name="墨迹 20">
                  <a:extLst>
                    <a:ext uri="{FF2B5EF4-FFF2-40B4-BE49-F238E27FC236}">
                      <a16:creationId xmlns:a16="http://schemas.microsoft.com/office/drawing/2014/main" id="{5940254F-24EF-393B-26C0-E8CB41FD0353}"/>
                    </a:ext>
                  </a:extLst>
                </p:cNvPr>
                <p:cNvPicPr/>
                <p:nvPr/>
              </p:nvPicPr>
              <p:blipFill>
                <a:blip r:embed="rId14"/>
                <a:stretch>
                  <a:fillRect/>
                </a:stretch>
              </p:blipFill>
              <p:spPr>
                <a:xfrm>
                  <a:off x="5330257" y="3973022"/>
                  <a:ext cx="640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墨迹 21">
                  <a:extLst>
                    <a:ext uri="{FF2B5EF4-FFF2-40B4-BE49-F238E27FC236}">
                      <a16:creationId xmlns:a16="http://schemas.microsoft.com/office/drawing/2014/main" id="{41ABF698-0D42-3886-F68A-BC341F523A75}"/>
                    </a:ext>
                  </a:extLst>
                </p14:cNvPr>
                <p14:cNvContentPartPr/>
                <p14:nvPr/>
              </p14:nvContentPartPr>
              <p14:xfrm>
                <a:off x="5333497" y="3987062"/>
                <a:ext cx="48600" cy="75960"/>
              </p14:xfrm>
            </p:contentPart>
          </mc:Choice>
          <mc:Fallback xmlns="">
            <p:pic>
              <p:nvPicPr>
                <p:cNvPr id="22" name="墨迹 21">
                  <a:extLst>
                    <a:ext uri="{FF2B5EF4-FFF2-40B4-BE49-F238E27FC236}">
                      <a16:creationId xmlns:a16="http://schemas.microsoft.com/office/drawing/2014/main" id="{41ABF698-0D42-3886-F68A-BC341F523A75}"/>
                    </a:ext>
                  </a:extLst>
                </p:cNvPr>
                <p:cNvPicPr/>
                <p:nvPr/>
              </p:nvPicPr>
              <p:blipFill>
                <a:blip r:embed="rId16"/>
                <a:stretch>
                  <a:fillRect/>
                </a:stretch>
              </p:blipFill>
              <p:spPr>
                <a:xfrm>
                  <a:off x="5324857" y="3978422"/>
                  <a:ext cx="662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墨迹 22">
                  <a:extLst>
                    <a:ext uri="{FF2B5EF4-FFF2-40B4-BE49-F238E27FC236}">
                      <a16:creationId xmlns:a16="http://schemas.microsoft.com/office/drawing/2014/main" id="{F819C952-E0A0-CEE6-99ED-CCE9890FB07A}"/>
                    </a:ext>
                  </a:extLst>
                </p14:cNvPr>
                <p14:cNvContentPartPr/>
                <p14:nvPr/>
              </p14:nvContentPartPr>
              <p14:xfrm>
                <a:off x="5339257" y="4132862"/>
                <a:ext cx="5040" cy="83520"/>
              </p14:xfrm>
            </p:contentPart>
          </mc:Choice>
          <mc:Fallback xmlns="">
            <p:pic>
              <p:nvPicPr>
                <p:cNvPr id="23" name="墨迹 22">
                  <a:extLst>
                    <a:ext uri="{FF2B5EF4-FFF2-40B4-BE49-F238E27FC236}">
                      <a16:creationId xmlns:a16="http://schemas.microsoft.com/office/drawing/2014/main" id="{F819C952-E0A0-CEE6-99ED-CCE9890FB07A}"/>
                    </a:ext>
                  </a:extLst>
                </p:cNvPr>
                <p:cNvPicPr/>
                <p:nvPr/>
              </p:nvPicPr>
              <p:blipFill>
                <a:blip r:embed="rId18"/>
                <a:stretch>
                  <a:fillRect/>
                </a:stretch>
              </p:blipFill>
              <p:spPr>
                <a:xfrm>
                  <a:off x="5330617" y="4124222"/>
                  <a:ext cx="226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墨迹 23">
                  <a:extLst>
                    <a:ext uri="{FF2B5EF4-FFF2-40B4-BE49-F238E27FC236}">
                      <a16:creationId xmlns:a16="http://schemas.microsoft.com/office/drawing/2014/main" id="{789FDF2C-7DF3-873C-1560-D8A8DC743B93}"/>
                    </a:ext>
                  </a:extLst>
                </p14:cNvPr>
                <p14:cNvContentPartPr/>
                <p14:nvPr/>
              </p14:nvContentPartPr>
              <p14:xfrm>
                <a:off x="5350417" y="4081022"/>
                <a:ext cx="57240" cy="128160"/>
              </p14:xfrm>
            </p:contentPart>
          </mc:Choice>
          <mc:Fallback xmlns="">
            <p:pic>
              <p:nvPicPr>
                <p:cNvPr id="24" name="墨迹 23">
                  <a:extLst>
                    <a:ext uri="{FF2B5EF4-FFF2-40B4-BE49-F238E27FC236}">
                      <a16:creationId xmlns:a16="http://schemas.microsoft.com/office/drawing/2014/main" id="{789FDF2C-7DF3-873C-1560-D8A8DC743B93}"/>
                    </a:ext>
                  </a:extLst>
                </p:cNvPr>
                <p:cNvPicPr/>
                <p:nvPr/>
              </p:nvPicPr>
              <p:blipFill>
                <a:blip r:embed="rId20"/>
                <a:stretch>
                  <a:fillRect/>
                </a:stretch>
              </p:blipFill>
              <p:spPr>
                <a:xfrm>
                  <a:off x="5341417" y="4072382"/>
                  <a:ext cx="748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墨迹 24">
                  <a:extLst>
                    <a:ext uri="{FF2B5EF4-FFF2-40B4-BE49-F238E27FC236}">
                      <a16:creationId xmlns:a16="http://schemas.microsoft.com/office/drawing/2014/main" id="{C4140CDC-9D71-219B-B31C-2F90B61EC713}"/>
                    </a:ext>
                  </a:extLst>
                </p14:cNvPr>
                <p14:cNvContentPartPr/>
                <p14:nvPr/>
              </p14:nvContentPartPr>
              <p14:xfrm>
                <a:off x="5342137" y="4133582"/>
                <a:ext cx="75240" cy="60480"/>
              </p14:xfrm>
            </p:contentPart>
          </mc:Choice>
          <mc:Fallback xmlns="">
            <p:pic>
              <p:nvPicPr>
                <p:cNvPr id="25" name="墨迹 24">
                  <a:extLst>
                    <a:ext uri="{FF2B5EF4-FFF2-40B4-BE49-F238E27FC236}">
                      <a16:creationId xmlns:a16="http://schemas.microsoft.com/office/drawing/2014/main" id="{C4140CDC-9D71-219B-B31C-2F90B61EC713}"/>
                    </a:ext>
                  </a:extLst>
                </p:cNvPr>
                <p:cNvPicPr/>
                <p:nvPr/>
              </p:nvPicPr>
              <p:blipFill>
                <a:blip r:embed="rId22"/>
                <a:stretch>
                  <a:fillRect/>
                </a:stretch>
              </p:blipFill>
              <p:spPr>
                <a:xfrm>
                  <a:off x="5333497" y="4124582"/>
                  <a:ext cx="928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墨迹 25">
                  <a:extLst>
                    <a:ext uri="{FF2B5EF4-FFF2-40B4-BE49-F238E27FC236}">
                      <a16:creationId xmlns:a16="http://schemas.microsoft.com/office/drawing/2014/main" id="{0F2335E4-44F5-791D-C687-83F45B459245}"/>
                    </a:ext>
                  </a:extLst>
                </p14:cNvPr>
                <p14:cNvContentPartPr/>
                <p14:nvPr/>
              </p14:nvContentPartPr>
              <p14:xfrm>
                <a:off x="5485057" y="3987062"/>
                <a:ext cx="84960" cy="225000"/>
              </p14:xfrm>
            </p:contentPart>
          </mc:Choice>
          <mc:Fallback xmlns="">
            <p:pic>
              <p:nvPicPr>
                <p:cNvPr id="26" name="墨迹 25">
                  <a:extLst>
                    <a:ext uri="{FF2B5EF4-FFF2-40B4-BE49-F238E27FC236}">
                      <a16:creationId xmlns:a16="http://schemas.microsoft.com/office/drawing/2014/main" id="{0F2335E4-44F5-791D-C687-83F45B459245}"/>
                    </a:ext>
                  </a:extLst>
                </p:cNvPr>
                <p:cNvPicPr/>
                <p:nvPr/>
              </p:nvPicPr>
              <p:blipFill>
                <a:blip r:embed="rId24"/>
                <a:stretch>
                  <a:fillRect/>
                </a:stretch>
              </p:blipFill>
              <p:spPr>
                <a:xfrm>
                  <a:off x="5476417" y="3978422"/>
                  <a:ext cx="1026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墨迹 26">
                  <a:extLst>
                    <a:ext uri="{FF2B5EF4-FFF2-40B4-BE49-F238E27FC236}">
                      <a16:creationId xmlns:a16="http://schemas.microsoft.com/office/drawing/2014/main" id="{59CDED86-44F1-3A97-7C16-03FA6723A3F8}"/>
                    </a:ext>
                  </a:extLst>
                </p14:cNvPr>
                <p14:cNvContentPartPr/>
                <p14:nvPr/>
              </p14:nvContentPartPr>
              <p14:xfrm>
                <a:off x="5583337" y="4035662"/>
                <a:ext cx="65880" cy="70560"/>
              </p14:xfrm>
            </p:contentPart>
          </mc:Choice>
          <mc:Fallback xmlns="">
            <p:pic>
              <p:nvPicPr>
                <p:cNvPr id="27" name="墨迹 26">
                  <a:extLst>
                    <a:ext uri="{FF2B5EF4-FFF2-40B4-BE49-F238E27FC236}">
                      <a16:creationId xmlns:a16="http://schemas.microsoft.com/office/drawing/2014/main" id="{59CDED86-44F1-3A97-7C16-03FA6723A3F8}"/>
                    </a:ext>
                  </a:extLst>
                </p:cNvPr>
                <p:cNvPicPr/>
                <p:nvPr/>
              </p:nvPicPr>
              <p:blipFill>
                <a:blip r:embed="rId26"/>
                <a:stretch>
                  <a:fillRect/>
                </a:stretch>
              </p:blipFill>
              <p:spPr>
                <a:xfrm>
                  <a:off x="5574697" y="4027022"/>
                  <a:ext cx="835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墨迹 27">
                  <a:extLst>
                    <a:ext uri="{FF2B5EF4-FFF2-40B4-BE49-F238E27FC236}">
                      <a16:creationId xmlns:a16="http://schemas.microsoft.com/office/drawing/2014/main" id="{0545B361-202F-811F-8B49-E7D35BF6B979}"/>
                    </a:ext>
                  </a:extLst>
                </p14:cNvPr>
                <p14:cNvContentPartPr/>
                <p14:nvPr/>
              </p14:nvContentPartPr>
              <p14:xfrm>
                <a:off x="5621857" y="3993542"/>
                <a:ext cx="12600" cy="235440"/>
              </p14:xfrm>
            </p:contentPart>
          </mc:Choice>
          <mc:Fallback xmlns="">
            <p:pic>
              <p:nvPicPr>
                <p:cNvPr id="28" name="墨迹 27">
                  <a:extLst>
                    <a:ext uri="{FF2B5EF4-FFF2-40B4-BE49-F238E27FC236}">
                      <a16:creationId xmlns:a16="http://schemas.microsoft.com/office/drawing/2014/main" id="{0545B361-202F-811F-8B49-E7D35BF6B979}"/>
                    </a:ext>
                  </a:extLst>
                </p:cNvPr>
                <p:cNvPicPr/>
                <p:nvPr/>
              </p:nvPicPr>
              <p:blipFill>
                <a:blip r:embed="rId28"/>
                <a:stretch>
                  <a:fillRect/>
                </a:stretch>
              </p:blipFill>
              <p:spPr>
                <a:xfrm>
                  <a:off x="5613217" y="3984542"/>
                  <a:ext cx="302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墨迹 28">
                  <a:extLst>
                    <a:ext uri="{FF2B5EF4-FFF2-40B4-BE49-F238E27FC236}">
                      <a16:creationId xmlns:a16="http://schemas.microsoft.com/office/drawing/2014/main" id="{80D4B721-22FC-B1AF-3163-EB2D4F47A2C8}"/>
                    </a:ext>
                  </a:extLst>
                </p14:cNvPr>
                <p14:cNvContentPartPr/>
                <p14:nvPr/>
              </p14:nvContentPartPr>
              <p14:xfrm>
                <a:off x="5740657" y="3979862"/>
                <a:ext cx="75240" cy="83880"/>
              </p14:xfrm>
            </p:contentPart>
          </mc:Choice>
          <mc:Fallback xmlns="">
            <p:pic>
              <p:nvPicPr>
                <p:cNvPr id="29" name="墨迹 28">
                  <a:extLst>
                    <a:ext uri="{FF2B5EF4-FFF2-40B4-BE49-F238E27FC236}">
                      <a16:creationId xmlns:a16="http://schemas.microsoft.com/office/drawing/2014/main" id="{80D4B721-22FC-B1AF-3163-EB2D4F47A2C8}"/>
                    </a:ext>
                  </a:extLst>
                </p:cNvPr>
                <p:cNvPicPr/>
                <p:nvPr/>
              </p:nvPicPr>
              <p:blipFill>
                <a:blip r:embed="rId30"/>
                <a:stretch>
                  <a:fillRect/>
                </a:stretch>
              </p:blipFill>
              <p:spPr>
                <a:xfrm>
                  <a:off x="5732017" y="3970862"/>
                  <a:ext cx="928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墨迹 29">
                  <a:extLst>
                    <a:ext uri="{FF2B5EF4-FFF2-40B4-BE49-F238E27FC236}">
                      <a16:creationId xmlns:a16="http://schemas.microsoft.com/office/drawing/2014/main" id="{BFE63AD5-AC6A-2221-2A87-BBD10B3141DE}"/>
                    </a:ext>
                  </a:extLst>
                </p14:cNvPr>
                <p14:cNvContentPartPr/>
                <p14:nvPr/>
              </p14:nvContentPartPr>
              <p14:xfrm>
                <a:off x="5764417" y="3952142"/>
                <a:ext cx="32040" cy="169200"/>
              </p14:xfrm>
            </p:contentPart>
          </mc:Choice>
          <mc:Fallback xmlns="">
            <p:pic>
              <p:nvPicPr>
                <p:cNvPr id="30" name="墨迹 29">
                  <a:extLst>
                    <a:ext uri="{FF2B5EF4-FFF2-40B4-BE49-F238E27FC236}">
                      <a16:creationId xmlns:a16="http://schemas.microsoft.com/office/drawing/2014/main" id="{BFE63AD5-AC6A-2221-2A87-BBD10B3141DE}"/>
                    </a:ext>
                  </a:extLst>
                </p:cNvPr>
                <p:cNvPicPr/>
                <p:nvPr/>
              </p:nvPicPr>
              <p:blipFill>
                <a:blip r:embed="rId32"/>
                <a:stretch>
                  <a:fillRect/>
                </a:stretch>
              </p:blipFill>
              <p:spPr>
                <a:xfrm>
                  <a:off x="5755417" y="3943502"/>
                  <a:ext cx="496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墨迹 30">
                  <a:extLst>
                    <a:ext uri="{FF2B5EF4-FFF2-40B4-BE49-F238E27FC236}">
                      <a16:creationId xmlns:a16="http://schemas.microsoft.com/office/drawing/2014/main" id="{9DB40247-90A5-BEF3-913E-271F7B3478F0}"/>
                    </a:ext>
                  </a:extLst>
                </p14:cNvPr>
                <p14:cNvContentPartPr/>
                <p14:nvPr/>
              </p14:nvContentPartPr>
              <p14:xfrm>
                <a:off x="5744977" y="4051502"/>
                <a:ext cx="41760" cy="64800"/>
              </p14:xfrm>
            </p:contentPart>
          </mc:Choice>
          <mc:Fallback xmlns="">
            <p:pic>
              <p:nvPicPr>
                <p:cNvPr id="31" name="墨迹 30">
                  <a:extLst>
                    <a:ext uri="{FF2B5EF4-FFF2-40B4-BE49-F238E27FC236}">
                      <a16:creationId xmlns:a16="http://schemas.microsoft.com/office/drawing/2014/main" id="{9DB40247-90A5-BEF3-913E-271F7B3478F0}"/>
                    </a:ext>
                  </a:extLst>
                </p:cNvPr>
                <p:cNvPicPr/>
                <p:nvPr/>
              </p:nvPicPr>
              <p:blipFill>
                <a:blip r:embed="rId34"/>
                <a:stretch>
                  <a:fillRect/>
                </a:stretch>
              </p:blipFill>
              <p:spPr>
                <a:xfrm>
                  <a:off x="5736337" y="4042502"/>
                  <a:ext cx="59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墨迹 31">
                  <a:extLst>
                    <a:ext uri="{FF2B5EF4-FFF2-40B4-BE49-F238E27FC236}">
                      <a16:creationId xmlns:a16="http://schemas.microsoft.com/office/drawing/2014/main" id="{D914F917-0BA5-CE82-EE12-629F1F75A6DD}"/>
                    </a:ext>
                  </a:extLst>
                </p14:cNvPr>
                <p14:cNvContentPartPr/>
                <p14:nvPr/>
              </p14:nvContentPartPr>
              <p14:xfrm>
                <a:off x="5811937" y="4053302"/>
                <a:ext cx="38880" cy="11520"/>
              </p14:xfrm>
            </p:contentPart>
          </mc:Choice>
          <mc:Fallback xmlns="">
            <p:pic>
              <p:nvPicPr>
                <p:cNvPr id="32" name="墨迹 31">
                  <a:extLst>
                    <a:ext uri="{FF2B5EF4-FFF2-40B4-BE49-F238E27FC236}">
                      <a16:creationId xmlns:a16="http://schemas.microsoft.com/office/drawing/2014/main" id="{D914F917-0BA5-CE82-EE12-629F1F75A6DD}"/>
                    </a:ext>
                  </a:extLst>
                </p:cNvPr>
                <p:cNvPicPr/>
                <p:nvPr/>
              </p:nvPicPr>
              <p:blipFill>
                <a:blip r:embed="rId36"/>
                <a:stretch>
                  <a:fillRect/>
                </a:stretch>
              </p:blipFill>
              <p:spPr>
                <a:xfrm>
                  <a:off x="5803297" y="4044662"/>
                  <a:ext cx="565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墨迹 32">
                  <a:extLst>
                    <a:ext uri="{FF2B5EF4-FFF2-40B4-BE49-F238E27FC236}">
                      <a16:creationId xmlns:a16="http://schemas.microsoft.com/office/drawing/2014/main" id="{A2F1FDB7-E8B2-A6DB-A187-614E1038A2E1}"/>
                    </a:ext>
                  </a:extLst>
                </p14:cNvPr>
                <p14:cNvContentPartPr/>
                <p14:nvPr/>
              </p14:nvContentPartPr>
              <p14:xfrm>
                <a:off x="5776657" y="4121342"/>
                <a:ext cx="88200" cy="105120"/>
              </p14:xfrm>
            </p:contentPart>
          </mc:Choice>
          <mc:Fallback xmlns="">
            <p:pic>
              <p:nvPicPr>
                <p:cNvPr id="33" name="墨迹 32">
                  <a:extLst>
                    <a:ext uri="{FF2B5EF4-FFF2-40B4-BE49-F238E27FC236}">
                      <a16:creationId xmlns:a16="http://schemas.microsoft.com/office/drawing/2014/main" id="{A2F1FDB7-E8B2-A6DB-A187-614E1038A2E1}"/>
                    </a:ext>
                  </a:extLst>
                </p:cNvPr>
                <p:cNvPicPr/>
                <p:nvPr/>
              </p:nvPicPr>
              <p:blipFill>
                <a:blip r:embed="rId38"/>
                <a:stretch>
                  <a:fillRect/>
                </a:stretch>
              </p:blipFill>
              <p:spPr>
                <a:xfrm>
                  <a:off x="5767657" y="4112342"/>
                  <a:ext cx="1058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墨迹 33">
                  <a:extLst>
                    <a:ext uri="{FF2B5EF4-FFF2-40B4-BE49-F238E27FC236}">
                      <a16:creationId xmlns:a16="http://schemas.microsoft.com/office/drawing/2014/main" id="{60E144A5-F6B0-D31B-3C90-1DC010D014C8}"/>
                    </a:ext>
                  </a:extLst>
                </p14:cNvPr>
                <p14:cNvContentPartPr/>
                <p14:nvPr/>
              </p14:nvContentPartPr>
              <p14:xfrm>
                <a:off x="5764777" y="4111622"/>
                <a:ext cx="68760" cy="86040"/>
              </p14:xfrm>
            </p:contentPart>
          </mc:Choice>
          <mc:Fallback xmlns="">
            <p:pic>
              <p:nvPicPr>
                <p:cNvPr id="34" name="墨迹 33">
                  <a:extLst>
                    <a:ext uri="{FF2B5EF4-FFF2-40B4-BE49-F238E27FC236}">
                      <a16:creationId xmlns:a16="http://schemas.microsoft.com/office/drawing/2014/main" id="{60E144A5-F6B0-D31B-3C90-1DC010D014C8}"/>
                    </a:ext>
                  </a:extLst>
                </p:cNvPr>
                <p:cNvPicPr/>
                <p:nvPr/>
              </p:nvPicPr>
              <p:blipFill>
                <a:blip r:embed="rId40"/>
                <a:stretch>
                  <a:fillRect/>
                </a:stretch>
              </p:blipFill>
              <p:spPr>
                <a:xfrm>
                  <a:off x="5756137" y="4102622"/>
                  <a:ext cx="864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墨迹 34">
                  <a:extLst>
                    <a:ext uri="{FF2B5EF4-FFF2-40B4-BE49-F238E27FC236}">
                      <a16:creationId xmlns:a16="http://schemas.microsoft.com/office/drawing/2014/main" id="{A25C1362-C91C-0B3A-B156-E1A4192FCDA2}"/>
                    </a:ext>
                  </a:extLst>
                </p14:cNvPr>
                <p14:cNvContentPartPr/>
                <p14:nvPr/>
              </p14:nvContentPartPr>
              <p14:xfrm>
                <a:off x="5703577" y="4121702"/>
                <a:ext cx="110160" cy="48240"/>
              </p14:xfrm>
            </p:contentPart>
          </mc:Choice>
          <mc:Fallback xmlns="">
            <p:pic>
              <p:nvPicPr>
                <p:cNvPr id="35" name="墨迹 34">
                  <a:extLst>
                    <a:ext uri="{FF2B5EF4-FFF2-40B4-BE49-F238E27FC236}">
                      <a16:creationId xmlns:a16="http://schemas.microsoft.com/office/drawing/2014/main" id="{A25C1362-C91C-0B3A-B156-E1A4192FCDA2}"/>
                    </a:ext>
                  </a:extLst>
                </p:cNvPr>
                <p:cNvPicPr/>
                <p:nvPr/>
              </p:nvPicPr>
              <p:blipFill>
                <a:blip r:embed="rId42"/>
                <a:stretch>
                  <a:fillRect/>
                </a:stretch>
              </p:blipFill>
              <p:spPr>
                <a:xfrm>
                  <a:off x="5694577" y="4113062"/>
                  <a:ext cx="1278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墨迹 36">
                  <a:extLst>
                    <a:ext uri="{FF2B5EF4-FFF2-40B4-BE49-F238E27FC236}">
                      <a16:creationId xmlns:a16="http://schemas.microsoft.com/office/drawing/2014/main" id="{087E22BB-73B3-B1A3-11F1-E1EF4BE3EAB6}"/>
                    </a:ext>
                  </a:extLst>
                </p14:cNvPr>
                <p14:cNvContentPartPr/>
                <p14:nvPr/>
              </p14:nvContentPartPr>
              <p14:xfrm>
                <a:off x="5845057" y="4002902"/>
                <a:ext cx="107280" cy="212040"/>
              </p14:xfrm>
            </p:contentPart>
          </mc:Choice>
          <mc:Fallback xmlns="">
            <p:pic>
              <p:nvPicPr>
                <p:cNvPr id="37" name="墨迹 36">
                  <a:extLst>
                    <a:ext uri="{FF2B5EF4-FFF2-40B4-BE49-F238E27FC236}">
                      <a16:creationId xmlns:a16="http://schemas.microsoft.com/office/drawing/2014/main" id="{087E22BB-73B3-B1A3-11F1-E1EF4BE3EAB6}"/>
                    </a:ext>
                  </a:extLst>
                </p:cNvPr>
                <p:cNvPicPr/>
                <p:nvPr/>
              </p:nvPicPr>
              <p:blipFill>
                <a:blip r:embed="rId44"/>
                <a:stretch>
                  <a:fillRect/>
                </a:stretch>
              </p:blipFill>
              <p:spPr>
                <a:xfrm>
                  <a:off x="5836057" y="3993902"/>
                  <a:ext cx="1249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8" name="墨迹 37">
                  <a:extLst>
                    <a:ext uri="{FF2B5EF4-FFF2-40B4-BE49-F238E27FC236}">
                      <a16:creationId xmlns:a16="http://schemas.microsoft.com/office/drawing/2014/main" id="{43D646A3-AA3B-07FC-D5FE-D054612739B5}"/>
                    </a:ext>
                  </a:extLst>
                </p14:cNvPr>
                <p14:cNvContentPartPr/>
                <p14:nvPr/>
              </p14:nvContentPartPr>
              <p14:xfrm>
                <a:off x="5868097" y="4114502"/>
                <a:ext cx="106200" cy="84600"/>
              </p14:xfrm>
            </p:contentPart>
          </mc:Choice>
          <mc:Fallback xmlns="">
            <p:pic>
              <p:nvPicPr>
                <p:cNvPr id="38" name="墨迹 37">
                  <a:extLst>
                    <a:ext uri="{FF2B5EF4-FFF2-40B4-BE49-F238E27FC236}">
                      <a16:creationId xmlns:a16="http://schemas.microsoft.com/office/drawing/2014/main" id="{43D646A3-AA3B-07FC-D5FE-D054612739B5}"/>
                    </a:ext>
                  </a:extLst>
                </p:cNvPr>
                <p:cNvPicPr/>
                <p:nvPr/>
              </p:nvPicPr>
              <p:blipFill>
                <a:blip r:embed="rId46"/>
                <a:stretch>
                  <a:fillRect/>
                </a:stretch>
              </p:blipFill>
              <p:spPr>
                <a:xfrm>
                  <a:off x="5859097" y="4105502"/>
                  <a:ext cx="1238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9" name="墨迹 38">
                  <a:extLst>
                    <a:ext uri="{FF2B5EF4-FFF2-40B4-BE49-F238E27FC236}">
                      <a16:creationId xmlns:a16="http://schemas.microsoft.com/office/drawing/2014/main" id="{CAAAF299-3F7B-B151-51E4-A8AD2CB20EF2}"/>
                    </a:ext>
                  </a:extLst>
                </p14:cNvPr>
                <p14:cNvContentPartPr/>
                <p14:nvPr/>
              </p14:nvContentPartPr>
              <p14:xfrm>
                <a:off x="5994457" y="3992102"/>
                <a:ext cx="42480" cy="146160"/>
              </p14:xfrm>
            </p:contentPart>
          </mc:Choice>
          <mc:Fallback xmlns="">
            <p:pic>
              <p:nvPicPr>
                <p:cNvPr id="39" name="墨迹 38">
                  <a:extLst>
                    <a:ext uri="{FF2B5EF4-FFF2-40B4-BE49-F238E27FC236}">
                      <a16:creationId xmlns:a16="http://schemas.microsoft.com/office/drawing/2014/main" id="{CAAAF299-3F7B-B151-51E4-A8AD2CB20EF2}"/>
                    </a:ext>
                  </a:extLst>
                </p:cNvPr>
                <p:cNvPicPr/>
                <p:nvPr/>
              </p:nvPicPr>
              <p:blipFill>
                <a:blip r:embed="rId48"/>
                <a:stretch>
                  <a:fillRect/>
                </a:stretch>
              </p:blipFill>
              <p:spPr>
                <a:xfrm>
                  <a:off x="5985457" y="3983102"/>
                  <a:ext cx="60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0" name="墨迹 39">
                  <a:extLst>
                    <a:ext uri="{FF2B5EF4-FFF2-40B4-BE49-F238E27FC236}">
                      <a16:creationId xmlns:a16="http://schemas.microsoft.com/office/drawing/2014/main" id="{DF7CA8C7-91D9-EDDA-C679-BF79ED65C05E}"/>
                    </a:ext>
                  </a:extLst>
                </p14:cNvPr>
                <p14:cNvContentPartPr/>
                <p14:nvPr/>
              </p14:nvContentPartPr>
              <p14:xfrm>
                <a:off x="6017137" y="4053662"/>
                <a:ext cx="69120" cy="182880"/>
              </p14:xfrm>
            </p:contentPart>
          </mc:Choice>
          <mc:Fallback xmlns="">
            <p:pic>
              <p:nvPicPr>
                <p:cNvPr id="40" name="墨迹 39">
                  <a:extLst>
                    <a:ext uri="{FF2B5EF4-FFF2-40B4-BE49-F238E27FC236}">
                      <a16:creationId xmlns:a16="http://schemas.microsoft.com/office/drawing/2014/main" id="{DF7CA8C7-91D9-EDDA-C679-BF79ED65C05E}"/>
                    </a:ext>
                  </a:extLst>
                </p:cNvPr>
                <p:cNvPicPr/>
                <p:nvPr/>
              </p:nvPicPr>
              <p:blipFill>
                <a:blip r:embed="rId50"/>
                <a:stretch>
                  <a:fillRect/>
                </a:stretch>
              </p:blipFill>
              <p:spPr>
                <a:xfrm>
                  <a:off x="6008137" y="4044662"/>
                  <a:ext cx="867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墨迹 40">
                  <a:extLst>
                    <a:ext uri="{FF2B5EF4-FFF2-40B4-BE49-F238E27FC236}">
                      <a16:creationId xmlns:a16="http://schemas.microsoft.com/office/drawing/2014/main" id="{FE99245D-6F82-4B81-D568-3AB832738BEA}"/>
                    </a:ext>
                  </a:extLst>
                </p14:cNvPr>
                <p14:cNvContentPartPr/>
                <p14:nvPr/>
              </p14:nvContentPartPr>
              <p14:xfrm>
                <a:off x="6090937" y="4004342"/>
                <a:ext cx="59400" cy="191880"/>
              </p14:xfrm>
            </p:contentPart>
          </mc:Choice>
          <mc:Fallback xmlns="">
            <p:pic>
              <p:nvPicPr>
                <p:cNvPr id="41" name="墨迹 40">
                  <a:extLst>
                    <a:ext uri="{FF2B5EF4-FFF2-40B4-BE49-F238E27FC236}">
                      <a16:creationId xmlns:a16="http://schemas.microsoft.com/office/drawing/2014/main" id="{FE99245D-6F82-4B81-D568-3AB832738BEA}"/>
                    </a:ext>
                  </a:extLst>
                </p:cNvPr>
                <p:cNvPicPr/>
                <p:nvPr/>
              </p:nvPicPr>
              <p:blipFill>
                <a:blip r:embed="rId52"/>
                <a:stretch>
                  <a:fillRect/>
                </a:stretch>
              </p:blipFill>
              <p:spPr>
                <a:xfrm>
                  <a:off x="6082297" y="3995342"/>
                  <a:ext cx="770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墨迹 41">
                  <a:extLst>
                    <a:ext uri="{FF2B5EF4-FFF2-40B4-BE49-F238E27FC236}">
                      <a16:creationId xmlns:a16="http://schemas.microsoft.com/office/drawing/2014/main" id="{6A4C7B06-422C-7BF8-D50B-C4E320F01B20}"/>
                    </a:ext>
                  </a:extLst>
                </p14:cNvPr>
                <p14:cNvContentPartPr/>
                <p14:nvPr/>
              </p14:nvContentPartPr>
              <p14:xfrm>
                <a:off x="6085537" y="4074902"/>
                <a:ext cx="37440" cy="14760"/>
              </p14:xfrm>
            </p:contentPart>
          </mc:Choice>
          <mc:Fallback xmlns="">
            <p:pic>
              <p:nvPicPr>
                <p:cNvPr id="42" name="墨迹 41">
                  <a:extLst>
                    <a:ext uri="{FF2B5EF4-FFF2-40B4-BE49-F238E27FC236}">
                      <a16:creationId xmlns:a16="http://schemas.microsoft.com/office/drawing/2014/main" id="{6A4C7B06-422C-7BF8-D50B-C4E320F01B20}"/>
                    </a:ext>
                  </a:extLst>
                </p:cNvPr>
                <p:cNvPicPr/>
                <p:nvPr/>
              </p:nvPicPr>
              <p:blipFill>
                <a:blip r:embed="rId54"/>
                <a:stretch>
                  <a:fillRect/>
                </a:stretch>
              </p:blipFill>
              <p:spPr>
                <a:xfrm>
                  <a:off x="6076897" y="4065902"/>
                  <a:ext cx="550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墨迹 42">
                  <a:extLst>
                    <a:ext uri="{FF2B5EF4-FFF2-40B4-BE49-F238E27FC236}">
                      <a16:creationId xmlns:a16="http://schemas.microsoft.com/office/drawing/2014/main" id="{30937302-8666-0118-766D-E01E7D79C2BC}"/>
                    </a:ext>
                  </a:extLst>
                </p14:cNvPr>
                <p14:cNvContentPartPr/>
                <p14:nvPr/>
              </p14:nvContentPartPr>
              <p14:xfrm>
                <a:off x="6091657" y="4111622"/>
                <a:ext cx="31680" cy="10440"/>
              </p14:xfrm>
            </p:contentPart>
          </mc:Choice>
          <mc:Fallback xmlns="">
            <p:pic>
              <p:nvPicPr>
                <p:cNvPr id="43" name="墨迹 42">
                  <a:extLst>
                    <a:ext uri="{FF2B5EF4-FFF2-40B4-BE49-F238E27FC236}">
                      <a16:creationId xmlns:a16="http://schemas.microsoft.com/office/drawing/2014/main" id="{30937302-8666-0118-766D-E01E7D79C2BC}"/>
                    </a:ext>
                  </a:extLst>
                </p:cNvPr>
                <p:cNvPicPr/>
                <p:nvPr/>
              </p:nvPicPr>
              <p:blipFill>
                <a:blip r:embed="rId56"/>
                <a:stretch>
                  <a:fillRect/>
                </a:stretch>
              </p:blipFill>
              <p:spPr>
                <a:xfrm>
                  <a:off x="6083017" y="4102622"/>
                  <a:ext cx="49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墨迹 43">
                  <a:extLst>
                    <a:ext uri="{FF2B5EF4-FFF2-40B4-BE49-F238E27FC236}">
                      <a16:creationId xmlns:a16="http://schemas.microsoft.com/office/drawing/2014/main" id="{DF92860D-0611-E976-2B23-06FC103CF4CF}"/>
                    </a:ext>
                  </a:extLst>
                </p14:cNvPr>
                <p14:cNvContentPartPr/>
                <p14:nvPr/>
              </p14:nvContentPartPr>
              <p14:xfrm>
                <a:off x="6041977" y="4191542"/>
                <a:ext cx="180360" cy="29160"/>
              </p14:xfrm>
            </p:contentPart>
          </mc:Choice>
          <mc:Fallback xmlns="">
            <p:pic>
              <p:nvPicPr>
                <p:cNvPr id="44" name="墨迹 43">
                  <a:extLst>
                    <a:ext uri="{FF2B5EF4-FFF2-40B4-BE49-F238E27FC236}">
                      <a16:creationId xmlns:a16="http://schemas.microsoft.com/office/drawing/2014/main" id="{DF92860D-0611-E976-2B23-06FC103CF4CF}"/>
                    </a:ext>
                  </a:extLst>
                </p:cNvPr>
                <p:cNvPicPr/>
                <p:nvPr/>
              </p:nvPicPr>
              <p:blipFill>
                <a:blip r:embed="rId58"/>
                <a:stretch>
                  <a:fillRect/>
                </a:stretch>
              </p:blipFill>
              <p:spPr>
                <a:xfrm>
                  <a:off x="6032977" y="4182542"/>
                  <a:ext cx="198000" cy="4680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8946"/>
                                        </p:tgtEl>
                                        <p:attrNameLst>
                                          <p:attrName>style.visibility</p:attrName>
                                        </p:attrNameLst>
                                      </p:cBhvr>
                                      <p:to>
                                        <p:strVal val="visible"/>
                                      </p:to>
                                    </p:set>
                                    <p:animEffect transition="in" filter="blinds(horizontal)">
                                      <p:cBhvr>
                                        <p:cTn id="7" dur="500"/>
                                        <p:tgtEl>
                                          <p:spTgt spid="20894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089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89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89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89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89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89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89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89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nodeType="clickEffect">
                                  <p:stCondLst>
                                    <p:cond delay="0"/>
                                  </p:stCondLst>
                                  <p:childTnLst>
                                    <p:animEffect transition="out" filter="fade">
                                      <p:cBhvr>
                                        <p:cTn id="28" dur="500" tmFilter="0, 0; .2, .5; .8, .5; 1, 0"/>
                                        <p:tgtEl>
                                          <p:spTgt spid="208905"/>
                                        </p:tgtEl>
                                      </p:cBhvr>
                                    </p:animEffect>
                                    <p:animScale>
                                      <p:cBhvr>
                                        <p:cTn id="29" dur="250" autoRev="1" fill="hold"/>
                                        <p:tgtEl>
                                          <p:spTgt spid="208905"/>
                                        </p:tgtEl>
                                      </p:cBhvr>
                                      <p:by x="105000" y="105000"/>
                                    </p:animScale>
                                  </p:childTnLst>
                                </p:cTn>
                              </p:par>
                              <p:par>
                                <p:cTn id="30" presetID="26" presetClass="emph" presetSubtype="0" fill="hold" nodeType="withEffect">
                                  <p:stCondLst>
                                    <p:cond delay="0"/>
                                  </p:stCondLst>
                                  <p:childTnLst>
                                    <p:animEffect transition="out" filter="fade">
                                      <p:cBhvr>
                                        <p:cTn id="31" dur="500" tmFilter="0, 0; .2, .5; .8, .5; 1, 0"/>
                                        <p:tgtEl>
                                          <p:spTgt spid="208947">
                                            <p:txEl>
                                              <p:pRg st="0" end="0"/>
                                            </p:txEl>
                                          </p:spTgt>
                                        </p:tgtEl>
                                      </p:cBhvr>
                                    </p:animEffect>
                                    <p:animScale>
                                      <p:cBhvr>
                                        <p:cTn id="32" dur="250" autoRev="1" fill="hold"/>
                                        <p:tgtEl>
                                          <p:spTgt spid="208947">
                                            <p:txEl>
                                              <p:pRg st="0" end="0"/>
                                            </p:txEl>
                                          </p:spTgt>
                                        </p:tgtEl>
                                      </p:cBhvr>
                                      <p:by x="105000" y="105000"/>
                                    </p:animScale>
                                  </p:childTnLst>
                                </p:cTn>
                              </p:par>
                              <p:par>
                                <p:cTn id="33" presetID="1" presetClass="entr" presetSubtype="0" fill="hold" grpId="0" nodeType="withEffect">
                                  <p:stCondLst>
                                    <p:cond delay="0"/>
                                  </p:stCondLst>
                                  <p:childTnLst>
                                    <p:set>
                                      <p:cBhvr>
                                        <p:cTn id="34" dur="1" fill="hold">
                                          <p:stCondLst>
                                            <p:cond delay="0"/>
                                          </p:stCondLst>
                                        </p:cTn>
                                        <p:tgtEl>
                                          <p:spTgt spid="208923"/>
                                        </p:tgtEl>
                                        <p:attrNameLst>
                                          <p:attrName>style.visibility</p:attrName>
                                        </p:attrNameLst>
                                      </p:cBhvr>
                                      <p:to>
                                        <p:strVal val="visible"/>
                                      </p:to>
                                    </p:set>
                                  </p:childTnLst>
                                </p:cTn>
                              </p:par>
                              <p:par>
                                <p:cTn id="35" presetID="27" presetClass="emph" presetSubtype="0" fill="hold" grpId="1" nodeType="withEffect">
                                  <p:stCondLst>
                                    <p:cond delay="0"/>
                                  </p:stCondLst>
                                  <p:childTnLst>
                                    <p:animClr clrSpc="rgb" dir="cw">
                                      <p:cBhvr override="childStyle">
                                        <p:cTn id="36" dur="250" autoRev="1" fill="hold"/>
                                        <p:tgtEl>
                                          <p:spTgt spid="208923"/>
                                        </p:tgtEl>
                                        <p:attrNameLst>
                                          <p:attrName>style.color</p:attrName>
                                        </p:attrNameLst>
                                      </p:cBhvr>
                                      <p:to>
                                        <a:schemeClr val="bg1"/>
                                      </p:to>
                                    </p:animClr>
                                    <p:animClr clrSpc="rgb" dir="cw">
                                      <p:cBhvr>
                                        <p:cTn id="37" dur="250" autoRev="1" fill="hold"/>
                                        <p:tgtEl>
                                          <p:spTgt spid="208923"/>
                                        </p:tgtEl>
                                        <p:attrNameLst>
                                          <p:attrName>fillcolor</p:attrName>
                                        </p:attrNameLst>
                                      </p:cBhvr>
                                      <p:to>
                                        <a:schemeClr val="bg1"/>
                                      </p:to>
                                    </p:animClr>
                                    <p:set>
                                      <p:cBhvr>
                                        <p:cTn id="38" dur="250" autoRev="1" fill="hold"/>
                                        <p:tgtEl>
                                          <p:spTgt spid="208923"/>
                                        </p:tgtEl>
                                        <p:attrNameLst>
                                          <p:attrName>fill.type</p:attrName>
                                        </p:attrNameLst>
                                      </p:cBhvr>
                                      <p:to>
                                        <p:strVal val="solid"/>
                                      </p:to>
                                    </p:set>
                                    <p:set>
                                      <p:cBhvr>
                                        <p:cTn id="39" dur="250" autoRev="1" fill="hold"/>
                                        <p:tgtEl>
                                          <p:spTgt spid="208923"/>
                                        </p:tgtEl>
                                        <p:attrNameLst>
                                          <p:attrName>fill.on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26" presetClass="emph" presetSubtype="0" fill="hold" nodeType="clickEffect">
                                  <p:stCondLst>
                                    <p:cond delay="0"/>
                                  </p:stCondLst>
                                  <p:childTnLst>
                                    <p:animEffect transition="out" filter="fade">
                                      <p:cBhvr>
                                        <p:cTn id="43" dur="500" tmFilter="0, 0; .2, .5; .8, .5; 1, 0"/>
                                        <p:tgtEl>
                                          <p:spTgt spid="208911"/>
                                        </p:tgtEl>
                                      </p:cBhvr>
                                    </p:animEffect>
                                    <p:animScale>
                                      <p:cBhvr>
                                        <p:cTn id="44" dur="250" autoRev="1" fill="hold"/>
                                        <p:tgtEl>
                                          <p:spTgt spid="208911"/>
                                        </p:tgtEl>
                                      </p:cBhvr>
                                      <p:by x="105000" y="105000"/>
                                    </p:animScale>
                                  </p:childTnLst>
                                </p:cTn>
                              </p:par>
                              <p:par>
                                <p:cTn id="45" presetID="26" presetClass="emph" presetSubtype="0" fill="hold" nodeType="withEffect">
                                  <p:stCondLst>
                                    <p:cond delay="0"/>
                                  </p:stCondLst>
                                  <p:childTnLst>
                                    <p:animEffect transition="out" filter="fade">
                                      <p:cBhvr>
                                        <p:cTn id="46" dur="500" tmFilter="0, 0; .2, .5; .8, .5; 1, 0"/>
                                        <p:tgtEl>
                                          <p:spTgt spid="208947">
                                            <p:txEl>
                                              <p:pRg st="1" end="1"/>
                                            </p:txEl>
                                          </p:spTgt>
                                        </p:tgtEl>
                                      </p:cBhvr>
                                    </p:animEffect>
                                    <p:animScale>
                                      <p:cBhvr>
                                        <p:cTn id="47" dur="250" autoRev="1" fill="hold"/>
                                        <p:tgtEl>
                                          <p:spTgt spid="208947">
                                            <p:txEl>
                                              <p:pRg st="1" end="1"/>
                                            </p:txEl>
                                          </p:spTgt>
                                        </p:tgtEl>
                                      </p:cBhvr>
                                      <p:by x="105000" y="105000"/>
                                    </p:animScale>
                                  </p:childTnLst>
                                </p:cTn>
                              </p:par>
                              <p:par>
                                <p:cTn id="48" presetID="1" presetClass="exit" presetSubtype="0" fill="hold" nodeType="withEffect">
                                  <p:stCondLst>
                                    <p:cond delay="0"/>
                                  </p:stCondLst>
                                  <p:childTnLst>
                                    <p:set>
                                      <p:cBhvr>
                                        <p:cTn id="49" dur="1" fill="hold">
                                          <p:stCondLst>
                                            <p:cond delay="0"/>
                                          </p:stCondLst>
                                        </p:cTn>
                                        <p:tgtEl>
                                          <p:spTgt spid="208923"/>
                                        </p:tgtEl>
                                        <p:attrNameLst>
                                          <p:attrName>style.visibility</p:attrName>
                                        </p:attrNameLst>
                                      </p:cBhvr>
                                      <p:to>
                                        <p:strVal val="hidden"/>
                                      </p:to>
                                    </p:set>
                                  </p:childTnLst>
                                </p:cTn>
                              </p:par>
                              <p:par>
                                <p:cTn id="50" presetID="1" presetClass="entr" presetSubtype="0" fill="hold" grpId="0" nodeType="withEffect">
                                  <p:stCondLst>
                                    <p:cond delay="0"/>
                                  </p:stCondLst>
                                  <p:childTnLst>
                                    <p:set>
                                      <p:cBhvr>
                                        <p:cTn id="51" dur="1" fill="hold">
                                          <p:stCondLst>
                                            <p:cond delay="0"/>
                                          </p:stCondLst>
                                        </p:cTn>
                                        <p:tgtEl>
                                          <p:spTgt spid="208964"/>
                                        </p:tgtEl>
                                        <p:attrNameLst>
                                          <p:attrName>style.visibility</p:attrName>
                                        </p:attrNameLst>
                                      </p:cBhvr>
                                      <p:to>
                                        <p:strVal val="visible"/>
                                      </p:to>
                                    </p:set>
                                  </p:childTnLst>
                                </p:cTn>
                              </p:par>
                              <p:par>
                                <p:cTn id="52" presetID="27" presetClass="emph" presetSubtype="0" fill="hold" grpId="1" nodeType="withEffect">
                                  <p:stCondLst>
                                    <p:cond delay="0"/>
                                  </p:stCondLst>
                                  <p:childTnLst>
                                    <p:animClr clrSpc="rgb" dir="cw">
                                      <p:cBhvr override="childStyle">
                                        <p:cTn id="53" dur="250" autoRev="1" fill="hold"/>
                                        <p:tgtEl>
                                          <p:spTgt spid="208964"/>
                                        </p:tgtEl>
                                        <p:attrNameLst>
                                          <p:attrName>style.color</p:attrName>
                                        </p:attrNameLst>
                                      </p:cBhvr>
                                      <p:to>
                                        <a:schemeClr val="bg1"/>
                                      </p:to>
                                    </p:animClr>
                                    <p:animClr clrSpc="rgb" dir="cw">
                                      <p:cBhvr>
                                        <p:cTn id="54" dur="250" autoRev="1" fill="hold"/>
                                        <p:tgtEl>
                                          <p:spTgt spid="208964"/>
                                        </p:tgtEl>
                                        <p:attrNameLst>
                                          <p:attrName>fillcolor</p:attrName>
                                        </p:attrNameLst>
                                      </p:cBhvr>
                                      <p:to>
                                        <a:schemeClr val="bg1"/>
                                      </p:to>
                                    </p:animClr>
                                    <p:set>
                                      <p:cBhvr>
                                        <p:cTn id="55" dur="250" autoRev="1" fill="hold"/>
                                        <p:tgtEl>
                                          <p:spTgt spid="208964"/>
                                        </p:tgtEl>
                                        <p:attrNameLst>
                                          <p:attrName>fill.type</p:attrName>
                                        </p:attrNameLst>
                                      </p:cBhvr>
                                      <p:to>
                                        <p:strVal val="solid"/>
                                      </p:to>
                                    </p:set>
                                    <p:set>
                                      <p:cBhvr>
                                        <p:cTn id="56" dur="250" autoRev="1" fill="hold"/>
                                        <p:tgtEl>
                                          <p:spTgt spid="208964"/>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208914"/>
                                        </p:tgtEl>
                                      </p:cBhvr>
                                    </p:animEffect>
                                    <p:animScale>
                                      <p:cBhvr>
                                        <p:cTn id="61" dur="250" autoRev="1" fill="hold"/>
                                        <p:tgtEl>
                                          <p:spTgt spid="208914"/>
                                        </p:tgtEl>
                                      </p:cBhvr>
                                      <p:by x="105000" y="105000"/>
                                    </p:animScale>
                                  </p:childTnLst>
                                </p:cTn>
                              </p:par>
                              <p:par>
                                <p:cTn id="62" presetID="1" presetClass="exit" presetSubtype="0" fill="hold" nodeType="withEffect">
                                  <p:stCondLst>
                                    <p:cond delay="0"/>
                                  </p:stCondLst>
                                  <p:childTnLst>
                                    <p:set>
                                      <p:cBhvr>
                                        <p:cTn id="63" dur="1" fill="hold">
                                          <p:stCondLst>
                                            <p:cond delay="0"/>
                                          </p:stCondLst>
                                        </p:cTn>
                                        <p:tgtEl>
                                          <p:spTgt spid="208964"/>
                                        </p:tgtEl>
                                        <p:attrNameLst>
                                          <p:attrName>style.visibility</p:attrName>
                                        </p:attrNameLst>
                                      </p:cBhvr>
                                      <p:to>
                                        <p:strVal val="hidden"/>
                                      </p:to>
                                    </p:set>
                                  </p:childTnLst>
                                </p:cTn>
                              </p:par>
                              <p:par>
                                <p:cTn id="64" presetID="26" presetClass="emph" presetSubtype="0" fill="hold" nodeType="withEffect">
                                  <p:stCondLst>
                                    <p:cond delay="0"/>
                                  </p:stCondLst>
                                  <p:childTnLst>
                                    <p:animEffect transition="out" filter="fade">
                                      <p:cBhvr>
                                        <p:cTn id="65" dur="500" tmFilter="0, 0; .2, .5; .8, .5; 1, 0"/>
                                        <p:tgtEl>
                                          <p:spTgt spid="208947">
                                            <p:txEl>
                                              <p:pRg st="2" end="2"/>
                                            </p:txEl>
                                          </p:spTgt>
                                        </p:tgtEl>
                                      </p:cBhvr>
                                    </p:animEffect>
                                    <p:animScale>
                                      <p:cBhvr>
                                        <p:cTn id="66" dur="250" autoRev="1" fill="hold"/>
                                        <p:tgtEl>
                                          <p:spTgt spid="208947">
                                            <p:txEl>
                                              <p:pRg st="2" end="2"/>
                                            </p:txEl>
                                          </p:spTgt>
                                        </p:tgtEl>
                                      </p:cBhvr>
                                      <p:by x="105000" y="105000"/>
                                    </p:animScale>
                                  </p:childTnLst>
                                </p:cTn>
                              </p:par>
                              <p:par>
                                <p:cTn id="67" presetID="1" presetClass="entr" presetSubtype="0" fill="hold" grpId="0" nodeType="withEffect">
                                  <p:stCondLst>
                                    <p:cond delay="0"/>
                                  </p:stCondLst>
                                  <p:childTnLst>
                                    <p:set>
                                      <p:cBhvr>
                                        <p:cTn id="68" dur="1" fill="hold">
                                          <p:stCondLst>
                                            <p:cond delay="0"/>
                                          </p:stCondLst>
                                        </p:cTn>
                                        <p:tgtEl>
                                          <p:spTgt spid="208965"/>
                                        </p:tgtEl>
                                        <p:attrNameLst>
                                          <p:attrName>style.visibility</p:attrName>
                                        </p:attrNameLst>
                                      </p:cBhvr>
                                      <p:to>
                                        <p:strVal val="visible"/>
                                      </p:to>
                                    </p:set>
                                  </p:childTnLst>
                                </p:cTn>
                              </p:par>
                              <p:par>
                                <p:cTn id="69" presetID="27" presetClass="emph" presetSubtype="0" fill="hold" grpId="1" nodeType="withEffect">
                                  <p:stCondLst>
                                    <p:cond delay="0"/>
                                  </p:stCondLst>
                                  <p:childTnLst>
                                    <p:animClr clrSpc="rgb" dir="cw">
                                      <p:cBhvr override="childStyle">
                                        <p:cTn id="70" dur="250" autoRev="1" fill="hold"/>
                                        <p:tgtEl>
                                          <p:spTgt spid="208965"/>
                                        </p:tgtEl>
                                        <p:attrNameLst>
                                          <p:attrName>style.color</p:attrName>
                                        </p:attrNameLst>
                                      </p:cBhvr>
                                      <p:to>
                                        <a:schemeClr val="bg1"/>
                                      </p:to>
                                    </p:animClr>
                                    <p:animClr clrSpc="rgb" dir="cw">
                                      <p:cBhvr>
                                        <p:cTn id="71" dur="250" autoRev="1" fill="hold"/>
                                        <p:tgtEl>
                                          <p:spTgt spid="208965"/>
                                        </p:tgtEl>
                                        <p:attrNameLst>
                                          <p:attrName>fillcolor</p:attrName>
                                        </p:attrNameLst>
                                      </p:cBhvr>
                                      <p:to>
                                        <a:schemeClr val="bg1"/>
                                      </p:to>
                                    </p:animClr>
                                    <p:set>
                                      <p:cBhvr>
                                        <p:cTn id="72" dur="250" autoRev="1" fill="hold"/>
                                        <p:tgtEl>
                                          <p:spTgt spid="208965"/>
                                        </p:tgtEl>
                                        <p:attrNameLst>
                                          <p:attrName>fill.type</p:attrName>
                                        </p:attrNameLst>
                                      </p:cBhvr>
                                      <p:to>
                                        <p:strVal val="solid"/>
                                      </p:to>
                                    </p:set>
                                    <p:set>
                                      <p:cBhvr>
                                        <p:cTn id="73" dur="250" autoRev="1" fill="hold"/>
                                        <p:tgtEl>
                                          <p:spTgt spid="208965"/>
                                        </p:tgtEl>
                                        <p:attrNameLst>
                                          <p:attrName>fill.on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26" presetClass="emph" presetSubtype="0" fill="hold" nodeType="clickEffect">
                                  <p:stCondLst>
                                    <p:cond delay="0"/>
                                  </p:stCondLst>
                                  <p:childTnLst>
                                    <p:animEffect transition="out" filter="fade">
                                      <p:cBhvr>
                                        <p:cTn id="77" dur="500" tmFilter="0, 0; .2, .5; .8, .5; 1, 0"/>
                                        <p:tgtEl>
                                          <p:spTgt spid="208917"/>
                                        </p:tgtEl>
                                      </p:cBhvr>
                                    </p:animEffect>
                                    <p:animScale>
                                      <p:cBhvr>
                                        <p:cTn id="78" dur="250" autoRev="1" fill="hold"/>
                                        <p:tgtEl>
                                          <p:spTgt spid="208917"/>
                                        </p:tgtEl>
                                      </p:cBhvr>
                                      <p:by x="105000" y="105000"/>
                                    </p:animScale>
                                  </p:childTnLst>
                                </p:cTn>
                              </p:par>
                              <p:par>
                                <p:cTn id="79" presetID="1" presetClass="exit" presetSubtype="0" fill="hold" nodeType="withEffect">
                                  <p:stCondLst>
                                    <p:cond delay="0"/>
                                  </p:stCondLst>
                                  <p:childTnLst>
                                    <p:set>
                                      <p:cBhvr>
                                        <p:cTn id="80" dur="1" fill="hold">
                                          <p:stCondLst>
                                            <p:cond delay="0"/>
                                          </p:stCondLst>
                                        </p:cTn>
                                        <p:tgtEl>
                                          <p:spTgt spid="208965"/>
                                        </p:tgtEl>
                                        <p:attrNameLst>
                                          <p:attrName>style.visibility</p:attrName>
                                        </p:attrNameLst>
                                      </p:cBhvr>
                                      <p:to>
                                        <p:strVal val="hidden"/>
                                      </p:to>
                                    </p:set>
                                  </p:childTnLst>
                                </p:cTn>
                              </p:par>
                              <p:par>
                                <p:cTn id="81" presetID="26" presetClass="emph" presetSubtype="0" fill="hold" nodeType="withEffect">
                                  <p:stCondLst>
                                    <p:cond delay="0"/>
                                  </p:stCondLst>
                                  <p:childTnLst>
                                    <p:animEffect transition="out" filter="fade">
                                      <p:cBhvr>
                                        <p:cTn id="82" dur="500" tmFilter="0, 0; .2, .5; .8, .5; 1, 0"/>
                                        <p:tgtEl>
                                          <p:spTgt spid="208947">
                                            <p:txEl>
                                              <p:pRg st="3" end="3"/>
                                            </p:txEl>
                                          </p:spTgt>
                                        </p:tgtEl>
                                      </p:cBhvr>
                                    </p:animEffect>
                                    <p:animScale>
                                      <p:cBhvr>
                                        <p:cTn id="83" dur="250" autoRev="1" fill="hold"/>
                                        <p:tgtEl>
                                          <p:spTgt spid="208947">
                                            <p:txEl>
                                              <p:pRg st="3" end="3"/>
                                            </p:txEl>
                                          </p:spTgt>
                                        </p:tgtEl>
                                      </p:cBhvr>
                                      <p:by x="105000" y="105000"/>
                                    </p:animScale>
                                  </p:childTnLst>
                                </p:cTn>
                              </p:par>
                              <p:par>
                                <p:cTn id="84" presetID="1" presetClass="entr" presetSubtype="0" fill="hold" grpId="0" nodeType="withEffect">
                                  <p:stCondLst>
                                    <p:cond delay="0"/>
                                  </p:stCondLst>
                                  <p:childTnLst>
                                    <p:set>
                                      <p:cBhvr>
                                        <p:cTn id="85" dur="1" fill="hold">
                                          <p:stCondLst>
                                            <p:cond delay="0"/>
                                          </p:stCondLst>
                                        </p:cTn>
                                        <p:tgtEl>
                                          <p:spTgt spid="208966"/>
                                        </p:tgtEl>
                                        <p:attrNameLst>
                                          <p:attrName>style.visibility</p:attrName>
                                        </p:attrNameLst>
                                      </p:cBhvr>
                                      <p:to>
                                        <p:strVal val="visible"/>
                                      </p:to>
                                    </p:set>
                                  </p:childTnLst>
                                </p:cTn>
                              </p:par>
                              <p:par>
                                <p:cTn id="86" presetID="27" presetClass="emph" presetSubtype="0" fill="hold" grpId="1" nodeType="withEffect">
                                  <p:stCondLst>
                                    <p:cond delay="0"/>
                                  </p:stCondLst>
                                  <p:childTnLst>
                                    <p:animClr clrSpc="rgb" dir="cw">
                                      <p:cBhvr override="childStyle">
                                        <p:cTn id="87" dur="250" autoRev="1" fill="hold"/>
                                        <p:tgtEl>
                                          <p:spTgt spid="208966"/>
                                        </p:tgtEl>
                                        <p:attrNameLst>
                                          <p:attrName>style.color</p:attrName>
                                        </p:attrNameLst>
                                      </p:cBhvr>
                                      <p:to>
                                        <a:schemeClr val="bg1"/>
                                      </p:to>
                                    </p:animClr>
                                    <p:animClr clrSpc="rgb" dir="cw">
                                      <p:cBhvr>
                                        <p:cTn id="88" dur="250" autoRev="1" fill="hold"/>
                                        <p:tgtEl>
                                          <p:spTgt spid="208966"/>
                                        </p:tgtEl>
                                        <p:attrNameLst>
                                          <p:attrName>fillcolor</p:attrName>
                                        </p:attrNameLst>
                                      </p:cBhvr>
                                      <p:to>
                                        <a:schemeClr val="bg1"/>
                                      </p:to>
                                    </p:animClr>
                                    <p:set>
                                      <p:cBhvr>
                                        <p:cTn id="89" dur="250" autoRev="1" fill="hold"/>
                                        <p:tgtEl>
                                          <p:spTgt spid="208966"/>
                                        </p:tgtEl>
                                        <p:attrNameLst>
                                          <p:attrName>fill.type</p:attrName>
                                        </p:attrNameLst>
                                      </p:cBhvr>
                                      <p:to>
                                        <p:strVal val="solid"/>
                                      </p:to>
                                    </p:set>
                                    <p:set>
                                      <p:cBhvr>
                                        <p:cTn id="90" dur="250" autoRev="1" fill="hold"/>
                                        <p:tgtEl>
                                          <p:spTgt spid="208966"/>
                                        </p:tgtEl>
                                        <p:attrNameLst>
                                          <p:attrName>fill.on</p:attrName>
                                        </p:attrNameLst>
                                      </p:cBhvr>
                                      <p:to>
                                        <p:strVal val="true"/>
                                      </p:to>
                                    </p:set>
                                  </p:childTnLst>
                                </p:cTn>
                              </p:par>
                            </p:childTnLst>
                          </p:cTn>
                        </p:par>
                      </p:childTnLst>
                    </p:cTn>
                  </p:par>
                  <p:par>
                    <p:cTn id="91" fill="hold">
                      <p:stCondLst>
                        <p:cond delay="indefinite"/>
                      </p:stCondLst>
                      <p:childTnLst>
                        <p:par>
                          <p:cTn id="92" fill="hold">
                            <p:stCondLst>
                              <p:cond delay="0"/>
                            </p:stCondLst>
                            <p:childTnLst>
                              <p:par>
                                <p:cTn id="93" presetID="26" presetClass="emph" presetSubtype="0" fill="hold" nodeType="clickEffect">
                                  <p:stCondLst>
                                    <p:cond delay="0"/>
                                  </p:stCondLst>
                                  <p:childTnLst>
                                    <p:animEffect transition="out" filter="fade">
                                      <p:cBhvr>
                                        <p:cTn id="94" dur="500" tmFilter="0, 0; .2, .5; .8, .5; 1, 0"/>
                                        <p:tgtEl>
                                          <p:spTgt spid="208951"/>
                                        </p:tgtEl>
                                      </p:cBhvr>
                                    </p:animEffect>
                                    <p:animScale>
                                      <p:cBhvr>
                                        <p:cTn id="95" dur="250" autoRev="1" fill="hold"/>
                                        <p:tgtEl>
                                          <p:spTgt spid="208951"/>
                                        </p:tgtEl>
                                      </p:cBhvr>
                                      <p:by x="105000" y="105000"/>
                                    </p:animScale>
                                  </p:childTnLst>
                                </p:cTn>
                              </p:par>
                              <p:par>
                                <p:cTn id="96" presetID="26" presetClass="emph" presetSubtype="0" fill="hold" nodeType="withEffect">
                                  <p:stCondLst>
                                    <p:cond delay="0"/>
                                  </p:stCondLst>
                                  <p:childTnLst>
                                    <p:animEffect transition="out" filter="fade">
                                      <p:cBhvr>
                                        <p:cTn id="97" dur="500" tmFilter="0, 0; .2, .5; .8, .5; 1, 0"/>
                                        <p:tgtEl>
                                          <p:spTgt spid="208954"/>
                                        </p:tgtEl>
                                      </p:cBhvr>
                                    </p:animEffect>
                                    <p:animScale>
                                      <p:cBhvr>
                                        <p:cTn id="98" dur="250" autoRev="1" fill="hold"/>
                                        <p:tgtEl>
                                          <p:spTgt spid="208954"/>
                                        </p:tgtEl>
                                      </p:cBhvr>
                                      <p:by x="105000" y="105000"/>
                                    </p:animScale>
                                  </p:childTnLst>
                                </p:cTn>
                              </p:par>
                              <p:par>
                                <p:cTn id="99" presetID="26" presetClass="emph" presetSubtype="0" fill="hold" nodeType="withEffect">
                                  <p:stCondLst>
                                    <p:cond delay="0"/>
                                  </p:stCondLst>
                                  <p:childTnLst>
                                    <p:animEffect transition="out" filter="fade">
                                      <p:cBhvr>
                                        <p:cTn id="100" dur="500" tmFilter="0, 0; .2, .5; .8, .5; 1, 0"/>
                                        <p:tgtEl>
                                          <p:spTgt spid="208947">
                                            <p:txEl>
                                              <p:pRg st="4" end="4"/>
                                            </p:txEl>
                                          </p:spTgt>
                                        </p:tgtEl>
                                      </p:cBhvr>
                                    </p:animEffect>
                                    <p:animScale>
                                      <p:cBhvr>
                                        <p:cTn id="101" dur="250" autoRev="1" fill="hold"/>
                                        <p:tgtEl>
                                          <p:spTgt spid="208947">
                                            <p:txEl>
                                              <p:pRg st="4" end="4"/>
                                            </p:txEl>
                                          </p:spTgt>
                                        </p:tgtEl>
                                      </p:cBhvr>
                                      <p:by x="105000" y="105000"/>
                                    </p:animScale>
                                  </p:childTnLst>
                                </p:cTn>
                              </p:par>
                              <p:par>
                                <p:cTn id="102" presetID="1" presetClass="exit" presetSubtype="0" fill="hold" nodeType="withEffect">
                                  <p:stCondLst>
                                    <p:cond delay="0"/>
                                  </p:stCondLst>
                                  <p:childTnLst>
                                    <p:set>
                                      <p:cBhvr>
                                        <p:cTn id="103" dur="1" fill="hold">
                                          <p:stCondLst>
                                            <p:cond delay="0"/>
                                          </p:stCondLst>
                                        </p:cTn>
                                        <p:tgtEl>
                                          <p:spTgt spid="208966"/>
                                        </p:tgtEl>
                                        <p:attrNameLst>
                                          <p:attrName>style.visibility</p:attrName>
                                        </p:attrNameLst>
                                      </p:cBhvr>
                                      <p:to>
                                        <p:strVal val="hidden"/>
                                      </p:to>
                                    </p:set>
                                  </p:childTnLst>
                                </p:cTn>
                              </p:par>
                              <p:par>
                                <p:cTn id="104" presetID="1" presetClass="entr" presetSubtype="0" fill="hold" grpId="0" nodeType="withEffect">
                                  <p:stCondLst>
                                    <p:cond delay="0"/>
                                  </p:stCondLst>
                                  <p:childTnLst>
                                    <p:set>
                                      <p:cBhvr>
                                        <p:cTn id="105" dur="1" fill="hold">
                                          <p:stCondLst>
                                            <p:cond delay="0"/>
                                          </p:stCondLst>
                                        </p:cTn>
                                        <p:tgtEl>
                                          <p:spTgt spid="208967"/>
                                        </p:tgtEl>
                                        <p:attrNameLst>
                                          <p:attrName>style.visibility</p:attrName>
                                        </p:attrNameLst>
                                      </p:cBhvr>
                                      <p:to>
                                        <p:strVal val="visible"/>
                                      </p:to>
                                    </p:set>
                                  </p:childTnLst>
                                </p:cTn>
                              </p:par>
                              <p:par>
                                <p:cTn id="106" presetID="27" presetClass="emph" presetSubtype="0" fill="hold" grpId="1" nodeType="withEffect">
                                  <p:stCondLst>
                                    <p:cond delay="0"/>
                                  </p:stCondLst>
                                  <p:childTnLst>
                                    <p:animClr clrSpc="rgb" dir="cw">
                                      <p:cBhvr override="childStyle">
                                        <p:cTn id="107" dur="250" autoRev="1" fill="hold"/>
                                        <p:tgtEl>
                                          <p:spTgt spid="208967"/>
                                        </p:tgtEl>
                                        <p:attrNameLst>
                                          <p:attrName>style.color</p:attrName>
                                        </p:attrNameLst>
                                      </p:cBhvr>
                                      <p:to>
                                        <a:schemeClr val="bg1"/>
                                      </p:to>
                                    </p:animClr>
                                    <p:animClr clrSpc="rgb" dir="cw">
                                      <p:cBhvr>
                                        <p:cTn id="108" dur="250" autoRev="1" fill="hold"/>
                                        <p:tgtEl>
                                          <p:spTgt spid="208967"/>
                                        </p:tgtEl>
                                        <p:attrNameLst>
                                          <p:attrName>fillcolor</p:attrName>
                                        </p:attrNameLst>
                                      </p:cBhvr>
                                      <p:to>
                                        <a:schemeClr val="bg1"/>
                                      </p:to>
                                    </p:animClr>
                                    <p:set>
                                      <p:cBhvr>
                                        <p:cTn id="109" dur="250" autoRev="1" fill="hold"/>
                                        <p:tgtEl>
                                          <p:spTgt spid="208967"/>
                                        </p:tgtEl>
                                        <p:attrNameLst>
                                          <p:attrName>fill.type</p:attrName>
                                        </p:attrNameLst>
                                      </p:cBhvr>
                                      <p:to>
                                        <p:strVal val="solid"/>
                                      </p:to>
                                    </p:set>
                                    <p:set>
                                      <p:cBhvr>
                                        <p:cTn id="110" dur="250" autoRev="1" fill="hold"/>
                                        <p:tgtEl>
                                          <p:spTgt spid="208967"/>
                                        </p:tgtEl>
                                        <p:attrNameLst>
                                          <p:attrName>fill.on</p:attrName>
                                        </p:attrNameLst>
                                      </p:cBhvr>
                                      <p:to>
                                        <p:strVal val="true"/>
                                      </p:to>
                                    </p:set>
                                  </p:childTnLst>
                                </p:cTn>
                              </p:par>
                            </p:childTnLst>
                          </p:cTn>
                        </p:par>
                      </p:childTnLst>
                    </p:cTn>
                  </p:par>
                  <p:par>
                    <p:cTn id="111" fill="hold">
                      <p:stCondLst>
                        <p:cond delay="indefinite"/>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208957"/>
                                        </p:tgtEl>
                                      </p:cBhvr>
                                    </p:animEffect>
                                    <p:animScale>
                                      <p:cBhvr>
                                        <p:cTn id="115" dur="250" autoRev="1" fill="hold"/>
                                        <p:tgtEl>
                                          <p:spTgt spid="208957"/>
                                        </p:tgtEl>
                                      </p:cBhvr>
                                      <p:by x="105000" y="105000"/>
                                    </p:animScale>
                                  </p:childTnLst>
                                </p:cTn>
                              </p:par>
                              <p:par>
                                <p:cTn id="116" presetID="26" presetClass="emph" presetSubtype="0" fill="hold" nodeType="withEffect">
                                  <p:stCondLst>
                                    <p:cond delay="0"/>
                                  </p:stCondLst>
                                  <p:childTnLst>
                                    <p:animEffect transition="out" filter="fade">
                                      <p:cBhvr>
                                        <p:cTn id="117" dur="500" tmFilter="0, 0; .2, .5; .8, .5; 1, 0"/>
                                        <p:tgtEl>
                                          <p:spTgt spid="208961"/>
                                        </p:tgtEl>
                                      </p:cBhvr>
                                    </p:animEffect>
                                    <p:animScale>
                                      <p:cBhvr>
                                        <p:cTn id="118" dur="250" autoRev="1" fill="hold"/>
                                        <p:tgtEl>
                                          <p:spTgt spid="208961"/>
                                        </p:tgtEl>
                                      </p:cBhvr>
                                      <p:by x="105000" y="105000"/>
                                    </p:animScale>
                                  </p:childTnLst>
                                </p:cTn>
                              </p:par>
                              <p:par>
                                <p:cTn id="119" presetID="26" presetClass="emph" presetSubtype="0" fill="hold" nodeType="withEffect">
                                  <p:stCondLst>
                                    <p:cond delay="0"/>
                                  </p:stCondLst>
                                  <p:childTnLst>
                                    <p:animEffect transition="out" filter="fade">
                                      <p:cBhvr>
                                        <p:cTn id="120" dur="500" tmFilter="0, 0; .2, .5; .8, .5; 1, 0"/>
                                        <p:tgtEl>
                                          <p:spTgt spid="208947">
                                            <p:txEl>
                                              <p:pRg st="6" end="6"/>
                                            </p:txEl>
                                          </p:spTgt>
                                        </p:tgtEl>
                                      </p:cBhvr>
                                    </p:animEffect>
                                    <p:animScale>
                                      <p:cBhvr>
                                        <p:cTn id="121" dur="250" autoRev="1" fill="hold"/>
                                        <p:tgtEl>
                                          <p:spTgt spid="208947">
                                            <p:txEl>
                                              <p:pRg st="6" end="6"/>
                                            </p:txEl>
                                          </p:spTgt>
                                        </p:tgtEl>
                                      </p:cBhvr>
                                      <p:by x="105000" y="105000"/>
                                    </p:animScale>
                                  </p:childTnLst>
                                </p:cTn>
                              </p:par>
                              <p:par>
                                <p:cTn id="122" presetID="1" presetClass="exit" presetSubtype="0" fill="hold" nodeType="withEffect">
                                  <p:stCondLst>
                                    <p:cond delay="0"/>
                                  </p:stCondLst>
                                  <p:childTnLst>
                                    <p:set>
                                      <p:cBhvr>
                                        <p:cTn id="123" dur="1" fill="hold">
                                          <p:stCondLst>
                                            <p:cond delay="0"/>
                                          </p:stCondLst>
                                        </p:cTn>
                                        <p:tgtEl>
                                          <p:spTgt spid="208967"/>
                                        </p:tgtEl>
                                        <p:attrNameLst>
                                          <p:attrName>style.visibility</p:attrName>
                                        </p:attrNameLst>
                                      </p:cBhvr>
                                      <p:to>
                                        <p:strVal val="hidden"/>
                                      </p:to>
                                    </p:set>
                                  </p:childTnLst>
                                </p:cTn>
                              </p:par>
                              <p:par>
                                <p:cTn id="124" presetID="1" presetClass="entr" presetSubtype="0" fill="hold" grpId="0" nodeType="withEffect">
                                  <p:stCondLst>
                                    <p:cond delay="0"/>
                                  </p:stCondLst>
                                  <p:childTnLst>
                                    <p:set>
                                      <p:cBhvr>
                                        <p:cTn id="125" dur="1" fill="hold">
                                          <p:stCondLst>
                                            <p:cond delay="0"/>
                                          </p:stCondLst>
                                        </p:cTn>
                                        <p:tgtEl>
                                          <p:spTgt spid="208968"/>
                                        </p:tgtEl>
                                        <p:attrNameLst>
                                          <p:attrName>style.visibility</p:attrName>
                                        </p:attrNameLst>
                                      </p:cBhvr>
                                      <p:to>
                                        <p:strVal val="visible"/>
                                      </p:to>
                                    </p:set>
                                  </p:childTnLst>
                                </p:cTn>
                              </p:par>
                              <p:par>
                                <p:cTn id="126" presetID="27" presetClass="emph" presetSubtype="0" fill="hold" grpId="1" nodeType="withEffect">
                                  <p:stCondLst>
                                    <p:cond delay="0"/>
                                  </p:stCondLst>
                                  <p:childTnLst>
                                    <p:animClr clrSpc="rgb" dir="cw">
                                      <p:cBhvr override="childStyle">
                                        <p:cTn id="127" dur="250" autoRev="1" fill="hold"/>
                                        <p:tgtEl>
                                          <p:spTgt spid="208968"/>
                                        </p:tgtEl>
                                        <p:attrNameLst>
                                          <p:attrName>style.color</p:attrName>
                                        </p:attrNameLst>
                                      </p:cBhvr>
                                      <p:to>
                                        <a:schemeClr val="bg1"/>
                                      </p:to>
                                    </p:animClr>
                                    <p:animClr clrSpc="rgb" dir="cw">
                                      <p:cBhvr>
                                        <p:cTn id="128" dur="250" autoRev="1" fill="hold"/>
                                        <p:tgtEl>
                                          <p:spTgt spid="208968"/>
                                        </p:tgtEl>
                                        <p:attrNameLst>
                                          <p:attrName>fillcolor</p:attrName>
                                        </p:attrNameLst>
                                      </p:cBhvr>
                                      <p:to>
                                        <a:schemeClr val="bg1"/>
                                      </p:to>
                                    </p:animClr>
                                    <p:set>
                                      <p:cBhvr>
                                        <p:cTn id="129" dur="250" autoRev="1" fill="hold"/>
                                        <p:tgtEl>
                                          <p:spTgt spid="208968"/>
                                        </p:tgtEl>
                                        <p:attrNameLst>
                                          <p:attrName>fill.type</p:attrName>
                                        </p:attrNameLst>
                                      </p:cBhvr>
                                      <p:to>
                                        <p:strVal val="solid"/>
                                      </p:to>
                                    </p:set>
                                    <p:set>
                                      <p:cBhvr>
                                        <p:cTn id="130" dur="250" autoRev="1" fill="hold"/>
                                        <p:tgtEl>
                                          <p:spTgt spid="2089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23" grpId="0"/>
      <p:bldP spid="208923" grpId="1"/>
      <p:bldP spid="208946" grpId="0"/>
      <p:bldP spid="208964" grpId="0"/>
      <p:bldP spid="208964" grpId="1"/>
      <p:bldP spid="208965" grpId="0"/>
      <p:bldP spid="208965" grpId="1"/>
      <p:bldP spid="208966" grpId="0"/>
      <p:bldP spid="208966" grpId="1"/>
      <p:bldP spid="208967" grpId="0"/>
      <p:bldP spid="208967" grpId="1"/>
      <p:bldP spid="208968" grpId="0"/>
      <p:bldP spid="208968" grpId="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3.2  </a:t>
            </a:r>
            <a:r>
              <a:rPr lang="zh-CN" altLang="en-US" dirty="0"/>
              <a:t>最小内核</a:t>
            </a:r>
          </a:p>
        </p:txBody>
      </p:sp>
      <p:sp>
        <p:nvSpPr>
          <p:cNvPr id="39939" name="Rectangle 3"/>
          <p:cNvSpPr>
            <a:spLocks noGrp="1" noChangeArrowheads="1"/>
          </p:cNvSpPr>
          <p:nvPr>
            <p:ph idx="1"/>
          </p:nvPr>
        </p:nvSpPr>
        <p:spPr/>
        <p:txBody>
          <a:bodyPr/>
          <a:lstStyle/>
          <a:p>
            <a:pPr eaLnBrk="1" hangingPunct="1"/>
            <a:r>
              <a:rPr lang="zh-CN" altLang="en-US"/>
              <a:t>任务控制块</a:t>
            </a:r>
          </a:p>
        </p:txBody>
      </p:sp>
      <p:sp>
        <p:nvSpPr>
          <p:cNvPr id="92222" name="Text Box 62"/>
          <p:cNvSpPr txBox="1">
            <a:spLocks noChangeArrowheads="1"/>
          </p:cNvSpPr>
          <p:nvPr/>
        </p:nvSpPr>
        <p:spPr bwMode="auto">
          <a:xfrm>
            <a:off x="2822576" y="2279651"/>
            <a:ext cx="66262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0000"/>
              </a:buClr>
              <a:buFont typeface="Wingdings" panose="05000000000000000000" pitchFamily="2" charset="2"/>
              <a:buChar char="Ø"/>
            </a:pPr>
            <a:r>
              <a:rPr lang="en-US" altLang="zh-CN" sz="2400" dirty="0">
                <a:latin typeface="华文新魏" panose="02010800040101010101" pitchFamily="2" charset="-122"/>
                <a:ea typeface="华文新魏" panose="02010800040101010101" pitchFamily="2" charset="-122"/>
              </a:rPr>
              <a:t>OSTCBPrioTbl[]</a:t>
            </a:r>
            <a:r>
              <a:rPr lang="zh-CN" altLang="en-US" sz="2400" dirty="0">
                <a:latin typeface="华文新魏" panose="02010800040101010101" pitchFamily="2" charset="-122"/>
                <a:ea typeface="华文新魏" panose="02010800040101010101" pitchFamily="2" charset="-122"/>
              </a:rPr>
              <a:t>－任务控制块优先级表，专门用来存放指向各任务控制块的</a:t>
            </a:r>
            <a:r>
              <a:rPr lang="zh-CN" altLang="en-US" sz="2400" dirty="0">
                <a:solidFill>
                  <a:srgbClr val="FF0000"/>
                </a:solidFill>
                <a:latin typeface="华文新魏" panose="02010800040101010101" pitchFamily="2" charset="-122"/>
                <a:ea typeface="华文新魏" panose="02010800040101010101" pitchFamily="2" charset="-122"/>
              </a:rPr>
              <a:t>指针</a:t>
            </a:r>
            <a:r>
              <a:rPr lang="zh-CN" altLang="en-US" sz="2400" dirty="0">
                <a:latin typeface="华文新魏" panose="02010800040101010101" pitchFamily="2" charset="-122"/>
                <a:ea typeface="华文新魏" panose="02010800040101010101" pitchFamily="2" charset="-122"/>
              </a:rPr>
              <a:t>，并按任务的优先级别将这些</a:t>
            </a:r>
            <a:r>
              <a:rPr lang="zh-CN" altLang="en-US" sz="2400" dirty="0">
                <a:solidFill>
                  <a:srgbClr val="00B050"/>
                </a:solidFill>
                <a:latin typeface="华文新魏" panose="02010800040101010101" pitchFamily="2" charset="-122"/>
                <a:ea typeface="华文新魏" panose="02010800040101010101" pitchFamily="2" charset="-122"/>
              </a:rPr>
              <a:t>指针存放</a:t>
            </a:r>
            <a:r>
              <a:rPr lang="zh-CN" altLang="en-US" sz="2400" dirty="0">
                <a:latin typeface="华文新魏" panose="02010800040101010101" pitchFamily="2" charset="-122"/>
                <a:ea typeface="华文新魏" panose="02010800040101010101" pitchFamily="2" charset="-122"/>
              </a:rPr>
              <a:t>在</a:t>
            </a:r>
            <a:r>
              <a:rPr lang="zh-CN" altLang="en-US" sz="2400" dirty="0">
                <a:solidFill>
                  <a:srgbClr val="0070C0"/>
                </a:solidFill>
                <a:latin typeface="华文新魏" panose="02010800040101010101" pitchFamily="2" charset="-122"/>
                <a:ea typeface="华文新魏" panose="02010800040101010101" pitchFamily="2" charset="-122"/>
              </a:rPr>
              <a:t>数组</a:t>
            </a:r>
            <a:r>
              <a:rPr lang="zh-CN" altLang="en-US" sz="2400" dirty="0">
                <a:latin typeface="华文新魏" panose="02010800040101010101" pitchFamily="2" charset="-122"/>
                <a:ea typeface="华文新魏" panose="02010800040101010101" pitchFamily="2" charset="-122"/>
              </a:rPr>
              <a:t>的</a:t>
            </a:r>
            <a:r>
              <a:rPr lang="zh-CN" altLang="en-US" sz="2400" dirty="0">
                <a:solidFill>
                  <a:srgbClr val="FF0000"/>
                </a:solidFill>
                <a:latin typeface="华文新魏" panose="02010800040101010101" pitchFamily="2" charset="-122"/>
                <a:ea typeface="华文新魏" panose="02010800040101010101" pitchFamily="2" charset="-122"/>
              </a:rPr>
              <a:t>各个元素</a:t>
            </a:r>
            <a:r>
              <a:rPr lang="zh-CN" altLang="en-US" sz="2400" dirty="0">
                <a:latin typeface="华文新魏" panose="02010800040101010101" pitchFamily="2" charset="-122"/>
                <a:ea typeface="华文新魏" panose="02010800040101010101" pitchFamily="2" charset="-122"/>
              </a:rPr>
              <a:t>里。</a:t>
            </a:r>
            <a:r>
              <a:rPr lang="zh-CN" altLang="en-US" dirty="0"/>
              <a:t> </a:t>
            </a:r>
            <a:endParaRPr lang="zh-CN" altLang="en-US" sz="2400" dirty="0">
              <a:latin typeface="华文新魏" panose="02010800040101010101" pitchFamily="2" charset="-122"/>
              <a:ea typeface="华文新魏" panose="02010800040101010101" pitchFamily="2" charset="-122"/>
            </a:endParaRPr>
          </a:p>
        </p:txBody>
      </p:sp>
      <p:grpSp>
        <p:nvGrpSpPr>
          <p:cNvPr id="2" name="Group 63"/>
          <p:cNvGrpSpPr/>
          <p:nvPr/>
        </p:nvGrpSpPr>
        <p:grpSpPr bwMode="auto">
          <a:xfrm>
            <a:off x="2998788" y="3503614"/>
            <a:ext cx="6121400" cy="2897187"/>
            <a:chOff x="930" y="2195"/>
            <a:chExt cx="3856" cy="1825"/>
          </a:xfrm>
        </p:grpSpPr>
        <p:grpSp>
          <p:nvGrpSpPr>
            <p:cNvPr id="39944" name="Group 64"/>
            <p:cNvGrpSpPr/>
            <p:nvPr/>
          </p:nvGrpSpPr>
          <p:grpSpPr bwMode="auto">
            <a:xfrm>
              <a:off x="1973" y="2992"/>
              <a:ext cx="1769" cy="1028"/>
              <a:chOff x="3606" y="2078"/>
              <a:chExt cx="1769" cy="1028"/>
            </a:xfrm>
          </p:grpSpPr>
          <p:sp>
            <p:nvSpPr>
              <p:cNvPr id="92225" name="Rectangle 65"/>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NULL</a:t>
                </a:r>
              </a:p>
            </p:txBody>
          </p:sp>
          <p:sp>
            <p:nvSpPr>
              <p:cNvPr id="92226" name="Rectangle 66"/>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NULL</a:t>
                </a:r>
              </a:p>
            </p:txBody>
          </p:sp>
          <p:sp>
            <p:nvSpPr>
              <p:cNvPr id="92227" name="Rectangle 67"/>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NULL</a:t>
                </a:r>
              </a:p>
            </p:txBody>
          </p:sp>
          <p:sp>
            <p:nvSpPr>
              <p:cNvPr id="92228" name="Rectangle 68"/>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NULL</a:t>
                </a:r>
              </a:p>
            </p:txBody>
          </p:sp>
          <p:sp>
            <p:nvSpPr>
              <p:cNvPr id="92229" name="Rectangle 69"/>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&amp;OSTCBTbl[1]</a:t>
                </a:r>
              </a:p>
            </p:txBody>
          </p:sp>
          <p:sp>
            <p:nvSpPr>
              <p:cNvPr id="92230" name="Rectangle 70"/>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&amp;OSTCBTbl[2]</a:t>
                </a:r>
              </a:p>
            </p:txBody>
          </p:sp>
          <p:sp>
            <p:nvSpPr>
              <p:cNvPr id="92231" name="Rectangle 71"/>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92232" name="Rectangle 72"/>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NULL</a:t>
                </a:r>
              </a:p>
            </p:txBody>
          </p:sp>
          <p:sp>
            <p:nvSpPr>
              <p:cNvPr id="39994" name="Text Box 73"/>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39995" name="Text Box 74"/>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92235" name="Rectangle 75"/>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000">
                    <a:latin typeface="Arial" panose="020B0604020202020204" pitchFamily="34" charset="0"/>
                  </a:rPr>
                  <a:t>&amp;OSTCBTbl[0]</a:t>
                </a:r>
              </a:p>
            </p:txBody>
          </p:sp>
        </p:grpSp>
        <p:grpSp>
          <p:nvGrpSpPr>
            <p:cNvPr id="39945" name="Group 76"/>
            <p:cNvGrpSpPr/>
            <p:nvPr/>
          </p:nvGrpSpPr>
          <p:grpSpPr bwMode="auto">
            <a:xfrm>
              <a:off x="930" y="2195"/>
              <a:ext cx="3856" cy="736"/>
              <a:chOff x="430" y="1014"/>
              <a:chExt cx="3856" cy="736"/>
            </a:xfrm>
          </p:grpSpPr>
          <p:grpSp>
            <p:nvGrpSpPr>
              <p:cNvPr id="39963" name="Group 77"/>
              <p:cNvGrpSpPr/>
              <p:nvPr/>
            </p:nvGrpSpPr>
            <p:grpSpPr bwMode="auto">
              <a:xfrm>
                <a:off x="1248" y="1032"/>
                <a:ext cx="680" cy="718"/>
                <a:chOff x="1066" y="3166"/>
                <a:chExt cx="680" cy="718"/>
              </a:xfrm>
            </p:grpSpPr>
            <p:sp>
              <p:nvSpPr>
                <p:cNvPr id="92238" name="Rectangle 78"/>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39983" name="Text Box 79"/>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92240" name="Rectangle 80"/>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2241" name="Rectangle 81"/>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39964" name="Group 82"/>
              <p:cNvGrpSpPr/>
              <p:nvPr/>
            </p:nvGrpSpPr>
            <p:grpSpPr bwMode="auto">
              <a:xfrm>
                <a:off x="2155" y="1032"/>
                <a:ext cx="680" cy="718"/>
                <a:chOff x="1066" y="3166"/>
                <a:chExt cx="680" cy="718"/>
              </a:xfrm>
            </p:grpSpPr>
            <p:sp>
              <p:nvSpPr>
                <p:cNvPr id="92243" name="Rectangle 83"/>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39979" name="Text Box 84"/>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92245" name="Rectangle 85"/>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2246" name="Rectangle 86"/>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39965" name="Group 87"/>
              <p:cNvGrpSpPr/>
              <p:nvPr/>
            </p:nvGrpSpPr>
            <p:grpSpPr bwMode="auto">
              <a:xfrm>
                <a:off x="3062" y="1032"/>
                <a:ext cx="680" cy="718"/>
                <a:chOff x="1066" y="3166"/>
                <a:chExt cx="680" cy="718"/>
              </a:xfrm>
            </p:grpSpPr>
            <p:sp>
              <p:nvSpPr>
                <p:cNvPr id="92248" name="Rectangle 88"/>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39975" name="Text Box 89"/>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92250" name="Rectangle 90"/>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2251" name="Rectangle 91"/>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39966" name="Group 92"/>
              <p:cNvGrpSpPr/>
              <p:nvPr/>
            </p:nvGrpSpPr>
            <p:grpSpPr bwMode="auto">
              <a:xfrm>
                <a:off x="430" y="1014"/>
                <a:ext cx="636" cy="283"/>
                <a:chOff x="430" y="1014"/>
                <a:chExt cx="636" cy="283"/>
              </a:xfrm>
            </p:grpSpPr>
            <p:sp>
              <p:nvSpPr>
                <p:cNvPr id="92253" name="Rectangle 93"/>
                <p:cNvSpPr>
                  <a:spLocks noChangeArrowheads="1"/>
                </p:cNvSpPr>
                <p:nvPr/>
              </p:nvSpPr>
              <p:spPr bwMode="auto">
                <a:xfrm>
                  <a:off x="430" y="1206"/>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39973" name="Text Box 94"/>
                <p:cNvSpPr txBox="1">
                  <a:spLocks noChangeArrowheads="1"/>
                </p:cNvSpPr>
                <p:nvPr/>
              </p:nvSpPr>
              <p:spPr bwMode="auto">
                <a:xfrm>
                  <a:off x="431" y="101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cxnSp>
            <p:nvCxnSpPr>
              <p:cNvPr id="39967" name="AutoShape 95"/>
              <p:cNvCxnSpPr>
                <a:cxnSpLocks noChangeShapeType="1"/>
              </p:cNvCxnSpPr>
              <p:nvPr/>
            </p:nvCxnSpPr>
            <p:spPr bwMode="auto">
              <a:xfrm flipV="1">
                <a:off x="1883" y="1243"/>
                <a:ext cx="318" cy="99"/>
              </a:xfrm>
              <a:prstGeom prst="bentConnector3">
                <a:avLst>
                  <a:gd name="adj1" fmla="val 50000"/>
                </a:avLst>
              </a:prstGeom>
              <a:noFill/>
              <a:ln w="19050">
                <a:solidFill>
                  <a:schemeClr val="tx1"/>
                </a:solidFill>
                <a:miter lim="800000"/>
                <a:headEnd type="oval" w="med" len="sm"/>
                <a:tailEnd type="triangle" w="med" len="med"/>
              </a:ln>
              <a:extLst>
                <a:ext uri="{909E8E84-426E-40DD-AFC4-6F175D3DCCD1}">
                  <a14:hiddenFill xmlns:a14="http://schemas.microsoft.com/office/drawing/2010/main">
                    <a:noFill/>
                  </a14:hiddenFill>
                </a:ext>
              </a:extLst>
            </p:spPr>
          </p:cxnSp>
          <p:cxnSp>
            <p:nvCxnSpPr>
              <p:cNvPr id="39968" name="AutoShape 96"/>
              <p:cNvCxnSpPr>
                <a:cxnSpLocks noChangeShapeType="1"/>
              </p:cNvCxnSpPr>
              <p:nvPr/>
            </p:nvCxnSpPr>
            <p:spPr bwMode="auto">
              <a:xfrm flipV="1">
                <a:off x="2790" y="1243"/>
                <a:ext cx="318" cy="99"/>
              </a:xfrm>
              <a:prstGeom prst="bentConnector3">
                <a:avLst>
                  <a:gd name="adj1" fmla="val 50000"/>
                </a:avLst>
              </a:prstGeom>
              <a:noFill/>
              <a:ln w="19050">
                <a:solidFill>
                  <a:schemeClr val="tx1"/>
                </a:solidFill>
                <a:miter lim="800000"/>
                <a:headEnd type="oval" w="med" len="sm"/>
                <a:tailEnd type="triangle" w="med" len="med"/>
              </a:ln>
              <a:extLst>
                <a:ext uri="{909E8E84-426E-40DD-AFC4-6F175D3DCCD1}">
                  <a14:hiddenFill xmlns:a14="http://schemas.microsoft.com/office/drawing/2010/main">
                    <a:noFill/>
                  </a14:hiddenFill>
                </a:ext>
              </a:extLst>
            </p:spPr>
          </p:cxnSp>
          <p:sp>
            <p:nvSpPr>
              <p:cNvPr id="39969" name="Line 97"/>
              <p:cNvSpPr>
                <a:spLocks noChangeShapeType="1"/>
              </p:cNvSpPr>
              <p:nvPr/>
            </p:nvSpPr>
            <p:spPr bwMode="auto">
              <a:xfrm>
                <a:off x="3696" y="1344"/>
                <a:ext cx="227" cy="0"/>
              </a:xfrm>
              <a:prstGeom prst="line">
                <a:avLst/>
              </a:prstGeom>
              <a:noFill/>
              <a:ln w="19050">
                <a:solidFill>
                  <a:schemeClr val="tx1"/>
                </a:solidFill>
                <a:round/>
                <a:headEnd type="oval"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70" name="Text Box 98"/>
              <p:cNvSpPr txBox="1">
                <a:spLocks noChangeArrowheads="1"/>
              </p:cNvSpPr>
              <p:nvPr/>
            </p:nvSpPr>
            <p:spPr bwMode="auto">
              <a:xfrm>
                <a:off x="3923" y="1261"/>
                <a:ext cx="3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sp>
            <p:nvSpPr>
              <p:cNvPr id="39971" name="Line 99"/>
              <p:cNvSpPr>
                <a:spLocks noChangeShapeType="1"/>
              </p:cNvSpPr>
              <p:nvPr/>
            </p:nvSpPr>
            <p:spPr bwMode="auto">
              <a:xfrm>
                <a:off x="1020" y="1253"/>
                <a:ext cx="272" cy="0"/>
              </a:xfrm>
              <a:prstGeom prst="line">
                <a:avLst/>
              </a:prstGeom>
              <a:noFill/>
              <a:ln w="19050">
                <a:solidFill>
                  <a:schemeClr val="tx1"/>
                </a:solidFill>
                <a:round/>
                <a:headEnd type="oval"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9946" name="Rectangle 100"/>
            <p:cNvSpPr>
              <a:spLocks noChangeArrowheads="1"/>
            </p:cNvSpPr>
            <p:nvPr/>
          </p:nvSpPr>
          <p:spPr bwMode="auto">
            <a:xfrm>
              <a:off x="2245" y="3385"/>
              <a:ext cx="33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Task0</a:t>
              </a:r>
            </a:p>
          </p:txBody>
        </p:sp>
        <p:sp>
          <p:nvSpPr>
            <p:cNvPr id="39947" name="Rectangle 101"/>
            <p:cNvSpPr>
              <a:spLocks noChangeArrowheads="1"/>
            </p:cNvSpPr>
            <p:nvPr/>
          </p:nvSpPr>
          <p:spPr bwMode="auto">
            <a:xfrm>
              <a:off x="1292" y="3475"/>
              <a:ext cx="33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Task1</a:t>
              </a:r>
            </a:p>
          </p:txBody>
        </p:sp>
        <p:sp>
          <p:nvSpPr>
            <p:cNvPr id="39948" name="Rectangle 102"/>
            <p:cNvSpPr>
              <a:spLocks noChangeArrowheads="1"/>
            </p:cNvSpPr>
            <p:nvPr/>
          </p:nvSpPr>
          <p:spPr bwMode="auto">
            <a:xfrm>
              <a:off x="3846" y="3748"/>
              <a:ext cx="57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OS_TaskIdle</a:t>
              </a:r>
            </a:p>
          </p:txBody>
        </p:sp>
        <p:grpSp>
          <p:nvGrpSpPr>
            <p:cNvPr id="39949" name="Group 103"/>
            <p:cNvGrpSpPr/>
            <p:nvPr/>
          </p:nvGrpSpPr>
          <p:grpSpPr bwMode="auto">
            <a:xfrm>
              <a:off x="1655" y="2478"/>
              <a:ext cx="1180" cy="1179"/>
              <a:chOff x="1655" y="2478"/>
              <a:chExt cx="1180" cy="1179"/>
            </a:xfrm>
          </p:grpSpPr>
          <p:sp>
            <p:nvSpPr>
              <p:cNvPr id="39960" name="Line 104"/>
              <p:cNvSpPr>
                <a:spLocks noChangeShapeType="1"/>
              </p:cNvSpPr>
              <p:nvPr/>
            </p:nvSpPr>
            <p:spPr bwMode="auto">
              <a:xfrm flipH="1">
                <a:off x="1655" y="3657"/>
                <a:ext cx="118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61" name="Line 105"/>
              <p:cNvSpPr>
                <a:spLocks noChangeShapeType="1"/>
              </p:cNvSpPr>
              <p:nvPr/>
            </p:nvSpPr>
            <p:spPr bwMode="auto">
              <a:xfrm flipV="1">
                <a:off x="1655" y="2478"/>
                <a:ext cx="0" cy="117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62" name="Line 106"/>
              <p:cNvSpPr>
                <a:spLocks noChangeShapeType="1"/>
              </p:cNvSpPr>
              <p:nvPr/>
            </p:nvSpPr>
            <p:spPr bwMode="auto">
              <a:xfrm>
                <a:off x="1655" y="2478"/>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9950" name="Group 107"/>
            <p:cNvGrpSpPr/>
            <p:nvPr/>
          </p:nvGrpSpPr>
          <p:grpSpPr bwMode="auto">
            <a:xfrm>
              <a:off x="2608" y="2478"/>
              <a:ext cx="227" cy="1088"/>
              <a:chOff x="2608" y="2478"/>
              <a:chExt cx="227" cy="1088"/>
            </a:xfrm>
          </p:grpSpPr>
          <p:sp>
            <p:nvSpPr>
              <p:cNvPr id="39957" name="Line 108"/>
              <p:cNvSpPr>
                <a:spLocks noChangeShapeType="1"/>
              </p:cNvSpPr>
              <p:nvPr/>
            </p:nvSpPr>
            <p:spPr bwMode="auto">
              <a:xfrm flipH="1">
                <a:off x="2608" y="3566"/>
                <a:ext cx="22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8" name="Line 109"/>
              <p:cNvSpPr>
                <a:spLocks noChangeShapeType="1"/>
              </p:cNvSpPr>
              <p:nvPr/>
            </p:nvSpPr>
            <p:spPr bwMode="auto">
              <a:xfrm flipV="1">
                <a:off x="2608" y="2478"/>
                <a:ext cx="0" cy="10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9" name="Line 110"/>
              <p:cNvSpPr>
                <a:spLocks noChangeShapeType="1"/>
              </p:cNvSpPr>
              <p:nvPr/>
            </p:nvSpPr>
            <p:spPr bwMode="auto">
              <a:xfrm>
                <a:off x="2608" y="2478"/>
                <a:ext cx="9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9951" name="Group 111"/>
            <p:cNvGrpSpPr/>
            <p:nvPr/>
          </p:nvGrpSpPr>
          <p:grpSpPr bwMode="auto">
            <a:xfrm>
              <a:off x="3515" y="2478"/>
              <a:ext cx="318" cy="1451"/>
              <a:chOff x="3515" y="2478"/>
              <a:chExt cx="318" cy="1451"/>
            </a:xfrm>
          </p:grpSpPr>
          <p:sp>
            <p:nvSpPr>
              <p:cNvPr id="39952" name="Line 112"/>
              <p:cNvSpPr>
                <a:spLocks noChangeShapeType="1"/>
              </p:cNvSpPr>
              <p:nvPr/>
            </p:nvSpPr>
            <p:spPr bwMode="auto">
              <a:xfrm flipH="1">
                <a:off x="3696" y="3929"/>
                <a:ext cx="13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3" name="Line 113"/>
              <p:cNvSpPr>
                <a:spLocks noChangeShapeType="1"/>
              </p:cNvSpPr>
              <p:nvPr/>
            </p:nvSpPr>
            <p:spPr bwMode="auto">
              <a:xfrm flipV="1">
                <a:off x="3833" y="2976"/>
                <a:ext cx="0" cy="95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4" name="Line 114"/>
              <p:cNvSpPr>
                <a:spLocks noChangeShapeType="1"/>
              </p:cNvSpPr>
              <p:nvPr/>
            </p:nvSpPr>
            <p:spPr bwMode="auto">
              <a:xfrm>
                <a:off x="3515" y="2478"/>
                <a:ext cx="9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55" name="Line 115"/>
              <p:cNvSpPr>
                <a:spLocks noChangeShapeType="1"/>
              </p:cNvSpPr>
              <p:nvPr/>
            </p:nvSpPr>
            <p:spPr bwMode="auto">
              <a:xfrm flipH="1">
                <a:off x="3515" y="2976"/>
                <a:ext cx="31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6" name="Line 116"/>
              <p:cNvSpPr>
                <a:spLocks noChangeShapeType="1"/>
              </p:cNvSpPr>
              <p:nvPr/>
            </p:nvSpPr>
            <p:spPr bwMode="auto">
              <a:xfrm flipV="1">
                <a:off x="3515" y="2478"/>
                <a:ext cx="0" cy="49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92277" name="AutoShape 117"/>
          <p:cNvSpPr>
            <a:spLocks noChangeArrowheads="1"/>
          </p:cNvSpPr>
          <p:nvPr/>
        </p:nvSpPr>
        <p:spPr bwMode="auto">
          <a:xfrm>
            <a:off x="7772400" y="4800600"/>
            <a:ext cx="2667000" cy="914400"/>
          </a:xfrm>
          <a:prstGeom prst="wedgeRoundRectCallout">
            <a:avLst>
              <a:gd name="adj1" fmla="val -68648"/>
              <a:gd name="adj2" fmla="val 80208"/>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dirty="0"/>
              <a:t>OSTCBPrioTbl[]</a:t>
            </a:r>
            <a:r>
              <a:rPr lang="zh-CN" altLang="en-US" sz="1600" dirty="0"/>
              <a:t>指向各任务控制块的起始地址，即</a:t>
            </a:r>
            <a:r>
              <a:rPr lang="en-US" altLang="zh-CN" sz="1600" dirty="0" err="1"/>
              <a:t>OSTCBStkPtr</a:t>
            </a:r>
            <a:r>
              <a:rPr lang="zh-CN" altLang="en-US" sz="1600" dirty="0"/>
              <a:t>地址。 </a:t>
            </a:r>
          </a:p>
        </p:txBody>
      </p:sp>
      <p:sp>
        <p:nvSpPr>
          <p:cNvPr id="60" name="燕尾形 5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2222"/>
                                        </p:tgtEl>
                                        <p:attrNameLst>
                                          <p:attrName>style.visibility</p:attrName>
                                        </p:attrNameLst>
                                      </p:cBhvr>
                                      <p:to>
                                        <p:strVal val="visible"/>
                                      </p:to>
                                    </p:set>
                                    <p:anim calcmode="lin" valueType="num">
                                      <p:cBhvr additive="base">
                                        <p:cTn id="7" dur="500" fill="hold"/>
                                        <p:tgtEl>
                                          <p:spTgt spid="92222"/>
                                        </p:tgtEl>
                                        <p:attrNameLst>
                                          <p:attrName>ppt_x</p:attrName>
                                        </p:attrNameLst>
                                      </p:cBhvr>
                                      <p:tavLst>
                                        <p:tav tm="0">
                                          <p:val>
                                            <p:strVal val="1+#ppt_w/2"/>
                                          </p:val>
                                        </p:tav>
                                        <p:tav tm="100000">
                                          <p:val>
                                            <p:strVal val="#ppt_x"/>
                                          </p:val>
                                        </p:tav>
                                      </p:tavLst>
                                    </p:anim>
                                    <p:anim calcmode="lin" valueType="num">
                                      <p:cBhvr additive="base">
                                        <p:cTn id="8" dur="500" fill="hold"/>
                                        <p:tgtEl>
                                          <p:spTgt spid="922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12" presetClass="entr" presetSubtype="2" fill="hold" grpId="0" nodeType="afterEffect">
                                  <p:stCondLst>
                                    <p:cond delay="0"/>
                                  </p:stCondLst>
                                  <p:childTnLst>
                                    <p:set>
                                      <p:cBhvr>
                                        <p:cTn id="15" dur="1" fill="hold">
                                          <p:stCondLst>
                                            <p:cond delay="0"/>
                                          </p:stCondLst>
                                        </p:cTn>
                                        <p:tgtEl>
                                          <p:spTgt spid="92277"/>
                                        </p:tgtEl>
                                        <p:attrNameLst>
                                          <p:attrName>style.visibility</p:attrName>
                                        </p:attrNameLst>
                                      </p:cBhvr>
                                      <p:to>
                                        <p:strVal val="visible"/>
                                      </p:to>
                                    </p:set>
                                    <p:animEffect transition="in" filter="slide(fromRight)">
                                      <p:cBhvr>
                                        <p:cTn id="16" dur="500"/>
                                        <p:tgtEl>
                                          <p:spTgt spid="92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2" grpId="0"/>
      <p:bldP spid="9227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F556C-A8D8-F310-6A81-84D613043033}"/>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FE282AF-25B5-678D-94BA-F0AD275858E0}"/>
              </a:ext>
            </a:extLst>
          </p:cNvPr>
          <p:cNvSpPr>
            <a:spLocks noGrp="1"/>
          </p:cNvSpPr>
          <p:nvPr>
            <p:ph type="title"/>
          </p:nvPr>
        </p:nvSpPr>
        <p:spPr/>
        <p:txBody>
          <a:bodyPr/>
          <a:lstStyle/>
          <a:p>
            <a:r>
              <a:rPr lang="en-US" altLang="zh-CN" dirty="0"/>
              <a:t>3.2  </a:t>
            </a:r>
            <a:r>
              <a:rPr lang="zh-CN" altLang="en-US" dirty="0"/>
              <a:t>最小内核</a:t>
            </a:r>
          </a:p>
        </p:txBody>
      </p:sp>
      <p:sp>
        <p:nvSpPr>
          <p:cNvPr id="40963" name="Rectangle 3">
            <a:extLst>
              <a:ext uri="{FF2B5EF4-FFF2-40B4-BE49-F238E27FC236}">
                <a16:creationId xmlns:a16="http://schemas.microsoft.com/office/drawing/2014/main" id="{74A252F5-5603-3F0C-8D15-4B89851651E4}"/>
              </a:ext>
            </a:extLst>
          </p:cNvPr>
          <p:cNvSpPr>
            <a:spLocks noGrp="1" noChangeArrowheads="1"/>
          </p:cNvSpPr>
          <p:nvPr>
            <p:ph idx="1"/>
          </p:nvPr>
        </p:nvSpPr>
        <p:spPr/>
        <p:txBody>
          <a:bodyPr/>
          <a:lstStyle/>
          <a:p>
            <a:pPr eaLnBrk="1" hangingPunct="1"/>
            <a:r>
              <a:rPr lang="zh-CN" altLang="en-US"/>
              <a:t>任务控制块</a:t>
            </a:r>
          </a:p>
        </p:txBody>
      </p:sp>
      <p:grpSp>
        <p:nvGrpSpPr>
          <p:cNvPr id="2" name="Group 6">
            <a:extLst>
              <a:ext uri="{FF2B5EF4-FFF2-40B4-BE49-F238E27FC236}">
                <a16:creationId xmlns:a16="http://schemas.microsoft.com/office/drawing/2014/main" id="{F15754EC-0053-C021-BA2D-DC16E3C242ED}"/>
              </a:ext>
            </a:extLst>
          </p:cNvPr>
          <p:cNvGrpSpPr/>
          <p:nvPr/>
        </p:nvGrpSpPr>
        <p:grpSpPr bwMode="auto">
          <a:xfrm>
            <a:off x="2284413" y="4147621"/>
            <a:ext cx="8140700" cy="1220788"/>
            <a:chOff x="429" y="2523"/>
            <a:chExt cx="5128" cy="769"/>
          </a:xfrm>
        </p:grpSpPr>
        <p:grpSp>
          <p:nvGrpSpPr>
            <p:cNvPr id="40974" name="Group 7">
              <a:extLst>
                <a:ext uri="{FF2B5EF4-FFF2-40B4-BE49-F238E27FC236}">
                  <a16:creationId xmlns:a16="http://schemas.microsoft.com/office/drawing/2014/main" id="{71E9A019-9484-ADCF-E6D3-1AB1469E4589}"/>
                </a:ext>
              </a:extLst>
            </p:cNvPr>
            <p:cNvGrpSpPr/>
            <p:nvPr/>
          </p:nvGrpSpPr>
          <p:grpSpPr bwMode="auto">
            <a:xfrm>
              <a:off x="429" y="2523"/>
              <a:ext cx="5036" cy="769"/>
              <a:chOff x="566" y="2389"/>
              <a:chExt cx="5036" cy="769"/>
            </a:xfrm>
          </p:grpSpPr>
          <p:grpSp>
            <p:nvGrpSpPr>
              <p:cNvPr id="40978" name="Group 8">
                <a:extLst>
                  <a:ext uri="{FF2B5EF4-FFF2-40B4-BE49-F238E27FC236}">
                    <a16:creationId xmlns:a16="http://schemas.microsoft.com/office/drawing/2014/main" id="{1E95588A-B773-C7C0-1738-D5C02FD01458}"/>
                  </a:ext>
                </a:extLst>
              </p:cNvPr>
              <p:cNvGrpSpPr/>
              <p:nvPr/>
            </p:nvGrpSpPr>
            <p:grpSpPr bwMode="auto">
              <a:xfrm>
                <a:off x="1474" y="2440"/>
                <a:ext cx="680" cy="718"/>
                <a:chOff x="1066" y="3166"/>
                <a:chExt cx="680" cy="718"/>
              </a:xfrm>
            </p:grpSpPr>
            <p:sp>
              <p:nvSpPr>
                <p:cNvPr id="93193" name="Rectangle 9">
                  <a:extLst>
                    <a:ext uri="{FF2B5EF4-FFF2-40B4-BE49-F238E27FC236}">
                      <a16:creationId xmlns:a16="http://schemas.microsoft.com/office/drawing/2014/main" id="{F462CA45-4A01-951D-307C-8D1ACF88EAAF}"/>
                    </a:ext>
                  </a:extLst>
                </p:cNvPr>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1002" name="Text Box 10">
                  <a:extLst>
                    <a:ext uri="{FF2B5EF4-FFF2-40B4-BE49-F238E27FC236}">
                      <a16:creationId xmlns:a16="http://schemas.microsoft.com/office/drawing/2014/main" id="{728AA40C-6182-6285-575E-759EED1279EB}"/>
                    </a:ext>
                  </a:extLst>
                </p:cNvPr>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93195" name="Rectangle 11">
                  <a:extLst>
                    <a:ext uri="{FF2B5EF4-FFF2-40B4-BE49-F238E27FC236}">
                      <a16:creationId xmlns:a16="http://schemas.microsoft.com/office/drawing/2014/main" id="{4DBCBDF9-1A1B-3080-0A21-547D5B81C823}"/>
                    </a:ext>
                  </a:extLst>
                </p:cNvPr>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3196" name="Rectangle 12">
                  <a:extLst>
                    <a:ext uri="{FF2B5EF4-FFF2-40B4-BE49-F238E27FC236}">
                      <a16:creationId xmlns:a16="http://schemas.microsoft.com/office/drawing/2014/main" id="{3002EBBD-F162-BA64-E9BD-ED29FFE273FD}"/>
                    </a:ext>
                  </a:extLst>
                </p:cNvPr>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40979" name="Group 13">
                <a:extLst>
                  <a:ext uri="{FF2B5EF4-FFF2-40B4-BE49-F238E27FC236}">
                    <a16:creationId xmlns:a16="http://schemas.microsoft.com/office/drawing/2014/main" id="{3238891A-E4C3-D1B2-544B-DEBC90D2A6C5}"/>
                  </a:ext>
                </a:extLst>
              </p:cNvPr>
              <p:cNvGrpSpPr/>
              <p:nvPr/>
            </p:nvGrpSpPr>
            <p:grpSpPr bwMode="auto">
              <a:xfrm>
                <a:off x="2381" y="2440"/>
                <a:ext cx="680" cy="718"/>
                <a:chOff x="1066" y="3166"/>
                <a:chExt cx="680" cy="718"/>
              </a:xfrm>
            </p:grpSpPr>
            <p:sp>
              <p:nvSpPr>
                <p:cNvPr id="93198" name="Rectangle 14">
                  <a:extLst>
                    <a:ext uri="{FF2B5EF4-FFF2-40B4-BE49-F238E27FC236}">
                      <a16:creationId xmlns:a16="http://schemas.microsoft.com/office/drawing/2014/main" id="{608362A7-0C26-7954-F957-DDAEBA4FA7FD}"/>
                    </a:ext>
                  </a:extLst>
                </p:cNvPr>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0998" name="Text Box 15">
                  <a:extLst>
                    <a:ext uri="{FF2B5EF4-FFF2-40B4-BE49-F238E27FC236}">
                      <a16:creationId xmlns:a16="http://schemas.microsoft.com/office/drawing/2014/main" id="{ABD8623A-C121-5713-3C5A-61530DF1F5B3}"/>
                    </a:ext>
                  </a:extLst>
                </p:cNvPr>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93200" name="Rectangle 16">
                  <a:extLst>
                    <a:ext uri="{FF2B5EF4-FFF2-40B4-BE49-F238E27FC236}">
                      <a16:creationId xmlns:a16="http://schemas.microsoft.com/office/drawing/2014/main" id="{72BEDC7A-0E75-1CEC-503F-0B5C8498E1CE}"/>
                    </a:ext>
                  </a:extLst>
                </p:cNvPr>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3201" name="Rectangle 17">
                  <a:extLst>
                    <a:ext uri="{FF2B5EF4-FFF2-40B4-BE49-F238E27FC236}">
                      <a16:creationId xmlns:a16="http://schemas.microsoft.com/office/drawing/2014/main" id="{742152A6-371F-ECC4-AEFD-08CE4C1DE69E}"/>
                    </a:ext>
                  </a:extLst>
                </p:cNvPr>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40980" name="Group 18">
                <a:extLst>
                  <a:ext uri="{FF2B5EF4-FFF2-40B4-BE49-F238E27FC236}">
                    <a16:creationId xmlns:a16="http://schemas.microsoft.com/office/drawing/2014/main" id="{254E4EBC-CB03-B61F-3983-C072E997927E}"/>
                  </a:ext>
                </a:extLst>
              </p:cNvPr>
              <p:cNvGrpSpPr/>
              <p:nvPr/>
            </p:nvGrpSpPr>
            <p:grpSpPr bwMode="auto">
              <a:xfrm>
                <a:off x="3288" y="2440"/>
                <a:ext cx="680" cy="718"/>
                <a:chOff x="1066" y="3166"/>
                <a:chExt cx="680" cy="718"/>
              </a:xfrm>
            </p:grpSpPr>
            <p:sp>
              <p:nvSpPr>
                <p:cNvPr id="93203" name="Rectangle 19">
                  <a:extLst>
                    <a:ext uri="{FF2B5EF4-FFF2-40B4-BE49-F238E27FC236}">
                      <a16:creationId xmlns:a16="http://schemas.microsoft.com/office/drawing/2014/main" id="{78FD5713-3357-E66D-7632-2128032A317E}"/>
                    </a:ext>
                  </a:extLst>
                </p:cNvPr>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0994" name="Text Box 20">
                  <a:extLst>
                    <a:ext uri="{FF2B5EF4-FFF2-40B4-BE49-F238E27FC236}">
                      <a16:creationId xmlns:a16="http://schemas.microsoft.com/office/drawing/2014/main" id="{5CF4D3D5-D7DD-913F-8B02-7D39976D83D9}"/>
                    </a:ext>
                  </a:extLst>
                </p:cNvPr>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93205" name="Rectangle 21">
                  <a:extLst>
                    <a:ext uri="{FF2B5EF4-FFF2-40B4-BE49-F238E27FC236}">
                      <a16:creationId xmlns:a16="http://schemas.microsoft.com/office/drawing/2014/main" id="{2D4457F8-2D19-3982-75FA-63BA806C6CDF}"/>
                    </a:ext>
                  </a:extLst>
                </p:cNvPr>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3206" name="Rectangle 22">
                  <a:extLst>
                    <a:ext uri="{FF2B5EF4-FFF2-40B4-BE49-F238E27FC236}">
                      <a16:creationId xmlns:a16="http://schemas.microsoft.com/office/drawing/2014/main" id="{F1F4F642-D8E6-A0CA-205E-6C27DA71B465}"/>
                    </a:ext>
                  </a:extLst>
                </p:cNvPr>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40981" name="Group 23">
                <a:extLst>
                  <a:ext uri="{FF2B5EF4-FFF2-40B4-BE49-F238E27FC236}">
                    <a16:creationId xmlns:a16="http://schemas.microsoft.com/office/drawing/2014/main" id="{CED1740C-0FD6-D646-CE94-45045E8A73C8}"/>
                  </a:ext>
                </a:extLst>
              </p:cNvPr>
              <p:cNvGrpSpPr/>
              <p:nvPr/>
            </p:nvGrpSpPr>
            <p:grpSpPr bwMode="auto">
              <a:xfrm>
                <a:off x="3969" y="2389"/>
                <a:ext cx="1633" cy="769"/>
                <a:chOff x="4014" y="3107"/>
                <a:chExt cx="1633" cy="769"/>
              </a:xfrm>
            </p:grpSpPr>
            <p:sp>
              <p:nvSpPr>
                <p:cNvPr id="93208" name="Rectangle 24">
                  <a:extLst>
                    <a:ext uri="{FF2B5EF4-FFF2-40B4-BE49-F238E27FC236}">
                      <a16:creationId xmlns:a16="http://schemas.microsoft.com/office/drawing/2014/main" id="{7AC76DB5-7A11-C7FF-B76C-373761700FA2}"/>
                    </a:ext>
                  </a:extLst>
                </p:cNvPr>
                <p:cNvSpPr>
                  <a:spLocks noChangeArrowheads="1"/>
                </p:cNvSpPr>
                <p:nvPr/>
              </p:nvSpPr>
              <p:spPr bwMode="auto">
                <a:xfrm>
                  <a:off x="4558" y="3331"/>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0990" name="Text Box 25">
                  <a:extLst>
                    <a:ext uri="{FF2B5EF4-FFF2-40B4-BE49-F238E27FC236}">
                      <a16:creationId xmlns:a16="http://schemas.microsoft.com/office/drawing/2014/main" id="{DAA911E6-78DE-0FA0-DAB1-D8E84236980F}"/>
                    </a:ext>
                  </a:extLst>
                </p:cNvPr>
                <p:cNvSpPr txBox="1">
                  <a:spLocks noChangeArrowheads="1"/>
                </p:cNvSpPr>
                <p:nvPr/>
              </p:nvSpPr>
              <p:spPr bwMode="auto">
                <a:xfrm>
                  <a:off x="4014" y="3107"/>
                  <a:ext cx="163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50000"/>
                    </a:lnSpc>
                    <a:spcBef>
                      <a:spcPct val="50000"/>
                    </a:spcBef>
                  </a:pPr>
                  <a:r>
                    <a:rPr lang="en-US" altLang="zh-CN" sz="1200"/>
                    <a:t>OSTCBTbl</a:t>
                  </a:r>
                </a:p>
                <a:p>
                  <a:pPr algn="ctr" eaLnBrk="1" hangingPunct="1">
                    <a:lnSpc>
                      <a:spcPct val="50000"/>
                    </a:lnSpc>
                    <a:spcBef>
                      <a:spcPct val="50000"/>
                    </a:spcBef>
                  </a:pPr>
                  <a:r>
                    <a:rPr lang="en-US" altLang="zh-CN" sz="1200"/>
                    <a:t>[</a:t>
                  </a:r>
                  <a:r>
                    <a:rPr lang="en-US" altLang="zh-CN" sz="1000"/>
                    <a:t>OS_MAX_TASKS+OS_N_SYS_TASKS-1</a:t>
                  </a:r>
                  <a:r>
                    <a:rPr lang="en-US" altLang="zh-CN" sz="1200"/>
                    <a:t>]</a:t>
                  </a:r>
                </a:p>
              </p:txBody>
            </p:sp>
            <p:sp>
              <p:nvSpPr>
                <p:cNvPr id="93210" name="Rectangle 26">
                  <a:extLst>
                    <a:ext uri="{FF2B5EF4-FFF2-40B4-BE49-F238E27FC236}">
                      <a16:creationId xmlns:a16="http://schemas.microsoft.com/office/drawing/2014/main" id="{348C273C-F4CA-15D5-4CF6-C09CA241C32A}"/>
                    </a:ext>
                  </a:extLst>
                </p:cNvPr>
                <p:cNvSpPr>
                  <a:spLocks noChangeArrowheads="1"/>
                </p:cNvSpPr>
                <p:nvPr/>
              </p:nvSpPr>
              <p:spPr bwMode="auto">
                <a:xfrm>
                  <a:off x="4558" y="3422"/>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3211" name="Rectangle 27">
                  <a:extLst>
                    <a:ext uri="{FF2B5EF4-FFF2-40B4-BE49-F238E27FC236}">
                      <a16:creationId xmlns:a16="http://schemas.microsoft.com/office/drawing/2014/main" id="{5DC65530-8A04-A86E-E40F-FB4C3FB1F94E}"/>
                    </a:ext>
                  </a:extLst>
                </p:cNvPr>
                <p:cNvSpPr>
                  <a:spLocks noChangeArrowheads="1"/>
                </p:cNvSpPr>
                <p:nvPr/>
              </p:nvSpPr>
              <p:spPr bwMode="auto">
                <a:xfrm>
                  <a:off x="4558" y="3513"/>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sp>
            <p:nvSpPr>
              <p:cNvPr id="40982" name="Line 28">
                <a:extLst>
                  <a:ext uri="{FF2B5EF4-FFF2-40B4-BE49-F238E27FC236}">
                    <a16:creationId xmlns:a16="http://schemas.microsoft.com/office/drawing/2014/main" id="{25FF5FC2-E168-2B6B-1EB3-133C1641CD1B}"/>
                  </a:ext>
                </a:extLst>
              </p:cNvPr>
              <p:cNvSpPr>
                <a:spLocks noChangeShapeType="1"/>
              </p:cNvSpPr>
              <p:nvPr/>
            </p:nvSpPr>
            <p:spPr bwMode="auto">
              <a:xfrm>
                <a:off x="1292" y="2659"/>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0983" name="Group 29">
                <a:extLst>
                  <a:ext uri="{FF2B5EF4-FFF2-40B4-BE49-F238E27FC236}">
                    <a16:creationId xmlns:a16="http://schemas.microsoft.com/office/drawing/2014/main" id="{90791C0C-7578-E98D-C88B-A54F8FE79935}"/>
                  </a:ext>
                </a:extLst>
              </p:cNvPr>
              <p:cNvGrpSpPr/>
              <p:nvPr/>
            </p:nvGrpSpPr>
            <p:grpSpPr bwMode="auto">
              <a:xfrm>
                <a:off x="566" y="2422"/>
                <a:ext cx="817" cy="283"/>
                <a:chOff x="339" y="2422"/>
                <a:chExt cx="817" cy="283"/>
              </a:xfrm>
            </p:grpSpPr>
            <p:sp>
              <p:nvSpPr>
                <p:cNvPr id="93214" name="Rectangle 30">
                  <a:extLst>
                    <a:ext uri="{FF2B5EF4-FFF2-40B4-BE49-F238E27FC236}">
                      <a16:creationId xmlns:a16="http://schemas.microsoft.com/office/drawing/2014/main" id="{D0ADFB4B-26C7-F96E-35D5-05A218F42F32}"/>
                    </a:ext>
                  </a:extLst>
                </p:cNvPr>
                <p:cNvSpPr>
                  <a:spLocks noChangeArrowheads="1"/>
                </p:cNvSpPr>
                <p:nvPr/>
              </p:nvSpPr>
              <p:spPr bwMode="auto">
                <a:xfrm>
                  <a:off x="429" y="261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0988" name="Text Box 31">
                  <a:extLst>
                    <a:ext uri="{FF2B5EF4-FFF2-40B4-BE49-F238E27FC236}">
                      <a16:creationId xmlns:a16="http://schemas.microsoft.com/office/drawing/2014/main" id="{9BE6914F-C93D-2804-0DBD-B9072BDD2209}"/>
                    </a:ext>
                  </a:extLst>
                </p:cNvPr>
                <p:cNvSpPr txBox="1">
                  <a:spLocks noChangeArrowheads="1"/>
                </p:cNvSpPr>
                <p:nvPr/>
              </p:nvSpPr>
              <p:spPr bwMode="auto">
                <a:xfrm>
                  <a:off x="339" y="2422"/>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cxnSp>
            <p:nvCxnSpPr>
              <p:cNvPr id="40984" name="AutoShape 32">
                <a:extLst>
                  <a:ext uri="{FF2B5EF4-FFF2-40B4-BE49-F238E27FC236}">
                    <a16:creationId xmlns:a16="http://schemas.microsoft.com/office/drawing/2014/main" id="{96FA7A21-DAF8-6301-2B55-282EA06E9B60}"/>
                  </a:ext>
                </a:extLst>
              </p:cNvPr>
              <p:cNvCxnSpPr>
                <a:cxnSpLocks noChangeShapeType="1"/>
              </p:cNvCxnSpPr>
              <p:nvPr/>
            </p:nvCxnSpPr>
            <p:spPr bwMode="auto">
              <a:xfrm flipV="1">
                <a:off x="2109" y="2651"/>
                <a:ext cx="318" cy="99"/>
              </a:xfrm>
              <a:prstGeom prst="bentConnector3">
                <a:avLst>
                  <a:gd name="adj1" fmla="val 50000"/>
                </a:avLst>
              </a:prstGeom>
              <a:noFill/>
              <a:ln w="19050">
                <a:solidFill>
                  <a:schemeClr val="tx1"/>
                </a:solidFill>
                <a:miter lim="800000"/>
                <a:headEnd type="oval" w="med" len="sm"/>
                <a:tailEnd type="triangle" w="med" len="med"/>
              </a:ln>
              <a:extLst>
                <a:ext uri="{909E8E84-426E-40DD-AFC4-6F175D3DCCD1}">
                  <a14:hiddenFill xmlns:a14="http://schemas.microsoft.com/office/drawing/2010/main">
                    <a:noFill/>
                  </a14:hiddenFill>
                </a:ext>
              </a:extLst>
            </p:spPr>
          </p:cxnSp>
          <p:cxnSp>
            <p:nvCxnSpPr>
              <p:cNvPr id="40985" name="AutoShape 33">
                <a:extLst>
                  <a:ext uri="{FF2B5EF4-FFF2-40B4-BE49-F238E27FC236}">
                    <a16:creationId xmlns:a16="http://schemas.microsoft.com/office/drawing/2014/main" id="{2505064B-4B9C-7B48-5357-066EC9395A42}"/>
                  </a:ext>
                </a:extLst>
              </p:cNvPr>
              <p:cNvCxnSpPr>
                <a:cxnSpLocks noChangeShapeType="1"/>
              </p:cNvCxnSpPr>
              <p:nvPr/>
            </p:nvCxnSpPr>
            <p:spPr bwMode="auto">
              <a:xfrm flipV="1">
                <a:off x="3016" y="2651"/>
                <a:ext cx="318" cy="99"/>
              </a:xfrm>
              <a:prstGeom prst="bentConnector3">
                <a:avLst>
                  <a:gd name="adj1" fmla="val 50000"/>
                </a:avLst>
              </a:prstGeom>
              <a:noFill/>
              <a:ln w="19050">
                <a:solidFill>
                  <a:schemeClr val="tx1"/>
                </a:solidFill>
                <a:miter lim="800000"/>
                <a:headEnd type="oval" w="med" len="sm"/>
                <a:tailEnd type="triangle" w="med" len="med"/>
              </a:ln>
              <a:extLst>
                <a:ext uri="{909E8E84-426E-40DD-AFC4-6F175D3DCCD1}">
                  <a14:hiddenFill xmlns:a14="http://schemas.microsoft.com/office/drawing/2010/main">
                    <a:noFill/>
                  </a14:hiddenFill>
                </a:ext>
              </a:extLst>
            </p:spPr>
          </p:cxnSp>
          <p:cxnSp>
            <p:nvCxnSpPr>
              <p:cNvPr id="40986" name="AutoShape 34">
                <a:extLst>
                  <a:ext uri="{FF2B5EF4-FFF2-40B4-BE49-F238E27FC236}">
                    <a16:creationId xmlns:a16="http://schemas.microsoft.com/office/drawing/2014/main" id="{84BB5FD9-C626-8754-D8D2-052F602611BE}"/>
                  </a:ext>
                </a:extLst>
              </p:cNvPr>
              <p:cNvCxnSpPr>
                <a:cxnSpLocks noChangeShapeType="1"/>
              </p:cNvCxnSpPr>
              <p:nvPr/>
            </p:nvCxnSpPr>
            <p:spPr bwMode="auto">
              <a:xfrm flipV="1">
                <a:off x="3923" y="2659"/>
                <a:ext cx="590" cy="91"/>
              </a:xfrm>
              <a:prstGeom prst="bentConnector3">
                <a:avLst>
                  <a:gd name="adj1" fmla="val 49829"/>
                </a:avLst>
              </a:prstGeom>
              <a:noFill/>
              <a:ln w="19050">
                <a:solidFill>
                  <a:schemeClr val="tx1"/>
                </a:solidFill>
                <a:prstDash val="sysDot"/>
                <a:miter lim="800000"/>
                <a:headEnd type="oval" w="med" len="sm"/>
                <a:tailEnd type="triangle" w="med" len="med"/>
              </a:ln>
              <a:extLst>
                <a:ext uri="{909E8E84-426E-40DD-AFC4-6F175D3DCCD1}">
                  <a14:hiddenFill xmlns:a14="http://schemas.microsoft.com/office/drawing/2010/main">
                    <a:noFill/>
                  </a14:hiddenFill>
                </a:ext>
              </a:extLst>
            </p:spPr>
          </p:cxnSp>
        </p:grpSp>
        <p:grpSp>
          <p:nvGrpSpPr>
            <p:cNvPr id="40975" name="Group 35">
              <a:extLst>
                <a:ext uri="{FF2B5EF4-FFF2-40B4-BE49-F238E27FC236}">
                  <a16:creationId xmlns:a16="http://schemas.microsoft.com/office/drawing/2014/main" id="{B42800A3-0699-756A-C10A-69649C597EC1}"/>
                </a:ext>
              </a:extLst>
            </p:cNvPr>
            <p:cNvGrpSpPr/>
            <p:nvPr/>
          </p:nvGrpSpPr>
          <p:grpSpPr bwMode="auto">
            <a:xfrm>
              <a:off x="4967" y="2803"/>
              <a:ext cx="590" cy="173"/>
              <a:chOff x="4196" y="3575"/>
              <a:chExt cx="590" cy="173"/>
            </a:xfrm>
          </p:grpSpPr>
          <p:sp>
            <p:nvSpPr>
              <p:cNvPr id="40976" name="Line 36">
                <a:extLst>
                  <a:ext uri="{FF2B5EF4-FFF2-40B4-BE49-F238E27FC236}">
                    <a16:creationId xmlns:a16="http://schemas.microsoft.com/office/drawing/2014/main" id="{65072EE6-3074-1D07-0A69-075CABD1EA58}"/>
                  </a:ext>
                </a:extLst>
              </p:cNvPr>
              <p:cNvSpPr>
                <a:spLocks noChangeShapeType="1"/>
              </p:cNvSpPr>
              <p:nvPr/>
            </p:nvSpPr>
            <p:spPr bwMode="auto">
              <a:xfrm>
                <a:off x="4196" y="3658"/>
                <a:ext cx="227" cy="0"/>
              </a:xfrm>
              <a:prstGeom prst="line">
                <a:avLst/>
              </a:prstGeom>
              <a:noFill/>
              <a:ln w="19050">
                <a:solidFill>
                  <a:schemeClr val="tx1"/>
                </a:solidFill>
                <a:round/>
                <a:headEnd type="oval"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7" name="Text Box 37">
                <a:extLst>
                  <a:ext uri="{FF2B5EF4-FFF2-40B4-BE49-F238E27FC236}">
                    <a16:creationId xmlns:a16="http://schemas.microsoft.com/office/drawing/2014/main" id="{9D65E067-5061-7003-5059-ABD85347D855}"/>
                  </a:ext>
                </a:extLst>
              </p:cNvPr>
              <p:cNvSpPr txBox="1">
                <a:spLocks noChangeArrowheads="1"/>
              </p:cNvSpPr>
              <p:nvPr/>
            </p:nvSpPr>
            <p:spPr bwMode="auto">
              <a:xfrm>
                <a:off x="4423" y="3575"/>
                <a:ext cx="3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sp>
        <p:nvSpPr>
          <p:cNvPr id="93222" name="Text Box 38">
            <a:extLst>
              <a:ext uri="{FF2B5EF4-FFF2-40B4-BE49-F238E27FC236}">
                <a16:creationId xmlns:a16="http://schemas.microsoft.com/office/drawing/2014/main" id="{F190F8BF-97CF-E86E-1F3E-57191F152451}"/>
              </a:ext>
            </a:extLst>
          </p:cNvPr>
          <p:cNvSpPr txBox="1">
            <a:spLocks noChangeArrowheads="1"/>
          </p:cNvSpPr>
          <p:nvPr/>
        </p:nvSpPr>
        <p:spPr bwMode="auto">
          <a:xfrm>
            <a:off x="1323833" y="2378076"/>
            <a:ext cx="102085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err="1">
                <a:latin typeface="华文新魏" panose="02010800040101010101" pitchFamily="2" charset="-122"/>
                <a:ea typeface="华文新魏" panose="02010800040101010101" pitchFamily="2" charset="-122"/>
              </a:rPr>
              <a:t>OSTCBTbl</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－任务控制块数组，所有的任务控制块都保存在这个数组中。</a:t>
            </a:r>
            <a:r>
              <a:rPr kumimoji="1" lang="en-US" altLang="zh-CN" sz="2400" dirty="0"/>
              <a:t> </a:t>
            </a:r>
            <a:r>
              <a:rPr lang="en-US" altLang="zh-CN" sz="2400" dirty="0">
                <a:latin typeface="华文新魏" panose="02010800040101010101" pitchFamily="2" charset="-122"/>
                <a:ea typeface="华文新魏" panose="02010800040101010101" pitchFamily="2" charset="-122"/>
              </a:rPr>
              <a:t>OS_MAX_TASKS</a:t>
            </a:r>
            <a:r>
              <a:rPr lang="zh-CN" altLang="pt-BR" sz="2400" dirty="0">
                <a:latin typeface="华文新魏" panose="02010800040101010101" pitchFamily="2" charset="-122"/>
                <a:ea typeface="华文新魏" panose="02010800040101010101" pitchFamily="2" charset="-122"/>
              </a:rPr>
              <a:t>指明了应用程序中可以有的</a:t>
            </a:r>
            <a:r>
              <a:rPr lang="zh-CN" altLang="pt-BR" sz="2400" dirty="0">
                <a:solidFill>
                  <a:srgbClr val="FF0000"/>
                </a:solidFill>
                <a:latin typeface="华文新魏" panose="02010800040101010101" pitchFamily="2" charset="-122"/>
                <a:ea typeface="华文新魏" panose="02010800040101010101" pitchFamily="2" charset="-122"/>
              </a:rPr>
              <a:t>最多</a:t>
            </a:r>
            <a:r>
              <a:rPr lang="zh-CN" altLang="pt-BR" sz="2400" dirty="0">
                <a:latin typeface="华文新魏" panose="02010800040101010101" pitchFamily="2" charset="-122"/>
                <a:ea typeface="华文新魏" panose="02010800040101010101" pitchFamily="2" charset="-122"/>
              </a:rPr>
              <a:t>任务数</a:t>
            </a:r>
            <a:r>
              <a:rPr lang="zh-CN" altLang="en-US" sz="2400" dirty="0">
                <a:latin typeface="华文新魏" panose="02010800040101010101" pitchFamily="2" charset="-122"/>
                <a:ea typeface="华文新魏" panose="02010800040101010101" pitchFamily="2" charset="-122"/>
              </a:rPr>
              <a:t>； </a:t>
            </a:r>
          </a:p>
          <a:p>
            <a:r>
              <a:rPr lang="pt-BR" altLang="zh-CN" sz="2400" dirty="0">
                <a:latin typeface="华文新魏" panose="02010800040101010101" pitchFamily="2" charset="-122"/>
                <a:ea typeface="华文新魏" panose="02010800040101010101" pitchFamily="2" charset="-122"/>
              </a:rPr>
              <a:t>OS_N_SYS_TASKS</a:t>
            </a:r>
            <a:r>
              <a:rPr lang="zh-CN" altLang="pt-BR" sz="2400" dirty="0">
                <a:latin typeface="华文新魏" panose="02010800040101010101" pitchFamily="2" charset="-122"/>
                <a:ea typeface="华文新魏" panose="02010800040101010101" pitchFamily="2" charset="-122"/>
              </a:rPr>
              <a:t>指明了</a:t>
            </a:r>
            <a:r>
              <a:rPr lang="zh-CN" altLang="pt-BR" sz="2400" dirty="0">
                <a:solidFill>
                  <a:srgbClr val="00B050"/>
                </a:solidFill>
                <a:latin typeface="华文新魏" panose="02010800040101010101" pitchFamily="2" charset="-122"/>
                <a:ea typeface="华文新魏" panose="02010800040101010101" pitchFamily="2" charset="-122"/>
              </a:rPr>
              <a:t>系统任务</a:t>
            </a:r>
            <a:r>
              <a:rPr lang="zh-CN" altLang="pt-BR" sz="2400" dirty="0">
                <a:latin typeface="华文新魏" panose="02010800040101010101" pitchFamily="2" charset="-122"/>
                <a:ea typeface="华文新魏" panose="02010800040101010101" pitchFamily="2" charset="-122"/>
              </a:rPr>
              <a:t>的数目</a:t>
            </a:r>
            <a:r>
              <a:rPr lang="zh-CN" altLang="en-US" sz="2400" dirty="0">
                <a:latin typeface="华文新魏" panose="02010800040101010101" pitchFamily="2" charset="-122"/>
                <a:ea typeface="华文新魏" panose="02010800040101010101" pitchFamily="2" charset="-122"/>
              </a:rPr>
              <a:t> </a:t>
            </a:r>
          </a:p>
        </p:txBody>
      </p:sp>
      <p:sp>
        <p:nvSpPr>
          <p:cNvPr id="93223" name="Text Box 39">
            <a:extLst>
              <a:ext uri="{FF2B5EF4-FFF2-40B4-BE49-F238E27FC236}">
                <a16:creationId xmlns:a16="http://schemas.microsoft.com/office/drawing/2014/main" id="{552E1BDD-2E41-9F0C-1D53-A1E77A47EAFA}"/>
              </a:ext>
            </a:extLst>
          </p:cNvPr>
          <p:cNvSpPr txBox="1">
            <a:spLocks noChangeArrowheads="1"/>
          </p:cNvSpPr>
          <p:nvPr/>
        </p:nvSpPr>
        <p:spPr bwMode="auto">
          <a:xfrm>
            <a:off x="5086350" y="5576888"/>
            <a:ext cx="2305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t>任务控制块初始状态</a:t>
            </a:r>
          </a:p>
        </p:txBody>
      </p:sp>
      <p:sp>
        <p:nvSpPr>
          <p:cNvPr id="93224" name="AutoShape 40">
            <a:extLst>
              <a:ext uri="{FF2B5EF4-FFF2-40B4-BE49-F238E27FC236}">
                <a16:creationId xmlns:a16="http://schemas.microsoft.com/office/drawing/2014/main" id="{5368FC3C-FAB9-ED27-2642-7067E15D17E1}"/>
              </a:ext>
            </a:extLst>
          </p:cNvPr>
          <p:cNvSpPr>
            <a:spLocks noChangeArrowheads="1"/>
          </p:cNvSpPr>
          <p:nvPr/>
        </p:nvSpPr>
        <p:spPr bwMode="auto">
          <a:xfrm>
            <a:off x="6319838" y="3505201"/>
            <a:ext cx="1452562" cy="614363"/>
          </a:xfrm>
          <a:prstGeom prst="wedgeRoundRectCallout">
            <a:avLst>
              <a:gd name="adj1" fmla="val -43005"/>
              <a:gd name="adj2" fmla="val 81782"/>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建立“单向空任务块链表</a:t>
            </a:r>
            <a:r>
              <a:rPr lang="pt-BR" altLang="zh-CN" sz="1600"/>
              <a:t>” </a:t>
            </a:r>
            <a:endParaRPr lang="zh-CN" altLang="en-US" sz="1600"/>
          </a:p>
        </p:txBody>
      </p:sp>
      <p:sp>
        <p:nvSpPr>
          <p:cNvPr id="93225" name="AutoShape 41">
            <a:extLst>
              <a:ext uri="{FF2B5EF4-FFF2-40B4-BE49-F238E27FC236}">
                <a16:creationId xmlns:a16="http://schemas.microsoft.com/office/drawing/2014/main" id="{518370A5-120B-D34C-A222-DA4FAA6F4117}"/>
              </a:ext>
            </a:extLst>
          </p:cNvPr>
          <p:cNvSpPr>
            <a:spLocks noChangeArrowheads="1"/>
          </p:cNvSpPr>
          <p:nvPr/>
        </p:nvSpPr>
        <p:spPr bwMode="auto">
          <a:xfrm>
            <a:off x="2133600" y="3640138"/>
            <a:ext cx="1295400" cy="398462"/>
          </a:xfrm>
          <a:prstGeom prst="wedgeRoundRectCallout">
            <a:avLst>
              <a:gd name="adj1" fmla="val 38356"/>
              <a:gd name="adj2" fmla="val 92231"/>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链表头指针</a:t>
            </a:r>
            <a:endParaRPr lang="zh-CN" altLang="en-US" sz="1600"/>
          </a:p>
        </p:txBody>
      </p:sp>
      <p:sp>
        <p:nvSpPr>
          <p:cNvPr id="93226" name="AutoShape 42">
            <a:extLst>
              <a:ext uri="{FF2B5EF4-FFF2-40B4-BE49-F238E27FC236}">
                <a16:creationId xmlns:a16="http://schemas.microsoft.com/office/drawing/2014/main" id="{FD71B11C-83AC-7790-87DC-4B503407158F}"/>
              </a:ext>
            </a:extLst>
          </p:cNvPr>
          <p:cNvSpPr>
            <a:spLocks noChangeArrowheads="1"/>
          </p:cNvSpPr>
          <p:nvPr/>
        </p:nvSpPr>
        <p:spPr bwMode="auto">
          <a:xfrm>
            <a:off x="1828801" y="4876801"/>
            <a:ext cx="1679575" cy="409575"/>
          </a:xfrm>
          <a:prstGeom prst="wedgeRoundRectCallout">
            <a:avLst>
              <a:gd name="adj1" fmla="val 35065"/>
              <a:gd name="adj2" fmla="val -101940"/>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存放“节点”地址</a:t>
            </a:r>
            <a:endParaRPr lang="zh-CN" altLang="en-US" sz="1600"/>
          </a:p>
        </p:txBody>
      </p:sp>
      <p:sp>
        <p:nvSpPr>
          <p:cNvPr id="93227" name="AutoShape 43">
            <a:extLst>
              <a:ext uri="{FF2B5EF4-FFF2-40B4-BE49-F238E27FC236}">
                <a16:creationId xmlns:a16="http://schemas.microsoft.com/office/drawing/2014/main" id="{0BD401BB-81AA-9FA2-1A10-66B0CE11F300}"/>
              </a:ext>
            </a:extLst>
          </p:cNvPr>
          <p:cNvSpPr>
            <a:spLocks noChangeArrowheads="1"/>
          </p:cNvSpPr>
          <p:nvPr/>
        </p:nvSpPr>
        <p:spPr bwMode="auto">
          <a:xfrm>
            <a:off x="3960814" y="4953001"/>
            <a:ext cx="1296987" cy="650875"/>
          </a:xfrm>
          <a:prstGeom prst="wedgeRoundRectCallout">
            <a:avLst>
              <a:gd name="adj1" fmla="val -43634"/>
              <a:gd name="adj2" fmla="val -85120"/>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存放下一个节点地址</a:t>
            </a:r>
            <a:endParaRPr lang="zh-CN" altLang="en-US" sz="1600"/>
          </a:p>
        </p:txBody>
      </p:sp>
      <p:sp>
        <p:nvSpPr>
          <p:cNvPr id="93228" name="AutoShape 44">
            <a:extLst>
              <a:ext uri="{FF2B5EF4-FFF2-40B4-BE49-F238E27FC236}">
                <a16:creationId xmlns:a16="http://schemas.microsoft.com/office/drawing/2014/main" id="{EDB0406C-1C9A-6F9B-0BB0-B31E648D19FB}"/>
              </a:ext>
            </a:extLst>
          </p:cNvPr>
          <p:cNvSpPr>
            <a:spLocks noChangeArrowheads="1"/>
          </p:cNvSpPr>
          <p:nvPr/>
        </p:nvSpPr>
        <p:spPr bwMode="auto">
          <a:xfrm>
            <a:off x="4016376" y="3640138"/>
            <a:ext cx="1223963" cy="398462"/>
          </a:xfrm>
          <a:prstGeom prst="wedgeRoundRectCallout">
            <a:avLst>
              <a:gd name="adj1" fmla="val -40662"/>
              <a:gd name="adj2" fmla="val 95019"/>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用户数据</a:t>
            </a:r>
            <a:endParaRPr lang="zh-CN" altLang="en-US" sz="1600"/>
          </a:p>
        </p:txBody>
      </p:sp>
      <p:sp>
        <p:nvSpPr>
          <p:cNvPr id="93229" name="AutoShape 45">
            <a:extLst>
              <a:ext uri="{FF2B5EF4-FFF2-40B4-BE49-F238E27FC236}">
                <a16:creationId xmlns:a16="http://schemas.microsoft.com/office/drawing/2014/main" id="{88AD9F62-CC7F-5EA2-3DE1-38458C9C4ABD}"/>
              </a:ext>
            </a:extLst>
          </p:cNvPr>
          <p:cNvSpPr>
            <a:spLocks noChangeArrowheads="1"/>
          </p:cNvSpPr>
          <p:nvPr/>
        </p:nvSpPr>
        <p:spPr bwMode="auto">
          <a:xfrm>
            <a:off x="7904164" y="4911726"/>
            <a:ext cx="1163637" cy="650875"/>
          </a:xfrm>
          <a:prstGeom prst="wedgeRoundRectCallout">
            <a:avLst>
              <a:gd name="adj1" fmla="val 43042"/>
              <a:gd name="adj2" fmla="val -83657"/>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表尾存放“空指针”</a:t>
            </a:r>
            <a:endParaRPr lang="zh-CN" altLang="en-US" sz="1600"/>
          </a:p>
        </p:txBody>
      </p:sp>
      <p:sp>
        <p:nvSpPr>
          <p:cNvPr id="44" name="燕尾形 43">
            <a:hlinkClick r:id="rId2" action="ppaction://hlinksldjump"/>
            <a:extLst>
              <a:ext uri="{FF2B5EF4-FFF2-40B4-BE49-F238E27FC236}">
                <a16:creationId xmlns:a16="http://schemas.microsoft.com/office/drawing/2014/main" id="{CFD3109F-2E3B-83E7-18F6-197EA58FBCED}"/>
              </a:ext>
            </a:extLst>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extLst>
      <p:ext uri="{BB962C8B-B14F-4D97-AF65-F5344CB8AC3E}">
        <p14:creationId xmlns:p14="http://schemas.microsoft.com/office/powerpoint/2010/main" val="186177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3222"/>
                                        </p:tgtEl>
                                        <p:attrNameLst>
                                          <p:attrName>style.visibility</p:attrName>
                                        </p:attrNameLst>
                                      </p:cBhvr>
                                      <p:to>
                                        <p:strVal val="visible"/>
                                      </p:to>
                                    </p:set>
                                    <p:anim calcmode="lin" valueType="num">
                                      <p:cBhvr additive="base">
                                        <p:cTn id="7" dur="500" fill="hold"/>
                                        <p:tgtEl>
                                          <p:spTgt spid="93222"/>
                                        </p:tgtEl>
                                        <p:attrNameLst>
                                          <p:attrName>ppt_x</p:attrName>
                                        </p:attrNameLst>
                                      </p:cBhvr>
                                      <p:tavLst>
                                        <p:tav tm="0">
                                          <p:val>
                                            <p:strVal val="1+#ppt_w/2"/>
                                          </p:val>
                                        </p:tav>
                                        <p:tav tm="100000">
                                          <p:val>
                                            <p:strVal val="#ppt_x"/>
                                          </p:val>
                                        </p:tav>
                                      </p:tavLst>
                                    </p:anim>
                                    <p:anim calcmode="lin" valueType="num">
                                      <p:cBhvr additive="base">
                                        <p:cTn id="8" dur="500" fill="hold"/>
                                        <p:tgtEl>
                                          <p:spTgt spid="932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27" presetClass="entr" presetSubtype="0" fill="hold" grpId="0" nodeType="afterEffect">
                                  <p:stCondLst>
                                    <p:cond delay="0"/>
                                  </p:stCondLst>
                                  <p:iterate type="lt">
                                    <p:tmPct val="50000"/>
                                  </p:iterate>
                                  <p:childTnLst>
                                    <p:set>
                                      <p:cBhvr>
                                        <p:cTn id="15" dur="1" fill="hold">
                                          <p:stCondLst>
                                            <p:cond delay="0"/>
                                          </p:stCondLst>
                                        </p:cTn>
                                        <p:tgtEl>
                                          <p:spTgt spid="93223"/>
                                        </p:tgtEl>
                                        <p:attrNameLst>
                                          <p:attrName>style.visibility</p:attrName>
                                        </p:attrNameLst>
                                      </p:cBhvr>
                                      <p:to>
                                        <p:strVal val="visible"/>
                                      </p:to>
                                    </p:set>
                                    <p:anim calcmode="discrete" valueType="clr">
                                      <p:cBhvr override="childStyle">
                                        <p:cTn id="16" dur="80"/>
                                        <p:tgtEl>
                                          <p:spTgt spid="93223"/>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93223"/>
                                        </p:tgtEl>
                                        <p:attrNameLst>
                                          <p:attrName>fillcolor</p:attrName>
                                        </p:attrNameLst>
                                      </p:cBhvr>
                                      <p:tavLst>
                                        <p:tav tm="0">
                                          <p:val>
                                            <p:clrVal>
                                              <a:schemeClr val="accent2"/>
                                            </p:clrVal>
                                          </p:val>
                                        </p:tav>
                                        <p:tav tm="50000">
                                          <p:val>
                                            <p:clrVal>
                                              <a:schemeClr val="hlink"/>
                                            </p:clrVal>
                                          </p:val>
                                        </p:tav>
                                      </p:tavLst>
                                    </p:anim>
                                    <p:set>
                                      <p:cBhvr>
                                        <p:cTn id="18" dur="80"/>
                                        <p:tgtEl>
                                          <p:spTgt spid="93223"/>
                                        </p:tgtEl>
                                        <p:attrNameLst>
                                          <p:attrName>fill.type</p:attrName>
                                        </p:attrNameLst>
                                      </p:cBhvr>
                                      <p:to>
                                        <p:strVal val="solid"/>
                                      </p:to>
                                    </p:set>
                                  </p:childTnLst>
                                </p:cTn>
                              </p:par>
                            </p:childTnLst>
                          </p:cTn>
                        </p:par>
                        <p:par>
                          <p:cTn id="19" fill="hold">
                            <p:stCondLst>
                              <p:cond delay="899"/>
                            </p:stCondLst>
                            <p:childTnLst>
                              <p:par>
                                <p:cTn id="20" presetID="12" presetClass="entr" presetSubtype="2" fill="hold" grpId="0" nodeType="afterEffect">
                                  <p:stCondLst>
                                    <p:cond delay="0"/>
                                  </p:stCondLst>
                                  <p:childTnLst>
                                    <p:set>
                                      <p:cBhvr>
                                        <p:cTn id="21" dur="1" fill="hold">
                                          <p:stCondLst>
                                            <p:cond delay="0"/>
                                          </p:stCondLst>
                                        </p:cTn>
                                        <p:tgtEl>
                                          <p:spTgt spid="93224"/>
                                        </p:tgtEl>
                                        <p:attrNameLst>
                                          <p:attrName>style.visibility</p:attrName>
                                        </p:attrNameLst>
                                      </p:cBhvr>
                                      <p:to>
                                        <p:strVal val="visible"/>
                                      </p:to>
                                    </p:set>
                                    <p:animEffect transition="in" filter="slide(fromRight)">
                                      <p:cBhvr>
                                        <p:cTn id="22" dur="500"/>
                                        <p:tgtEl>
                                          <p:spTgt spid="9322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3224"/>
                                        </p:tgtEl>
                                        <p:attrNameLst>
                                          <p:attrName>style.visibility</p:attrName>
                                        </p:attrNameLst>
                                      </p:cBhvr>
                                      <p:to>
                                        <p:strVal val="hidden"/>
                                      </p:to>
                                    </p:set>
                                  </p:childTnLst>
                                </p:cTn>
                              </p:par>
                              <p:par>
                                <p:cTn id="27" presetID="12" presetClass="entr" presetSubtype="1" fill="hold" grpId="0" nodeType="withEffect">
                                  <p:stCondLst>
                                    <p:cond delay="0"/>
                                  </p:stCondLst>
                                  <p:childTnLst>
                                    <p:set>
                                      <p:cBhvr>
                                        <p:cTn id="28" dur="1" fill="hold">
                                          <p:stCondLst>
                                            <p:cond delay="0"/>
                                          </p:stCondLst>
                                        </p:cTn>
                                        <p:tgtEl>
                                          <p:spTgt spid="93225"/>
                                        </p:tgtEl>
                                        <p:attrNameLst>
                                          <p:attrName>style.visibility</p:attrName>
                                        </p:attrNameLst>
                                      </p:cBhvr>
                                      <p:to>
                                        <p:strVal val="visible"/>
                                      </p:to>
                                    </p:set>
                                    <p:animEffect transition="in" filter="slide(fromTop)">
                                      <p:cBhvr>
                                        <p:cTn id="29" dur="500"/>
                                        <p:tgtEl>
                                          <p:spTgt spid="93225"/>
                                        </p:tgtEl>
                                      </p:cBhvr>
                                    </p:animEffect>
                                  </p:childTnLst>
                                </p:cTn>
                              </p:par>
                            </p:childTnLst>
                          </p:cTn>
                        </p:par>
                        <p:par>
                          <p:cTn id="30" fill="hold">
                            <p:stCondLst>
                              <p:cond delay="0"/>
                            </p:stCondLst>
                            <p:childTnLst>
                              <p:par>
                                <p:cTn id="31" presetID="12" presetClass="entr" presetSubtype="4" fill="hold" grpId="0" nodeType="afterEffect">
                                  <p:stCondLst>
                                    <p:cond delay="0"/>
                                  </p:stCondLst>
                                  <p:childTnLst>
                                    <p:set>
                                      <p:cBhvr>
                                        <p:cTn id="32" dur="1" fill="hold">
                                          <p:stCondLst>
                                            <p:cond delay="0"/>
                                          </p:stCondLst>
                                        </p:cTn>
                                        <p:tgtEl>
                                          <p:spTgt spid="93226"/>
                                        </p:tgtEl>
                                        <p:attrNameLst>
                                          <p:attrName>style.visibility</p:attrName>
                                        </p:attrNameLst>
                                      </p:cBhvr>
                                      <p:to>
                                        <p:strVal val="visible"/>
                                      </p:to>
                                    </p:set>
                                    <p:animEffect transition="in" filter="slide(fromBottom)">
                                      <p:cBhvr>
                                        <p:cTn id="33" dur="500"/>
                                        <p:tgtEl>
                                          <p:spTgt spid="9322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93226"/>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93225"/>
                                        </p:tgtEl>
                                        <p:attrNameLst>
                                          <p:attrName>style.visibility</p:attrName>
                                        </p:attrNameLst>
                                      </p:cBhvr>
                                      <p:to>
                                        <p:strVal val="hidden"/>
                                      </p:to>
                                    </p:set>
                                  </p:childTnLst>
                                </p:cTn>
                              </p:par>
                              <p:par>
                                <p:cTn id="40" presetID="12" presetClass="entr" presetSubtype="1" fill="hold" grpId="0" nodeType="withEffect">
                                  <p:stCondLst>
                                    <p:cond delay="0"/>
                                  </p:stCondLst>
                                  <p:childTnLst>
                                    <p:set>
                                      <p:cBhvr>
                                        <p:cTn id="41" dur="1" fill="hold">
                                          <p:stCondLst>
                                            <p:cond delay="0"/>
                                          </p:stCondLst>
                                        </p:cTn>
                                        <p:tgtEl>
                                          <p:spTgt spid="93228"/>
                                        </p:tgtEl>
                                        <p:attrNameLst>
                                          <p:attrName>style.visibility</p:attrName>
                                        </p:attrNameLst>
                                      </p:cBhvr>
                                      <p:to>
                                        <p:strVal val="visible"/>
                                      </p:to>
                                    </p:set>
                                    <p:animEffect transition="in" filter="slide(fromTop)">
                                      <p:cBhvr>
                                        <p:cTn id="42" dur="500"/>
                                        <p:tgtEl>
                                          <p:spTgt spid="93228"/>
                                        </p:tgtEl>
                                      </p:cBhvr>
                                    </p:animEffect>
                                  </p:childTnLst>
                                </p:cTn>
                              </p:par>
                            </p:childTnLst>
                          </p:cTn>
                        </p:par>
                        <p:par>
                          <p:cTn id="43" fill="hold">
                            <p:stCondLst>
                              <p:cond delay="0"/>
                            </p:stCondLst>
                            <p:childTnLst>
                              <p:par>
                                <p:cTn id="44" presetID="12" presetClass="entr" presetSubtype="4" fill="hold" grpId="0" nodeType="afterEffect">
                                  <p:stCondLst>
                                    <p:cond delay="0"/>
                                  </p:stCondLst>
                                  <p:childTnLst>
                                    <p:set>
                                      <p:cBhvr>
                                        <p:cTn id="45" dur="1" fill="hold">
                                          <p:stCondLst>
                                            <p:cond delay="0"/>
                                          </p:stCondLst>
                                        </p:cTn>
                                        <p:tgtEl>
                                          <p:spTgt spid="93227"/>
                                        </p:tgtEl>
                                        <p:attrNameLst>
                                          <p:attrName>style.visibility</p:attrName>
                                        </p:attrNameLst>
                                      </p:cBhvr>
                                      <p:to>
                                        <p:strVal val="visible"/>
                                      </p:to>
                                    </p:set>
                                    <p:animEffect transition="in" filter="slide(fromBottom)">
                                      <p:cBhvr>
                                        <p:cTn id="46" dur="500"/>
                                        <p:tgtEl>
                                          <p:spTgt spid="93227"/>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9322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93227"/>
                                        </p:tgtEl>
                                        <p:attrNameLst>
                                          <p:attrName>style.visibility</p:attrName>
                                        </p:attrNameLst>
                                      </p:cBhvr>
                                      <p:to>
                                        <p:strVal val="hidden"/>
                                      </p:to>
                                    </p:set>
                                  </p:childTnLst>
                                </p:cTn>
                              </p:par>
                              <p:par>
                                <p:cTn id="53" presetID="12" presetClass="entr" presetSubtype="4" fill="hold" grpId="0" nodeType="withEffect">
                                  <p:stCondLst>
                                    <p:cond delay="0"/>
                                  </p:stCondLst>
                                  <p:childTnLst>
                                    <p:set>
                                      <p:cBhvr>
                                        <p:cTn id="54" dur="1" fill="hold">
                                          <p:stCondLst>
                                            <p:cond delay="0"/>
                                          </p:stCondLst>
                                        </p:cTn>
                                        <p:tgtEl>
                                          <p:spTgt spid="93229"/>
                                        </p:tgtEl>
                                        <p:attrNameLst>
                                          <p:attrName>style.visibility</p:attrName>
                                        </p:attrNameLst>
                                      </p:cBhvr>
                                      <p:to>
                                        <p:strVal val="visible"/>
                                      </p:to>
                                    </p:set>
                                    <p:animEffect transition="in" filter="slide(fromBottom)">
                                      <p:cBhvr>
                                        <p:cTn id="55" dur="500"/>
                                        <p:tgtEl>
                                          <p:spTgt spid="93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22" grpId="0"/>
      <p:bldP spid="93223" grpId="0"/>
      <p:bldP spid="93224" grpId="0" animBg="1"/>
      <p:bldP spid="93224" grpId="1" animBg="1"/>
      <p:bldP spid="93225" grpId="0" animBg="1"/>
      <p:bldP spid="93225" grpId="1" animBg="1"/>
      <p:bldP spid="93226" grpId="0" animBg="1"/>
      <p:bldP spid="93226" grpId="1" animBg="1"/>
      <p:bldP spid="93227" grpId="0" animBg="1"/>
      <p:bldP spid="93227" grpId="1" animBg="1"/>
      <p:bldP spid="93228" grpId="0" animBg="1"/>
      <p:bldP spid="93228" grpId="1" animBg="1"/>
      <p:bldP spid="93229"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3.2  </a:t>
            </a:r>
            <a:r>
              <a:rPr lang="zh-CN" altLang="en-US" dirty="0"/>
              <a:t>最小内核</a:t>
            </a:r>
          </a:p>
        </p:txBody>
      </p:sp>
      <p:sp>
        <p:nvSpPr>
          <p:cNvPr id="41987" name="Rectangle 3"/>
          <p:cNvSpPr>
            <a:spLocks noGrp="1" noChangeArrowheads="1"/>
          </p:cNvSpPr>
          <p:nvPr>
            <p:ph idx="1"/>
          </p:nvPr>
        </p:nvSpPr>
        <p:spPr/>
        <p:txBody>
          <a:bodyPr/>
          <a:lstStyle/>
          <a:p>
            <a:pPr eaLnBrk="1" hangingPunct="1"/>
            <a:r>
              <a:rPr lang="zh-CN" altLang="en-US"/>
              <a:t>任务控制块</a:t>
            </a:r>
          </a:p>
        </p:txBody>
      </p:sp>
      <p:sp>
        <p:nvSpPr>
          <p:cNvPr id="41988" name="Text Box 37"/>
          <p:cNvSpPr txBox="1">
            <a:spLocks noChangeArrowheads="1"/>
          </p:cNvSpPr>
          <p:nvPr/>
        </p:nvSpPr>
        <p:spPr bwMode="auto">
          <a:xfrm>
            <a:off x="2895600" y="2378076"/>
            <a:ext cx="6400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0000"/>
              </a:buClr>
              <a:buFont typeface="Wingdings" panose="05000000000000000000" pitchFamily="2" charset="2"/>
              <a:buChar char="Ø"/>
            </a:pPr>
            <a:r>
              <a:rPr lang="en-US" altLang="zh-CN" sz="2400">
                <a:latin typeface="华文新魏" panose="02010800040101010101" pitchFamily="2" charset="-122"/>
                <a:ea typeface="华文新魏" panose="02010800040101010101" pitchFamily="2" charset="-122"/>
              </a:rPr>
              <a:t>OSTCBTbl[]</a:t>
            </a:r>
            <a:r>
              <a:rPr lang="zh-CN" altLang="en-US" sz="2400">
                <a:latin typeface="华文新魏" panose="02010800040101010101" pitchFamily="2" charset="-122"/>
                <a:ea typeface="华文新魏" panose="02010800040101010101" pitchFamily="2" charset="-122"/>
              </a:rPr>
              <a:t>－任务控制块数组，所有的任务控制块都保存在这个数组中。 </a:t>
            </a:r>
          </a:p>
        </p:txBody>
      </p:sp>
      <p:sp>
        <p:nvSpPr>
          <p:cNvPr id="94253" name="Text Box 45"/>
          <p:cNvSpPr txBox="1">
            <a:spLocks noChangeArrowheads="1"/>
          </p:cNvSpPr>
          <p:nvPr/>
        </p:nvSpPr>
        <p:spPr bwMode="auto">
          <a:xfrm>
            <a:off x="4646613" y="5438776"/>
            <a:ext cx="2951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t>建立一个用户任务后的状态</a:t>
            </a:r>
          </a:p>
        </p:txBody>
      </p:sp>
      <p:grpSp>
        <p:nvGrpSpPr>
          <p:cNvPr id="2" name="Group 46"/>
          <p:cNvGrpSpPr/>
          <p:nvPr/>
        </p:nvGrpSpPr>
        <p:grpSpPr bwMode="auto">
          <a:xfrm>
            <a:off x="1981200" y="4083050"/>
            <a:ext cx="4826000" cy="1168400"/>
            <a:chOff x="249" y="2422"/>
            <a:chExt cx="3040" cy="736"/>
          </a:xfrm>
        </p:grpSpPr>
        <p:grpSp>
          <p:nvGrpSpPr>
            <p:cNvPr id="42012" name="Group 47"/>
            <p:cNvGrpSpPr/>
            <p:nvPr/>
          </p:nvGrpSpPr>
          <p:grpSpPr bwMode="auto">
            <a:xfrm>
              <a:off x="1157" y="2440"/>
              <a:ext cx="680" cy="718"/>
              <a:chOff x="1066" y="3166"/>
              <a:chExt cx="680" cy="718"/>
            </a:xfrm>
          </p:grpSpPr>
          <p:sp>
            <p:nvSpPr>
              <p:cNvPr id="94256" name="Rectangle 48"/>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2026" name="Text Box 49"/>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94258" name="Rectangle 50"/>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4259" name="Rectangle 51"/>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42013" name="Group 52"/>
            <p:cNvGrpSpPr/>
            <p:nvPr/>
          </p:nvGrpSpPr>
          <p:grpSpPr bwMode="auto">
            <a:xfrm>
              <a:off x="2064" y="2440"/>
              <a:ext cx="680" cy="718"/>
              <a:chOff x="1066" y="3166"/>
              <a:chExt cx="680" cy="718"/>
            </a:xfrm>
          </p:grpSpPr>
          <p:sp>
            <p:nvSpPr>
              <p:cNvPr id="94261" name="Rectangle 53"/>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2022" name="Text Box 54"/>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94263" name="Rectangle 55"/>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4264" name="Rectangle 56"/>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sp>
          <p:nvSpPr>
            <p:cNvPr id="42014" name="Line 57"/>
            <p:cNvSpPr>
              <a:spLocks noChangeShapeType="1"/>
            </p:cNvSpPr>
            <p:nvPr/>
          </p:nvSpPr>
          <p:spPr bwMode="auto">
            <a:xfrm>
              <a:off x="975" y="2659"/>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2015" name="Group 58"/>
            <p:cNvGrpSpPr/>
            <p:nvPr/>
          </p:nvGrpSpPr>
          <p:grpSpPr bwMode="auto">
            <a:xfrm>
              <a:off x="249" y="2422"/>
              <a:ext cx="817" cy="283"/>
              <a:chOff x="339" y="2422"/>
              <a:chExt cx="817" cy="283"/>
            </a:xfrm>
          </p:grpSpPr>
          <p:sp>
            <p:nvSpPr>
              <p:cNvPr id="94267" name="Rectangle 59"/>
              <p:cNvSpPr>
                <a:spLocks noChangeArrowheads="1"/>
              </p:cNvSpPr>
              <p:nvPr/>
            </p:nvSpPr>
            <p:spPr bwMode="auto">
              <a:xfrm>
                <a:off x="429" y="261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2020" name="Text Box 60"/>
              <p:cNvSpPr txBox="1">
                <a:spLocks noChangeArrowheads="1"/>
              </p:cNvSpPr>
              <p:nvPr/>
            </p:nvSpPr>
            <p:spPr bwMode="auto">
              <a:xfrm>
                <a:off x="339" y="2422"/>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t>OSTCBList</a:t>
                </a:r>
              </a:p>
            </p:txBody>
          </p:sp>
        </p:grpSp>
        <p:cxnSp>
          <p:nvCxnSpPr>
            <p:cNvPr id="42016" name="AutoShape 61"/>
            <p:cNvCxnSpPr>
              <a:cxnSpLocks noChangeShapeType="1"/>
            </p:cNvCxnSpPr>
            <p:nvPr/>
          </p:nvCxnSpPr>
          <p:spPr bwMode="auto">
            <a:xfrm flipV="1">
              <a:off x="1792" y="2651"/>
              <a:ext cx="318" cy="99"/>
            </a:xfrm>
            <a:prstGeom prst="bentConnector3">
              <a:avLst>
                <a:gd name="adj1" fmla="val 50000"/>
              </a:avLst>
            </a:prstGeom>
            <a:noFill/>
            <a:ln w="19050">
              <a:solidFill>
                <a:schemeClr val="tx1"/>
              </a:solidFill>
              <a:miter lim="800000"/>
              <a:headEnd type="oval" w="med" len="sm"/>
              <a:tailEnd type="triangle" w="med" len="med"/>
            </a:ln>
            <a:extLst>
              <a:ext uri="{909E8E84-426E-40DD-AFC4-6F175D3DCCD1}">
                <a14:hiddenFill xmlns:a14="http://schemas.microsoft.com/office/drawing/2010/main">
                  <a:noFill/>
                </a14:hiddenFill>
              </a:ext>
            </a:extLst>
          </p:spPr>
        </p:cxnSp>
        <p:sp>
          <p:nvSpPr>
            <p:cNvPr id="42017" name="Line 62"/>
            <p:cNvSpPr>
              <a:spLocks noChangeShapeType="1"/>
            </p:cNvSpPr>
            <p:nvPr/>
          </p:nvSpPr>
          <p:spPr bwMode="auto">
            <a:xfrm>
              <a:off x="2699" y="2750"/>
              <a:ext cx="227" cy="0"/>
            </a:xfrm>
            <a:prstGeom prst="line">
              <a:avLst/>
            </a:prstGeom>
            <a:noFill/>
            <a:ln w="19050">
              <a:solidFill>
                <a:schemeClr val="tx1"/>
              </a:solidFill>
              <a:round/>
              <a:headEnd type="oval"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8" name="Text Box 63"/>
            <p:cNvSpPr txBox="1">
              <a:spLocks noChangeArrowheads="1"/>
            </p:cNvSpPr>
            <p:nvPr/>
          </p:nvSpPr>
          <p:spPr bwMode="auto">
            <a:xfrm>
              <a:off x="2926" y="2667"/>
              <a:ext cx="3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nvGrpSpPr>
          <p:cNvPr id="6" name="Group 64"/>
          <p:cNvGrpSpPr/>
          <p:nvPr/>
        </p:nvGrpSpPr>
        <p:grpSpPr bwMode="auto">
          <a:xfrm>
            <a:off x="1982789" y="3505200"/>
            <a:ext cx="8569325" cy="1746250"/>
            <a:chOff x="249" y="2058"/>
            <a:chExt cx="5398" cy="1100"/>
          </a:xfrm>
        </p:grpSpPr>
        <p:grpSp>
          <p:nvGrpSpPr>
            <p:cNvPr id="41995" name="Group 65"/>
            <p:cNvGrpSpPr/>
            <p:nvPr/>
          </p:nvGrpSpPr>
          <p:grpSpPr bwMode="auto">
            <a:xfrm>
              <a:off x="3243" y="2440"/>
              <a:ext cx="680" cy="718"/>
              <a:chOff x="1066" y="3166"/>
              <a:chExt cx="680" cy="718"/>
            </a:xfrm>
          </p:grpSpPr>
          <p:sp>
            <p:nvSpPr>
              <p:cNvPr id="94274" name="Rectangle 66"/>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2009" name="Text Box 67"/>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94276" name="Rectangle 68"/>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4277" name="Rectangle 69"/>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41996" name="Group 70"/>
            <p:cNvGrpSpPr/>
            <p:nvPr/>
          </p:nvGrpSpPr>
          <p:grpSpPr bwMode="auto">
            <a:xfrm>
              <a:off x="3924" y="2389"/>
              <a:ext cx="1633" cy="769"/>
              <a:chOff x="4014" y="3107"/>
              <a:chExt cx="1633" cy="769"/>
            </a:xfrm>
          </p:grpSpPr>
          <p:sp>
            <p:nvSpPr>
              <p:cNvPr id="94279" name="Rectangle 71"/>
              <p:cNvSpPr>
                <a:spLocks noChangeArrowheads="1"/>
              </p:cNvSpPr>
              <p:nvPr/>
            </p:nvSpPr>
            <p:spPr bwMode="auto">
              <a:xfrm>
                <a:off x="4558" y="3331"/>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42005" name="Text Box 72"/>
              <p:cNvSpPr txBox="1">
                <a:spLocks noChangeArrowheads="1"/>
              </p:cNvSpPr>
              <p:nvPr/>
            </p:nvSpPr>
            <p:spPr bwMode="auto">
              <a:xfrm>
                <a:off x="4014" y="3107"/>
                <a:ext cx="163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50000"/>
                  </a:lnSpc>
                  <a:spcBef>
                    <a:spcPct val="50000"/>
                  </a:spcBef>
                </a:pPr>
                <a:r>
                  <a:rPr lang="en-US" altLang="zh-CN" sz="1200"/>
                  <a:t>OSTCBTbl</a:t>
                </a:r>
              </a:p>
              <a:p>
                <a:pPr algn="ctr" eaLnBrk="1" hangingPunct="1">
                  <a:lnSpc>
                    <a:spcPct val="50000"/>
                  </a:lnSpc>
                  <a:spcBef>
                    <a:spcPct val="50000"/>
                  </a:spcBef>
                </a:pPr>
                <a:r>
                  <a:rPr lang="en-US" altLang="zh-CN" sz="1200"/>
                  <a:t>[</a:t>
                </a:r>
                <a:r>
                  <a:rPr lang="en-US" altLang="zh-CN" sz="1000"/>
                  <a:t>OS_MAX_TASKS+OS_N_SYS_TASKS-1</a:t>
                </a:r>
                <a:r>
                  <a:rPr lang="en-US" altLang="zh-CN" sz="1200"/>
                  <a:t>]</a:t>
                </a:r>
              </a:p>
            </p:txBody>
          </p:sp>
          <p:sp>
            <p:nvSpPr>
              <p:cNvPr id="94281" name="Rectangle 73"/>
              <p:cNvSpPr>
                <a:spLocks noChangeArrowheads="1"/>
              </p:cNvSpPr>
              <p:nvPr/>
            </p:nvSpPr>
            <p:spPr bwMode="auto">
              <a:xfrm>
                <a:off x="4558" y="3422"/>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94282" name="Rectangle 74"/>
              <p:cNvSpPr>
                <a:spLocks noChangeArrowheads="1"/>
              </p:cNvSpPr>
              <p:nvPr/>
            </p:nvSpPr>
            <p:spPr bwMode="auto">
              <a:xfrm>
                <a:off x="4558" y="3513"/>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cxnSp>
          <p:nvCxnSpPr>
            <p:cNvPr id="41997" name="AutoShape 75"/>
            <p:cNvCxnSpPr>
              <a:cxnSpLocks noChangeShapeType="1"/>
            </p:cNvCxnSpPr>
            <p:nvPr/>
          </p:nvCxnSpPr>
          <p:spPr bwMode="auto">
            <a:xfrm flipV="1">
              <a:off x="3878" y="2659"/>
              <a:ext cx="590" cy="91"/>
            </a:xfrm>
            <a:prstGeom prst="bentConnector3">
              <a:avLst>
                <a:gd name="adj1" fmla="val 49829"/>
              </a:avLst>
            </a:prstGeom>
            <a:noFill/>
            <a:ln w="19050">
              <a:solidFill>
                <a:schemeClr val="tx1"/>
              </a:solidFill>
              <a:prstDash val="sysDot"/>
              <a:miter lim="800000"/>
              <a:headEnd type="oval" w="med" len="sm"/>
              <a:tailEnd type="triangle" w="med" len="med"/>
            </a:ln>
            <a:extLst>
              <a:ext uri="{909E8E84-426E-40DD-AFC4-6F175D3DCCD1}">
                <a14:hiddenFill xmlns:a14="http://schemas.microsoft.com/office/drawing/2010/main">
                  <a:noFill/>
                </a14:hiddenFill>
              </a:ext>
            </a:extLst>
          </p:spPr>
        </p:cxnSp>
        <p:sp>
          <p:nvSpPr>
            <p:cNvPr id="41998" name="Line 76"/>
            <p:cNvSpPr>
              <a:spLocks noChangeShapeType="1"/>
            </p:cNvSpPr>
            <p:nvPr/>
          </p:nvSpPr>
          <p:spPr bwMode="auto">
            <a:xfrm>
              <a:off x="5057" y="2750"/>
              <a:ext cx="227" cy="0"/>
            </a:xfrm>
            <a:prstGeom prst="line">
              <a:avLst/>
            </a:prstGeom>
            <a:noFill/>
            <a:ln w="19050">
              <a:solidFill>
                <a:schemeClr val="tx1"/>
              </a:solidFill>
              <a:round/>
              <a:headEnd type="oval"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999" name="Text Box 77"/>
            <p:cNvSpPr txBox="1">
              <a:spLocks noChangeArrowheads="1"/>
            </p:cNvSpPr>
            <p:nvPr/>
          </p:nvSpPr>
          <p:spPr bwMode="auto">
            <a:xfrm>
              <a:off x="5284" y="2667"/>
              <a:ext cx="3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nvGrpSpPr>
            <p:cNvPr id="42000" name="Group 78"/>
            <p:cNvGrpSpPr/>
            <p:nvPr/>
          </p:nvGrpSpPr>
          <p:grpSpPr bwMode="auto">
            <a:xfrm>
              <a:off x="249" y="2058"/>
              <a:ext cx="817" cy="283"/>
              <a:chOff x="339" y="2422"/>
              <a:chExt cx="817" cy="283"/>
            </a:xfrm>
          </p:grpSpPr>
          <p:sp>
            <p:nvSpPr>
              <p:cNvPr id="94287" name="Rectangle 79"/>
              <p:cNvSpPr>
                <a:spLocks noChangeArrowheads="1"/>
              </p:cNvSpPr>
              <p:nvPr/>
            </p:nvSpPr>
            <p:spPr bwMode="auto">
              <a:xfrm>
                <a:off x="429" y="261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2003" name="Text Box 80"/>
              <p:cNvSpPr txBox="1">
                <a:spLocks noChangeArrowheads="1"/>
              </p:cNvSpPr>
              <p:nvPr/>
            </p:nvSpPr>
            <p:spPr bwMode="auto">
              <a:xfrm>
                <a:off x="339" y="2422"/>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cxnSp>
          <p:nvCxnSpPr>
            <p:cNvPr id="42001" name="AutoShape 81"/>
            <p:cNvCxnSpPr>
              <a:cxnSpLocks noChangeShapeType="1"/>
              <a:stCxn id="94287" idx="3"/>
            </p:cNvCxnSpPr>
            <p:nvPr/>
          </p:nvCxnSpPr>
          <p:spPr bwMode="auto">
            <a:xfrm>
              <a:off x="974" y="2296"/>
              <a:ext cx="2314" cy="363"/>
            </a:xfrm>
            <a:prstGeom prst="bentConnector3">
              <a:avLst>
                <a:gd name="adj1" fmla="val 9113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sp>
        <p:nvSpPr>
          <p:cNvPr id="94290" name="AutoShape 82"/>
          <p:cNvSpPr>
            <a:spLocks noChangeArrowheads="1"/>
          </p:cNvSpPr>
          <p:nvPr/>
        </p:nvSpPr>
        <p:spPr bwMode="auto">
          <a:xfrm>
            <a:off x="5799138" y="3686175"/>
            <a:ext cx="1579562" cy="395288"/>
          </a:xfrm>
          <a:prstGeom prst="wedgeRoundRectCallout">
            <a:avLst>
              <a:gd name="adj1" fmla="val -43569"/>
              <a:gd name="adj2" fmla="val 99398"/>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系统空闲任务</a:t>
            </a:r>
            <a:endParaRPr lang="zh-CN" altLang="en-US" sz="1600"/>
          </a:p>
        </p:txBody>
      </p:sp>
      <p:sp>
        <p:nvSpPr>
          <p:cNvPr id="94291" name="AutoShape 83"/>
          <p:cNvSpPr>
            <a:spLocks noChangeArrowheads="1"/>
          </p:cNvSpPr>
          <p:nvPr/>
        </p:nvSpPr>
        <p:spPr bwMode="auto">
          <a:xfrm>
            <a:off x="4359276" y="3686175"/>
            <a:ext cx="1114425" cy="395288"/>
          </a:xfrm>
          <a:prstGeom prst="wedgeRoundRectCallout">
            <a:avLst>
              <a:gd name="adj1" fmla="val -44588"/>
              <a:gd name="adj2" fmla="val 94176"/>
              <a:gd name="adj3" fmla="val 16667"/>
            </a:avLst>
          </a:prstGeom>
          <a:solidFill>
            <a:srgbClr val="E5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pt-BR" sz="1600"/>
              <a:t>用户任务</a:t>
            </a:r>
            <a:endParaRPr lang="zh-CN" altLang="en-US" sz="1600"/>
          </a:p>
        </p:txBody>
      </p:sp>
      <p:sp>
        <p:nvSpPr>
          <p:cNvPr id="44" name="燕尾形 43">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7" presetClass="entr" presetSubtype="0" fill="hold" grpId="0" nodeType="afterEffect">
                                  <p:stCondLst>
                                    <p:cond delay="0"/>
                                  </p:stCondLst>
                                  <p:iterate type="lt">
                                    <p:tmPct val="50000"/>
                                  </p:iterate>
                                  <p:childTnLst>
                                    <p:set>
                                      <p:cBhvr>
                                        <p:cTn id="14" dur="1" fill="hold">
                                          <p:stCondLst>
                                            <p:cond delay="0"/>
                                          </p:stCondLst>
                                        </p:cTn>
                                        <p:tgtEl>
                                          <p:spTgt spid="94253"/>
                                        </p:tgtEl>
                                        <p:attrNameLst>
                                          <p:attrName>style.visibility</p:attrName>
                                        </p:attrNameLst>
                                      </p:cBhvr>
                                      <p:to>
                                        <p:strVal val="visible"/>
                                      </p:to>
                                    </p:set>
                                    <p:anim calcmode="discrete" valueType="clr">
                                      <p:cBhvr override="childStyle">
                                        <p:cTn id="15" dur="80"/>
                                        <p:tgtEl>
                                          <p:spTgt spid="94253"/>
                                        </p:tgtEl>
                                        <p:attrNameLst>
                                          <p:attrName>style.color</p:attrName>
                                        </p:attrNameLst>
                                      </p:cBhvr>
                                      <p:tavLst>
                                        <p:tav tm="0">
                                          <p:val>
                                            <p:clrVal>
                                              <a:schemeClr val="accent2"/>
                                            </p:clrVal>
                                          </p:val>
                                        </p:tav>
                                        <p:tav tm="50000">
                                          <p:val>
                                            <p:clrVal>
                                              <a:schemeClr val="hlink"/>
                                            </p:clrVal>
                                          </p:val>
                                        </p:tav>
                                      </p:tavLst>
                                    </p:anim>
                                    <p:anim calcmode="discrete" valueType="clr">
                                      <p:cBhvr>
                                        <p:cTn id="16" dur="80"/>
                                        <p:tgtEl>
                                          <p:spTgt spid="94253"/>
                                        </p:tgtEl>
                                        <p:attrNameLst>
                                          <p:attrName>fillcolor</p:attrName>
                                        </p:attrNameLst>
                                      </p:cBhvr>
                                      <p:tavLst>
                                        <p:tav tm="0">
                                          <p:val>
                                            <p:clrVal>
                                              <a:schemeClr val="accent2"/>
                                            </p:clrVal>
                                          </p:val>
                                        </p:tav>
                                        <p:tav tm="50000">
                                          <p:val>
                                            <p:clrVal>
                                              <a:schemeClr val="hlink"/>
                                            </p:clrVal>
                                          </p:val>
                                        </p:tav>
                                      </p:tavLst>
                                    </p:anim>
                                    <p:set>
                                      <p:cBhvr>
                                        <p:cTn id="17" dur="80"/>
                                        <p:tgtEl>
                                          <p:spTgt spid="94253"/>
                                        </p:tgtEl>
                                        <p:attrNameLst>
                                          <p:attrName>fill.type</p:attrName>
                                        </p:attrNameLst>
                                      </p:cBhvr>
                                      <p:to>
                                        <p:strVal val="solid"/>
                                      </p:to>
                                    </p:set>
                                  </p:childTnLst>
                                </p:cTn>
                              </p:par>
                            </p:childTnLst>
                          </p:cTn>
                        </p:par>
                        <p:par>
                          <p:cTn id="18" fill="hold">
                            <p:stCondLst>
                              <p:cond delay="1019"/>
                            </p:stCondLst>
                            <p:childTnLst>
                              <p:par>
                                <p:cTn id="19" presetID="12" presetClass="entr" presetSubtype="1" fill="hold" grpId="0" nodeType="afterEffect">
                                  <p:stCondLst>
                                    <p:cond delay="0"/>
                                  </p:stCondLst>
                                  <p:childTnLst>
                                    <p:set>
                                      <p:cBhvr>
                                        <p:cTn id="20" dur="1" fill="hold">
                                          <p:stCondLst>
                                            <p:cond delay="0"/>
                                          </p:stCondLst>
                                        </p:cTn>
                                        <p:tgtEl>
                                          <p:spTgt spid="94290"/>
                                        </p:tgtEl>
                                        <p:attrNameLst>
                                          <p:attrName>style.visibility</p:attrName>
                                        </p:attrNameLst>
                                      </p:cBhvr>
                                      <p:to>
                                        <p:strVal val="visible"/>
                                      </p:to>
                                    </p:set>
                                    <p:animEffect transition="in" filter="slide(fromTop)">
                                      <p:cBhvr>
                                        <p:cTn id="21" dur="500"/>
                                        <p:tgtEl>
                                          <p:spTgt spid="94290"/>
                                        </p:tgtEl>
                                      </p:cBhvr>
                                    </p:animEffect>
                                  </p:childTnLst>
                                </p:cTn>
                              </p:par>
                            </p:childTnLst>
                          </p:cTn>
                        </p:par>
                        <p:par>
                          <p:cTn id="22" fill="hold">
                            <p:stCondLst>
                              <p:cond delay="1519"/>
                            </p:stCondLst>
                            <p:childTnLst>
                              <p:par>
                                <p:cTn id="23" presetID="12" presetClass="entr" presetSubtype="1" fill="hold" grpId="0" nodeType="afterEffect">
                                  <p:stCondLst>
                                    <p:cond delay="0"/>
                                  </p:stCondLst>
                                  <p:childTnLst>
                                    <p:set>
                                      <p:cBhvr>
                                        <p:cTn id="24" dur="1" fill="hold">
                                          <p:stCondLst>
                                            <p:cond delay="0"/>
                                          </p:stCondLst>
                                        </p:cTn>
                                        <p:tgtEl>
                                          <p:spTgt spid="94291"/>
                                        </p:tgtEl>
                                        <p:attrNameLst>
                                          <p:attrName>style.visibility</p:attrName>
                                        </p:attrNameLst>
                                      </p:cBhvr>
                                      <p:to>
                                        <p:strVal val="visible"/>
                                      </p:to>
                                    </p:set>
                                    <p:animEffect transition="in" filter="slide(fromTop)">
                                      <p:cBhvr>
                                        <p:cTn id="25" dur="500"/>
                                        <p:tgtEl>
                                          <p:spTgt spid="94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53" grpId="0"/>
      <p:bldP spid="94290" grpId="0" animBg="1"/>
      <p:bldP spid="9429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rrowheads="1"/>
          </p:cNvSpPr>
          <p:nvPr>
            <p:ph idx="1"/>
          </p:nvPr>
        </p:nvSpPr>
        <p:spPr>
          <a:xfrm>
            <a:off x="609600" y="792164"/>
            <a:ext cx="10972800" cy="5608636"/>
          </a:xfrm>
        </p:spPr>
        <p:txBody>
          <a:bodyPr/>
          <a:lstStyle/>
          <a:p>
            <a:pPr eaLnBrk="1" hangingPunct="1"/>
            <a:r>
              <a:rPr lang="zh-CN" altLang="en-US" dirty="0"/>
              <a:t>初始化空</a:t>
            </a:r>
            <a:r>
              <a:rPr lang="en-US" altLang="zh-CN" dirty="0"/>
              <a:t>OS_TCB</a:t>
            </a:r>
            <a:r>
              <a:rPr lang="zh-CN" altLang="en-US" dirty="0"/>
              <a:t>链表（</a:t>
            </a:r>
            <a:r>
              <a:rPr lang="zh-CN" altLang="en-US" sz="1600" dirty="0"/>
              <a:t>任务控制块</a:t>
            </a:r>
            <a:r>
              <a:rPr lang="en-US" altLang="zh-CN" sz="1600" dirty="0"/>
              <a:t>Target </a:t>
            </a:r>
            <a:r>
              <a:rPr lang="en-US" altLang="zh-CN" sz="1600" dirty="0" err="1"/>
              <a:t>Contral</a:t>
            </a:r>
            <a:r>
              <a:rPr lang="en-US" altLang="zh-CN" sz="1600" dirty="0"/>
              <a:t> Block</a:t>
            </a:r>
            <a:r>
              <a:rPr lang="zh-CN" altLang="en-US" dirty="0"/>
              <a:t>）</a:t>
            </a:r>
          </a:p>
        </p:txBody>
      </p:sp>
      <p:grpSp>
        <p:nvGrpSpPr>
          <p:cNvPr id="2" name="Group 5"/>
          <p:cNvGrpSpPr/>
          <p:nvPr/>
        </p:nvGrpSpPr>
        <p:grpSpPr bwMode="auto">
          <a:xfrm>
            <a:off x="2278064" y="2957514"/>
            <a:ext cx="1152525" cy="592137"/>
            <a:chOff x="4059" y="1117"/>
            <a:chExt cx="726" cy="373"/>
          </a:xfrm>
        </p:grpSpPr>
        <p:sp>
          <p:nvSpPr>
            <p:cNvPr id="95238" name="Rectangle 6"/>
            <p:cNvSpPr>
              <a:spLocks noChangeArrowheads="1"/>
            </p:cNvSpPr>
            <p:nvPr/>
          </p:nvSpPr>
          <p:spPr bwMode="auto">
            <a:xfrm>
              <a:off x="4059" y="1309"/>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3118" name="Text Box 7"/>
            <p:cNvSpPr txBox="1">
              <a:spLocks noChangeArrowheads="1"/>
            </p:cNvSpPr>
            <p:nvPr/>
          </p:nvSpPr>
          <p:spPr bwMode="auto">
            <a:xfrm>
              <a:off x="4104" y="1117"/>
              <a:ext cx="6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OSTCBList</a:t>
              </a:r>
            </a:p>
          </p:txBody>
        </p:sp>
      </p:grpSp>
      <p:grpSp>
        <p:nvGrpSpPr>
          <p:cNvPr id="3" name="Group 8"/>
          <p:cNvGrpSpPr/>
          <p:nvPr/>
        </p:nvGrpSpPr>
        <p:grpSpPr bwMode="auto">
          <a:xfrm>
            <a:off x="7715251" y="4702176"/>
            <a:ext cx="2627313" cy="1368425"/>
            <a:chOff x="4037" y="2976"/>
            <a:chExt cx="1655" cy="862"/>
          </a:xfrm>
        </p:grpSpPr>
        <p:grpSp>
          <p:nvGrpSpPr>
            <p:cNvPr id="43113" name="Group 9"/>
            <p:cNvGrpSpPr/>
            <p:nvPr/>
          </p:nvGrpSpPr>
          <p:grpSpPr bwMode="auto">
            <a:xfrm>
              <a:off x="4240" y="3294"/>
              <a:ext cx="726" cy="544"/>
              <a:chOff x="2880" y="2433"/>
              <a:chExt cx="726" cy="544"/>
            </a:xfrm>
          </p:grpSpPr>
          <p:sp>
            <p:nvSpPr>
              <p:cNvPr id="95242" name="Rectangle 10"/>
              <p:cNvSpPr>
                <a:spLocks noChangeArrowheads="1"/>
              </p:cNvSpPr>
              <p:nvPr/>
            </p:nvSpPr>
            <p:spPr bwMode="auto">
              <a:xfrm>
                <a:off x="2880" y="243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OSTCBNext</a:t>
                </a:r>
              </a:p>
            </p:txBody>
          </p:sp>
          <p:sp>
            <p:nvSpPr>
              <p:cNvPr id="95243" name="Rectangle 11"/>
              <p:cNvSpPr>
                <a:spLocks noChangeArrowheads="1"/>
              </p:cNvSpPr>
              <p:nvPr/>
            </p:nvSpPr>
            <p:spPr bwMode="auto">
              <a:xfrm>
                <a:off x="2880" y="2614"/>
                <a:ext cx="726"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a:t>
                </a:r>
              </a:p>
            </p:txBody>
          </p:sp>
        </p:grpSp>
        <p:sp>
          <p:nvSpPr>
            <p:cNvPr id="43114" name="Text Box 12"/>
            <p:cNvSpPr txBox="1">
              <a:spLocks noChangeArrowheads="1"/>
            </p:cNvSpPr>
            <p:nvPr/>
          </p:nvSpPr>
          <p:spPr bwMode="auto">
            <a:xfrm>
              <a:off x="4037" y="2976"/>
              <a:ext cx="16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       OSTCBTbl [</a:t>
              </a:r>
              <a:r>
                <a:rPr lang="en-US" altLang="zh-CN" sz="1000"/>
                <a:t>OS_MAX_TASKS+OS_N_SYS_TASKS-1</a:t>
              </a:r>
              <a:r>
                <a:rPr lang="en-US" altLang="zh-CN" sz="1400"/>
                <a:t>]</a:t>
              </a:r>
            </a:p>
          </p:txBody>
        </p:sp>
      </p:grpSp>
      <p:grpSp>
        <p:nvGrpSpPr>
          <p:cNvPr id="5" name="Group 13"/>
          <p:cNvGrpSpPr/>
          <p:nvPr/>
        </p:nvGrpSpPr>
        <p:grpSpPr bwMode="auto">
          <a:xfrm>
            <a:off x="2133600" y="4918075"/>
            <a:ext cx="1512888" cy="592138"/>
            <a:chOff x="929" y="436"/>
            <a:chExt cx="953" cy="373"/>
          </a:xfrm>
        </p:grpSpPr>
        <p:sp>
          <p:nvSpPr>
            <p:cNvPr id="95246" name="Rectangle 14"/>
            <p:cNvSpPr>
              <a:spLocks noChangeArrowheads="1"/>
            </p:cNvSpPr>
            <p:nvPr/>
          </p:nvSpPr>
          <p:spPr bwMode="auto">
            <a:xfrm>
              <a:off x="1020" y="628"/>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3112" name="Text Box 15"/>
            <p:cNvSpPr txBox="1">
              <a:spLocks noChangeArrowheads="1"/>
            </p:cNvSpPr>
            <p:nvPr/>
          </p:nvSpPr>
          <p:spPr bwMode="auto">
            <a:xfrm>
              <a:off x="929" y="436"/>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OSTCBFreeList</a:t>
              </a:r>
            </a:p>
          </p:txBody>
        </p:sp>
      </p:grpSp>
      <p:grpSp>
        <p:nvGrpSpPr>
          <p:cNvPr id="6" name="Group 16"/>
          <p:cNvGrpSpPr/>
          <p:nvPr/>
        </p:nvGrpSpPr>
        <p:grpSpPr bwMode="auto">
          <a:xfrm>
            <a:off x="3646488" y="4902200"/>
            <a:ext cx="1225550" cy="1168400"/>
            <a:chOff x="1927" y="1968"/>
            <a:chExt cx="772" cy="736"/>
          </a:xfrm>
        </p:grpSpPr>
        <p:grpSp>
          <p:nvGrpSpPr>
            <p:cNvPr id="43107" name="Group 17"/>
            <p:cNvGrpSpPr/>
            <p:nvPr/>
          </p:nvGrpSpPr>
          <p:grpSpPr bwMode="auto">
            <a:xfrm>
              <a:off x="1973" y="2160"/>
              <a:ext cx="726" cy="544"/>
              <a:chOff x="2880" y="2433"/>
              <a:chExt cx="726" cy="544"/>
            </a:xfrm>
          </p:grpSpPr>
          <p:sp>
            <p:nvSpPr>
              <p:cNvPr id="95250" name="Rectangle 18"/>
              <p:cNvSpPr>
                <a:spLocks noChangeArrowheads="1"/>
              </p:cNvSpPr>
              <p:nvPr/>
            </p:nvSpPr>
            <p:spPr bwMode="auto">
              <a:xfrm>
                <a:off x="2880" y="243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OSTCBNext</a:t>
                </a:r>
              </a:p>
            </p:txBody>
          </p:sp>
          <p:sp>
            <p:nvSpPr>
              <p:cNvPr id="95251" name="Rectangle 19"/>
              <p:cNvSpPr>
                <a:spLocks noChangeArrowheads="1"/>
              </p:cNvSpPr>
              <p:nvPr/>
            </p:nvSpPr>
            <p:spPr bwMode="auto">
              <a:xfrm>
                <a:off x="2880" y="2614"/>
                <a:ext cx="726"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a:t>
                </a:r>
              </a:p>
            </p:txBody>
          </p:sp>
        </p:grpSp>
        <p:sp>
          <p:nvSpPr>
            <p:cNvPr id="43108" name="Text Box 20"/>
            <p:cNvSpPr txBox="1">
              <a:spLocks noChangeArrowheads="1"/>
            </p:cNvSpPr>
            <p:nvPr/>
          </p:nvSpPr>
          <p:spPr bwMode="auto">
            <a:xfrm>
              <a:off x="1927" y="1968"/>
              <a:ext cx="7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OSTCBTbl[0]</a:t>
              </a:r>
            </a:p>
          </p:txBody>
        </p:sp>
      </p:grpSp>
      <p:grpSp>
        <p:nvGrpSpPr>
          <p:cNvPr id="8" name="Group 21"/>
          <p:cNvGrpSpPr/>
          <p:nvPr/>
        </p:nvGrpSpPr>
        <p:grpSpPr bwMode="auto">
          <a:xfrm>
            <a:off x="5086350" y="4918075"/>
            <a:ext cx="1295400" cy="1150938"/>
            <a:chOff x="2971" y="1979"/>
            <a:chExt cx="816" cy="725"/>
          </a:xfrm>
        </p:grpSpPr>
        <p:grpSp>
          <p:nvGrpSpPr>
            <p:cNvPr id="43103" name="Group 22"/>
            <p:cNvGrpSpPr/>
            <p:nvPr/>
          </p:nvGrpSpPr>
          <p:grpSpPr bwMode="auto">
            <a:xfrm>
              <a:off x="3016" y="2160"/>
              <a:ext cx="726" cy="544"/>
              <a:chOff x="2880" y="2433"/>
              <a:chExt cx="726" cy="544"/>
            </a:xfrm>
          </p:grpSpPr>
          <p:sp>
            <p:nvSpPr>
              <p:cNvPr id="95255" name="Rectangle 23"/>
              <p:cNvSpPr>
                <a:spLocks noChangeArrowheads="1"/>
              </p:cNvSpPr>
              <p:nvPr/>
            </p:nvSpPr>
            <p:spPr bwMode="auto">
              <a:xfrm>
                <a:off x="2880" y="243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OSTCBNext</a:t>
                </a:r>
              </a:p>
            </p:txBody>
          </p:sp>
          <p:sp>
            <p:nvSpPr>
              <p:cNvPr id="95256" name="Rectangle 24"/>
              <p:cNvSpPr>
                <a:spLocks noChangeArrowheads="1"/>
              </p:cNvSpPr>
              <p:nvPr/>
            </p:nvSpPr>
            <p:spPr bwMode="auto">
              <a:xfrm>
                <a:off x="2880" y="2614"/>
                <a:ext cx="726"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a:t>
                </a:r>
              </a:p>
            </p:txBody>
          </p:sp>
        </p:grpSp>
        <p:sp>
          <p:nvSpPr>
            <p:cNvPr id="43104" name="Text Box 25"/>
            <p:cNvSpPr txBox="1">
              <a:spLocks noChangeArrowheads="1"/>
            </p:cNvSpPr>
            <p:nvPr/>
          </p:nvSpPr>
          <p:spPr bwMode="auto">
            <a:xfrm>
              <a:off x="2971" y="1979"/>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OSTCBTbl[1]</a:t>
              </a:r>
            </a:p>
          </p:txBody>
        </p:sp>
      </p:grpSp>
      <p:grpSp>
        <p:nvGrpSpPr>
          <p:cNvPr id="10" name="Group 26"/>
          <p:cNvGrpSpPr/>
          <p:nvPr/>
        </p:nvGrpSpPr>
        <p:grpSpPr bwMode="auto">
          <a:xfrm>
            <a:off x="9191625" y="5189538"/>
            <a:ext cx="863600" cy="304800"/>
            <a:chOff x="2699" y="3113"/>
            <a:chExt cx="544" cy="192"/>
          </a:xfrm>
        </p:grpSpPr>
        <p:sp>
          <p:nvSpPr>
            <p:cNvPr id="43101" name="Line 27"/>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102" name="Text Box 28"/>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1" name="Group 29"/>
          <p:cNvGrpSpPr/>
          <p:nvPr/>
        </p:nvGrpSpPr>
        <p:grpSpPr bwMode="auto">
          <a:xfrm>
            <a:off x="6527800" y="4918075"/>
            <a:ext cx="1295400" cy="1150938"/>
            <a:chOff x="2971" y="1979"/>
            <a:chExt cx="816" cy="725"/>
          </a:xfrm>
        </p:grpSpPr>
        <p:grpSp>
          <p:nvGrpSpPr>
            <p:cNvPr id="43097" name="Group 30"/>
            <p:cNvGrpSpPr/>
            <p:nvPr/>
          </p:nvGrpSpPr>
          <p:grpSpPr bwMode="auto">
            <a:xfrm>
              <a:off x="3016" y="2160"/>
              <a:ext cx="726" cy="544"/>
              <a:chOff x="2880" y="2433"/>
              <a:chExt cx="726" cy="544"/>
            </a:xfrm>
          </p:grpSpPr>
          <p:sp>
            <p:nvSpPr>
              <p:cNvPr id="95263" name="Rectangle 31"/>
              <p:cNvSpPr>
                <a:spLocks noChangeArrowheads="1"/>
              </p:cNvSpPr>
              <p:nvPr/>
            </p:nvSpPr>
            <p:spPr bwMode="auto">
              <a:xfrm>
                <a:off x="2880" y="243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OSTCBNext</a:t>
                </a:r>
              </a:p>
            </p:txBody>
          </p:sp>
          <p:sp>
            <p:nvSpPr>
              <p:cNvPr id="95264" name="Rectangle 32"/>
              <p:cNvSpPr>
                <a:spLocks noChangeArrowheads="1"/>
              </p:cNvSpPr>
              <p:nvPr/>
            </p:nvSpPr>
            <p:spPr bwMode="auto">
              <a:xfrm>
                <a:off x="2880" y="2614"/>
                <a:ext cx="726"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a:t>
                </a:r>
              </a:p>
            </p:txBody>
          </p:sp>
        </p:grpSp>
        <p:sp>
          <p:nvSpPr>
            <p:cNvPr id="43098" name="Text Box 33"/>
            <p:cNvSpPr txBox="1">
              <a:spLocks noChangeArrowheads="1"/>
            </p:cNvSpPr>
            <p:nvPr/>
          </p:nvSpPr>
          <p:spPr bwMode="auto">
            <a:xfrm>
              <a:off x="2971" y="1979"/>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OSTCBTbl[2]</a:t>
              </a:r>
            </a:p>
          </p:txBody>
        </p:sp>
      </p:grpSp>
      <p:grpSp>
        <p:nvGrpSpPr>
          <p:cNvPr id="13" name="Group 34"/>
          <p:cNvGrpSpPr/>
          <p:nvPr/>
        </p:nvGrpSpPr>
        <p:grpSpPr bwMode="auto">
          <a:xfrm>
            <a:off x="6238875" y="1447800"/>
            <a:ext cx="3168650" cy="2967038"/>
            <a:chOff x="567" y="1787"/>
            <a:chExt cx="1996" cy="1869"/>
          </a:xfrm>
        </p:grpSpPr>
        <p:sp>
          <p:nvSpPr>
            <p:cNvPr id="95267" name="Rectangle 35"/>
            <p:cNvSpPr>
              <a:spLocks noChangeArrowheads="1"/>
            </p:cNvSpPr>
            <p:nvPr/>
          </p:nvSpPr>
          <p:spPr bwMode="auto">
            <a:xfrm>
              <a:off x="1701" y="2024"/>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68" name="Rectangle 36"/>
            <p:cNvSpPr>
              <a:spLocks noChangeArrowheads="1"/>
            </p:cNvSpPr>
            <p:nvPr/>
          </p:nvSpPr>
          <p:spPr bwMode="auto">
            <a:xfrm>
              <a:off x="1701" y="2205"/>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69" name="Rectangle 37"/>
            <p:cNvSpPr>
              <a:spLocks noChangeArrowheads="1"/>
            </p:cNvSpPr>
            <p:nvPr/>
          </p:nvSpPr>
          <p:spPr bwMode="auto">
            <a:xfrm>
              <a:off x="1701" y="2387"/>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70" name="Rectangle 38"/>
            <p:cNvSpPr>
              <a:spLocks noChangeArrowheads="1"/>
            </p:cNvSpPr>
            <p:nvPr/>
          </p:nvSpPr>
          <p:spPr bwMode="auto">
            <a:xfrm>
              <a:off x="1701" y="2568"/>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71" name="Rectangle 39"/>
            <p:cNvSpPr>
              <a:spLocks noChangeArrowheads="1"/>
            </p:cNvSpPr>
            <p:nvPr/>
          </p:nvSpPr>
          <p:spPr bwMode="auto">
            <a:xfrm>
              <a:off x="1701" y="2750"/>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72" name="Rectangle 40"/>
            <p:cNvSpPr>
              <a:spLocks noChangeArrowheads="1"/>
            </p:cNvSpPr>
            <p:nvPr/>
          </p:nvSpPr>
          <p:spPr bwMode="auto">
            <a:xfrm>
              <a:off x="1701" y="2931"/>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73" name="Rectangle 41"/>
            <p:cNvSpPr>
              <a:spLocks noChangeArrowheads="1"/>
            </p:cNvSpPr>
            <p:nvPr/>
          </p:nvSpPr>
          <p:spPr bwMode="auto">
            <a:xfrm>
              <a:off x="1701" y="311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a:t>
              </a:r>
            </a:p>
          </p:txBody>
        </p:sp>
        <p:sp>
          <p:nvSpPr>
            <p:cNvPr id="95274" name="Rectangle 42"/>
            <p:cNvSpPr>
              <a:spLocks noChangeArrowheads="1"/>
            </p:cNvSpPr>
            <p:nvPr/>
          </p:nvSpPr>
          <p:spPr bwMode="auto">
            <a:xfrm>
              <a:off x="1701" y="3294"/>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3087" name="Text Box 43"/>
            <p:cNvSpPr txBox="1">
              <a:spLocks noChangeArrowheads="1"/>
            </p:cNvSpPr>
            <p:nvPr/>
          </p:nvSpPr>
          <p:spPr bwMode="auto">
            <a:xfrm>
              <a:off x="1610" y="1787"/>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dirty="0"/>
                <a:t>OSTCBPrioTbl[ ]</a:t>
              </a:r>
            </a:p>
          </p:txBody>
        </p:sp>
        <p:sp>
          <p:nvSpPr>
            <p:cNvPr id="43088" name="Text Box 44"/>
            <p:cNvSpPr txBox="1">
              <a:spLocks noChangeArrowheads="1"/>
            </p:cNvSpPr>
            <p:nvPr/>
          </p:nvSpPr>
          <p:spPr bwMode="auto">
            <a:xfrm>
              <a:off x="1474" y="2013"/>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43089" name="Text Box 45"/>
            <p:cNvSpPr txBox="1">
              <a:spLocks noChangeArrowheads="1"/>
            </p:cNvSpPr>
            <p:nvPr/>
          </p:nvSpPr>
          <p:spPr bwMode="auto">
            <a:xfrm>
              <a:off x="1474" y="2195"/>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43090" name="Text Box 46"/>
            <p:cNvSpPr txBox="1">
              <a:spLocks noChangeArrowheads="1"/>
            </p:cNvSpPr>
            <p:nvPr/>
          </p:nvSpPr>
          <p:spPr bwMode="auto">
            <a:xfrm>
              <a:off x="1474" y="2376"/>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43091" name="Text Box 47"/>
            <p:cNvSpPr txBox="1">
              <a:spLocks noChangeArrowheads="1"/>
            </p:cNvSpPr>
            <p:nvPr/>
          </p:nvSpPr>
          <p:spPr bwMode="auto">
            <a:xfrm>
              <a:off x="1474" y="2558"/>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[3]</a:t>
              </a:r>
            </a:p>
          </p:txBody>
        </p:sp>
        <p:sp>
          <p:nvSpPr>
            <p:cNvPr id="43092" name="Text Box 48"/>
            <p:cNvSpPr txBox="1">
              <a:spLocks noChangeArrowheads="1"/>
            </p:cNvSpPr>
            <p:nvPr/>
          </p:nvSpPr>
          <p:spPr bwMode="auto">
            <a:xfrm>
              <a:off x="1474" y="2739"/>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43093" name="Text Box 49"/>
            <p:cNvSpPr txBox="1">
              <a:spLocks noChangeArrowheads="1"/>
            </p:cNvSpPr>
            <p:nvPr/>
          </p:nvSpPr>
          <p:spPr bwMode="auto">
            <a:xfrm>
              <a:off x="1474" y="2921"/>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[5]</a:t>
              </a:r>
            </a:p>
          </p:txBody>
        </p:sp>
        <p:sp>
          <p:nvSpPr>
            <p:cNvPr id="43094" name="Text Box 50"/>
            <p:cNvSpPr txBox="1">
              <a:spLocks noChangeArrowheads="1"/>
            </p:cNvSpPr>
            <p:nvPr/>
          </p:nvSpPr>
          <p:spPr bwMode="auto">
            <a:xfrm>
              <a:off x="567" y="3294"/>
              <a:ext cx="113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[OS_LOWEST_PRIO-1]</a:t>
              </a:r>
            </a:p>
          </p:txBody>
        </p:sp>
        <p:sp>
          <p:nvSpPr>
            <p:cNvPr id="43095" name="Text Box 51"/>
            <p:cNvSpPr txBox="1">
              <a:spLocks noChangeArrowheads="1"/>
            </p:cNvSpPr>
            <p:nvPr/>
          </p:nvSpPr>
          <p:spPr bwMode="auto">
            <a:xfrm>
              <a:off x="567" y="3475"/>
              <a:ext cx="113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[OS_LOWEST_PRIO]</a:t>
              </a:r>
            </a:p>
          </p:txBody>
        </p:sp>
        <p:sp>
          <p:nvSpPr>
            <p:cNvPr id="95284" name="Rectangle 52"/>
            <p:cNvSpPr>
              <a:spLocks noChangeArrowheads="1"/>
            </p:cNvSpPr>
            <p:nvPr/>
          </p:nvSpPr>
          <p:spPr bwMode="auto">
            <a:xfrm>
              <a:off x="1701" y="3475"/>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14" name="Group 53"/>
          <p:cNvGrpSpPr/>
          <p:nvPr/>
        </p:nvGrpSpPr>
        <p:grpSpPr bwMode="auto">
          <a:xfrm>
            <a:off x="9191625" y="1822450"/>
            <a:ext cx="863600" cy="304800"/>
            <a:chOff x="2699" y="3113"/>
            <a:chExt cx="544" cy="192"/>
          </a:xfrm>
        </p:grpSpPr>
        <p:sp>
          <p:nvSpPr>
            <p:cNvPr id="43077" name="Line 54"/>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78" name="Text Box 55"/>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5" name="Group 56"/>
          <p:cNvGrpSpPr/>
          <p:nvPr/>
        </p:nvGrpSpPr>
        <p:grpSpPr bwMode="auto">
          <a:xfrm>
            <a:off x="3430588" y="3262313"/>
            <a:ext cx="863600" cy="304800"/>
            <a:chOff x="2699" y="3113"/>
            <a:chExt cx="544" cy="192"/>
          </a:xfrm>
        </p:grpSpPr>
        <p:sp>
          <p:nvSpPr>
            <p:cNvPr id="43075" name="Line 57"/>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76" name="Text Box 58"/>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6" name="Group 59"/>
          <p:cNvGrpSpPr/>
          <p:nvPr/>
        </p:nvGrpSpPr>
        <p:grpSpPr bwMode="auto">
          <a:xfrm>
            <a:off x="2278064" y="3606800"/>
            <a:ext cx="1152525" cy="592138"/>
            <a:chOff x="4468" y="663"/>
            <a:chExt cx="726" cy="373"/>
          </a:xfrm>
        </p:grpSpPr>
        <p:sp>
          <p:nvSpPr>
            <p:cNvPr id="95292" name="Rectangle 60"/>
            <p:cNvSpPr>
              <a:spLocks noChangeArrowheads="1"/>
            </p:cNvSpPr>
            <p:nvPr/>
          </p:nvSpPr>
          <p:spPr bwMode="auto">
            <a:xfrm>
              <a:off x="4468" y="855"/>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3074" name="Text Box 61"/>
            <p:cNvSpPr txBox="1">
              <a:spLocks noChangeArrowheads="1"/>
            </p:cNvSpPr>
            <p:nvPr/>
          </p:nvSpPr>
          <p:spPr bwMode="auto">
            <a:xfrm>
              <a:off x="4649" y="66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ptcb2</a:t>
              </a:r>
            </a:p>
          </p:txBody>
        </p:sp>
      </p:grpSp>
      <p:grpSp>
        <p:nvGrpSpPr>
          <p:cNvPr id="17" name="Group 62"/>
          <p:cNvGrpSpPr/>
          <p:nvPr/>
        </p:nvGrpSpPr>
        <p:grpSpPr bwMode="auto">
          <a:xfrm>
            <a:off x="2278064" y="4198939"/>
            <a:ext cx="1152525" cy="592137"/>
            <a:chOff x="4468" y="1117"/>
            <a:chExt cx="726" cy="373"/>
          </a:xfrm>
        </p:grpSpPr>
        <p:sp>
          <p:nvSpPr>
            <p:cNvPr id="95295" name="Rectangle 63"/>
            <p:cNvSpPr>
              <a:spLocks noChangeArrowheads="1"/>
            </p:cNvSpPr>
            <p:nvPr/>
          </p:nvSpPr>
          <p:spPr bwMode="auto">
            <a:xfrm>
              <a:off x="4468" y="1309"/>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43072" name="Text Box 64"/>
            <p:cNvSpPr txBox="1">
              <a:spLocks noChangeArrowheads="1"/>
            </p:cNvSpPr>
            <p:nvPr/>
          </p:nvSpPr>
          <p:spPr bwMode="auto">
            <a:xfrm>
              <a:off x="4649" y="1117"/>
              <a:ext cx="4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ptcb1</a:t>
              </a:r>
            </a:p>
          </p:txBody>
        </p:sp>
      </p:grpSp>
      <p:sp>
        <p:nvSpPr>
          <p:cNvPr id="95297" name="Rectangle 65"/>
          <p:cNvSpPr>
            <a:spLocks noChangeArrowheads="1"/>
          </p:cNvSpPr>
          <p:nvPr/>
        </p:nvSpPr>
        <p:spPr bwMode="auto">
          <a:xfrm>
            <a:off x="263209" y="1342106"/>
            <a:ext cx="7488554" cy="1719263"/>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5299" name="Rectangle 67"/>
          <p:cNvSpPr>
            <a:spLocks noChangeArrowheads="1"/>
          </p:cNvSpPr>
          <p:nvPr/>
        </p:nvSpPr>
        <p:spPr bwMode="auto">
          <a:xfrm>
            <a:off x="435770" y="1341783"/>
            <a:ext cx="3095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    </a:t>
            </a:r>
            <a:r>
              <a:rPr lang="zh-CN" altLang="en-US" sz="1400" dirty="0"/>
              <a:t>①</a:t>
            </a:r>
            <a:r>
              <a:rPr lang="en-US" altLang="zh-CN" sz="1400" dirty="0"/>
              <a:t>OS_TCB  *ptcb1;</a:t>
            </a:r>
          </a:p>
          <a:p>
            <a:pPr eaLnBrk="1" hangingPunct="1"/>
            <a:r>
              <a:rPr lang="en-US" altLang="zh-CN" sz="1400" dirty="0"/>
              <a:t>    OS_TCB  *ptcb2;</a:t>
            </a:r>
          </a:p>
        </p:txBody>
      </p:sp>
      <p:sp>
        <p:nvSpPr>
          <p:cNvPr id="95300" name="Rectangle 68"/>
          <p:cNvSpPr>
            <a:spLocks noChangeArrowheads="1"/>
          </p:cNvSpPr>
          <p:nvPr/>
        </p:nvSpPr>
        <p:spPr bwMode="auto">
          <a:xfrm>
            <a:off x="693738" y="1940361"/>
            <a:ext cx="316865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t>②</a:t>
            </a:r>
            <a:r>
              <a:rPr lang="en-US" altLang="zh-CN" sz="1400" dirty="0" err="1"/>
              <a:t>OSTCBList</a:t>
            </a:r>
            <a:r>
              <a:rPr lang="en-US" altLang="zh-CN" sz="1400" dirty="0"/>
              <a:t> = (OS_TCB *)0; </a:t>
            </a:r>
          </a:p>
          <a:p>
            <a:pPr eaLnBrk="1" hangingPunct="1"/>
            <a:r>
              <a:rPr lang="en-US" altLang="zh-CN" sz="1400" dirty="0"/>
              <a:t>for(</a:t>
            </a:r>
            <a:r>
              <a:rPr lang="en-US" altLang="zh-CN" sz="1400" dirty="0" err="1"/>
              <a:t>i</a:t>
            </a:r>
            <a:r>
              <a:rPr lang="en-US" altLang="zh-CN" sz="1400" dirty="0"/>
              <a:t>=0;i&lt;(OS_LOWEST_PRIO+1);</a:t>
            </a:r>
            <a:r>
              <a:rPr lang="en-US" altLang="zh-CN" sz="1400" dirty="0" err="1"/>
              <a:t>i</a:t>
            </a:r>
            <a:r>
              <a:rPr lang="en-US" altLang="zh-CN" sz="1400" dirty="0"/>
              <a:t>++) {</a:t>
            </a:r>
          </a:p>
          <a:p>
            <a:pPr eaLnBrk="1" hangingPunct="1"/>
            <a:r>
              <a:rPr lang="en-US" altLang="zh-CN" sz="1400" dirty="0"/>
              <a:t>    OSTCBPrioTbl[</a:t>
            </a:r>
            <a:r>
              <a:rPr lang="en-US" altLang="zh-CN" sz="1400" dirty="0" err="1"/>
              <a:t>i</a:t>
            </a:r>
            <a:r>
              <a:rPr lang="en-US" altLang="zh-CN" sz="1400" dirty="0"/>
              <a:t>] = (OS_TCB *)0;</a:t>
            </a:r>
          </a:p>
          <a:p>
            <a:pPr eaLnBrk="1" hangingPunct="1"/>
            <a:r>
              <a:rPr lang="en-US" altLang="zh-CN" sz="1400" dirty="0"/>
              <a:t>}</a:t>
            </a:r>
          </a:p>
        </p:txBody>
      </p:sp>
      <p:sp>
        <p:nvSpPr>
          <p:cNvPr id="95302" name="Rectangle 70"/>
          <p:cNvSpPr>
            <a:spLocks noChangeArrowheads="1"/>
          </p:cNvSpPr>
          <p:nvPr/>
        </p:nvSpPr>
        <p:spPr bwMode="auto">
          <a:xfrm>
            <a:off x="3768566" y="1338590"/>
            <a:ext cx="33933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    </a:t>
            </a:r>
            <a:r>
              <a:rPr lang="zh-CN" altLang="en-US" sz="1400" dirty="0"/>
              <a:t>③</a:t>
            </a:r>
            <a:r>
              <a:rPr lang="en-US" altLang="zh-CN" sz="1400" dirty="0"/>
              <a:t>ptcb1 = &amp;</a:t>
            </a:r>
            <a:r>
              <a:rPr lang="en-US" altLang="zh-CN" sz="1400" dirty="0" err="1"/>
              <a:t>OSTCBTbl</a:t>
            </a:r>
            <a:r>
              <a:rPr lang="en-US" altLang="zh-CN" sz="1400" dirty="0"/>
              <a:t>[0];</a:t>
            </a:r>
            <a:r>
              <a:rPr lang="zh-CN" altLang="en-US" sz="1400" dirty="0"/>
              <a:t>获取地址</a:t>
            </a:r>
            <a:endParaRPr lang="en-US" altLang="zh-CN" sz="1400" dirty="0"/>
          </a:p>
          <a:p>
            <a:pPr eaLnBrk="1" hangingPunct="1"/>
            <a:r>
              <a:rPr lang="en-US" altLang="zh-CN" sz="1400" dirty="0"/>
              <a:t>        ptcb2 = &amp;</a:t>
            </a:r>
            <a:r>
              <a:rPr lang="en-US" altLang="zh-CN" sz="1400" dirty="0" err="1"/>
              <a:t>OSTCBTbl</a:t>
            </a:r>
            <a:r>
              <a:rPr lang="en-US" altLang="zh-CN" sz="1400" dirty="0"/>
              <a:t>[1];</a:t>
            </a:r>
          </a:p>
        </p:txBody>
      </p:sp>
      <p:sp>
        <p:nvSpPr>
          <p:cNvPr id="95304" name="Rectangle 72"/>
          <p:cNvSpPr>
            <a:spLocks noChangeArrowheads="1"/>
          </p:cNvSpPr>
          <p:nvPr/>
        </p:nvSpPr>
        <p:spPr bwMode="auto">
          <a:xfrm>
            <a:off x="3909695" y="1859855"/>
            <a:ext cx="31686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t>④</a:t>
            </a:r>
            <a:r>
              <a:rPr lang="en-US" altLang="zh-CN" sz="1400" dirty="0"/>
              <a:t>for (</a:t>
            </a:r>
            <a:r>
              <a:rPr lang="en-US" altLang="zh-CN" sz="1400" dirty="0" err="1"/>
              <a:t>i</a:t>
            </a:r>
            <a:r>
              <a:rPr lang="en-US" altLang="zh-CN" sz="1400" dirty="0"/>
              <a:t> = 0; </a:t>
            </a:r>
            <a:r>
              <a:rPr lang="en-US" altLang="zh-CN" sz="1400" dirty="0" err="1"/>
              <a:t>i</a:t>
            </a:r>
            <a:r>
              <a:rPr lang="en-US" altLang="zh-CN" sz="1400" dirty="0"/>
              <a:t> &lt; (OS_MAX_TASKS + </a:t>
            </a:r>
          </a:p>
          <a:p>
            <a:pPr eaLnBrk="1" hangingPunct="1"/>
            <a:r>
              <a:rPr lang="en-US" altLang="zh-CN" sz="1400" dirty="0"/>
              <a:t>    OS_N_SYS_TASKS - 1); </a:t>
            </a:r>
            <a:r>
              <a:rPr lang="en-US" altLang="zh-CN" sz="1400" dirty="0" err="1"/>
              <a:t>i</a:t>
            </a:r>
            <a:r>
              <a:rPr lang="en-US" altLang="zh-CN" sz="1400" dirty="0"/>
              <a:t>++) { </a:t>
            </a:r>
          </a:p>
          <a:p>
            <a:pPr eaLnBrk="1" hangingPunct="1"/>
            <a:r>
              <a:rPr lang="en-US" altLang="zh-CN" sz="1400" dirty="0"/>
              <a:t>        ptcb1 -&gt; </a:t>
            </a:r>
            <a:r>
              <a:rPr lang="en-US" altLang="zh-CN" sz="1400" dirty="0" err="1"/>
              <a:t>OSTCBNext</a:t>
            </a:r>
            <a:r>
              <a:rPr lang="en-US" altLang="zh-CN" sz="1400" dirty="0"/>
              <a:t> = ptcb2;</a:t>
            </a:r>
          </a:p>
          <a:p>
            <a:pPr eaLnBrk="1" hangingPunct="1"/>
            <a:r>
              <a:rPr lang="en-US" altLang="zh-CN" sz="1400" dirty="0"/>
              <a:t>        ptcb1++;</a:t>
            </a:r>
          </a:p>
          <a:p>
            <a:pPr eaLnBrk="1" hangingPunct="1"/>
            <a:r>
              <a:rPr lang="en-US" altLang="zh-CN" sz="1400" dirty="0"/>
              <a:t>        ptcb2++;</a:t>
            </a:r>
          </a:p>
          <a:p>
            <a:pPr eaLnBrk="1" hangingPunct="1"/>
            <a:r>
              <a:rPr lang="en-US" altLang="zh-CN" sz="1400" dirty="0"/>
              <a:t>    }</a:t>
            </a:r>
          </a:p>
        </p:txBody>
      </p:sp>
      <p:sp>
        <p:nvSpPr>
          <p:cNvPr id="95306" name="Rectangle 74"/>
          <p:cNvSpPr>
            <a:spLocks noChangeArrowheads="1"/>
          </p:cNvSpPr>
          <p:nvPr/>
        </p:nvSpPr>
        <p:spPr bwMode="auto">
          <a:xfrm>
            <a:off x="7715251" y="501714"/>
            <a:ext cx="31686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  </a:t>
            </a:r>
            <a:r>
              <a:rPr lang="zh-CN" altLang="en-US" sz="1400" dirty="0"/>
              <a:t>⑤</a:t>
            </a:r>
            <a:r>
              <a:rPr lang="en-US" altLang="zh-CN" sz="1400" dirty="0"/>
              <a:t>ptcb1-&gt;</a:t>
            </a:r>
            <a:r>
              <a:rPr lang="en-US" altLang="zh-CN" sz="1400" dirty="0" err="1"/>
              <a:t>OSTCBNext</a:t>
            </a:r>
            <a:r>
              <a:rPr lang="en-US" altLang="zh-CN" sz="1400" dirty="0"/>
              <a:t> = (OS_TCB *)0; </a:t>
            </a:r>
          </a:p>
          <a:p>
            <a:pPr eaLnBrk="1" hangingPunct="1"/>
            <a:r>
              <a:rPr lang="en-US" altLang="zh-CN" sz="1400" dirty="0"/>
              <a:t>  </a:t>
            </a:r>
            <a:r>
              <a:rPr lang="en-US" altLang="zh-CN" sz="1400" dirty="0" err="1"/>
              <a:t>OSTCBFreeList</a:t>
            </a:r>
            <a:r>
              <a:rPr lang="en-US" altLang="zh-CN" sz="1400" dirty="0"/>
              <a:t> = &amp;</a:t>
            </a:r>
            <a:r>
              <a:rPr lang="en-US" altLang="zh-CN" sz="1400" dirty="0" err="1"/>
              <a:t>OSTCBTbl</a:t>
            </a:r>
            <a:r>
              <a:rPr lang="en-US" altLang="zh-CN" sz="1400" dirty="0"/>
              <a:t>[0];</a:t>
            </a:r>
          </a:p>
        </p:txBody>
      </p:sp>
      <p:grpSp>
        <p:nvGrpSpPr>
          <p:cNvPr id="18" name="Group 75"/>
          <p:cNvGrpSpPr/>
          <p:nvPr/>
        </p:nvGrpSpPr>
        <p:grpSpPr bwMode="auto">
          <a:xfrm>
            <a:off x="9191625" y="2093913"/>
            <a:ext cx="863600" cy="304800"/>
            <a:chOff x="2699" y="3113"/>
            <a:chExt cx="544" cy="192"/>
          </a:xfrm>
        </p:grpSpPr>
        <p:sp>
          <p:nvSpPr>
            <p:cNvPr id="43069" name="Line 76"/>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70" name="Text Box 77"/>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9" name="Group 78"/>
          <p:cNvGrpSpPr/>
          <p:nvPr/>
        </p:nvGrpSpPr>
        <p:grpSpPr bwMode="auto">
          <a:xfrm>
            <a:off x="9191625" y="2381250"/>
            <a:ext cx="863600" cy="304800"/>
            <a:chOff x="2699" y="3113"/>
            <a:chExt cx="544" cy="192"/>
          </a:xfrm>
        </p:grpSpPr>
        <p:sp>
          <p:nvSpPr>
            <p:cNvPr id="43067" name="Line 79"/>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8" name="Text Box 80"/>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0" name="Group 81"/>
          <p:cNvGrpSpPr/>
          <p:nvPr/>
        </p:nvGrpSpPr>
        <p:grpSpPr bwMode="auto">
          <a:xfrm>
            <a:off x="9191625" y="2670175"/>
            <a:ext cx="863600" cy="304800"/>
            <a:chOff x="2699" y="3113"/>
            <a:chExt cx="544" cy="192"/>
          </a:xfrm>
        </p:grpSpPr>
        <p:sp>
          <p:nvSpPr>
            <p:cNvPr id="43065" name="Line 82"/>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6" name="Text Box 83"/>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1" name="Group 84"/>
          <p:cNvGrpSpPr/>
          <p:nvPr/>
        </p:nvGrpSpPr>
        <p:grpSpPr bwMode="auto">
          <a:xfrm>
            <a:off x="9191625" y="2957513"/>
            <a:ext cx="863600" cy="304800"/>
            <a:chOff x="2699" y="3113"/>
            <a:chExt cx="544" cy="192"/>
          </a:xfrm>
        </p:grpSpPr>
        <p:sp>
          <p:nvSpPr>
            <p:cNvPr id="43063" name="Line 85"/>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4" name="Text Box 86"/>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2" name="Group 87"/>
          <p:cNvGrpSpPr/>
          <p:nvPr/>
        </p:nvGrpSpPr>
        <p:grpSpPr bwMode="auto">
          <a:xfrm>
            <a:off x="9191625" y="3244850"/>
            <a:ext cx="863600" cy="304800"/>
            <a:chOff x="2699" y="3113"/>
            <a:chExt cx="544" cy="192"/>
          </a:xfrm>
        </p:grpSpPr>
        <p:sp>
          <p:nvSpPr>
            <p:cNvPr id="43061" name="Line 88"/>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2" name="Text Box 89"/>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3" name="Group 90"/>
          <p:cNvGrpSpPr/>
          <p:nvPr/>
        </p:nvGrpSpPr>
        <p:grpSpPr bwMode="auto">
          <a:xfrm>
            <a:off x="9191625" y="3533775"/>
            <a:ext cx="863600" cy="304800"/>
            <a:chOff x="2699" y="3113"/>
            <a:chExt cx="544" cy="192"/>
          </a:xfrm>
        </p:grpSpPr>
        <p:sp>
          <p:nvSpPr>
            <p:cNvPr id="43059" name="Line 91"/>
            <p:cNvSpPr>
              <a:spLocks noChangeShapeType="1"/>
            </p:cNvSpPr>
            <p:nvPr/>
          </p:nvSpPr>
          <p:spPr bwMode="auto">
            <a:xfrm>
              <a:off x="2699" y="3214"/>
              <a:ext cx="181" cy="0"/>
            </a:xfrm>
            <a:prstGeom prst="line">
              <a:avLst/>
            </a:prstGeom>
            <a:noFill/>
            <a:ln w="19050">
              <a:solidFill>
                <a:schemeClr val="tx1"/>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0" name="Text Box 92"/>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4" name="Group 93"/>
          <p:cNvGrpSpPr/>
          <p:nvPr/>
        </p:nvGrpSpPr>
        <p:grpSpPr bwMode="auto">
          <a:xfrm>
            <a:off x="9191625" y="3821113"/>
            <a:ext cx="863600" cy="304800"/>
            <a:chOff x="2699" y="3113"/>
            <a:chExt cx="544" cy="192"/>
          </a:xfrm>
        </p:grpSpPr>
        <p:sp>
          <p:nvSpPr>
            <p:cNvPr id="43057" name="Line 94"/>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58" name="Text Box 95"/>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25" name="Group 96"/>
          <p:cNvGrpSpPr/>
          <p:nvPr/>
        </p:nvGrpSpPr>
        <p:grpSpPr bwMode="auto">
          <a:xfrm>
            <a:off x="9191625" y="4125913"/>
            <a:ext cx="863600" cy="304800"/>
            <a:chOff x="2699" y="3113"/>
            <a:chExt cx="544" cy="192"/>
          </a:xfrm>
        </p:grpSpPr>
        <p:sp>
          <p:nvSpPr>
            <p:cNvPr id="43055" name="Line 97"/>
            <p:cNvSpPr>
              <a:spLocks noChangeShapeType="1"/>
            </p:cNvSpPr>
            <p:nvPr/>
          </p:nvSpPr>
          <p:spPr bwMode="auto">
            <a:xfrm>
              <a:off x="2699" y="321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56" name="Text Box 98"/>
            <p:cNvSpPr txBox="1">
              <a:spLocks noChangeArrowheads="1"/>
            </p:cNvSpPr>
            <p:nvPr/>
          </p:nvSpPr>
          <p:spPr bwMode="auto">
            <a:xfrm>
              <a:off x="2835" y="3113"/>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cxnSp>
        <p:nvCxnSpPr>
          <p:cNvPr id="95331" name="AutoShape 99"/>
          <p:cNvCxnSpPr>
            <a:cxnSpLocks noChangeShapeType="1"/>
            <a:stCxn id="95295" idx="3"/>
            <a:endCxn id="95250" idx="1"/>
          </p:cNvCxnSpPr>
          <p:nvPr/>
        </p:nvCxnSpPr>
        <p:spPr bwMode="auto">
          <a:xfrm>
            <a:off x="3430589" y="4648201"/>
            <a:ext cx="288925" cy="703263"/>
          </a:xfrm>
          <a:prstGeom prst="bentConnector3">
            <a:avLst>
              <a:gd name="adj1" fmla="val 50000"/>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95332" name="AutoShape 100"/>
          <p:cNvCxnSpPr>
            <a:cxnSpLocks noChangeShapeType="1"/>
            <a:stCxn id="95292" idx="3"/>
            <a:endCxn id="95255" idx="1"/>
          </p:cNvCxnSpPr>
          <p:nvPr/>
        </p:nvCxnSpPr>
        <p:spPr bwMode="auto">
          <a:xfrm>
            <a:off x="3430588" y="4056063"/>
            <a:ext cx="1727200" cy="1293812"/>
          </a:xfrm>
          <a:prstGeom prst="bentConnector3">
            <a:avLst>
              <a:gd name="adj1" fmla="val 91819"/>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sp>
        <p:nvSpPr>
          <p:cNvPr id="95333" name="Line 101"/>
          <p:cNvSpPr>
            <a:spLocks noChangeShapeType="1"/>
          </p:cNvSpPr>
          <p:nvPr/>
        </p:nvSpPr>
        <p:spPr bwMode="auto">
          <a:xfrm>
            <a:off x="4870450" y="5349875"/>
            <a:ext cx="287338" cy="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95334" name="AutoShape 102"/>
          <p:cNvCxnSpPr>
            <a:cxnSpLocks noChangeShapeType="1"/>
            <a:stCxn id="95295" idx="3"/>
            <a:endCxn id="95255" idx="1"/>
          </p:cNvCxnSpPr>
          <p:nvPr/>
        </p:nvCxnSpPr>
        <p:spPr bwMode="auto">
          <a:xfrm>
            <a:off x="3430588" y="4648201"/>
            <a:ext cx="1727200" cy="701675"/>
          </a:xfrm>
          <a:prstGeom prst="bentConnector3">
            <a:avLst>
              <a:gd name="adj1" fmla="val 87315"/>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95335" name="AutoShape 103"/>
          <p:cNvCxnSpPr>
            <a:cxnSpLocks noChangeShapeType="1"/>
            <a:stCxn id="95292" idx="3"/>
            <a:endCxn id="95263" idx="1"/>
          </p:cNvCxnSpPr>
          <p:nvPr/>
        </p:nvCxnSpPr>
        <p:spPr bwMode="auto">
          <a:xfrm>
            <a:off x="3430588" y="4056063"/>
            <a:ext cx="3168650" cy="1293812"/>
          </a:xfrm>
          <a:prstGeom prst="bentConnector3">
            <a:avLst>
              <a:gd name="adj1" fmla="val 95644"/>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95336" name="AutoShape 104"/>
          <p:cNvCxnSpPr>
            <a:cxnSpLocks noChangeShapeType="1"/>
            <a:stCxn id="95292" idx="3"/>
            <a:endCxn id="95242" idx="1"/>
          </p:cNvCxnSpPr>
          <p:nvPr/>
        </p:nvCxnSpPr>
        <p:spPr bwMode="auto">
          <a:xfrm>
            <a:off x="3430589" y="4056063"/>
            <a:ext cx="4606925" cy="1295400"/>
          </a:xfrm>
          <a:prstGeom prst="bentConnector3">
            <a:avLst>
              <a:gd name="adj1" fmla="val 96898"/>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95337" name="AutoShape 105"/>
          <p:cNvCxnSpPr>
            <a:cxnSpLocks noChangeShapeType="1"/>
            <a:stCxn id="95292" idx="3"/>
            <a:endCxn id="95338" idx="1"/>
          </p:cNvCxnSpPr>
          <p:nvPr/>
        </p:nvCxnSpPr>
        <p:spPr bwMode="auto">
          <a:xfrm>
            <a:off x="3430588" y="4056063"/>
            <a:ext cx="4608512" cy="2159000"/>
          </a:xfrm>
          <a:prstGeom prst="bentConnector3">
            <a:avLst>
              <a:gd name="adj1" fmla="val 96866"/>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sp>
        <p:nvSpPr>
          <p:cNvPr id="95338" name="Rectangle 106"/>
          <p:cNvSpPr>
            <a:spLocks noChangeArrowheads="1"/>
          </p:cNvSpPr>
          <p:nvPr/>
        </p:nvSpPr>
        <p:spPr bwMode="auto">
          <a:xfrm>
            <a:off x="8039101" y="6142038"/>
            <a:ext cx="1152525" cy="144462"/>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400">
                <a:latin typeface="Arial" panose="020B0604020202020204" pitchFamily="34" charset="0"/>
              </a:rPr>
              <a:t>……</a:t>
            </a:r>
          </a:p>
        </p:txBody>
      </p:sp>
      <p:sp>
        <p:nvSpPr>
          <p:cNvPr id="95339" name="Line 107"/>
          <p:cNvSpPr>
            <a:spLocks noChangeShapeType="1"/>
          </p:cNvSpPr>
          <p:nvPr/>
        </p:nvSpPr>
        <p:spPr bwMode="auto">
          <a:xfrm>
            <a:off x="3430589" y="5349875"/>
            <a:ext cx="287337" cy="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40" name="Line 108"/>
          <p:cNvSpPr>
            <a:spLocks noChangeShapeType="1"/>
          </p:cNvSpPr>
          <p:nvPr/>
        </p:nvSpPr>
        <p:spPr bwMode="auto">
          <a:xfrm>
            <a:off x="7751764" y="5349875"/>
            <a:ext cx="287337" cy="0"/>
          </a:xfrm>
          <a:prstGeom prst="line">
            <a:avLst/>
          </a:prstGeom>
          <a:noFill/>
          <a:ln w="19050">
            <a:solidFill>
              <a:srgbClr val="FF0000"/>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41" name="Line 109"/>
          <p:cNvSpPr>
            <a:spLocks noChangeShapeType="1"/>
          </p:cNvSpPr>
          <p:nvPr/>
        </p:nvSpPr>
        <p:spPr bwMode="auto">
          <a:xfrm>
            <a:off x="6310314" y="5349875"/>
            <a:ext cx="287337" cy="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95342" name="AutoShape 110"/>
          <p:cNvCxnSpPr>
            <a:cxnSpLocks noChangeShapeType="1"/>
            <a:stCxn id="95295" idx="3"/>
            <a:endCxn id="95263" idx="1"/>
          </p:cNvCxnSpPr>
          <p:nvPr/>
        </p:nvCxnSpPr>
        <p:spPr bwMode="auto">
          <a:xfrm>
            <a:off x="3430588" y="4648201"/>
            <a:ext cx="3168650" cy="701675"/>
          </a:xfrm>
          <a:prstGeom prst="bentConnector3">
            <a:avLst>
              <a:gd name="adj1" fmla="val 93486"/>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95343" name="AutoShape 111"/>
          <p:cNvCxnSpPr>
            <a:cxnSpLocks noChangeShapeType="1"/>
            <a:stCxn id="95295" idx="3"/>
            <a:endCxn id="95242" idx="1"/>
          </p:cNvCxnSpPr>
          <p:nvPr/>
        </p:nvCxnSpPr>
        <p:spPr bwMode="auto">
          <a:xfrm>
            <a:off x="3430589" y="4648201"/>
            <a:ext cx="4606925" cy="703263"/>
          </a:xfrm>
          <a:prstGeom prst="bentConnector3">
            <a:avLst>
              <a:gd name="adj1" fmla="val 95347"/>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sp>
        <p:nvSpPr>
          <p:cNvPr id="110" name="燕尾形 10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5338"/>
                                        </p:tgtEl>
                                        <p:attrNameLst>
                                          <p:attrName>style.visibility</p:attrName>
                                        </p:attrNameLst>
                                      </p:cBhvr>
                                      <p:to>
                                        <p:strVal val="visible"/>
                                      </p:to>
                                    </p:set>
                                    <p:animEffect transition="in" filter="dissolve">
                                      <p:cBhvr>
                                        <p:cTn id="13" dur="500"/>
                                        <p:tgtEl>
                                          <p:spTgt spid="95338"/>
                                        </p:tgtEl>
                                      </p:cBhvr>
                                    </p:animEffect>
                                  </p:childTnLst>
                                </p:cTn>
                              </p:par>
                              <p:par>
                                <p:cTn id="14" presetID="9"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childTnLst>
                          </p:cTn>
                        </p:par>
                        <p:par>
                          <p:cTn id="29" fill="hold">
                            <p:stCondLst>
                              <p:cond delay="500"/>
                            </p:stCondLst>
                            <p:childTnLst>
                              <p:par>
                                <p:cTn id="30" presetID="12" presetClass="entr" presetSubtype="1" fill="hold" grpId="0" nodeType="afterEffect">
                                  <p:stCondLst>
                                    <p:cond delay="0"/>
                                  </p:stCondLst>
                                  <p:childTnLst>
                                    <p:set>
                                      <p:cBhvr>
                                        <p:cTn id="31" dur="1" fill="hold">
                                          <p:stCondLst>
                                            <p:cond delay="0"/>
                                          </p:stCondLst>
                                        </p:cTn>
                                        <p:tgtEl>
                                          <p:spTgt spid="95297"/>
                                        </p:tgtEl>
                                        <p:attrNameLst>
                                          <p:attrName>style.visibility</p:attrName>
                                        </p:attrNameLst>
                                      </p:cBhvr>
                                      <p:to>
                                        <p:strVal val="visible"/>
                                      </p:to>
                                    </p:set>
                                    <p:animEffect transition="in" filter="slide(fromTop)">
                                      <p:cBhvr>
                                        <p:cTn id="32" dur="500"/>
                                        <p:tgtEl>
                                          <p:spTgt spid="95297"/>
                                        </p:tgtEl>
                                      </p:cBhvr>
                                    </p:animEffect>
                                  </p:childTnLst>
                                </p:cTn>
                              </p:par>
                            </p:childTnLst>
                          </p:cTn>
                        </p:par>
                        <p:par>
                          <p:cTn id="33" fill="hold">
                            <p:stCondLst>
                              <p:cond delay="1000"/>
                            </p:stCondLst>
                            <p:childTnLst>
                              <p:par>
                                <p:cTn id="34" presetID="12" presetClass="entr" presetSubtype="4" fill="hold" grpId="0" nodeType="afterEffect">
                                  <p:stCondLst>
                                    <p:cond delay="0"/>
                                  </p:stCondLst>
                                  <p:childTnLst>
                                    <p:set>
                                      <p:cBhvr>
                                        <p:cTn id="35" dur="1" fill="hold">
                                          <p:stCondLst>
                                            <p:cond delay="0"/>
                                          </p:stCondLst>
                                        </p:cTn>
                                        <p:tgtEl>
                                          <p:spTgt spid="95299"/>
                                        </p:tgtEl>
                                        <p:attrNameLst>
                                          <p:attrName>style.visibility</p:attrName>
                                        </p:attrNameLst>
                                      </p:cBhvr>
                                      <p:to>
                                        <p:strVal val="visible"/>
                                      </p:to>
                                    </p:set>
                                    <p:animEffect transition="in" filter="slide(fromBottom)">
                                      <p:cBhvr>
                                        <p:cTn id="36" dur="500"/>
                                        <p:tgtEl>
                                          <p:spTgt spid="95299"/>
                                        </p:tgtEl>
                                      </p:cBhvr>
                                    </p:animEffect>
                                  </p:childTnLst>
                                </p:cTn>
                              </p:par>
                            </p:childTnLst>
                          </p:cTn>
                        </p:par>
                        <p:par>
                          <p:cTn id="37" fill="hold">
                            <p:stCondLst>
                              <p:cond delay="1500"/>
                            </p:stCondLst>
                            <p:childTnLst>
                              <p:par>
                                <p:cTn id="38" presetID="9" presetClass="entr" presetSubtype="0"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xit" presetSubtype="1" fill="hold" grpId="1" nodeType="clickEffect">
                                  <p:stCondLst>
                                    <p:cond delay="0"/>
                                  </p:stCondLst>
                                  <p:childTnLst>
                                    <p:animEffect transition="out" filter="slide(fromTop)">
                                      <p:cBhvr>
                                        <p:cTn id="47" dur="500"/>
                                        <p:tgtEl>
                                          <p:spTgt spid="95299"/>
                                        </p:tgtEl>
                                      </p:cBhvr>
                                    </p:animEffect>
                                    <p:set>
                                      <p:cBhvr>
                                        <p:cTn id="48" dur="1" fill="hold">
                                          <p:stCondLst>
                                            <p:cond delay="499"/>
                                          </p:stCondLst>
                                        </p:cTn>
                                        <p:tgtEl>
                                          <p:spTgt spid="95299"/>
                                        </p:tgtEl>
                                        <p:attrNameLst>
                                          <p:attrName>style.visibility</p:attrName>
                                        </p:attrNameLst>
                                      </p:cBhvr>
                                      <p:to>
                                        <p:strVal val="hidden"/>
                                      </p:to>
                                    </p:set>
                                  </p:childTnLst>
                                </p:cTn>
                              </p:par>
                            </p:childTnLst>
                          </p:cTn>
                        </p:par>
                        <p:par>
                          <p:cTn id="49" fill="hold">
                            <p:stCondLst>
                              <p:cond delay="500"/>
                            </p:stCondLst>
                            <p:childTnLst>
                              <p:par>
                                <p:cTn id="50" presetID="12" presetClass="entr" presetSubtype="4" fill="hold" grpId="0" nodeType="afterEffect">
                                  <p:stCondLst>
                                    <p:cond delay="0"/>
                                  </p:stCondLst>
                                  <p:childTnLst>
                                    <p:set>
                                      <p:cBhvr>
                                        <p:cTn id="51" dur="1" fill="hold">
                                          <p:stCondLst>
                                            <p:cond delay="0"/>
                                          </p:stCondLst>
                                        </p:cTn>
                                        <p:tgtEl>
                                          <p:spTgt spid="95300"/>
                                        </p:tgtEl>
                                        <p:attrNameLst>
                                          <p:attrName>style.visibility</p:attrName>
                                        </p:attrNameLst>
                                      </p:cBhvr>
                                      <p:to>
                                        <p:strVal val="visible"/>
                                      </p:to>
                                    </p:set>
                                    <p:animEffect transition="in" filter="slide(fromBottom)">
                                      <p:cBhvr>
                                        <p:cTn id="52" dur="500"/>
                                        <p:tgtEl>
                                          <p:spTgt spid="95300"/>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500"/>
                                        <p:tgtEl>
                                          <p:spTgt spid="15"/>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500"/>
                                        <p:tgtEl>
                                          <p:spTgt spid="14"/>
                                        </p:tgtEl>
                                      </p:cBhvr>
                                    </p:animEffect>
                                  </p:childTnLst>
                                </p:cTn>
                              </p:par>
                            </p:childTnLst>
                          </p:cTn>
                        </p:par>
                        <p:par>
                          <p:cTn id="61" fill="hold">
                            <p:stCondLst>
                              <p:cond delay="2000"/>
                            </p:stCondLst>
                            <p:childTnLst>
                              <p:par>
                                <p:cTn id="62" presetID="22" presetClass="entr" presetSubtype="8"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childTnLst>
                          </p:cTn>
                        </p:par>
                        <p:par>
                          <p:cTn id="65" fill="hold">
                            <p:stCondLst>
                              <p:cond delay="2500"/>
                            </p:stCondLst>
                            <p:childTnLst>
                              <p:par>
                                <p:cTn id="66" presetID="22" presetClass="entr" presetSubtype="8"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par>
                          <p:cTn id="69" fill="hold">
                            <p:stCondLst>
                              <p:cond delay="3000"/>
                            </p:stCondLst>
                            <p:childTnLst>
                              <p:par>
                                <p:cTn id="70" presetID="22" presetClass="entr" presetSubtype="8" fill="hold"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left)">
                                      <p:cBhvr>
                                        <p:cTn id="72" dur="500"/>
                                        <p:tgtEl>
                                          <p:spTgt spid="20"/>
                                        </p:tgtEl>
                                      </p:cBhvr>
                                    </p:animEffect>
                                  </p:childTnLst>
                                </p:cTn>
                              </p:par>
                            </p:childTnLst>
                          </p:cTn>
                        </p:par>
                        <p:par>
                          <p:cTn id="73" fill="hold">
                            <p:stCondLst>
                              <p:cond delay="3500"/>
                            </p:stCondLst>
                            <p:childTnLst>
                              <p:par>
                                <p:cTn id="74" presetID="22" presetClass="entr" presetSubtype="8"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left)">
                                      <p:cBhvr>
                                        <p:cTn id="76" dur="500"/>
                                        <p:tgtEl>
                                          <p:spTgt spid="21"/>
                                        </p:tgtEl>
                                      </p:cBhvr>
                                    </p:animEffect>
                                  </p:childTnLst>
                                </p:cTn>
                              </p:par>
                            </p:childTnLst>
                          </p:cTn>
                        </p:par>
                        <p:par>
                          <p:cTn id="77" fill="hold">
                            <p:stCondLst>
                              <p:cond delay="4000"/>
                            </p:stCondLst>
                            <p:childTnLst>
                              <p:par>
                                <p:cTn id="78" presetID="22" presetClass="entr" presetSubtype="8" fill="hold"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ipe(left)">
                                      <p:cBhvr>
                                        <p:cTn id="80" dur="500"/>
                                        <p:tgtEl>
                                          <p:spTgt spid="22"/>
                                        </p:tgtEl>
                                      </p:cBhvr>
                                    </p:animEffect>
                                  </p:childTnLst>
                                </p:cTn>
                              </p:par>
                            </p:childTnLst>
                          </p:cTn>
                        </p:par>
                        <p:par>
                          <p:cTn id="81" fill="hold">
                            <p:stCondLst>
                              <p:cond delay="4500"/>
                            </p:stCondLst>
                            <p:childTnLst>
                              <p:par>
                                <p:cTn id="82" presetID="22" presetClass="entr" presetSubtype="8" fill="hold" nodeType="after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wipe(left)">
                                      <p:cBhvr>
                                        <p:cTn id="84" dur="500"/>
                                        <p:tgtEl>
                                          <p:spTgt spid="23"/>
                                        </p:tgtEl>
                                      </p:cBhvr>
                                    </p:animEffect>
                                  </p:childTnLst>
                                </p:cTn>
                              </p:par>
                            </p:childTnLst>
                          </p:cTn>
                        </p:par>
                        <p:par>
                          <p:cTn id="85" fill="hold">
                            <p:stCondLst>
                              <p:cond delay="5000"/>
                            </p:stCondLst>
                            <p:childTnLst>
                              <p:par>
                                <p:cTn id="86" presetID="22" presetClass="entr" presetSubtype="8" fill="hold" nodeType="after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wipe(left)">
                                      <p:cBhvr>
                                        <p:cTn id="88" dur="500"/>
                                        <p:tgtEl>
                                          <p:spTgt spid="24"/>
                                        </p:tgtEl>
                                      </p:cBhvr>
                                    </p:animEffect>
                                  </p:childTnLst>
                                </p:cTn>
                              </p:par>
                            </p:childTnLst>
                          </p:cTn>
                        </p:par>
                        <p:par>
                          <p:cTn id="89" fill="hold">
                            <p:stCondLst>
                              <p:cond delay="5500"/>
                            </p:stCondLst>
                            <p:childTnLst>
                              <p:par>
                                <p:cTn id="90" presetID="22" presetClass="entr" presetSubtype="8" fill="hold" nodeType="after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wipe(left)">
                                      <p:cBhvr>
                                        <p:cTn id="92" dur="500"/>
                                        <p:tgtEl>
                                          <p:spTgt spid="25"/>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xit" presetSubtype="1" fill="hold" grpId="1" nodeType="clickEffect">
                                  <p:stCondLst>
                                    <p:cond delay="0"/>
                                  </p:stCondLst>
                                  <p:childTnLst>
                                    <p:animEffect transition="out" filter="slide(fromTop)">
                                      <p:cBhvr>
                                        <p:cTn id="96" dur="500"/>
                                        <p:tgtEl>
                                          <p:spTgt spid="95300"/>
                                        </p:tgtEl>
                                      </p:cBhvr>
                                    </p:animEffect>
                                    <p:set>
                                      <p:cBhvr>
                                        <p:cTn id="97" dur="1" fill="hold">
                                          <p:stCondLst>
                                            <p:cond delay="499"/>
                                          </p:stCondLst>
                                        </p:cTn>
                                        <p:tgtEl>
                                          <p:spTgt spid="95300"/>
                                        </p:tgtEl>
                                        <p:attrNameLst>
                                          <p:attrName>style.visibility</p:attrName>
                                        </p:attrNameLst>
                                      </p:cBhvr>
                                      <p:to>
                                        <p:strVal val="hidden"/>
                                      </p:to>
                                    </p:set>
                                  </p:childTnLst>
                                </p:cTn>
                              </p:par>
                            </p:childTnLst>
                          </p:cTn>
                        </p:par>
                        <p:par>
                          <p:cTn id="98" fill="hold">
                            <p:stCondLst>
                              <p:cond delay="500"/>
                            </p:stCondLst>
                            <p:childTnLst>
                              <p:par>
                                <p:cTn id="99" presetID="12" presetClass="entr" presetSubtype="4" fill="hold" grpId="0" nodeType="afterEffect">
                                  <p:stCondLst>
                                    <p:cond delay="0"/>
                                  </p:stCondLst>
                                  <p:childTnLst>
                                    <p:set>
                                      <p:cBhvr>
                                        <p:cTn id="100" dur="1" fill="hold">
                                          <p:stCondLst>
                                            <p:cond delay="0"/>
                                          </p:stCondLst>
                                        </p:cTn>
                                        <p:tgtEl>
                                          <p:spTgt spid="95302"/>
                                        </p:tgtEl>
                                        <p:attrNameLst>
                                          <p:attrName>style.visibility</p:attrName>
                                        </p:attrNameLst>
                                      </p:cBhvr>
                                      <p:to>
                                        <p:strVal val="visible"/>
                                      </p:to>
                                    </p:set>
                                    <p:animEffect transition="in" filter="slide(fromBottom)">
                                      <p:cBhvr>
                                        <p:cTn id="101" dur="500"/>
                                        <p:tgtEl>
                                          <p:spTgt spid="95302"/>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95331"/>
                                        </p:tgtEl>
                                        <p:attrNameLst>
                                          <p:attrName>style.visibility</p:attrName>
                                        </p:attrNameLst>
                                      </p:cBhvr>
                                      <p:to>
                                        <p:strVal val="visible"/>
                                      </p:to>
                                    </p:set>
                                    <p:animEffect transition="in" filter="wipe(left)">
                                      <p:cBhvr>
                                        <p:cTn id="105" dur="500"/>
                                        <p:tgtEl>
                                          <p:spTgt spid="95331"/>
                                        </p:tgtEl>
                                      </p:cBhvr>
                                    </p:animEffect>
                                  </p:childTnLst>
                                </p:cTn>
                              </p:par>
                              <p:par>
                                <p:cTn id="106" presetID="7" presetClass="emph" presetSubtype="2" fill="hold" nodeType="withEffect">
                                  <p:stCondLst>
                                    <p:cond delay="0"/>
                                  </p:stCondLst>
                                  <p:childTnLst>
                                    <p:animClr clrSpc="rgb" dir="cw">
                                      <p:cBhvr>
                                        <p:cTn id="107" dur="1000" fill="hold"/>
                                        <p:tgtEl>
                                          <p:spTgt spid="95331"/>
                                        </p:tgtEl>
                                        <p:attrNameLst>
                                          <p:attrName>stroke.color</p:attrName>
                                        </p:attrNameLst>
                                      </p:cBhvr>
                                      <p:to>
                                        <a:schemeClr val="tx1"/>
                                      </p:to>
                                    </p:animClr>
                                    <p:set>
                                      <p:cBhvr>
                                        <p:cTn id="108" dur="1000" fill="hold"/>
                                        <p:tgtEl>
                                          <p:spTgt spid="95331"/>
                                        </p:tgtEl>
                                        <p:attrNameLst>
                                          <p:attrName>stroke.on</p:attrName>
                                        </p:attrNameLst>
                                      </p:cBhvr>
                                      <p:to>
                                        <p:strVal val="true"/>
                                      </p:to>
                                    </p:set>
                                  </p:childTnLst>
                                </p:cTn>
                              </p:par>
                            </p:childTnLst>
                          </p:cTn>
                        </p:par>
                        <p:par>
                          <p:cTn id="109" fill="hold">
                            <p:stCondLst>
                              <p:cond delay="2000"/>
                            </p:stCondLst>
                            <p:childTnLst>
                              <p:par>
                                <p:cTn id="110" presetID="22" presetClass="entr" presetSubtype="8" fill="hold" nodeType="afterEffect">
                                  <p:stCondLst>
                                    <p:cond delay="0"/>
                                  </p:stCondLst>
                                  <p:childTnLst>
                                    <p:set>
                                      <p:cBhvr>
                                        <p:cTn id="111" dur="1" fill="hold">
                                          <p:stCondLst>
                                            <p:cond delay="0"/>
                                          </p:stCondLst>
                                        </p:cTn>
                                        <p:tgtEl>
                                          <p:spTgt spid="95332"/>
                                        </p:tgtEl>
                                        <p:attrNameLst>
                                          <p:attrName>style.visibility</p:attrName>
                                        </p:attrNameLst>
                                      </p:cBhvr>
                                      <p:to>
                                        <p:strVal val="visible"/>
                                      </p:to>
                                    </p:set>
                                    <p:animEffect transition="in" filter="wipe(left)">
                                      <p:cBhvr>
                                        <p:cTn id="112" dur="500"/>
                                        <p:tgtEl>
                                          <p:spTgt spid="95332"/>
                                        </p:tgtEl>
                                      </p:cBhvr>
                                    </p:animEffect>
                                  </p:childTnLst>
                                </p:cTn>
                              </p:par>
                            </p:childTnLst>
                          </p:cTn>
                        </p:par>
                      </p:childTnLst>
                    </p:cTn>
                  </p:par>
                  <p:par>
                    <p:cTn id="113" fill="hold">
                      <p:stCondLst>
                        <p:cond delay="indefinite"/>
                      </p:stCondLst>
                      <p:childTnLst>
                        <p:par>
                          <p:cTn id="114" fill="hold">
                            <p:stCondLst>
                              <p:cond delay="0"/>
                            </p:stCondLst>
                            <p:childTnLst>
                              <p:par>
                                <p:cTn id="115" presetID="12" presetClass="exit" presetSubtype="1" fill="hold" grpId="1" nodeType="clickEffect">
                                  <p:stCondLst>
                                    <p:cond delay="0"/>
                                  </p:stCondLst>
                                  <p:childTnLst>
                                    <p:animEffect transition="out" filter="slide(fromTop)">
                                      <p:cBhvr>
                                        <p:cTn id="116" dur="500"/>
                                        <p:tgtEl>
                                          <p:spTgt spid="95302"/>
                                        </p:tgtEl>
                                      </p:cBhvr>
                                    </p:animEffect>
                                    <p:set>
                                      <p:cBhvr>
                                        <p:cTn id="117" dur="1" fill="hold">
                                          <p:stCondLst>
                                            <p:cond delay="499"/>
                                          </p:stCondLst>
                                        </p:cTn>
                                        <p:tgtEl>
                                          <p:spTgt spid="95302"/>
                                        </p:tgtEl>
                                        <p:attrNameLst>
                                          <p:attrName>style.visibility</p:attrName>
                                        </p:attrNameLst>
                                      </p:cBhvr>
                                      <p:to>
                                        <p:strVal val="hidden"/>
                                      </p:to>
                                    </p:set>
                                  </p:childTnLst>
                                </p:cTn>
                              </p:par>
                              <p:par>
                                <p:cTn id="118" presetID="7" presetClass="emph" presetSubtype="2" fill="hold" nodeType="withEffect">
                                  <p:stCondLst>
                                    <p:cond delay="0"/>
                                  </p:stCondLst>
                                  <p:childTnLst>
                                    <p:animClr clrSpc="rgb" dir="cw">
                                      <p:cBhvr>
                                        <p:cTn id="119" dur="1000" fill="hold"/>
                                        <p:tgtEl>
                                          <p:spTgt spid="95332"/>
                                        </p:tgtEl>
                                        <p:attrNameLst>
                                          <p:attrName>stroke.color</p:attrName>
                                        </p:attrNameLst>
                                      </p:cBhvr>
                                      <p:to>
                                        <a:schemeClr val="tx1"/>
                                      </p:to>
                                    </p:animClr>
                                    <p:set>
                                      <p:cBhvr>
                                        <p:cTn id="120" dur="1000" fill="hold"/>
                                        <p:tgtEl>
                                          <p:spTgt spid="95332"/>
                                        </p:tgtEl>
                                        <p:attrNameLst>
                                          <p:attrName>stroke.on</p:attrName>
                                        </p:attrNameLst>
                                      </p:cBhvr>
                                      <p:to>
                                        <p:strVal val="true"/>
                                      </p:to>
                                    </p:set>
                                  </p:childTnLst>
                                </p:cTn>
                              </p:par>
                            </p:childTnLst>
                          </p:cTn>
                        </p:par>
                        <p:par>
                          <p:cTn id="121" fill="hold">
                            <p:stCondLst>
                              <p:cond delay="1000"/>
                            </p:stCondLst>
                            <p:childTnLst>
                              <p:par>
                                <p:cTn id="122" presetID="22" presetClass="entr" presetSubtype="8" fill="hold" grpId="0" nodeType="afterEffect">
                                  <p:stCondLst>
                                    <p:cond delay="0"/>
                                  </p:stCondLst>
                                  <p:childTnLst>
                                    <p:set>
                                      <p:cBhvr>
                                        <p:cTn id="123" dur="1" fill="hold">
                                          <p:stCondLst>
                                            <p:cond delay="0"/>
                                          </p:stCondLst>
                                        </p:cTn>
                                        <p:tgtEl>
                                          <p:spTgt spid="95333"/>
                                        </p:tgtEl>
                                        <p:attrNameLst>
                                          <p:attrName>style.visibility</p:attrName>
                                        </p:attrNameLst>
                                      </p:cBhvr>
                                      <p:to>
                                        <p:strVal val="visible"/>
                                      </p:to>
                                    </p:set>
                                    <p:animEffect transition="in" filter="wipe(left)">
                                      <p:cBhvr>
                                        <p:cTn id="124" dur="500"/>
                                        <p:tgtEl>
                                          <p:spTgt spid="95333"/>
                                        </p:tgtEl>
                                      </p:cBhvr>
                                    </p:animEffect>
                                  </p:childTnLst>
                                </p:cTn>
                              </p:par>
                            </p:childTnLst>
                          </p:cTn>
                        </p:par>
                        <p:par>
                          <p:cTn id="125" fill="hold">
                            <p:stCondLst>
                              <p:cond delay="1500"/>
                            </p:stCondLst>
                            <p:childTnLst>
                              <p:par>
                                <p:cTn id="126" presetID="22" presetClass="exit" presetSubtype="4" fill="hold" nodeType="afterEffect">
                                  <p:stCondLst>
                                    <p:cond delay="0"/>
                                  </p:stCondLst>
                                  <p:childTnLst>
                                    <p:animEffect transition="out" filter="wipe(down)">
                                      <p:cBhvr>
                                        <p:cTn id="127" dur="500"/>
                                        <p:tgtEl>
                                          <p:spTgt spid="95331"/>
                                        </p:tgtEl>
                                      </p:cBhvr>
                                    </p:animEffect>
                                    <p:set>
                                      <p:cBhvr>
                                        <p:cTn id="128" dur="1" fill="hold">
                                          <p:stCondLst>
                                            <p:cond delay="499"/>
                                          </p:stCondLst>
                                        </p:cTn>
                                        <p:tgtEl>
                                          <p:spTgt spid="95331"/>
                                        </p:tgtEl>
                                        <p:attrNameLst>
                                          <p:attrName>style.visibility</p:attrName>
                                        </p:attrNameLst>
                                      </p:cBhvr>
                                      <p:to>
                                        <p:strVal val="hidden"/>
                                      </p:to>
                                    </p:set>
                                  </p:childTnLst>
                                </p:cTn>
                              </p:par>
                            </p:childTnLst>
                          </p:cTn>
                        </p:par>
                        <p:par>
                          <p:cTn id="129" fill="hold">
                            <p:stCondLst>
                              <p:cond delay="2000"/>
                            </p:stCondLst>
                            <p:childTnLst>
                              <p:par>
                                <p:cTn id="130" presetID="22" presetClass="entr" presetSubtype="8" fill="hold" nodeType="afterEffect">
                                  <p:stCondLst>
                                    <p:cond delay="0"/>
                                  </p:stCondLst>
                                  <p:childTnLst>
                                    <p:set>
                                      <p:cBhvr>
                                        <p:cTn id="131" dur="1" fill="hold">
                                          <p:stCondLst>
                                            <p:cond delay="0"/>
                                          </p:stCondLst>
                                        </p:cTn>
                                        <p:tgtEl>
                                          <p:spTgt spid="95334"/>
                                        </p:tgtEl>
                                        <p:attrNameLst>
                                          <p:attrName>style.visibility</p:attrName>
                                        </p:attrNameLst>
                                      </p:cBhvr>
                                      <p:to>
                                        <p:strVal val="visible"/>
                                      </p:to>
                                    </p:set>
                                    <p:animEffect transition="in" filter="wipe(left)">
                                      <p:cBhvr>
                                        <p:cTn id="132" dur="500"/>
                                        <p:tgtEl>
                                          <p:spTgt spid="95334"/>
                                        </p:tgtEl>
                                      </p:cBhvr>
                                    </p:animEffect>
                                  </p:childTnLst>
                                </p:cTn>
                              </p:par>
                              <p:par>
                                <p:cTn id="133" presetID="7" presetClass="emph" presetSubtype="2" fill="hold" nodeType="withEffect">
                                  <p:stCondLst>
                                    <p:cond delay="0"/>
                                  </p:stCondLst>
                                  <p:childTnLst>
                                    <p:animClr clrSpc="rgb" dir="cw">
                                      <p:cBhvr>
                                        <p:cTn id="134" dur="1000" fill="hold"/>
                                        <p:tgtEl>
                                          <p:spTgt spid="95334"/>
                                        </p:tgtEl>
                                        <p:attrNameLst>
                                          <p:attrName>stroke.color</p:attrName>
                                        </p:attrNameLst>
                                      </p:cBhvr>
                                      <p:to>
                                        <a:schemeClr val="tx1"/>
                                      </p:to>
                                    </p:animClr>
                                    <p:set>
                                      <p:cBhvr>
                                        <p:cTn id="135" dur="1000" fill="hold"/>
                                        <p:tgtEl>
                                          <p:spTgt spid="95334"/>
                                        </p:tgtEl>
                                        <p:attrNameLst>
                                          <p:attrName>stroke.on</p:attrName>
                                        </p:attrNameLst>
                                      </p:cBhvr>
                                      <p:to>
                                        <p:strVal val="true"/>
                                      </p:to>
                                    </p:set>
                                  </p:childTnLst>
                                </p:cTn>
                              </p:par>
                            </p:childTnLst>
                          </p:cTn>
                        </p:par>
                        <p:par>
                          <p:cTn id="136" fill="hold">
                            <p:stCondLst>
                              <p:cond delay="3000"/>
                            </p:stCondLst>
                            <p:childTnLst>
                              <p:par>
                                <p:cTn id="137" presetID="22" presetClass="exit" presetSubtype="4" fill="hold" nodeType="afterEffect">
                                  <p:stCondLst>
                                    <p:cond delay="0"/>
                                  </p:stCondLst>
                                  <p:childTnLst>
                                    <p:animEffect transition="out" filter="wipe(down)">
                                      <p:cBhvr>
                                        <p:cTn id="138" dur="500"/>
                                        <p:tgtEl>
                                          <p:spTgt spid="95332"/>
                                        </p:tgtEl>
                                      </p:cBhvr>
                                    </p:animEffect>
                                    <p:set>
                                      <p:cBhvr>
                                        <p:cTn id="139" dur="1" fill="hold">
                                          <p:stCondLst>
                                            <p:cond delay="499"/>
                                          </p:stCondLst>
                                        </p:cTn>
                                        <p:tgtEl>
                                          <p:spTgt spid="95332"/>
                                        </p:tgtEl>
                                        <p:attrNameLst>
                                          <p:attrName>style.visibility</p:attrName>
                                        </p:attrNameLst>
                                      </p:cBhvr>
                                      <p:to>
                                        <p:strVal val="hidden"/>
                                      </p:to>
                                    </p:set>
                                  </p:childTnLst>
                                </p:cTn>
                              </p:par>
                            </p:childTnLst>
                          </p:cTn>
                        </p:par>
                        <p:par>
                          <p:cTn id="140" fill="hold">
                            <p:stCondLst>
                              <p:cond delay="3500"/>
                            </p:stCondLst>
                            <p:childTnLst>
                              <p:par>
                                <p:cTn id="141" presetID="22" presetClass="entr" presetSubtype="8" fill="hold" nodeType="afterEffect">
                                  <p:stCondLst>
                                    <p:cond delay="0"/>
                                  </p:stCondLst>
                                  <p:childTnLst>
                                    <p:set>
                                      <p:cBhvr>
                                        <p:cTn id="142" dur="1" fill="hold">
                                          <p:stCondLst>
                                            <p:cond delay="0"/>
                                          </p:stCondLst>
                                        </p:cTn>
                                        <p:tgtEl>
                                          <p:spTgt spid="95335"/>
                                        </p:tgtEl>
                                        <p:attrNameLst>
                                          <p:attrName>style.visibility</p:attrName>
                                        </p:attrNameLst>
                                      </p:cBhvr>
                                      <p:to>
                                        <p:strVal val="visible"/>
                                      </p:to>
                                    </p:set>
                                    <p:animEffect transition="in" filter="wipe(left)">
                                      <p:cBhvr>
                                        <p:cTn id="143" dur="500"/>
                                        <p:tgtEl>
                                          <p:spTgt spid="95335"/>
                                        </p:tgtEl>
                                      </p:cBhvr>
                                    </p:animEffect>
                                  </p:childTnLst>
                                </p:cTn>
                              </p:par>
                              <p:par>
                                <p:cTn id="144" presetID="7" presetClass="emph" presetSubtype="2" fill="hold" nodeType="withEffect">
                                  <p:stCondLst>
                                    <p:cond delay="0"/>
                                  </p:stCondLst>
                                  <p:childTnLst>
                                    <p:animClr clrSpc="rgb" dir="cw">
                                      <p:cBhvr>
                                        <p:cTn id="145" dur="1000" fill="hold"/>
                                        <p:tgtEl>
                                          <p:spTgt spid="95335"/>
                                        </p:tgtEl>
                                        <p:attrNameLst>
                                          <p:attrName>stroke.color</p:attrName>
                                        </p:attrNameLst>
                                      </p:cBhvr>
                                      <p:to>
                                        <a:schemeClr val="tx1"/>
                                      </p:to>
                                    </p:animClr>
                                    <p:set>
                                      <p:cBhvr>
                                        <p:cTn id="146" dur="1000" fill="hold"/>
                                        <p:tgtEl>
                                          <p:spTgt spid="95335"/>
                                        </p:tgtEl>
                                        <p:attrNameLst>
                                          <p:attrName>stroke.on</p:attrName>
                                        </p:attrNameLst>
                                      </p:cBhvr>
                                      <p:to>
                                        <p:strVal val="true"/>
                                      </p:to>
                                    </p:set>
                                  </p:childTnLst>
                                </p:cTn>
                              </p:par>
                            </p:childTnLst>
                          </p:cTn>
                        </p:par>
                        <p:par>
                          <p:cTn id="147" fill="hold">
                            <p:stCondLst>
                              <p:cond delay="4500"/>
                            </p:stCondLst>
                            <p:childTnLst>
                              <p:par>
                                <p:cTn id="148" presetID="22" presetClass="entr" presetSubtype="8" fill="hold" grpId="0" nodeType="afterEffect">
                                  <p:stCondLst>
                                    <p:cond delay="0"/>
                                  </p:stCondLst>
                                  <p:childTnLst>
                                    <p:set>
                                      <p:cBhvr>
                                        <p:cTn id="149" dur="1" fill="hold">
                                          <p:stCondLst>
                                            <p:cond delay="0"/>
                                          </p:stCondLst>
                                        </p:cTn>
                                        <p:tgtEl>
                                          <p:spTgt spid="95341"/>
                                        </p:tgtEl>
                                        <p:attrNameLst>
                                          <p:attrName>style.visibility</p:attrName>
                                        </p:attrNameLst>
                                      </p:cBhvr>
                                      <p:to>
                                        <p:strVal val="visible"/>
                                      </p:to>
                                    </p:set>
                                    <p:animEffect transition="in" filter="wipe(left)">
                                      <p:cBhvr>
                                        <p:cTn id="150" dur="500"/>
                                        <p:tgtEl>
                                          <p:spTgt spid="95341"/>
                                        </p:tgtEl>
                                      </p:cBhvr>
                                    </p:animEffect>
                                  </p:childTnLst>
                                </p:cTn>
                              </p:par>
                            </p:childTnLst>
                          </p:cTn>
                        </p:par>
                        <p:par>
                          <p:cTn id="151" fill="hold">
                            <p:stCondLst>
                              <p:cond delay="5000"/>
                            </p:stCondLst>
                            <p:childTnLst>
                              <p:par>
                                <p:cTn id="152" presetID="22" presetClass="exit" presetSubtype="4" fill="hold" nodeType="afterEffect">
                                  <p:stCondLst>
                                    <p:cond delay="0"/>
                                  </p:stCondLst>
                                  <p:childTnLst>
                                    <p:animEffect transition="out" filter="wipe(down)">
                                      <p:cBhvr>
                                        <p:cTn id="153" dur="500"/>
                                        <p:tgtEl>
                                          <p:spTgt spid="95334"/>
                                        </p:tgtEl>
                                      </p:cBhvr>
                                    </p:animEffect>
                                    <p:set>
                                      <p:cBhvr>
                                        <p:cTn id="154" dur="1" fill="hold">
                                          <p:stCondLst>
                                            <p:cond delay="499"/>
                                          </p:stCondLst>
                                        </p:cTn>
                                        <p:tgtEl>
                                          <p:spTgt spid="95334"/>
                                        </p:tgtEl>
                                        <p:attrNameLst>
                                          <p:attrName>style.visibility</p:attrName>
                                        </p:attrNameLst>
                                      </p:cBhvr>
                                      <p:to>
                                        <p:strVal val="hidden"/>
                                      </p:to>
                                    </p:set>
                                  </p:childTnLst>
                                </p:cTn>
                              </p:par>
                            </p:childTnLst>
                          </p:cTn>
                        </p:par>
                        <p:par>
                          <p:cTn id="155" fill="hold">
                            <p:stCondLst>
                              <p:cond delay="5500"/>
                            </p:stCondLst>
                            <p:childTnLst>
                              <p:par>
                                <p:cTn id="156" presetID="22" presetClass="entr" presetSubtype="8" fill="hold" nodeType="afterEffect">
                                  <p:stCondLst>
                                    <p:cond delay="0"/>
                                  </p:stCondLst>
                                  <p:childTnLst>
                                    <p:set>
                                      <p:cBhvr>
                                        <p:cTn id="157" dur="1" fill="hold">
                                          <p:stCondLst>
                                            <p:cond delay="0"/>
                                          </p:stCondLst>
                                        </p:cTn>
                                        <p:tgtEl>
                                          <p:spTgt spid="95342"/>
                                        </p:tgtEl>
                                        <p:attrNameLst>
                                          <p:attrName>style.visibility</p:attrName>
                                        </p:attrNameLst>
                                      </p:cBhvr>
                                      <p:to>
                                        <p:strVal val="visible"/>
                                      </p:to>
                                    </p:set>
                                    <p:animEffect transition="in" filter="wipe(left)">
                                      <p:cBhvr>
                                        <p:cTn id="158" dur="500"/>
                                        <p:tgtEl>
                                          <p:spTgt spid="95342"/>
                                        </p:tgtEl>
                                      </p:cBhvr>
                                    </p:animEffect>
                                  </p:childTnLst>
                                </p:cTn>
                              </p:par>
                              <p:par>
                                <p:cTn id="159" presetID="7" presetClass="emph" presetSubtype="2" fill="hold" nodeType="withEffect">
                                  <p:stCondLst>
                                    <p:cond delay="0"/>
                                  </p:stCondLst>
                                  <p:childTnLst>
                                    <p:animClr clrSpc="rgb" dir="cw">
                                      <p:cBhvr>
                                        <p:cTn id="160" dur="1000" fill="hold"/>
                                        <p:tgtEl>
                                          <p:spTgt spid="95342"/>
                                        </p:tgtEl>
                                        <p:attrNameLst>
                                          <p:attrName>stroke.color</p:attrName>
                                        </p:attrNameLst>
                                      </p:cBhvr>
                                      <p:to>
                                        <a:schemeClr val="tx1"/>
                                      </p:to>
                                    </p:animClr>
                                    <p:set>
                                      <p:cBhvr>
                                        <p:cTn id="161" dur="1000" fill="hold"/>
                                        <p:tgtEl>
                                          <p:spTgt spid="95342"/>
                                        </p:tgtEl>
                                        <p:attrNameLst>
                                          <p:attrName>stroke.on</p:attrName>
                                        </p:attrNameLst>
                                      </p:cBhvr>
                                      <p:to>
                                        <p:strVal val="true"/>
                                      </p:to>
                                    </p:set>
                                  </p:childTnLst>
                                </p:cTn>
                              </p:par>
                            </p:childTnLst>
                          </p:cTn>
                        </p:par>
                        <p:par>
                          <p:cTn id="162" fill="hold">
                            <p:stCondLst>
                              <p:cond delay="6500"/>
                            </p:stCondLst>
                            <p:childTnLst>
                              <p:par>
                                <p:cTn id="163" presetID="22" presetClass="exit" presetSubtype="4" fill="hold" nodeType="afterEffect">
                                  <p:stCondLst>
                                    <p:cond delay="0"/>
                                  </p:stCondLst>
                                  <p:childTnLst>
                                    <p:animEffect transition="out" filter="wipe(down)">
                                      <p:cBhvr>
                                        <p:cTn id="164" dur="500"/>
                                        <p:tgtEl>
                                          <p:spTgt spid="95335"/>
                                        </p:tgtEl>
                                      </p:cBhvr>
                                    </p:animEffect>
                                    <p:set>
                                      <p:cBhvr>
                                        <p:cTn id="165" dur="1" fill="hold">
                                          <p:stCondLst>
                                            <p:cond delay="499"/>
                                          </p:stCondLst>
                                        </p:cTn>
                                        <p:tgtEl>
                                          <p:spTgt spid="95335"/>
                                        </p:tgtEl>
                                        <p:attrNameLst>
                                          <p:attrName>style.visibility</p:attrName>
                                        </p:attrNameLst>
                                      </p:cBhvr>
                                      <p:to>
                                        <p:strVal val="hidden"/>
                                      </p:to>
                                    </p:set>
                                  </p:childTnLst>
                                </p:cTn>
                              </p:par>
                            </p:childTnLst>
                          </p:cTn>
                        </p:par>
                        <p:par>
                          <p:cTn id="166" fill="hold">
                            <p:stCondLst>
                              <p:cond delay="7000"/>
                            </p:stCondLst>
                            <p:childTnLst>
                              <p:par>
                                <p:cTn id="167" presetID="22" presetClass="entr" presetSubtype="8" fill="hold" nodeType="afterEffect">
                                  <p:stCondLst>
                                    <p:cond delay="0"/>
                                  </p:stCondLst>
                                  <p:childTnLst>
                                    <p:set>
                                      <p:cBhvr>
                                        <p:cTn id="168" dur="1" fill="hold">
                                          <p:stCondLst>
                                            <p:cond delay="0"/>
                                          </p:stCondLst>
                                        </p:cTn>
                                        <p:tgtEl>
                                          <p:spTgt spid="95336"/>
                                        </p:tgtEl>
                                        <p:attrNameLst>
                                          <p:attrName>style.visibility</p:attrName>
                                        </p:attrNameLst>
                                      </p:cBhvr>
                                      <p:to>
                                        <p:strVal val="visible"/>
                                      </p:to>
                                    </p:set>
                                    <p:animEffect transition="in" filter="wipe(left)">
                                      <p:cBhvr>
                                        <p:cTn id="169" dur="500"/>
                                        <p:tgtEl>
                                          <p:spTgt spid="95336"/>
                                        </p:tgtEl>
                                      </p:cBhvr>
                                    </p:animEffect>
                                  </p:childTnLst>
                                </p:cTn>
                              </p:par>
                              <p:par>
                                <p:cTn id="170" presetID="7" presetClass="emph" presetSubtype="2" fill="hold" nodeType="withEffect">
                                  <p:stCondLst>
                                    <p:cond delay="0"/>
                                  </p:stCondLst>
                                  <p:childTnLst>
                                    <p:animClr clrSpc="rgb" dir="cw">
                                      <p:cBhvr>
                                        <p:cTn id="171" dur="1000" fill="hold"/>
                                        <p:tgtEl>
                                          <p:spTgt spid="95336"/>
                                        </p:tgtEl>
                                        <p:attrNameLst>
                                          <p:attrName>stroke.color</p:attrName>
                                        </p:attrNameLst>
                                      </p:cBhvr>
                                      <p:to>
                                        <a:schemeClr val="tx1"/>
                                      </p:to>
                                    </p:animClr>
                                    <p:set>
                                      <p:cBhvr>
                                        <p:cTn id="172" dur="1000" fill="hold"/>
                                        <p:tgtEl>
                                          <p:spTgt spid="95336"/>
                                        </p:tgtEl>
                                        <p:attrNameLst>
                                          <p:attrName>stroke.on</p:attrName>
                                        </p:attrNameLst>
                                      </p:cBhvr>
                                      <p:to>
                                        <p:strVal val="true"/>
                                      </p:to>
                                    </p:set>
                                  </p:childTnLst>
                                </p:cTn>
                              </p:par>
                            </p:childTnLst>
                          </p:cTn>
                        </p:par>
                        <p:par>
                          <p:cTn id="173" fill="hold">
                            <p:stCondLst>
                              <p:cond delay="8000"/>
                            </p:stCondLst>
                            <p:childTnLst>
                              <p:par>
                                <p:cTn id="174" presetID="22" presetClass="entr" presetSubtype="8" fill="hold" grpId="0" nodeType="afterEffect">
                                  <p:stCondLst>
                                    <p:cond delay="0"/>
                                  </p:stCondLst>
                                  <p:childTnLst>
                                    <p:set>
                                      <p:cBhvr>
                                        <p:cTn id="175" dur="1" fill="hold">
                                          <p:stCondLst>
                                            <p:cond delay="0"/>
                                          </p:stCondLst>
                                        </p:cTn>
                                        <p:tgtEl>
                                          <p:spTgt spid="95340"/>
                                        </p:tgtEl>
                                        <p:attrNameLst>
                                          <p:attrName>style.visibility</p:attrName>
                                        </p:attrNameLst>
                                      </p:cBhvr>
                                      <p:to>
                                        <p:strVal val="visible"/>
                                      </p:to>
                                    </p:set>
                                    <p:animEffect transition="in" filter="wipe(left)">
                                      <p:cBhvr>
                                        <p:cTn id="176" dur="500"/>
                                        <p:tgtEl>
                                          <p:spTgt spid="95340"/>
                                        </p:tgtEl>
                                      </p:cBhvr>
                                    </p:animEffect>
                                  </p:childTnLst>
                                </p:cTn>
                              </p:par>
                            </p:childTnLst>
                          </p:cTn>
                        </p:par>
                        <p:par>
                          <p:cTn id="177" fill="hold">
                            <p:stCondLst>
                              <p:cond delay="8500"/>
                            </p:stCondLst>
                            <p:childTnLst>
                              <p:par>
                                <p:cTn id="178" presetID="22" presetClass="exit" presetSubtype="4" fill="hold" nodeType="afterEffect">
                                  <p:stCondLst>
                                    <p:cond delay="0"/>
                                  </p:stCondLst>
                                  <p:childTnLst>
                                    <p:animEffect transition="out" filter="wipe(down)">
                                      <p:cBhvr>
                                        <p:cTn id="179" dur="500"/>
                                        <p:tgtEl>
                                          <p:spTgt spid="95342"/>
                                        </p:tgtEl>
                                      </p:cBhvr>
                                    </p:animEffect>
                                    <p:set>
                                      <p:cBhvr>
                                        <p:cTn id="180" dur="1" fill="hold">
                                          <p:stCondLst>
                                            <p:cond delay="499"/>
                                          </p:stCondLst>
                                        </p:cTn>
                                        <p:tgtEl>
                                          <p:spTgt spid="95342"/>
                                        </p:tgtEl>
                                        <p:attrNameLst>
                                          <p:attrName>style.visibility</p:attrName>
                                        </p:attrNameLst>
                                      </p:cBhvr>
                                      <p:to>
                                        <p:strVal val="hidden"/>
                                      </p:to>
                                    </p:set>
                                  </p:childTnLst>
                                </p:cTn>
                              </p:par>
                            </p:childTnLst>
                          </p:cTn>
                        </p:par>
                        <p:par>
                          <p:cTn id="181" fill="hold">
                            <p:stCondLst>
                              <p:cond delay="9000"/>
                            </p:stCondLst>
                            <p:childTnLst>
                              <p:par>
                                <p:cTn id="182" presetID="22" presetClass="entr" presetSubtype="8" fill="hold" nodeType="afterEffect">
                                  <p:stCondLst>
                                    <p:cond delay="0"/>
                                  </p:stCondLst>
                                  <p:childTnLst>
                                    <p:set>
                                      <p:cBhvr>
                                        <p:cTn id="183" dur="1" fill="hold">
                                          <p:stCondLst>
                                            <p:cond delay="0"/>
                                          </p:stCondLst>
                                        </p:cTn>
                                        <p:tgtEl>
                                          <p:spTgt spid="95343"/>
                                        </p:tgtEl>
                                        <p:attrNameLst>
                                          <p:attrName>style.visibility</p:attrName>
                                        </p:attrNameLst>
                                      </p:cBhvr>
                                      <p:to>
                                        <p:strVal val="visible"/>
                                      </p:to>
                                    </p:set>
                                    <p:animEffect transition="in" filter="wipe(left)">
                                      <p:cBhvr>
                                        <p:cTn id="184" dur="500"/>
                                        <p:tgtEl>
                                          <p:spTgt spid="95343"/>
                                        </p:tgtEl>
                                      </p:cBhvr>
                                    </p:animEffect>
                                  </p:childTnLst>
                                </p:cTn>
                              </p:par>
                              <p:par>
                                <p:cTn id="185" presetID="7" presetClass="emph" presetSubtype="2" fill="hold" nodeType="withEffect">
                                  <p:stCondLst>
                                    <p:cond delay="0"/>
                                  </p:stCondLst>
                                  <p:childTnLst>
                                    <p:animClr clrSpc="rgb" dir="cw">
                                      <p:cBhvr>
                                        <p:cTn id="186" dur="2000" fill="hold"/>
                                        <p:tgtEl>
                                          <p:spTgt spid="95343"/>
                                        </p:tgtEl>
                                        <p:attrNameLst>
                                          <p:attrName>stroke.color</p:attrName>
                                        </p:attrNameLst>
                                      </p:cBhvr>
                                      <p:to>
                                        <a:schemeClr val="tx1"/>
                                      </p:to>
                                    </p:animClr>
                                    <p:set>
                                      <p:cBhvr>
                                        <p:cTn id="187" dur="2000" fill="hold"/>
                                        <p:tgtEl>
                                          <p:spTgt spid="95343"/>
                                        </p:tgtEl>
                                        <p:attrNameLst>
                                          <p:attrName>stroke.on</p:attrName>
                                        </p:attrNameLst>
                                      </p:cBhvr>
                                      <p:to>
                                        <p:strVal val="true"/>
                                      </p:to>
                                    </p:set>
                                  </p:childTnLst>
                                </p:cTn>
                              </p:par>
                            </p:childTnLst>
                          </p:cTn>
                        </p:par>
                        <p:par>
                          <p:cTn id="188" fill="hold">
                            <p:stCondLst>
                              <p:cond delay="11000"/>
                            </p:stCondLst>
                            <p:childTnLst>
                              <p:par>
                                <p:cTn id="189" presetID="22" presetClass="exit" presetSubtype="4" fill="hold" nodeType="afterEffect">
                                  <p:stCondLst>
                                    <p:cond delay="0"/>
                                  </p:stCondLst>
                                  <p:childTnLst>
                                    <p:animEffect transition="out" filter="wipe(down)">
                                      <p:cBhvr>
                                        <p:cTn id="190" dur="500"/>
                                        <p:tgtEl>
                                          <p:spTgt spid="95336"/>
                                        </p:tgtEl>
                                      </p:cBhvr>
                                    </p:animEffect>
                                    <p:set>
                                      <p:cBhvr>
                                        <p:cTn id="191" dur="1" fill="hold">
                                          <p:stCondLst>
                                            <p:cond delay="499"/>
                                          </p:stCondLst>
                                        </p:cTn>
                                        <p:tgtEl>
                                          <p:spTgt spid="95336"/>
                                        </p:tgtEl>
                                        <p:attrNameLst>
                                          <p:attrName>style.visibility</p:attrName>
                                        </p:attrNameLst>
                                      </p:cBhvr>
                                      <p:to>
                                        <p:strVal val="hidden"/>
                                      </p:to>
                                    </p:set>
                                  </p:childTnLst>
                                </p:cTn>
                              </p:par>
                            </p:childTnLst>
                          </p:cTn>
                        </p:par>
                        <p:par>
                          <p:cTn id="192" fill="hold">
                            <p:stCondLst>
                              <p:cond delay="11500"/>
                            </p:stCondLst>
                            <p:childTnLst>
                              <p:par>
                                <p:cTn id="193" presetID="22" presetClass="entr" presetSubtype="8" fill="hold" nodeType="afterEffect">
                                  <p:stCondLst>
                                    <p:cond delay="0"/>
                                  </p:stCondLst>
                                  <p:childTnLst>
                                    <p:set>
                                      <p:cBhvr>
                                        <p:cTn id="194" dur="1" fill="hold">
                                          <p:stCondLst>
                                            <p:cond delay="0"/>
                                          </p:stCondLst>
                                        </p:cTn>
                                        <p:tgtEl>
                                          <p:spTgt spid="95337"/>
                                        </p:tgtEl>
                                        <p:attrNameLst>
                                          <p:attrName>style.visibility</p:attrName>
                                        </p:attrNameLst>
                                      </p:cBhvr>
                                      <p:to>
                                        <p:strVal val="visible"/>
                                      </p:to>
                                    </p:set>
                                    <p:animEffect transition="in" filter="wipe(left)">
                                      <p:cBhvr>
                                        <p:cTn id="195" dur="500"/>
                                        <p:tgtEl>
                                          <p:spTgt spid="95337"/>
                                        </p:tgtEl>
                                      </p:cBhvr>
                                    </p:animEffect>
                                  </p:childTnLst>
                                </p:cTn>
                              </p:par>
                              <p:par>
                                <p:cTn id="196" presetID="7" presetClass="emph" presetSubtype="2" fill="hold" nodeType="withEffect">
                                  <p:stCondLst>
                                    <p:cond delay="0"/>
                                  </p:stCondLst>
                                  <p:childTnLst>
                                    <p:animClr clrSpc="rgb" dir="cw">
                                      <p:cBhvr>
                                        <p:cTn id="197" dur="1000" fill="hold"/>
                                        <p:tgtEl>
                                          <p:spTgt spid="95337"/>
                                        </p:tgtEl>
                                        <p:attrNameLst>
                                          <p:attrName>stroke.color</p:attrName>
                                        </p:attrNameLst>
                                      </p:cBhvr>
                                      <p:to>
                                        <a:schemeClr val="tx1"/>
                                      </p:to>
                                    </p:animClr>
                                    <p:set>
                                      <p:cBhvr>
                                        <p:cTn id="198" dur="1000" fill="hold"/>
                                        <p:tgtEl>
                                          <p:spTgt spid="95337"/>
                                        </p:tgtEl>
                                        <p:attrNameLst>
                                          <p:attrName>stroke.on</p:attrName>
                                        </p:attrNameLst>
                                      </p:cBhvr>
                                      <p:to>
                                        <p:strVal val="true"/>
                                      </p:to>
                                    </p:set>
                                  </p:childTnLst>
                                </p:cTn>
                              </p:par>
                            </p:childTnLst>
                          </p:cTn>
                        </p:par>
                        <p:par>
                          <p:cTn id="199" fill="hold">
                            <p:stCondLst>
                              <p:cond delay="12500"/>
                            </p:stCondLst>
                            <p:childTnLst>
                              <p:par>
                                <p:cTn id="200" presetID="12" presetClass="entr" presetSubtype="4" fill="hold" grpId="0" nodeType="afterEffect">
                                  <p:stCondLst>
                                    <p:cond delay="0"/>
                                  </p:stCondLst>
                                  <p:childTnLst>
                                    <p:set>
                                      <p:cBhvr>
                                        <p:cTn id="201" dur="1" fill="hold">
                                          <p:stCondLst>
                                            <p:cond delay="0"/>
                                          </p:stCondLst>
                                        </p:cTn>
                                        <p:tgtEl>
                                          <p:spTgt spid="95306"/>
                                        </p:tgtEl>
                                        <p:attrNameLst>
                                          <p:attrName>style.visibility</p:attrName>
                                        </p:attrNameLst>
                                      </p:cBhvr>
                                      <p:to>
                                        <p:strVal val="visible"/>
                                      </p:to>
                                    </p:set>
                                    <p:animEffect transition="in" filter="slide(fromBottom)">
                                      <p:cBhvr>
                                        <p:cTn id="202" dur="500"/>
                                        <p:tgtEl>
                                          <p:spTgt spid="95306"/>
                                        </p:tgtEl>
                                      </p:cBhvr>
                                    </p:animEffect>
                                  </p:childTnLst>
                                </p:cTn>
                              </p:par>
                            </p:childTnLst>
                          </p:cTn>
                        </p:par>
                        <p:par>
                          <p:cTn id="203" fill="hold">
                            <p:stCondLst>
                              <p:cond delay="13000"/>
                            </p:stCondLst>
                            <p:childTnLst>
                              <p:par>
                                <p:cTn id="204" presetID="22" presetClass="entr" presetSubtype="8" fill="hold" nodeType="afterEffect">
                                  <p:stCondLst>
                                    <p:cond delay="0"/>
                                  </p:stCondLst>
                                  <p:childTnLst>
                                    <p:set>
                                      <p:cBhvr>
                                        <p:cTn id="205" dur="1" fill="hold">
                                          <p:stCondLst>
                                            <p:cond delay="0"/>
                                          </p:stCondLst>
                                        </p:cTn>
                                        <p:tgtEl>
                                          <p:spTgt spid="10"/>
                                        </p:tgtEl>
                                        <p:attrNameLst>
                                          <p:attrName>style.visibility</p:attrName>
                                        </p:attrNameLst>
                                      </p:cBhvr>
                                      <p:to>
                                        <p:strVal val="visible"/>
                                      </p:to>
                                    </p:set>
                                    <p:animEffect transition="in" filter="wipe(left)">
                                      <p:cBhvr>
                                        <p:cTn id="206" dur="500"/>
                                        <p:tgtEl>
                                          <p:spTgt spid="10"/>
                                        </p:tgtEl>
                                      </p:cBhvr>
                                    </p:animEffect>
                                  </p:childTnLst>
                                </p:cTn>
                              </p:par>
                            </p:childTnLst>
                          </p:cTn>
                        </p:par>
                        <p:par>
                          <p:cTn id="207" fill="hold">
                            <p:stCondLst>
                              <p:cond delay="13500"/>
                            </p:stCondLst>
                            <p:childTnLst>
                              <p:par>
                                <p:cTn id="208" presetID="22" presetClass="entr" presetSubtype="8" fill="hold" grpId="0" nodeType="afterEffect">
                                  <p:stCondLst>
                                    <p:cond delay="0"/>
                                  </p:stCondLst>
                                  <p:childTnLst>
                                    <p:set>
                                      <p:cBhvr>
                                        <p:cTn id="209" dur="1" fill="hold">
                                          <p:stCondLst>
                                            <p:cond delay="0"/>
                                          </p:stCondLst>
                                        </p:cTn>
                                        <p:tgtEl>
                                          <p:spTgt spid="95339"/>
                                        </p:tgtEl>
                                        <p:attrNameLst>
                                          <p:attrName>style.visibility</p:attrName>
                                        </p:attrNameLst>
                                      </p:cBhvr>
                                      <p:to>
                                        <p:strVal val="visible"/>
                                      </p:to>
                                    </p:set>
                                    <p:animEffect transition="in" filter="wipe(left)">
                                      <p:cBhvr>
                                        <p:cTn id="210" dur="500"/>
                                        <p:tgtEl>
                                          <p:spTgt spid="95339"/>
                                        </p:tgtEl>
                                      </p:cBhvr>
                                    </p:animEffect>
                                  </p:childTnLst>
                                </p:cTn>
                              </p:par>
                            </p:childTnLst>
                          </p:cTn>
                        </p:par>
                      </p:childTnLst>
                    </p:cTn>
                  </p:par>
                  <p:par>
                    <p:cTn id="211" fill="hold">
                      <p:stCondLst>
                        <p:cond delay="indefinite"/>
                      </p:stCondLst>
                      <p:childTnLst>
                        <p:par>
                          <p:cTn id="212" fill="hold">
                            <p:stCondLst>
                              <p:cond delay="0"/>
                            </p:stCondLst>
                            <p:childTnLst>
                              <p:par>
                                <p:cTn id="213" presetID="1" presetClass="exit" presetSubtype="0" fill="hold" nodeType="clickEffect">
                                  <p:stCondLst>
                                    <p:cond delay="0"/>
                                  </p:stCondLst>
                                  <p:childTnLst>
                                    <p:set>
                                      <p:cBhvr>
                                        <p:cTn id="214" dur="1" fill="hold">
                                          <p:stCondLst>
                                            <p:cond delay="0"/>
                                          </p:stCondLst>
                                        </p:cTn>
                                        <p:tgtEl>
                                          <p:spTgt spid="95337"/>
                                        </p:tgtEl>
                                        <p:attrNameLst>
                                          <p:attrName>style.visibility</p:attrName>
                                        </p:attrNameLst>
                                      </p:cBhvr>
                                      <p:to>
                                        <p:strVal val="hidden"/>
                                      </p:to>
                                    </p:set>
                                  </p:childTnLst>
                                </p:cTn>
                              </p:par>
                              <p:par>
                                <p:cTn id="215" presetID="1" presetClass="exit" presetSubtype="0" fill="hold" nodeType="withEffect">
                                  <p:stCondLst>
                                    <p:cond delay="0"/>
                                  </p:stCondLst>
                                  <p:childTnLst>
                                    <p:set>
                                      <p:cBhvr>
                                        <p:cTn id="216" dur="1" fill="hold">
                                          <p:stCondLst>
                                            <p:cond delay="0"/>
                                          </p:stCondLst>
                                        </p:cTn>
                                        <p:tgtEl>
                                          <p:spTgt spid="95343"/>
                                        </p:tgtEl>
                                        <p:attrNameLst>
                                          <p:attrName>style.visibility</p:attrName>
                                        </p:attrNameLst>
                                      </p:cBhvr>
                                      <p:to>
                                        <p:strVal val="hidden"/>
                                      </p:to>
                                    </p:set>
                                  </p:childTnLst>
                                </p:cTn>
                              </p:par>
                              <p:par>
                                <p:cTn id="217" presetID="1" presetClass="exit" presetSubtype="0" fill="hold" grpId="1" nodeType="withEffect">
                                  <p:stCondLst>
                                    <p:cond delay="1000"/>
                                  </p:stCondLst>
                                  <p:childTnLst>
                                    <p:set>
                                      <p:cBhvr>
                                        <p:cTn id="218" dur="1" fill="hold">
                                          <p:stCondLst>
                                            <p:cond delay="0"/>
                                          </p:stCondLst>
                                        </p:cTn>
                                        <p:tgtEl>
                                          <p:spTgt spid="95306"/>
                                        </p:tgtEl>
                                        <p:attrNameLst>
                                          <p:attrName>style.visibility</p:attrName>
                                        </p:attrNameLst>
                                      </p:cBhvr>
                                      <p:to>
                                        <p:strVal val="hidden"/>
                                      </p:to>
                                    </p:set>
                                  </p:childTnLst>
                                </p:cTn>
                              </p:par>
                              <p:par>
                                <p:cTn id="219" presetID="9" presetClass="exit" presetSubtype="0" fill="hold" grpId="1" nodeType="withEffect">
                                  <p:stCondLst>
                                    <p:cond delay="0"/>
                                  </p:stCondLst>
                                  <p:childTnLst>
                                    <p:animEffect transition="out" filter="dissolve">
                                      <p:cBhvr>
                                        <p:cTn id="220" dur="500"/>
                                        <p:tgtEl>
                                          <p:spTgt spid="95338"/>
                                        </p:tgtEl>
                                      </p:cBhvr>
                                    </p:animEffect>
                                    <p:set>
                                      <p:cBhvr>
                                        <p:cTn id="221" dur="1" fill="hold">
                                          <p:stCondLst>
                                            <p:cond delay="499"/>
                                          </p:stCondLst>
                                        </p:cTn>
                                        <p:tgtEl>
                                          <p:spTgt spid="95338"/>
                                        </p:tgtEl>
                                        <p:attrNameLst>
                                          <p:attrName>style.visibility</p:attrName>
                                        </p:attrNameLst>
                                      </p:cBhvr>
                                      <p:to>
                                        <p:strVal val="hidden"/>
                                      </p:to>
                                    </p:set>
                                  </p:childTnLst>
                                </p:cTn>
                              </p:par>
                              <p:par>
                                <p:cTn id="222" presetID="9" presetClass="exit" presetSubtype="0" fill="hold" nodeType="withEffect">
                                  <p:stCondLst>
                                    <p:cond delay="0"/>
                                  </p:stCondLst>
                                  <p:childTnLst>
                                    <p:animEffect transition="out" filter="dissolve">
                                      <p:cBhvr>
                                        <p:cTn id="223" dur="500"/>
                                        <p:tgtEl>
                                          <p:spTgt spid="16"/>
                                        </p:tgtEl>
                                      </p:cBhvr>
                                    </p:animEffect>
                                    <p:set>
                                      <p:cBhvr>
                                        <p:cTn id="224" dur="1" fill="hold">
                                          <p:stCondLst>
                                            <p:cond delay="499"/>
                                          </p:stCondLst>
                                        </p:cTn>
                                        <p:tgtEl>
                                          <p:spTgt spid="16"/>
                                        </p:tgtEl>
                                        <p:attrNameLst>
                                          <p:attrName>style.visibility</p:attrName>
                                        </p:attrNameLst>
                                      </p:cBhvr>
                                      <p:to>
                                        <p:strVal val="hidden"/>
                                      </p:to>
                                    </p:set>
                                  </p:childTnLst>
                                </p:cTn>
                              </p:par>
                              <p:par>
                                <p:cTn id="225" presetID="9" presetClass="exit" presetSubtype="0" fill="hold" nodeType="withEffect">
                                  <p:stCondLst>
                                    <p:cond delay="0"/>
                                  </p:stCondLst>
                                  <p:childTnLst>
                                    <p:animEffect transition="out" filter="dissolve">
                                      <p:cBhvr>
                                        <p:cTn id="226" dur="500"/>
                                        <p:tgtEl>
                                          <p:spTgt spid="17"/>
                                        </p:tgtEl>
                                      </p:cBhvr>
                                    </p:animEffect>
                                    <p:set>
                                      <p:cBhvr>
                                        <p:cTn id="227" dur="1" fill="hold">
                                          <p:stCondLst>
                                            <p:cond delay="499"/>
                                          </p:stCondLst>
                                        </p:cTn>
                                        <p:tgtEl>
                                          <p:spTgt spid="17"/>
                                        </p:tgtEl>
                                        <p:attrNameLst>
                                          <p:attrName>style.visibility</p:attrName>
                                        </p:attrNameLst>
                                      </p:cBhvr>
                                      <p:to>
                                        <p:strVal val="hidden"/>
                                      </p:to>
                                    </p:set>
                                  </p:childTnLst>
                                </p:cTn>
                              </p:par>
                            </p:childTnLst>
                          </p:cTn>
                        </p:par>
                        <p:par>
                          <p:cTn id="228" fill="hold">
                            <p:stCondLst>
                              <p:cond delay="1000"/>
                            </p:stCondLst>
                            <p:childTnLst>
                              <p:par>
                                <p:cTn id="229" presetID="9" presetClass="exit" presetSubtype="0" fill="hold" grpId="1" nodeType="afterEffect">
                                  <p:stCondLst>
                                    <p:cond delay="0"/>
                                  </p:stCondLst>
                                  <p:childTnLst>
                                    <p:animEffect transition="out" filter="dissolve">
                                      <p:cBhvr>
                                        <p:cTn id="230" dur="500"/>
                                        <p:tgtEl>
                                          <p:spTgt spid="95297"/>
                                        </p:tgtEl>
                                      </p:cBhvr>
                                    </p:animEffect>
                                    <p:set>
                                      <p:cBhvr>
                                        <p:cTn id="231" dur="1" fill="hold">
                                          <p:stCondLst>
                                            <p:cond delay="499"/>
                                          </p:stCondLst>
                                        </p:cTn>
                                        <p:tgtEl>
                                          <p:spTgt spid="952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97" grpId="0" animBg="1"/>
      <p:bldP spid="95297" grpId="1" animBg="1"/>
      <p:bldP spid="95299" grpId="0"/>
      <p:bldP spid="95299" grpId="1"/>
      <p:bldP spid="95300" grpId="0"/>
      <p:bldP spid="95300" grpId="1"/>
      <p:bldP spid="95302" grpId="0"/>
      <p:bldP spid="95302" grpId="1"/>
      <p:bldP spid="95306" grpId="0"/>
      <p:bldP spid="95306" grpId="1"/>
      <p:bldP spid="95333" grpId="0" animBg="1"/>
      <p:bldP spid="95338" grpId="0" animBg="1"/>
      <p:bldP spid="95338" grpId="1" animBg="1"/>
      <p:bldP spid="95339" grpId="0" animBg="1"/>
      <p:bldP spid="95340" grpId="0" animBg="1"/>
      <p:bldP spid="953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举例说明：遥测与遥信的故事</a:t>
            </a:r>
          </a:p>
        </p:txBody>
      </p:sp>
      <p:sp>
        <p:nvSpPr>
          <p:cNvPr id="3" name="内容占位符 2"/>
          <p:cNvSpPr>
            <a:spLocks noGrp="1"/>
          </p:cNvSpPr>
          <p:nvPr>
            <p:ph idx="1"/>
          </p:nvPr>
        </p:nvSpPr>
        <p:spPr/>
        <p:txBody>
          <a:bodyPr/>
          <a:lstStyle/>
          <a:p>
            <a:r>
              <a:rPr lang="zh-CN" altLang="en-US" dirty="0">
                <a:solidFill>
                  <a:srgbClr val="FF0000"/>
                </a:solidFill>
              </a:rPr>
              <a:t>遥测</a:t>
            </a:r>
            <a:r>
              <a:rPr lang="en-US" altLang="zh-CN" dirty="0">
                <a:solidFill>
                  <a:srgbClr val="FF0000"/>
                </a:solidFill>
              </a:rPr>
              <a:t>(</a:t>
            </a:r>
            <a:r>
              <a:rPr lang="zh-CN" altLang="en-US" dirty="0">
                <a:solidFill>
                  <a:srgbClr val="FF0000"/>
                </a:solidFill>
              </a:rPr>
              <a:t>遥测信息</a:t>
            </a:r>
            <a:r>
              <a:rPr lang="en-US" altLang="zh-CN" dirty="0">
                <a:solidFill>
                  <a:srgbClr val="FF0000"/>
                </a:solidFill>
              </a:rPr>
              <a:t>)</a:t>
            </a:r>
            <a:r>
              <a:rPr lang="zh-CN" altLang="en-US" dirty="0"/>
              <a:t>：远程</a:t>
            </a:r>
            <a:r>
              <a:rPr lang="zh-CN" altLang="en-US" dirty="0">
                <a:solidFill>
                  <a:srgbClr val="00B050"/>
                </a:solidFill>
              </a:rPr>
              <a:t>测量</a:t>
            </a:r>
            <a:r>
              <a:rPr lang="zh-CN" altLang="en-US" dirty="0"/>
              <a:t>。采集并传送运行</a:t>
            </a:r>
            <a:r>
              <a:rPr lang="zh-CN" altLang="en-US" dirty="0">
                <a:solidFill>
                  <a:srgbClr val="FF0000"/>
                </a:solidFill>
              </a:rPr>
              <a:t>参数</a:t>
            </a:r>
            <a:r>
              <a:rPr lang="zh-CN" altLang="en-US" dirty="0"/>
              <a:t>，包括航天器飞行参量、宇航员生理参量</a:t>
            </a:r>
            <a:r>
              <a:rPr lang="en-US" altLang="zh-CN" dirty="0"/>
              <a:t>,</a:t>
            </a:r>
            <a:r>
              <a:rPr lang="zh-CN" altLang="en-US" dirty="0"/>
              <a:t>以及科学探测和军事侦察所得到的信息。</a:t>
            </a:r>
            <a:br>
              <a:rPr lang="zh-CN" altLang="en-US" dirty="0"/>
            </a:br>
            <a:endParaRPr lang="en-US" altLang="zh-CN" dirty="0"/>
          </a:p>
          <a:p>
            <a:r>
              <a:rPr lang="zh-CN" altLang="en-US" dirty="0">
                <a:solidFill>
                  <a:srgbClr val="FF0000"/>
                </a:solidFill>
              </a:rPr>
              <a:t>遥信</a:t>
            </a:r>
            <a:r>
              <a:rPr lang="en-US" altLang="zh-CN" dirty="0">
                <a:solidFill>
                  <a:srgbClr val="FF0000"/>
                </a:solidFill>
              </a:rPr>
              <a:t>(</a:t>
            </a:r>
            <a:r>
              <a:rPr lang="zh-CN" altLang="en-US" dirty="0">
                <a:solidFill>
                  <a:srgbClr val="FF0000"/>
                </a:solidFill>
              </a:rPr>
              <a:t>遥信信息</a:t>
            </a:r>
            <a:r>
              <a:rPr lang="en-US" altLang="zh-CN" dirty="0">
                <a:solidFill>
                  <a:srgbClr val="FF0000"/>
                </a:solidFill>
              </a:rPr>
              <a:t>)</a:t>
            </a:r>
            <a:r>
              <a:rPr lang="zh-CN" altLang="en-US" dirty="0"/>
              <a:t>：远程</a:t>
            </a:r>
            <a:r>
              <a:rPr lang="zh-CN" altLang="en-US" dirty="0">
                <a:solidFill>
                  <a:srgbClr val="00B050"/>
                </a:solidFill>
              </a:rPr>
              <a:t>信号</a:t>
            </a:r>
            <a:r>
              <a:rPr lang="zh-CN" altLang="en-US" dirty="0"/>
              <a:t>。采集并传送各种</a:t>
            </a:r>
            <a:r>
              <a:rPr lang="zh-CN" altLang="en-US" dirty="0">
                <a:solidFill>
                  <a:srgbClr val="FF0000"/>
                </a:solidFill>
              </a:rPr>
              <a:t>开关量</a:t>
            </a:r>
            <a:r>
              <a:rPr lang="zh-CN" altLang="en-US" dirty="0"/>
              <a:t>信息。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64" y="1196312"/>
            <a:ext cx="7362825" cy="462915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2962" y="1196312"/>
            <a:ext cx="4867275" cy="4219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44035"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dirty="0">
                <a:solidFill>
                  <a:srgbClr val="C0C0C0"/>
                </a:solidFill>
              </a:rPr>
              <a:t>基本概念</a:t>
            </a:r>
          </a:p>
          <a:p>
            <a:pPr eaLnBrk="1" hangingPunct="1">
              <a:buClr>
                <a:srgbClr val="0000FF"/>
              </a:buClr>
              <a:buSzPct val="80000"/>
              <a:buFont typeface="Wingdings" panose="05000000000000000000" pitchFamily="2" charset="2"/>
              <a:buChar char="q"/>
            </a:pPr>
            <a:r>
              <a:rPr lang="zh-CN" altLang="en-US" dirty="0">
                <a:solidFill>
                  <a:srgbClr val="C0C0C0"/>
                </a:solidFill>
              </a:rPr>
              <a:t>案例分析</a:t>
            </a:r>
          </a:p>
          <a:p>
            <a:pPr eaLnBrk="1" hangingPunct="1">
              <a:buClr>
                <a:srgbClr val="0000FF"/>
              </a:buClr>
              <a:buSzPct val="80000"/>
              <a:buFont typeface="Wingdings" panose="05000000000000000000" pitchFamily="2" charset="2"/>
              <a:buChar char="q"/>
            </a:pPr>
            <a:r>
              <a:rPr lang="zh-CN" altLang="en-US" dirty="0">
                <a:solidFill>
                  <a:srgbClr val="C0C0C0"/>
                </a:solidFill>
              </a:rPr>
              <a:t>任务控制块</a:t>
            </a:r>
          </a:p>
          <a:p>
            <a:pPr eaLnBrk="1" hangingPunct="1">
              <a:buClr>
                <a:srgbClr val="0000FF"/>
              </a:buClr>
              <a:buSzPct val="80000"/>
              <a:buFont typeface="Wingdings" panose="05000000000000000000" pitchFamily="2" charset="2"/>
              <a:buChar char="q"/>
            </a:pPr>
            <a:r>
              <a:rPr lang="zh-CN" altLang="en-US" dirty="0">
                <a:solidFill>
                  <a:srgbClr val="FF0000"/>
                </a:solidFill>
              </a:rPr>
              <a:t>任务就绪算法</a:t>
            </a:r>
          </a:p>
          <a:p>
            <a:pPr eaLnBrk="1" hangingPunct="1">
              <a:buClr>
                <a:srgbClr val="0000FF"/>
              </a:buClr>
              <a:buSzPct val="80000"/>
              <a:buFont typeface="Wingdings" panose="05000000000000000000" pitchFamily="2" charset="2"/>
              <a:buChar char="q"/>
            </a:pPr>
            <a:r>
              <a:rPr lang="en-US" altLang="zh-CN" dirty="0">
                <a:solidFill>
                  <a:srgbClr val="C0C0C0"/>
                </a:solidFill>
              </a:rPr>
              <a:t>OS</a:t>
            </a:r>
            <a:r>
              <a:rPr lang="zh-CN" altLang="en-US" dirty="0">
                <a:solidFill>
                  <a:srgbClr val="C0C0C0"/>
                </a:solidFill>
              </a:rPr>
              <a:t>初始化</a:t>
            </a:r>
          </a:p>
          <a:p>
            <a:pPr eaLnBrk="1" hangingPunct="1">
              <a:buClr>
                <a:srgbClr val="0000FF"/>
              </a:buClr>
              <a:buSzPct val="80000"/>
              <a:buFont typeface="Wingdings" panose="05000000000000000000" pitchFamily="2" charset="2"/>
              <a:buChar char="q"/>
            </a:pPr>
            <a:r>
              <a:rPr lang="zh-CN" altLang="en-US" dirty="0">
                <a:solidFill>
                  <a:srgbClr val="C0C0C0"/>
                </a:solidFill>
              </a:rPr>
              <a:t>任务管理</a:t>
            </a:r>
          </a:p>
          <a:p>
            <a:pPr eaLnBrk="1" hangingPunct="1">
              <a:buClr>
                <a:srgbClr val="0000FF"/>
              </a:buClr>
              <a:buSzPct val="80000"/>
              <a:buFont typeface="Wingdings" panose="05000000000000000000" pitchFamily="2" charset="2"/>
              <a:buChar char="q"/>
            </a:pPr>
            <a:r>
              <a:rPr lang="zh-CN" altLang="en-US" dirty="0">
                <a:solidFill>
                  <a:srgbClr val="C0C0C0"/>
                </a:solidFill>
              </a:rPr>
              <a:t>任务堆栈初始化</a:t>
            </a:r>
          </a:p>
        </p:txBody>
      </p:sp>
      <p:sp>
        <p:nvSpPr>
          <p:cNvPr id="44036"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97283" name="Rectangle 3"/>
          <p:cNvSpPr>
            <a:spLocks noGrp="1" noChangeArrowheads="1"/>
          </p:cNvSpPr>
          <p:nvPr>
            <p:ph idx="1"/>
          </p:nvPr>
        </p:nvSpPr>
        <p:spPr/>
        <p:txBody>
          <a:bodyPr/>
          <a:lstStyle/>
          <a:p>
            <a:pPr eaLnBrk="1" hangingPunct="1"/>
            <a:r>
              <a:rPr lang="zh-CN" altLang="en-US" dirty="0"/>
              <a:t>任务就绪算法（</a:t>
            </a:r>
            <a:r>
              <a:rPr lang="zh-CN" altLang="en-US" b="1" dirty="0">
                <a:solidFill>
                  <a:srgbClr val="FF0000"/>
                </a:solidFill>
              </a:rPr>
              <a:t>一定考，而且分很多</a:t>
            </a:r>
            <a:r>
              <a:rPr lang="zh-CN" altLang="en-US" dirty="0"/>
              <a:t>）</a:t>
            </a:r>
          </a:p>
        </p:txBody>
      </p:sp>
      <p:sp>
        <p:nvSpPr>
          <p:cNvPr id="97286" name="Rectangle 6"/>
          <p:cNvSpPr>
            <a:spLocks noChangeArrowheads="1"/>
          </p:cNvSpPr>
          <p:nvPr/>
        </p:nvSpPr>
        <p:spPr bwMode="auto">
          <a:xfrm>
            <a:off x="1269242" y="2606400"/>
            <a:ext cx="10058400"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800" dirty="0">
                <a:ea typeface="华文新魏" panose="02010800040101010101" pitchFamily="2" charset="-122"/>
              </a:rPr>
              <a:t>       </a:t>
            </a:r>
            <a:r>
              <a:rPr lang="zh-CN" altLang="en-US" sz="2800" dirty="0">
                <a:ea typeface="华文新魏" panose="02010800040101010101" pitchFamily="2" charset="-122"/>
              </a:rPr>
              <a:t>所谓就绪状态是指任务准备运行但</a:t>
            </a:r>
            <a:r>
              <a:rPr lang="en-US" altLang="zh-CN" sz="2800" dirty="0">
                <a:solidFill>
                  <a:srgbClr val="00B050"/>
                </a:solidFill>
                <a:ea typeface="华文新魏" panose="02010800040101010101" pitchFamily="2" charset="-122"/>
              </a:rPr>
              <a:t>CPU</a:t>
            </a:r>
            <a:r>
              <a:rPr lang="zh-CN" altLang="en-US" sz="2800" dirty="0">
                <a:solidFill>
                  <a:srgbClr val="00B050"/>
                </a:solidFill>
                <a:ea typeface="华文新魏" panose="02010800040101010101" pitchFamily="2" charset="-122"/>
              </a:rPr>
              <a:t>没空</a:t>
            </a:r>
            <a:r>
              <a:rPr lang="zh-CN" altLang="en-US" sz="2800" dirty="0">
                <a:ea typeface="华文新魏" panose="02010800040101010101" pitchFamily="2" charset="-122"/>
              </a:rPr>
              <a:t>，任务等待运行的状态。</a:t>
            </a:r>
          </a:p>
          <a:p>
            <a:pPr algn="just" eaLnBrk="1" hangingPunct="1">
              <a:spcBef>
                <a:spcPct val="50000"/>
              </a:spcBef>
            </a:pPr>
            <a:r>
              <a:rPr lang="zh-CN" altLang="en-US" sz="2800" dirty="0">
                <a:ea typeface="华文新魏" panose="02010800040101010101" pitchFamily="2" charset="-122"/>
              </a:rPr>
              <a:t>       任务就绪算法涉及“</a:t>
            </a:r>
            <a:r>
              <a:rPr lang="zh-CN" altLang="en-US" sz="2800" dirty="0">
                <a:solidFill>
                  <a:srgbClr val="FF0000"/>
                </a:solidFill>
                <a:ea typeface="华文新魏" panose="02010800040101010101" pitchFamily="2" charset="-122"/>
              </a:rPr>
              <a:t>任务就绪表</a:t>
            </a:r>
            <a:r>
              <a:rPr lang="en-US" altLang="zh-CN" sz="2800" dirty="0" err="1">
                <a:ea typeface="华文新魏" panose="02010800040101010101" pitchFamily="2" charset="-122"/>
              </a:rPr>
              <a:t>OSRdyTbl</a:t>
            </a:r>
            <a:r>
              <a:rPr lang="zh-CN" altLang="en-US" sz="2800" dirty="0">
                <a:ea typeface="华文新魏" panose="02010800040101010101" pitchFamily="2" charset="-122"/>
              </a:rPr>
              <a:t>、</a:t>
            </a:r>
            <a:r>
              <a:rPr lang="zh-CN" altLang="en-US" sz="2800" dirty="0">
                <a:solidFill>
                  <a:srgbClr val="FF0000"/>
                </a:solidFill>
                <a:ea typeface="华文新魏" panose="02010800040101010101" pitchFamily="2" charset="-122"/>
              </a:rPr>
              <a:t>映射表</a:t>
            </a:r>
            <a:r>
              <a:rPr lang="en-US" altLang="zh-CN" sz="2800" dirty="0" err="1">
                <a:ea typeface="华文新魏" panose="02010800040101010101" pitchFamily="2" charset="-122"/>
              </a:rPr>
              <a:t>OSMapTbl</a:t>
            </a:r>
            <a:r>
              <a:rPr lang="zh-CN" altLang="en-US" sz="2800" dirty="0">
                <a:ea typeface="华文新魏" panose="02010800040101010101" pitchFamily="2" charset="-122"/>
              </a:rPr>
              <a:t>、</a:t>
            </a:r>
            <a:r>
              <a:rPr lang="zh-CN" altLang="en-US" sz="2800" dirty="0">
                <a:solidFill>
                  <a:srgbClr val="FF0000"/>
                </a:solidFill>
                <a:ea typeface="华文新魏" panose="02010800040101010101" pitchFamily="2" charset="-122"/>
              </a:rPr>
              <a:t>优先级判定表</a:t>
            </a:r>
            <a:r>
              <a:rPr lang="en-US" altLang="zh-CN" sz="2800" dirty="0" err="1">
                <a:ea typeface="华文新魏" panose="02010800040101010101" pitchFamily="2" charset="-122"/>
              </a:rPr>
              <a:t>OSUnMapTbl</a:t>
            </a:r>
            <a:r>
              <a:rPr lang="zh-CN" altLang="en-US" sz="2800" dirty="0">
                <a:ea typeface="华文新魏" panose="02010800040101010101" pitchFamily="2" charset="-122"/>
              </a:rPr>
              <a:t>以及</a:t>
            </a:r>
            <a:r>
              <a:rPr lang="zh-CN" altLang="en-US" sz="2800" dirty="0">
                <a:solidFill>
                  <a:srgbClr val="FF0000"/>
                </a:solidFill>
                <a:ea typeface="华文新魏" panose="02010800040101010101" pitchFamily="2" charset="-122"/>
              </a:rPr>
              <a:t>变量</a:t>
            </a:r>
            <a:r>
              <a:rPr lang="en-US" altLang="zh-CN" sz="2800" dirty="0">
                <a:ea typeface="华文新魏" panose="02010800040101010101" pitchFamily="2" charset="-122"/>
              </a:rPr>
              <a:t>OSRdyGrp</a:t>
            </a:r>
            <a:r>
              <a:rPr lang="zh-CN" altLang="en-US" sz="2800" dirty="0">
                <a:ea typeface="华文新魏" panose="02010800040101010101" pitchFamily="2" charset="-122"/>
              </a:rPr>
              <a:t>和相关的</a:t>
            </a:r>
            <a:r>
              <a:rPr lang="zh-CN" altLang="en-US" sz="2800" dirty="0">
                <a:solidFill>
                  <a:srgbClr val="FF0000"/>
                </a:solidFill>
                <a:ea typeface="华文新魏" panose="02010800040101010101" pitchFamily="2" charset="-122"/>
              </a:rPr>
              <a:t>任务优先级</a:t>
            </a:r>
            <a:r>
              <a:rPr lang="en-US" altLang="zh-CN" sz="2800" dirty="0" err="1">
                <a:ea typeface="华文新魏" panose="02010800040101010101" pitchFamily="2" charset="-122"/>
              </a:rPr>
              <a:t>prio</a:t>
            </a:r>
            <a:r>
              <a:rPr lang="en-US" altLang="zh-CN" sz="2800" dirty="0">
                <a:ea typeface="华文新魏" panose="02010800040101010101" pitchFamily="2" charset="-122"/>
              </a:rPr>
              <a:t>”</a:t>
            </a:r>
            <a:r>
              <a:rPr lang="zh-CN" altLang="en-US" sz="2800" dirty="0">
                <a:ea typeface="华文新魏" panose="02010800040101010101" pitchFamily="2" charset="-122"/>
              </a:rPr>
              <a:t>，其中映射表</a:t>
            </a:r>
            <a:r>
              <a:rPr lang="en-US" altLang="zh-CN" sz="2800" dirty="0" err="1">
                <a:ea typeface="华文新魏" panose="02010800040101010101" pitchFamily="2" charset="-122"/>
              </a:rPr>
              <a:t>OSMapTbl</a:t>
            </a:r>
            <a:r>
              <a:rPr lang="zh-CN" altLang="en-US" sz="2800" dirty="0">
                <a:ea typeface="华文新魏" panose="02010800040101010101" pitchFamily="2" charset="-122"/>
              </a:rPr>
              <a:t>和优先级判定表</a:t>
            </a:r>
            <a:r>
              <a:rPr lang="en-US" altLang="zh-CN" sz="2800" dirty="0" err="1">
                <a:ea typeface="华文新魏" panose="02010800040101010101" pitchFamily="2" charset="-122"/>
              </a:rPr>
              <a:t>OSUnMapTbl</a:t>
            </a:r>
            <a:r>
              <a:rPr lang="zh-CN" altLang="en-US" sz="2800" dirty="0">
                <a:ea typeface="华文新魏" panose="02010800040101010101" pitchFamily="2" charset="-122"/>
              </a:rPr>
              <a:t>是</a:t>
            </a:r>
            <a:r>
              <a:rPr lang="en-US" altLang="zh-CN" sz="2800" dirty="0">
                <a:ea typeface="华文新魏" panose="02010800040101010101" pitchFamily="2" charset="-122"/>
              </a:rPr>
              <a:t>2</a:t>
            </a:r>
            <a:r>
              <a:rPr lang="zh-CN" altLang="en-US" sz="2800" dirty="0">
                <a:ea typeface="华文新魏" panose="02010800040101010101" pitchFamily="2" charset="-122"/>
              </a:rPr>
              <a:t>个</a:t>
            </a:r>
            <a:r>
              <a:rPr lang="zh-CN" altLang="en-US" sz="2800" dirty="0">
                <a:solidFill>
                  <a:srgbClr val="FF0000"/>
                </a:solidFill>
                <a:ea typeface="华文新魏" panose="02010800040101010101" pitchFamily="2" charset="-122"/>
              </a:rPr>
              <a:t>常数表</a:t>
            </a:r>
            <a:r>
              <a:rPr lang="zh-CN" altLang="en-US" sz="2800" dirty="0">
                <a:ea typeface="华文新魏" panose="02010800040101010101" pitchFamily="2" charset="-122"/>
              </a:rPr>
              <a:t>，用于查表算法。</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mc:AlternateContent xmlns:mc="http://schemas.openxmlformats.org/markup-compatibility/2006" xmlns:p14="http://schemas.microsoft.com/office/powerpoint/2010/main">
        <mc:Choice Requires="p14">
          <p:contentPart p14:bwMode="auto" r:id="rId4">
            <p14:nvContentPartPr>
              <p14:cNvPr id="15" name="墨迹 14">
                <a:extLst>
                  <a:ext uri="{FF2B5EF4-FFF2-40B4-BE49-F238E27FC236}">
                    <a16:creationId xmlns:a16="http://schemas.microsoft.com/office/drawing/2014/main" id="{9210D97B-28BA-08B1-25AE-5AD296EAC747}"/>
                  </a:ext>
                </a:extLst>
              </p14:cNvPr>
              <p14:cNvContentPartPr/>
              <p14:nvPr/>
            </p14:nvContentPartPr>
            <p14:xfrm>
              <a:off x="5932580" y="4021398"/>
              <a:ext cx="3773880" cy="123480"/>
            </p14:xfrm>
          </p:contentPart>
        </mc:Choice>
        <mc:Fallback xmlns="">
          <p:pic>
            <p:nvPicPr>
              <p:cNvPr id="15" name="墨迹 14">
                <a:extLst>
                  <a:ext uri="{FF2B5EF4-FFF2-40B4-BE49-F238E27FC236}">
                    <a16:creationId xmlns:a16="http://schemas.microsoft.com/office/drawing/2014/main" id="{9210D97B-28BA-08B1-25AE-5AD296EAC747}"/>
                  </a:ext>
                </a:extLst>
              </p:cNvPr>
              <p:cNvPicPr/>
              <p:nvPr/>
            </p:nvPicPr>
            <p:blipFill>
              <a:blip r:embed="rId5"/>
              <a:stretch>
                <a:fillRect/>
              </a:stretch>
            </p:blipFill>
            <p:spPr>
              <a:xfrm>
                <a:off x="5914940" y="4003758"/>
                <a:ext cx="38095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墨迹 15">
                <a:extLst>
                  <a:ext uri="{FF2B5EF4-FFF2-40B4-BE49-F238E27FC236}">
                    <a16:creationId xmlns:a16="http://schemas.microsoft.com/office/drawing/2014/main" id="{4756A654-950C-7F1A-0B3D-30BFB2F23C7F}"/>
                  </a:ext>
                </a:extLst>
              </p14:cNvPr>
              <p14:cNvContentPartPr/>
              <p14:nvPr/>
            </p14:nvContentPartPr>
            <p14:xfrm>
              <a:off x="3497900" y="4451598"/>
              <a:ext cx="4826160" cy="199440"/>
            </p14:xfrm>
          </p:contentPart>
        </mc:Choice>
        <mc:Fallback xmlns="">
          <p:pic>
            <p:nvPicPr>
              <p:cNvPr id="16" name="墨迹 15">
                <a:extLst>
                  <a:ext uri="{FF2B5EF4-FFF2-40B4-BE49-F238E27FC236}">
                    <a16:creationId xmlns:a16="http://schemas.microsoft.com/office/drawing/2014/main" id="{4756A654-950C-7F1A-0B3D-30BFB2F23C7F}"/>
                  </a:ext>
                </a:extLst>
              </p:cNvPr>
              <p:cNvPicPr/>
              <p:nvPr/>
            </p:nvPicPr>
            <p:blipFill>
              <a:blip r:embed="rId7"/>
              <a:stretch>
                <a:fillRect/>
              </a:stretch>
            </p:blipFill>
            <p:spPr>
              <a:xfrm>
                <a:off x="3480260" y="4433958"/>
                <a:ext cx="4861800" cy="235080"/>
              </a:xfrm>
              <a:prstGeom prst="rect">
                <a:avLst/>
              </a:prstGeom>
            </p:spPr>
          </p:pic>
        </mc:Fallback>
      </mc:AlternateContent>
      <p:grpSp>
        <p:nvGrpSpPr>
          <p:cNvPr id="97284" name="组合 97283">
            <a:extLst>
              <a:ext uri="{FF2B5EF4-FFF2-40B4-BE49-F238E27FC236}">
                <a16:creationId xmlns:a16="http://schemas.microsoft.com/office/drawing/2014/main" id="{04AB0AB8-237F-604B-5106-09C68F5E1AF1}"/>
              </a:ext>
            </a:extLst>
          </p:cNvPr>
          <p:cNvGrpSpPr/>
          <p:nvPr/>
        </p:nvGrpSpPr>
        <p:grpSpPr>
          <a:xfrm>
            <a:off x="4940060" y="5373558"/>
            <a:ext cx="4196160" cy="1077480"/>
            <a:chOff x="4940060" y="5373558"/>
            <a:chExt cx="4196160" cy="1077480"/>
          </a:xfrm>
        </p:grpSpPr>
        <mc:AlternateContent xmlns:mc="http://schemas.openxmlformats.org/markup-compatibility/2006" xmlns:p14="http://schemas.microsoft.com/office/powerpoint/2010/main">
          <mc:Choice Requires="p14">
            <p:contentPart p14:bwMode="auto" r:id="rId8">
              <p14:nvContentPartPr>
                <p14:cNvPr id="25" name="墨迹 24">
                  <a:extLst>
                    <a:ext uri="{FF2B5EF4-FFF2-40B4-BE49-F238E27FC236}">
                      <a16:creationId xmlns:a16="http://schemas.microsoft.com/office/drawing/2014/main" id="{C7170431-3951-E3A3-5182-904EEA7D2542}"/>
                    </a:ext>
                  </a:extLst>
                </p14:cNvPr>
                <p14:cNvContentPartPr/>
                <p14:nvPr/>
              </p14:nvContentPartPr>
              <p14:xfrm>
                <a:off x="5022500" y="5615478"/>
                <a:ext cx="226080" cy="60120"/>
              </p14:xfrm>
            </p:contentPart>
          </mc:Choice>
          <mc:Fallback xmlns="">
            <p:pic>
              <p:nvPicPr>
                <p:cNvPr id="25" name="墨迹 24">
                  <a:extLst>
                    <a:ext uri="{FF2B5EF4-FFF2-40B4-BE49-F238E27FC236}">
                      <a16:creationId xmlns:a16="http://schemas.microsoft.com/office/drawing/2014/main" id="{C7170431-3951-E3A3-5182-904EEA7D2542}"/>
                    </a:ext>
                  </a:extLst>
                </p:cNvPr>
                <p:cNvPicPr/>
                <p:nvPr/>
              </p:nvPicPr>
              <p:blipFill>
                <a:blip r:embed="rId9"/>
                <a:stretch>
                  <a:fillRect/>
                </a:stretch>
              </p:blipFill>
              <p:spPr>
                <a:xfrm>
                  <a:off x="5004860" y="5597478"/>
                  <a:ext cx="2617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墨迹 25">
                  <a:extLst>
                    <a:ext uri="{FF2B5EF4-FFF2-40B4-BE49-F238E27FC236}">
                      <a16:creationId xmlns:a16="http://schemas.microsoft.com/office/drawing/2014/main" id="{E7A77656-9538-6DD1-8D98-E64008251746}"/>
                    </a:ext>
                  </a:extLst>
                </p14:cNvPr>
                <p14:cNvContentPartPr/>
                <p14:nvPr/>
              </p14:nvContentPartPr>
              <p14:xfrm>
                <a:off x="4940060" y="5821758"/>
                <a:ext cx="57600" cy="219240"/>
              </p14:xfrm>
            </p:contentPart>
          </mc:Choice>
          <mc:Fallback xmlns="">
            <p:pic>
              <p:nvPicPr>
                <p:cNvPr id="26" name="墨迹 25">
                  <a:extLst>
                    <a:ext uri="{FF2B5EF4-FFF2-40B4-BE49-F238E27FC236}">
                      <a16:creationId xmlns:a16="http://schemas.microsoft.com/office/drawing/2014/main" id="{E7A77656-9538-6DD1-8D98-E64008251746}"/>
                    </a:ext>
                  </a:extLst>
                </p:cNvPr>
                <p:cNvPicPr/>
                <p:nvPr/>
              </p:nvPicPr>
              <p:blipFill>
                <a:blip r:embed="rId11"/>
                <a:stretch>
                  <a:fillRect/>
                </a:stretch>
              </p:blipFill>
              <p:spPr>
                <a:xfrm>
                  <a:off x="4922420" y="5803758"/>
                  <a:ext cx="932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墨迹 26">
                  <a:extLst>
                    <a:ext uri="{FF2B5EF4-FFF2-40B4-BE49-F238E27FC236}">
                      <a16:creationId xmlns:a16="http://schemas.microsoft.com/office/drawing/2014/main" id="{C9D64F42-F62E-9F44-9A8E-3A4231347FA9}"/>
                    </a:ext>
                  </a:extLst>
                </p14:cNvPr>
                <p14:cNvContentPartPr/>
                <p14:nvPr/>
              </p14:nvContentPartPr>
              <p14:xfrm>
                <a:off x="5009900" y="5766318"/>
                <a:ext cx="420120" cy="254160"/>
              </p14:xfrm>
            </p:contentPart>
          </mc:Choice>
          <mc:Fallback xmlns="">
            <p:pic>
              <p:nvPicPr>
                <p:cNvPr id="27" name="墨迹 26">
                  <a:extLst>
                    <a:ext uri="{FF2B5EF4-FFF2-40B4-BE49-F238E27FC236}">
                      <a16:creationId xmlns:a16="http://schemas.microsoft.com/office/drawing/2014/main" id="{C9D64F42-F62E-9F44-9A8E-3A4231347FA9}"/>
                    </a:ext>
                  </a:extLst>
                </p:cNvPr>
                <p:cNvPicPr/>
                <p:nvPr/>
              </p:nvPicPr>
              <p:blipFill>
                <a:blip r:embed="rId13"/>
                <a:stretch>
                  <a:fillRect/>
                </a:stretch>
              </p:blipFill>
              <p:spPr>
                <a:xfrm>
                  <a:off x="4991900" y="5748318"/>
                  <a:ext cx="4557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墨迹 27">
                  <a:extLst>
                    <a:ext uri="{FF2B5EF4-FFF2-40B4-BE49-F238E27FC236}">
                      <a16:creationId xmlns:a16="http://schemas.microsoft.com/office/drawing/2014/main" id="{5D4BCDD8-92AF-7317-BB76-69C905066AB2}"/>
                    </a:ext>
                  </a:extLst>
                </p14:cNvPr>
                <p14:cNvContentPartPr/>
                <p14:nvPr/>
              </p14:nvContentPartPr>
              <p14:xfrm>
                <a:off x="5056700" y="5706918"/>
                <a:ext cx="143640" cy="236520"/>
              </p14:xfrm>
            </p:contentPart>
          </mc:Choice>
          <mc:Fallback xmlns="">
            <p:pic>
              <p:nvPicPr>
                <p:cNvPr id="28" name="墨迹 27">
                  <a:extLst>
                    <a:ext uri="{FF2B5EF4-FFF2-40B4-BE49-F238E27FC236}">
                      <a16:creationId xmlns:a16="http://schemas.microsoft.com/office/drawing/2014/main" id="{5D4BCDD8-92AF-7317-BB76-69C905066AB2}"/>
                    </a:ext>
                  </a:extLst>
                </p:cNvPr>
                <p:cNvPicPr/>
                <p:nvPr/>
              </p:nvPicPr>
              <p:blipFill>
                <a:blip r:embed="rId15"/>
                <a:stretch>
                  <a:fillRect/>
                </a:stretch>
              </p:blipFill>
              <p:spPr>
                <a:xfrm>
                  <a:off x="5038700" y="5688918"/>
                  <a:ext cx="1792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墨迹 28">
                  <a:extLst>
                    <a:ext uri="{FF2B5EF4-FFF2-40B4-BE49-F238E27FC236}">
                      <a16:creationId xmlns:a16="http://schemas.microsoft.com/office/drawing/2014/main" id="{3A5364E2-2A69-DDEA-FD26-E7B37AA54408}"/>
                    </a:ext>
                  </a:extLst>
                </p14:cNvPr>
                <p14:cNvContentPartPr/>
                <p14:nvPr/>
              </p14:nvContentPartPr>
              <p14:xfrm>
                <a:off x="5189180" y="5863158"/>
                <a:ext cx="53280" cy="42840"/>
              </p14:xfrm>
            </p:contentPart>
          </mc:Choice>
          <mc:Fallback xmlns="">
            <p:pic>
              <p:nvPicPr>
                <p:cNvPr id="29" name="墨迹 28">
                  <a:extLst>
                    <a:ext uri="{FF2B5EF4-FFF2-40B4-BE49-F238E27FC236}">
                      <a16:creationId xmlns:a16="http://schemas.microsoft.com/office/drawing/2014/main" id="{3A5364E2-2A69-DDEA-FD26-E7B37AA54408}"/>
                    </a:ext>
                  </a:extLst>
                </p:cNvPr>
                <p:cNvPicPr/>
                <p:nvPr/>
              </p:nvPicPr>
              <p:blipFill>
                <a:blip r:embed="rId17"/>
                <a:stretch>
                  <a:fillRect/>
                </a:stretch>
              </p:blipFill>
              <p:spPr>
                <a:xfrm>
                  <a:off x="5171540" y="5845158"/>
                  <a:ext cx="889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墨迹 29">
                  <a:extLst>
                    <a:ext uri="{FF2B5EF4-FFF2-40B4-BE49-F238E27FC236}">
                      <a16:creationId xmlns:a16="http://schemas.microsoft.com/office/drawing/2014/main" id="{8A1DEBA0-1CD3-1683-7D3D-EC248B0C87D1}"/>
                    </a:ext>
                  </a:extLst>
                </p14:cNvPr>
                <p14:cNvContentPartPr/>
                <p14:nvPr/>
              </p14:nvContentPartPr>
              <p14:xfrm>
                <a:off x="5203580" y="5660838"/>
                <a:ext cx="124920" cy="245880"/>
              </p14:xfrm>
            </p:contentPart>
          </mc:Choice>
          <mc:Fallback xmlns="">
            <p:pic>
              <p:nvPicPr>
                <p:cNvPr id="30" name="墨迹 29">
                  <a:extLst>
                    <a:ext uri="{FF2B5EF4-FFF2-40B4-BE49-F238E27FC236}">
                      <a16:creationId xmlns:a16="http://schemas.microsoft.com/office/drawing/2014/main" id="{8A1DEBA0-1CD3-1683-7D3D-EC248B0C87D1}"/>
                    </a:ext>
                  </a:extLst>
                </p:cNvPr>
                <p:cNvPicPr/>
                <p:nvPr/>
              </p:nvPicPr>
              <p:blipFill>
                <a:blip r:embed="rId19"/>
                <a:stretch>
                  <a:fillRect/>
                </a:stretch>
              </p:blipFill>
              <p:spPr>
                <a:xfrm>
                  <a:off x="5185940" y="5642838"/>
                  <a:ext cx="1605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墨迹 30">
                  <a:extLst>
                    <a:ext uri="{FF2B5EF4-FFF2-40B4-BE49-F238E27FC236}">
                      <a16:creationId xmlns:a16="http://schemas.microsoft.com/office/drawing/2014/main" id="{C30D66EB-DCFC-F6AF-A7FA-1471B78D75FC}"/>
                    </a:ext>
                  </a:extLst>
                </p14:cNvPr>
                <p14:cNvContentPartPr/>
                <p14:nvPr/>
              </p14:nvContentPartPr>
              <p14:xfrm>
                <a:off x="5295380" y="5813478"/>
                <a:ext cx="114480" cy="65880"/>
              </p14:xfrm>
            </p:contentPart>
          </mc:Choice>
          <mc:Fallback xmlns="">
            <p:pic>
              <p:nvPicPr>
                <p:cNvPr id="31" name="墨迹 30">
                  <a:extLst>
                    <a:ext uri="{FF2B5EF4-FFF2-40B4-BE49-F238E27FC236}">
                      <a16:creationId xmlns:a16="http://schemas.microsoft.com/office/drawing/2014/main" id="{C30D66EB-DCFC-F6AF-A7FA-1471B78D75FC}"/>
                    </a:ext>
                  </a:extLst>
                </p:cNvPr>
                <p:cNvPicPr/>
                <p:nvPr/>
              </p:nvPicPr>
              <p:blipFill>
                <a:blip r:embed="rId21"/>
                <a:stretch>
                  <a:fillRect/>
                </a:stretch>
              </p:blipFill>
              <p:spPr>
                <a:xfrm>
                  <a:off x="5277380" y="5795838"/>
                  <a:ext cx="1501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墨迹 31">
                  <a:extLst>
                    <a:ext uri="{FF2B5EF4-FFF2-40B4-BE49-F238E27FC236}">
                      <a16:creationId xmlns:a16="http://schemas.microsoft.com/office/drawing/2014/main" id="{59173CDC-3EC9-1772-A186-A3028CDC0004}"/>
                    </a:ext>
                  </a:extLst>
                </p14:cNvPr>
                <p14:cNvContentPartPr/>
                <p14:nvPr/>
              </p14:nvContentPartPr>
              <p14:xfrm>
                <a:off x="5541260" y="5587398"/>
                <a:ext cx="173880" cy="398520"/>
              </p14:xfrm>
            </p:contentPart>
          </mc:Choice>
          <mc:Fallback xmlns="">
            <p:pic>
              <p:nvPicPr>
                <p:cNvPr id="32" name="墨迹 31">
                  <a:extLst>
                    <a:ext uri="{FF2B5EF4-FFF2-40B4-BE49-F238E27FC236}">
                      <a16:creationId xmlns:a16="http://schemas.microsoft.com/office/drawing/2014/main" id="{59173CDC-3EC9-1772-A186-A3028CDC0004}"/>
                    </a:ext>
                  </a:extLst>
                </p:cNvPr>
                <p:cNvPicPr/>
                <p:nvPr/>
              </p:nvPicPr>
              <p:blipFill>
                <a:blip r:embed="rId23"/>
                <a:stretch>
                  <a:fillRect/>
                </a:stretch>
              </p:blipFill>
              <p:spPr>
                <a:xfrm>
                  <a:off x="5523620" y="5569758"/>
                  <a:ext cx="20952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墨迹 32">
                  <a:extLst>
                    <a:ext uri="{FF2B5EF4-FFF2-40B4-BE49-F238E27FC236}">
                      <a16:creationId xmlns:a16="http://schemas.microsoft.com/office/drawing/2014/main" id="{654B589B-4F74-BFDC-C4CB-482E65960A97}"/>
                    </a:ext>
                  </a:extLst>
                </p14:cNvPr>
                <p14:cNvContentPartPr/>
                <p14:nvPr/>
              </p14:nvContentPartPr>
              <p14:xfrm>
                <a:off x="5735660" y="5585598"/>
                <a:ext cx="215280" cy="237240"/>
              </p14:xfrm>
            </p:contentPart>
          </mc:Choice>
          <mc:Fallback xmlns="">
            <p:pic>
              <p:nvPicPr>
                <p:cNvPr id="33" name="墨迹 32">
                  <a:extLst>
                    <a:ext uri="{FF2B5EF4-FFF2-40B4-BE49-F238E27FC236}">
                      <a16:creationId xmlns:a16="http://schemas.microsoft.com/office/drawing/2014/main" id="{654B589B-4F74-BFDC-C4CB-482E65960A97}"/>
                    </a:ext>
                  </a:extLst>
                </p:cNvPr>
                <p:cNvPicPr/>
                <p:nvPr/>
              </p:nvPicPr>
              <p:blipFill>
                <a:blip r:embed="rId25"/>
                <a:stretch>
                  <a:fillRect/>
                </a:stretch>
              </p:blipFill>
              <p:spPr>
                <a:xfrm>
                  <a:off x="5718020" y="5567958"/>
                  <a:ext cx="2509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墨迹 33">
                  <a:extLst>
                    <a:ext uri="{FF2B5EF4-FFF2-40B4-BE49-F238E27FC236}">
                      <a16:creationId xmlns:a16="http://schemas.microsoft.com/office/drawing/2014/main" id="{A8905D84-CCFE-FF7D-393A-8FE738533B4D}"/>
                    </a:ext>
                  </a:extLst>
                </p14:cNvPr>
                <p14:cNvContentPartPr/>
                <p14:nvPr/>
              </p14:nvContentPartPr>
              <p14:xfrm>
                <a:off x="5811980" y="5604318"/>
                <a:ext cx="101880" cy="441000"/>
              </p14:xfrm>
            </p:contentPart>
          </mc:Choice>
          <mc:Fallback xmlns="">
            <p:pic>
              <p:nvPicPr>
                <p:cNvPr id="34" name="墨迹 33">
                  <a:extLst>
                    <a:ext uri="{FF2B5EF4-FFF2-40B4-BE49-F238E27FC236}">
                      <a16:creationId xmlns:a16="http://schemas.microsoft.com/office/drawing/2014/main" id="{A8905D84-CCFE-FF7D-393A-8FE738533B4D}"/>
                    </a:ext>
                  </a:extLst>
                </p:cNvPr>
                <p:cNvPicPr/>
                <p:nvPr/>
              </p:nvPicPr>
              <p:blipFill>
                <a:blip r:embed="rId27"/>
                <a:stretch>
                  <a:fillRect/>
                </a:stretch>
              </p:blipFill>
              <p:spPr>
                <a:xfrm>
                  <a:off x="5793980" y="5586318"/>
                  <a:ext cx="13752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墨迹 34">
                  <a:extLst>
                    <a:ext uri="{FF2B5EF4-FFF2-40B4-BE49-F238E27FC236}">
                      <a16:creationId xmlns:a16="http://schemas.microsoft.com/office/drawing/2014/main" id="{B9D480CB-8207-46A2-C48B-D03F1FBD3778}"/>
                    </a:ext>
                  </a:extLst>
                </p14:cNvPr>
                <p14:cNvContentPartPr/>
                <p14:nvPr/>
              </p14:nvContentPartPr>
              <p14:xfrm>
                <a:off x="5904140" y="5766318"/>
                <a:ext cx="234000" cy="199080"/>
              </p14:xfrm>
            </p:contentPart>
          </mc:Choice>
          <mc:Fallback xmlns="">
            <p:pic>
              <p:nvPicPr>
                <p:cNvPr id="35" name="墨迹 34">
                  <a:extLst>
                    <a:ext uri="{FF2B5EF4-FFF2-40B4-BE49-F238E27FC236}">
                      <a16:creationId xmlns:a16="http://schemas.microsoft.com/office/drawing/2014/main" id="{B9D480CB-8207-46A2-C48B-D03F1FBD3778}"/>
                    </a:ext>
                  </a:extLst>
                </p:cNvPr>
                <p:cNvPicPr/>
                <p:nvPr/>
              </p:nvPicPr>
              <p:blipFill>
                <a:blip r:embed="rId29"/>
                <a:stretch>
                  <a:fillRect/>
                </a:stretch>
              </p:blipFill>
              <p:spPr>
                <a:xfrm>
                  <a:off x="5886500" y="5748318"/>
                  <a:ext cx="2696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墨迹 35">
                  <a:extLst>
                    <a:ext uri="{FF2B5EF4-FFF2-40B4-BE49-F238E27FC236}">
                      <a16:creationId xmlns:a16="http://schemas.microsoft.com/office/drawing/2014/main" id="{32B3567D-D54F-1732-0BBF-E414C0E5E7DA}"/>
                    </a:ext>
                  </a:extLst>
                </p14:cNvPr>
                <p14:cNvContentPartPr/>
                <p14:nvPr/>
              </p14:nvContentPartPr>
              <p14:xfrm>
                <a:off x="6255500" y="5495238"/>
                <a:ext cx="120240" cy="137520"/>
              </p14:xfrm>
            </p:contentPart>
          </mc:Choice>
          <mc:Fallback xmlns="">
            <p:pic>
              <p:nvPicPr>
                <p:cNvPr id="36" name="墨迹 35">
                  <a:extLst>
                    <a:ext uri="{FF2B5EF4-FFF2-40B4-BE49-F238E27FC236}">
                      <a16:creationId xmlns:a16="http://schemas.microsoft.com/office/drawing/2014/main" id="{32B3567D-D54F-1732-0BBF-E414C0E5E7DA}"/>
                    </a:ext>
                  </a:extLst>
                </p:cNvPr>
                <p:cNvPicPr/>
                <p:nvPr/>
              </p:nvPicPr>
              <p:blipFill>
                <a:blip r:embed="rId31"/>
                <a:stretch>
                  <a:fillRect/>
                </a:stretch>
              </p:blipFill>
              <p:spPr>
                <a:xfrm>
                  <a:off x="6237500" y="5477238"/>
                  <a:ext cx="1558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7" name="墨迹 36">
                  <a:extLst>
                    <a:ext uri="{FF2B5EF4-FFF2-40B4-BE49-F238E27FC236}">
                      <a16:creationId xmlns:a16="http://schemas.microsoft.com/office/drawing/2014/main" id="{7B227833-F109-468E-011D-7A22FBB76491}"/>
                    </a:ext>
                  </a:extLst>
                </p14:cNvPr>
                <p14:cNvContentPartPr/>
                <p14:nvPr/>
              </p14:nvContentPartPr>
              <p14:xfrm>
                <a:off x="6254780" y="5392638"/>
                <a:ext cx="86040" cy="320040"/>
              </p14:xfrm>
            </p:contentPart>
          </mc:Choice>
          <mc:Fallback xmlns="">
            <p:pic>
              <p:nvPicPr>
                <p:cNvPr id="37" name="墨迹 36">
                  <a:extLst>
                    <a:ext uri="{FF2B5EF4-FFF2-40B4-BE49-F238E27FC236}">
                      <a16:creationId xmlns:a16="http://schemas.microsoft.com/office/drawing/2014/main" id="{7B227833-F109-468E-011D-7A22FBB76491}"/>
                    </a:ext>
                  </a:extLst>
                </p:cNvPr>
                <p:cNvPicPr/>
                <p:nvPr/>
              </p:nvPicPr>
              <p:blipFill>
                <a:blip r:embed="rId33"/>
                <a:stretch>
                  <a:fillRect/>
                </a:stretch>
              </p:blipFill>
              <p:spPr>
                <a:xfrm>
                  <a:off x="6236780" y="5374638"/>
                  <a:ext cx="1216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墨迹 37">
                  <a:extLst>
                    <a:ext uri="{FF2B5EF4-FFF2-40B4-BE49-F238E27FC236}">
                      <a16:creationId xmlns:a16="http://schemas.microsoft.com/office/drawing/2014/main" id="{05C68799-A027-3129-AD15-0A78BED29E76}"/>
                    </a:ext>
                  </a:extLst>
                </p14:cNvPr>
                <p14:cNvContentPartPr/>
                <p14:nvPr/>
              </p14:nvContentPartPr>
              <p14:xfrm>
                <a:off x="6078740" y="5630598"/>
                <a:ext cx="332280" cy="336960"/>
              </p14:xfrm>
            </p:contentPart>
          </mc:Choice>
          <mc:Fallback xmlns="">
            <p:pic>
              <p:nvPicPr>
                <p:cNvPr id="38" name="墨迹 37">
                  <a:extLst>
                    <a:ext uri="{FF2B5EF4-FFF2-40B4-BE49-F238E27FC236}">
                      <a16:creationId xmlns:a16="http://schemas.microsoft.com/office/drawing/2014/main" id="{05C68799-A027-3129-AD15-0A78BED29E76}"/>
                    </a:ext>
                  </a:extLst>
                </p:cNvPr>
                <p:cNvPicPr/>
                <p:nvPr/>
              </p:nvPicPr>
              <p:blipFill>
                <a:blip r:embed="rId35"/>
                <a:stretch>
                  <a:fillRect/>
                </a:stretch>
              </p:blipFill>
              <p:spPr>
                <a:xfrm>
                  <a:off x="6061100" y="5612598"/>
                  <a:ext cx="36792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墨迹 38">
                  <a:extLst>
                    <a:ext uri="{FF2B5EF4-FFF2-40B4-BE49-F238E27FC236}">
                      <a16:creationId xmlns:a16="http://schemas.microsoft.com/office/drawing/2014/main" id="{0EA271BC-F153-A896-9519-4D918D204154}"/>
                    </a:ext>
                  </a:extLst>
                </p14:cNvPr>
                <p14:cNvContentPartPr/>
                <p14:nvPr/>
              </p14:nvContentPartPr>
              <p14:xfrm>
                <a:off x="6276740" y="5753358"/>
                <a:ext cx="352080" cy="234360"/>
              </p14:xfrm>
            </p:contentPart>
          </mc:Choice>
          <mc:Fallback xmlns="">
            <p:pic>
              <p:nvPicPr>
                <p:cNvPr id="39" name="墨迹 38">
                  <a:extLst>
                    <a:ext uri="{FF2B5EF4-FFF2-40B4-BE49-F238E27FC236}">
                      <a16:creationId xmlns:a16="http://schemas.microsoft.com/office/drawing/2014/main" id="{0EA271BC-F153-A896-9519-4D918D204154}"/>
                    </a:ext>
                  </a:extLst>
                </p:cNvPr>
                <p:cNvPicPr/>
                <p:nvPr/>
              </p:nvPicPr>
              <p:blipFill>
                <a:blip r:embed="rId37"/>
                <a:stretch>
                  <a:fillRect/>
                </a:stretch>
              </p:blipFill>
              <p:spPr>
                <a:xfrm>
                  <a:off x="6258740" y="5735718"/>
                  <a:ext cx="3877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墨迹 39">
                  <a:extLst>
                    <a:ext uri="{FF2B5EF4-FFF2-40B4-BE49-F238E27FC236}">
                      <a16:creationId xmlns:a16="http://schemas.microsoft.com/office/drawing/2014/main" id="{83DFDA72-521B-9939-78FE-C8F33F41EADD}"/>
                    </a:ext>
                  </a:extLst>
                </p14:cNvPr>
                <p14:cNvContentPartPr/>
                <p14:nvPr/>
              </p14:nvContentPartPr>
              <p14:xfrm>
                <a:off x="6796220" y="5383278"/>
                <a:ext cx="78120" cy="24120"/>
              </p14:xfrm>
            </p:contentPart>
          </mc:Choice>
          <mc:Fallback xmlns="">
            <p:pic>
              <p:nvPicPr>
                <p:cNvPr id="40" name="墨迹 39">
                  <a:extLst>
                    <a:ext uri="{FF2B5EF4-FFF2-40B4-BE49-F238E27FC236}">
                      <a16:creationId xmlns:a16="http://schemas.microsoft.com/office/drawing/2014/main" id="{83DFDA72-521B-9939-78FE-C8F33F41EADD}"/>
                    </a:ext>
                  </a:extLst>
                </p:cNvPr>
                <p:cNvPicPr/>
                <p:nvPr/>
              </p:nvPicPr>
              <p:blipFill>
                <a:blip r:embed="rId39"/>
                <a:stretch>
                  <a:fillRect/>
                </a:stretch>
              </p:blipFill>
              <p:spPr>
                <a:xfrm>
                  <a:off x="6778220" y="5365638"/>
                  <a:ext cx="1137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墨迹 40">
                  <a:extLst>
                    <a:ext uri="{FF2B5EF4-FFF2-40B4-BE49-F238E27FC236}">
                      <a16:creationId xmlns:a16="http://schemas.microsoft.com/office/drawing/2014/main" id="{494088AE-786C-9C63-58B3-C6EA60BCABBA}"/>
                    </a:ext>
                  </a:extLst>
                </p14:cNvPr>
                <p14:cNvContentPartPr/>
                <p14:nvPr/>
              </p14:nvContentPartPr>
              <p14:xfrm>
                <a:off x="6656180" y="5519358"/>
                <a:ext cx="37800" cy="194760"/>
              </p14:xfrm>
            </p:contentPart>
          </mc:Choice>
          <mc:Fallback xmlns="">
            <p:pic>
              <p:nvPicPr>
                <p:cNvPr id="41" name="墨迹 40">
                  <a:extLst>
                    <a:ext uri="{FF2B5EF4-FFF2-40B4-BE49-F238E27FC236}">
                      <a16:creationId xmlns:a16="http://schemas.microsoft.com/office/drawing/2014/main" id="{494088AE-786C-9C63-58B3-C6EA60BCABBA}"/>
                    </a:ext>
                  </a:extLst>
                </p:cNvPr>
                <p:cNvPicPr/>
                <p:nvPr/>
              </p:nvPicPr>
              <p:blipFill>
                <a:blip r:embed="rId41"/>
                <a:stretch>
                  <a:fillRect/>
                </a:stretch>
              </p:blipFill>
              <p:spPr>
                <a:xfrm>
                  <a:off x="6638180" y="5501718"/>
                  <a:ext cx="734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墨迹 41">
                  <a:extLst>
                    <a:ext uri="{FF2B5EF4-FFF2-40B4-BE49-F238E27FC236}">
                      <a16:creationId xmlns:a16="http://schemas.microsoft.com/office/drawing/2014/main" id="{BD49955B-5E2C-5B8E-3772-E13B66A1B7A3}"/>
                    </a:ext>
                  </a:extLst>
                </p14:cNvPr>
                <p14:cNvContentPartPr/>
                <p14:nvPr/>
              </p14:nvContentPartPr>
              <p14:xfrm>
                <a:off x="6693620" y="5480118"/>
                <a:ext cx="327960" cy="124560"/>
              </p14:xfrm>
            </p:contentPart>
          </mc:Choice>
          <mc:Fallback xmlns="">
            <p:pic>
              <p:nvPicPr>
                <p:cNvPr id="42" name="墨迹 41">
                  <a:extLst>
                    <a:ext uri="{FF2B5EF4-FFF2-40B4-BE49-F238E27FC236}">
                      <a16:creationId xmlns:a16="http://schemas.microsoft.com/office/drawing/2014/main" id="{BD49955B-5E2C-5B8E-3772-E13B66A1B7A3}"/>
                    </a:ext>
                  </a:extLst>
                </p:cNvPr>
                <p:cNvPicPr/>
                <p:nvPr/>
              </p:nvPicPr>
              <p:blipFill>
                <a:blip r:embed="rId43"/>
                <a:stretch>
                  <a:fillRect/>
                </a:stretch>
              </p:blipFill>
              <p:spPr>
                <a:xfrm>
                  <a:off x="6675620" y="5462118"/>
                  <a:ext cx="3636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3" name="墨迹 42">
                  <a:extLst>
                    <a:ext uri="{FF2B5EF4-FFF2-40B4-BE49-F238E27FC236}">
                      <a16:creationId xmlns:a16="http://schemas.microsoft.com/office/drawing/2014/main" id="{DB9B3F76-A6EC-A7EF-23D7-013AD7C421C8}"/>
                    </a:ext>
                  </a:extLst>
                </p14:cNvPr>
                <p14:cNvContentPartPr/>
                <p14:nvPr/>
              </p14:nvContentPartPr>
              <p14:xfrm>
                <a:off x="6798020" y="5623398"/>
                <a:ext cx="53640" cy="42480"/>
              </p14:xfrm>
            </p:contentPart>
          </mc:Choice>
          <mc:Fallback xmlns="">
            <p:pic>
              <p:nvPicPr>
                <p:cNvPr id="43" name="墨迹 42">
                  <a:extLst>
                    <a:ext uri="{FF2B5EF4-FFF2-40B4-BE49-F238E27FC236}">
                      <a16:creationId xmlns:a16="http://schemas.microsoft.com/office/drawing/2014/main" id="{DB9B3F76-A6EC-A7EF-23D7-013AD7C421C8}"/>
                    </a:ext>
                  </a:extLst>
                </p:cNvPr>
                <p:cNvPicPr/>
                <p:nvPr/>
              </p:nvPicPr>
              <p:blipFill>
                <a:blip r:embed="rId45"/>
                <a:stretch>
                  <a:fillRect/>
                </a:stretch>
              </p:blipFill>
              <p:spPr>
                <a:xfrm>
                  <a:off x="6780020" y="5605398"/>
                  <a:ext cx="892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4" name="墨迹 43">
                  <a:extLst>
                    <a:ext uri="{FF2B5EF4-FFF2-40B4-BE49-F238E27FC236}">
                      <a16:creationId xmlns:a16="http://schemas.microsoft.com/office/drawing/2014/main" id="{F1A6E136-0D40-12B0-6B17-F5F34A391DC7}"/>
                    </a:ext>
                  </a:extLst>
                </p14:cNvPr>
                <p14:cNvContentPartPr/>
                <p14:nvPr/>
              </p14:nvContentPartPr>
              <p14:xfrm>
                <a:off x="6678140" y="5653638"/>
                <a:ext cx="257040" cy="165960"/>
              </p14:xfrm>
            </p:contentPart>
          </mc:Choice>
          <mc:Fallback xmlns="">
            <p:pic>
              <p:nvPicPr>
                <p:cNvPr id="44" name="墨迹 43">
                  <a:extLst>
                    <a:ext uri="{FF2B5EF4-FFF2-40B4-BE49-F238E27FC236}">
                      <a16:creationId xmlns:a16="http://schemas.microsoft.com/office/drawing/2014/main" id="{F1A6E136-0D40-12B0-6B17-F5F34A391DC7}"/>
                    </a:ext>
                  </a:extLst>
                </p:cNvPr>
                <p:cNvPicPr/>
                <p:nvPr/>
              </p:nvPicPr>
              <p:blipFill>
                <a:blip r:embed="rId47"/>
                <a:stretch>
                  <a:fillRect/>
                </a:stretch>
              </p:blipFill>
              <p:spPr>
                <a:xfrm>
                  <a:off x="6660140" y="5635998"/>
                  <a:ext cx="2926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墨迹 44">
                  <a:extLst>
                    <a:ext uri="{FF2B5EF4-FFF2-40B4-BE49-F238E27FC236}">
                      <a16:creationId xmlns:a16="http://schemas.microsoft.com/office/drawing/2014/main" id="{37F7A975-478B-A977-571C-9C7F8D5395DC}"/>
                    </a:ext>
                  </a:extLst>
                </p14:cNvPr>
                <p14:cNvContentPartPr/>
                <p14:nvPr/>
              </p14:nvContentPartPr>
              <p14:xfrm>
                <a:off x="6684260" y="5616198"/>
                <a:ext cx="201600" cy="341640"/>
              </p14:xfrm>
            </p:contentPart>
          </mc:Choice>
          <mc:Fallback xmlns="">
            <p:pic>
              <p:nvPicPr>
                <p:cNvPr id="45" name="墨迹 44">
                  <a:extLst>
                    <a:ext uri="{FF2B5EF4-FFF2-40B4-BE49-F238E27FC236}">
                      <a16:creationId xmlns:a16="http://schemas.microsoft.com/office/drawing/2014/main" id="{37F7A975-478B-A977-571C-9C7F8D5395DC}"/>
                    </a:ext>
                  </a:extLst>
                </p:cNvPr>
                <p:cNvPicPr/>
                <p:nvPr/>
              </p:nvPicPr>
              <p:blipFill>
                <a:blip r:embed="rId49"/>
                <a:stretch>
                  <a:fillRect/>
                </a:stretch>
              </p:blipFill>
              <p:spPr>
                <a:xfrm>
                  <a:off x="6666620" y="5598558"/>
                  <a:ext cx="23724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墨迹 45">
                  <a:extLst>
                    <a:ext uri="{FF2B5EF4-FFF2-40B4-BE49-F238E27FC236}">
                      <a16:creationId xmlns:a16="http://schemas.microsoft.com/office/drawing/2014/main" id="{4FE7339B-DA0A-F6BE-1010-66759A3AC163}"/>
                    </a:ext>
                  </a:extLst>
                </p14:cNvPr>
                <p14:cNvContentPartPr/>
                <p14:nvPr/>
              </p14:nvContentPartPr>
              <p14:xfrm>
                <a:off x="6888380" y="5821758"/>
                <a:ext cx="169920" cy="142200"/>
              </p14:xfrm>
            </p:contentPart>
          </mc:Choice>
          <mc:Fallback xmlns="">
            <p:pic>
              <p:nvPicPr>
                <p:cNvPr id="46" name="墨迹 45">
                  <a:extLst>
                    <a:ext uri="{FF2B5EF4-FFF2-40B4-BE49-F238E27FC236}">
                      <a16:creationId xmlns:a16="http://schemas.microsoft.com/office/drawing/2014/main" id="{4FE7339B-DA0A-F6BE-1010-66759A3AC163}"/>
                    </a:ext>
                  </a:extLst>
                </p:cNvPr>
                <p:cNvPicPr/>
                <p:nvPr/>
              </p:nvPicPr>
              <p:blipFill>
                <a:blip r:embed="rId51"/>
                <a:stretch>
                  <a:fillRect/>
                </a:stretch>
              </p:blipFill>
              <p:spPr>
                <a:xfrm>
                  <a:off x="6870740" y="5803758"/>
                  <a:ext cx="2055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7" name="墨迹 46">
                  <a:extLst>
                    <a:ext uri="{FF2B5EF4-FFF2-40B4-BE49-F238E27FC236}">
                      <a16:creationId xmlns:a16="http://schemas.microsoft.com/office/drawing/2014/main" id="{9AB1A446-7DE9-06C7-6FD5-F9818D59516C}"/>
                    </a:ext>
                  </a:extLst>
                </p14:cNvPr>
                <p14:cNvContentPartPr/>
                <p14:nvPr/>
              </p14:nvContentPartPr>
              <p14:xfrm>
                <a:off x="7155500" y="5547078"/>
                <a:ext cx="155880" cy="331920"/>
              </p14:xfrm>
            </p:contentPart>
          </mc:Choice>
          <mc:Fallback xmlns="">
            <p:pic>
              <p:nvPicPr>
                <p:cNvPr id="47" name="墨迹 46">
                  <a:extLst>
                    <a:ext uri="{FF2B5EF4-FFF2-40B4-BE49-F238E27FC236}">
                      <a16:creationId xmlns:a16="http://schemas.microsoft.com/office/drawing/2014/main" id="{9AB1A446-7DE9-06C7-6FD5-F9818D59516C}"/>
                    </a:ext>
                  </a:extLst>
                </p:cNvPr>
                <p:cNvPicPr/>
                <p:nvPr/>
              </p:nvPicPr>
              <p:blipFill>
                <a:blip r:embed="rId53"/>
                <a:stretch>
                  <a:fillRect/>
                </a:stretch>
              </p:blipFill>
              <p:spPr>
                <a:xfrm>
                  <a:off x="7137500" y="5529438"/>
                  <a:ext cx="19152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8" name="墨迹 47">
                  <a:extLst>
                    <a:ext uri="{FF2B5EF4-FFF2-40B4-BE49-F238E27FC236}">
                      <a16:creationId xmlns:a16="http://schemas.microsoft.com/office/drawing/2014/main" id="{1397110E-85D6-2F80-CECF-17F91B2588B7}"/>
                    </a:ext>
                  </a:extLst>
                </p14:cNvPr>
                <p14:cNvContentPartPr/>
                <p14:nvPr/>
              </p14:nvContentPartPr>
              <p14:xfrm>
                <a:off x="7068740" y="5604318"/>
                <a:ext cx="337680" cy="281880"/>
              </p14:xfrm>
            </p:contentPart>
          </mc:Choice>
          <mc:Fallback xmlns="">
            <p:pic>
              <p:nvPicPr>
                <p:cNvPr id="48" name="墨迹 47">
                  <a:extLst>
                    <a:ext uri="{FF2B5EF4-FFF2-40B4-BE49-F238E27FC236}">
                      <a16:creationId xmlns:a16="http://schemas.microsoft.com/office/drawing/2014/main" id="{1397110E-85D6-2F80-CECF-17F91B2588B7}"/>
                    </a:ext>
                  </a:extLst>
                </p:cNvPr>
                <p:cNvPicPr/>
                <p:nvPr/>
              </p:nvPicPr>
              <p:blipFill>
                <a:blip r:embed="rId55"/>
                <a:stretch>
                  <a:fillRect/>
                </a:stretch>
              </p:blipFill>
              <p:spPr>
                <a:xfrm>
                  <a:off x="7051100" y="5586318"/>
                  <a:ext cx="37332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9" name="墨迹 48">
                  <a:extLst>
                    <a:ext uri="{FF2B5EF4-FFF2-40B4-BE49-F238E27FC236}">
                      <a16:creationId xmlns:a16="http://schemas.microsoft.com/office/drawing/2014/main" id="{A0DA70CE-8559-7BB7-7157-15EC03757E5A}"/>
                    </a:ext>
                  </a:extLst>
                </p14:cNvPr>
                <p14:cNvContentPartPr/>
                <p14:nvPr/>
              </p14:nvContentPartPr>
              <p14:xfrm>
                <a:off x="7387700" y="5509638"/>
                <a:ext cx="43920" cy="329760"/>
              </p14:xfrm>
            </p:contentPart>
          </mc:Choice>
          <mc:Fallback xmlns="">
            <p:pic>
              <p:nvPicPr>
                <p:cNvPr id="49" name="墨迹 48">
                  <a:extLst>
                    <a:ext uri="{FF2B5EF4-FFF2-40B4-BE49-F238E27FC236}">
                      <a16:creationId xmlns:a16="http://schemas.microsoft.com/office/drawing/2014/main" id="{A0DA70CE-8559-7BB7-7157-15EC03757E5A}"/>
                    </a:ext>
                  </a:extLst>
                </p:cNvPr>
                <p:cNvPicPr/>
                <p:nvPr/>
              </p:nvPicPr>
              <p:blipFill>
                <a:blip r:embed="rId57"/>
                <a:stretch>
                  <a:fillRect/>
                </a:stretch>
              </p:blipFill>
              <p:spPr>
                <a:xfrm>
                  <a:off x="7370060" y="5491998"/>
                  <a:ext cx="7956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0" name="墨迹 49">
                  <a:extLst>
                    <a:ext uri="{FF2B5EF4-FFF2-40B4-BE49-F238E27FC236}">
                      <a16:creationId xmlns:a16="http://schemas.microsoft.com/office/drawing/2014/main" id="{1EF407E6-1842-3A36-6F7D-B699EB7E8D95}"/>
                    </a:ext>
                  </a:extLst>
                </p14:cNvPr>
                <p14:cNvContentPartPr/>
                <p14:nvPr/>
              </p14:nvContentPartPr>
              <p14:xfrm>
                <a:off x="7412900" y="5497758"/>
                <a:ext cx="162720" cy="289080"/>
              </p14:xfrm>
            </p:contentPart>
          </mc:Choice>
          <mc:Fallback xmlns="">
            <p:pic>
              <p:nvPicPr>
                <p:cNvPr id="50" name="墨迹 49">
                  <a:extLst>
                    <a:ext uri="{FF2B5EF4-FFF2-40B4-BE49-F238E27FC236}">
                      <a16:creationId xmlns:a16="http://schemas.microsoft.com/office/drawing/2014/main" id="{1EF407E6-1842-3A36-6F7D-B699EB7E8D95}"/>
                    </a:ext>
                  </a:extLst>
                </p:cNvPr>
                <p:cNvPicPr/>
                <p:nvPr/>
              </p:nvPicPr>
              <p:blipFill>
                <a:blip r:embed="rId59"/>
                <a:stretch>
                  <a:fillRect/>
                </a:stretch>
              </p:blipFill>
              <p:spPr>
                <a:xfrm>
                  <a:off x="7395260" y="5479758"/>
                  <a:ext cx="19836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1" name="墨迹 50">
                  <a:extLst>
                    <a:ext uri="{FF2B5EF4-FFF2-40B4-BE49-F238E27FC236}">
                      <a16:creationId xmlns:a16="http://schemas.microsoft.com/office/drawing/2014/main" id="{48A51C4E-AAC4-FB0B-38BB-A8B7CC29036D}"/>
                    </a:ext>
                  </a:extLst>
                </p14:cNvPr>
                <p14:cNvContentPartPr/>
                <p14:nvPr/>
              </p14:nvContentPartPr>
              <p14:xfrm>
                <a:off x="7328300" y="5623398"/>
                <a:ext cx="168120" cy="299160"/>
              </p14:xfrm>
            </p:contentPart>
          </mc:Choice>
          <mc:Fallback xmlns="">
            <p:pic>
              <p:nvPicPr>
                <p:cNvPr id="51" name="墨迹 50">
                  <a:extLst>
                    <a:ext uri="{FF2B5EF4-FFF2-40B4-BE49-F238E27FC236}">
                      <a16:creationId xmlns:a16="http://schemas.microsoft.com/office/drawing/2014/main" id="{48A51C4E-AAC4-FB0B-38BB-A8B7CC29036D}"/>
                    </a:ext>
                  </a:extLst>
                </p:cNvPr>
                <p:cNvPicPr/>
                <p:nvPr/>
              </p:nvPicPr>
              <p:blipFill>
                <a:blip r:embed="rId61"/>
                <a:stretch>
                  <a:fillRect/>
                </a:stretch>
              </p:blipFill>
              <p:spPr>
                <a:xfrm>
                  <a:off x="7310660" y="5605398"/>
                  <a:ext cx="2037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2" name="墨迹 51">
                  <a:extLst>
                    <a:ext uri="{FF2B5EF4-FFF2-40B4-BE49-F238E27FC236}">
                      <a16:creationId xmlns:a16="http://schemas.microsoft.com/office/drawing/2014/main" id="{F9A35B00-9778-CFAE-9538-B9CBEC0B064B}"/>
                    </a:ext>
                  </a:extLst>
                </p14:cNvPr>
                <p14:cNvContentPartPr/>
                <p14:nvPr/>
              </p14:nvContentPartPr>
              <p14:xfrm>
                <a:off x="7414340" y="5779998"/>
                <a:ext cx="241200" cy="150480"/>
              </p14:xfrm>
            </p:contentPart>
          </mc:Choice>
          <mc:Fallback xmlns="">
            <p:pic>
              <p:nvPicPr>
                <p:cNvPr id="52" name="墨迹 51">
                  <a:extLst>
                    <a:ext uri="{FF2B5EF4-FFF2-40B4-BE49-F238E27FC236}">
                      <a16:creationId xmlns:a16="http://schemas.microsoft.com/office/drawing/2014/main" id="{F9A35B00-9778-CFAE-9538-B9CBEC0B064B}"/>
                    </a:ext>
                  </a:extLst>
                </p:cNvPr>
                <p:cNvPicPr/>
                <p:nvPr/>
              </p:nvPicPr>
              <p:blipFill>
                <a:blip r:embed="rId63"/>
                <a:stretch>
                  <a:fillRect/>
                </a:stretch>
              </p:blipFill>
              <p:spPr>
                <a:xfrm>
                  <a:off x="7396340" y="5762358"/>
                  <a:ext cx="2768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3" name="墨迹 52">
                  <a:extLst>
                    <a:ext uri="{FF2B5EF4-FFF2-40B4-BE49-F238E27FC236}">
                      <a16:creationId xmlns:a16="http://schemas.microsoft.com/office/drawing/2014/main" id="{8A7F186B-1972-BA8F-2AE2-3B83A8FA23F1}"/>
                    </a:ext>
                  </a:extLst>
                </p14:cNvPr>
                <p14:cNvContentPartPr/>
                <p14:nvPr/>
              </p14:nvContentPartPr>
              <p14:xfrm>
                <a:off x="7726100" y="5464278"/>
                <a:ext cx="201600" cy="344880"/>
              </p14:xfrm>
            </p:contentPart>
          </mc:Choice>
          <mc:Fallback xmlns="">
            <p:pic>
              <p:nvPicPr>
                <p:cNvPr id="53" name="墨迹 52">
                  <a:extLst>
                    <a:ext uri="{FF2B5EF4-FFF2-40B4-BE49-F238E27FC236}">
                      <a16:creationId xmlns:a16="http://schemas.microsoft.com/office/drawing/2014/main" id="{8A7F186B-1972-BA8F-2AE2-3B83A8FA23F1}"/>
                    </a:ext>
                  </a:extLst>
                </p:cNvPr>
                <p:cNvPicPr/>
                <p:nvPr/>
              </p:nvPicPr>
              <p:blipFill>
                <a:blip r:embed="rId65"/>
                <a:stretch>
                  <a:fillRect/>
                </a:stretch>
              </p:blipFill>
              <p:spPr>
                <a:xfrm>
                  <a:off x="7708460" y="5446278"/>
                  <a:ext cx="23724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4" name="墨迹 53">
                  <a:extLst>
                    <a:ext uri="{FF2B5EF4-FFF2-40B4-BE49-F238E27FC236}">
                      <a16:creationId xmlns:a16="http://schemas.microsoft.com/office/drawing/2014/main" id="{1177BB9D-5593-DDB6-566C-D760206A5EE3}"/>
                    </a:ext>
                  </a:extLst>
                </p14:cNvPr>
                <p14:cNvContentPartPr/>
                <p14:nvPr/>
              </p14:nvContentPartPr>
              <p14:xfrm>
                <a:off x="7710620" y="5599638"/>
                <a:ext cx="323280" cy="403560"/>
              </p14:xfrm>
            </p:contentPart>
          </mc:Choice>
          <mc:Fallback xmlns="">
            <p:pic>
              <p:nvPicPr>
                <p:cNvPr id="54" name="墨迹 53">
                  <a:extLst>
                    <a:ext uri="{FF2B5EF4-FFF2-40B4-BE49-F238E27FC236}">
                      <a16:creationId xmlns:a16="http://schemas.microsoft.com/office/drawing/2014/main" id="{1177BB9D-5593-DDB6-566C-D760206A5EE3}"/>
                    </a:ext>
                  </a:extLst>
                </p:cNvPr>
                <p:cNvPicPr/>
                <p:nvPr/>
              </p:nvPicPr>
              <p:blipFill>
                <a:blip r:embed="rId67"/>
                <a:stretch>
                  <a:fillRect/>
                </a:stretch>
              </p:blipFill>
              <p:spPr>
                <a:xfrm>
                  <a:off x="7692980" y="5581998"/>
                  <a:ext cx="35892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墨迹 54">
                  <a:extLst>
                    <a:ext uri="{FF2B5EF4-FFF2-40B4-BE49-F238E27FC236}">
                      <a16:creationId xmlns:a16="http://schemas.microsoft.com/office/drawing/2014/main" id="{DF0C817D-8E86-ED77-0CB1-8A6AAC72CD76}"/>
                    </a:ext>
                  </a:extLst>
                </p14:cNvPr>
                <p14:cNvContentPartPr/>
                <p14:nvPr/>
              </p14:nvContentPartPr>
              <p14:xfrm>
                <a:off x="7834100" y="5820318"/>
                <a:ext cx="114480" cy="48960"/>
              </p14:xfrm>
            </p:contentPart>
          </mc:Choice>
          <mc:Fallback xmlns="">
            <p:pic>
              <p:nvPicPr>
                <p:cNvPr id="55" name="墨迹 54">
                  <a:extLst>
                    <a:ext uri="{FF2B5EF4-FFF2-40B4-BE49-F238E27FC236}">
                      <a16:creationId xmlns:a16="http://schemas.microsoft.com/office/drawing/2014/main" id="{DF0C817D-8E86-ED77-0CB1-8A6AAC72CD76}"/>
                    </a:ext>
                  </a:extLst>
                </p:cNvPr>
                <p:cNvPicPr/>
                <p:nvPr/>
              </p:nvPicPr>
              <p:blipFill>
                <a:blip r:embed="rId69"/>
                <a:stretch>
                  <a:fillRect/>
                </a:stretch>
              </p:blipFill>
              <p:spPr>
                <a:xfrm>
                  <a:off x="7816100" y="5802678"/>
                  <a:ext cx="1501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6" name="墨迹 55">
                  <a:extLst>
                    <a:ext uri="{FF2B5EF4-FFF2-40B4-BE49-F238E27FC236}">
                      <a16:creationId xmlns:a16="http://schemas.microsoft.com/office/drawing/2014/main" id="{9FDEF9F9-32C8-C467-A3E9-ACFBBAC2EA1F}"/>
                    </a:ext>
                  </a:extLst>
                </p14:cNvPr>
                <p14:cNvContentPartPr/>
                <p14:nvPr/>
              </p14:nvContentPartPr>
              <p14:xfrm>
                <a:off x="8127500" y="5469318"/>
                <a:ext cx="191520" cy="151920"/>
              </p14:xfrm>
            </p:contentPart>
          </mc:Choice>
          <mc:Fallback xmlns="">
            <p:pic>
              <p:nvPicPr>
                <p:cNvPr id="56" name="墨迹 55">
                  <a:extLst>
                    <a:ext uri="{FF2B5EF4-FFF2-40B4-BE49-F238E27FC236}">
                      <a16:creationId xmlns:a16="http://schemas.microsoft.com/office/drawing/2014/main" id="{9FDEF9F9-32C8-C467-A3E9-ACFBBAC2EA1F}"/>
                    </a:ext>
                  </a:extLst>
                </p:cNvPr>
                <p:cNvPicPr/>
                <p:nvPr/>
              </p:nvPicPr>
              <p:blipFill>
                <a:blip r:embed="rId71"/>
                <a:stretch>
                  <a:fillRect/>
                </a:stretch>
              </p:blipFill>
              <p:spPr>
                <a:xfrm>
                  <a:off x="8109860" y="5451318"/>
                  <a:ext cx="2271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墨迹 56">
                  <a:extLst>
                    <a:ext uri="{FF2B5EF4-FFF2-40B4-BE49-F238E27FC236}">
                      <a16:creationId xmlns:a16="http://schemas.microsoft.com/office/drawing/2014/main" id="{9A3CE8EB-9408-3E42-AEA4-D23078511F61}"/>
                    </a:ext>
                  </a:extLst>
                </p14:cNvPr>
                <p14:cNvContentPartPr/>
                <p14:nvPr/>
              </p14:nvContentPartPr>
              <p14:xfrm>
                <a:off x="8162060" y="5634918"/>
                <a:ext cx="112680" cy="320760"/>
              </p14:xfrm>
            </p:contentPart>
          </mc:Choice>
          <mc:Fallback xmlns="">
            <p:pic>
              <p:nvPicPr>
                <p:cNvPr id="57" name="墨迹 56">
                  <a:extLst>
                    <a:ext uri="{FF2B5EF4-FFF2-40B4-BE49-F238E27FC236}">
                      <a16:creationId xmlns:a16="http://schemas.microsoft.com/office/drawing/2014/main" id="{9A3CE8EB-9408-3E42-AEA4-D23078511F61}"/>
                    </a:ext>
                  </a:extLst>
                </p:cNvPr>
                <p:cNvPicPr/>
                <p:nvPr/>
              </p:nvPicPr>
              <p:blipFill>
                <a:blip r:embed="rId73"/>
                <a:stretch>
                  <a:fillRect/>
                </a:stretch>
              </p:blipFill>
              <p:spPr>
                <a:xfrm>
                  <a:off x="8144060" y="5616918"/>
                  <a:ext cx="14832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8" name="墨迹 57">
                  <a:extLst>
                    <a:ext uri="{FF2B5EF4-FFF2-40B4-BE49-F238E27FC236}">
                      <a16:creationId xmlns:a16="http://schemas.microsoft.com/office/drawing/2014/main" id="{214581DB-956A-618D-721B-A9A5B77BD912}"/>
                    </a:ext>
                  </a:extLst>
                </p14:cNvPr>
                <p14:cNvContentPartPr/>
                <p14:nvPr/>
              </p14:nvContentPartPr>
              <p14:xfrm>
                <a:off x="8450420" y="5489118"/>
                <a:ext cx="81000" cy="36720"/>
              </p14:xfrm>
            </p:contentPart>
          </mc:Choice>
          <mc:Fallback xmlns="">
            <p:pic>
              <p:nvPicPr>
                <p:cNvPr id="58" name="墨迹 57">
                  <a:extLst>
                    <a:ext uri="{FF2B5EF4-FFF2-40B4-BE49-F238E27FC236}">
                      <a16:creationId xmlns:a16="http://schemas.microsoft.com/office/drawing/2014/main" id="{214581DB-956A-618D-721B-A9A5B77BD912}"/>
                    </a:ext>
                  </a:extLst>
                </p:cNvPr>
                <p:cNvPicPr/>
                <p:nvPr/>
              </p:nvPicPr>
              <p:blipFill>
                <a:blip r:embed="rId75"/>
                <a:stretch>
                  <a:fillRect/>
                </a:stretch>
              </p:blipFill>
              <p:spPr>
                <a:xfrm>
                  <a:off x="8432780" y="5471118"/>
                  <a:ext cx="1166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9" name="墨迹 58">
                  <a:extLst>
                    <a:ext uri="{FF2B5EF4-FFF2-40B4-BE49-F238E27FC236}">
                      <a16:creationId xmlns:a16="http://schemas.microsoft.com/office/drawing/2014/main" id="{D9B4A15C-F95A-187C-C010-C8BEAD1FF9B9}"/>
                    </a:ext>
                  </a:extLst>
                </p14:cNvPr>
                <p14:cNvContentPartPr/>
                <p14:nvPr/>
              </p14:nvContentPartPr>
              <p14:xfrm>
                <a:off x="8278700" y="5611878"/>
                <a:ext cx="268920" cy="258840"/>
              </p14:xfrm>
            </p:contentPart>
          </mc:Choice>
          <mc:Fallback xmlns="">
            <p:pic>
              <p:nvPicPr>
                <p:cNvPr id="59" name="墨迹 58">
                  <a:extLst>
                    <a:ext uri="{FF2B5EF4-FFF2-40B4-BE49-F238E27FC236}">
                      <a16:creationId xmlns:a16="http://schemas.microsoft.com/office/drawing/2014/main" id="{D9B4A15C-F95A-187C-C010-C8BEAD1FF9B9}"/>
                    </a:ext>
                  </a:extLst>
                </p:cNvPr>
                <p:cNvPicPr/>
                <p:nvPr/>
              </p:nvPicPr>
              <p:blipFill>
                <a:blip r:embed="rId77"/>
                <a:stretch>
                  <a:fillRect/>
                </a:stretch>
              </p:blipFill>
              <p:spPr>
                <a:xfrm>
                  <a:off x="8260700" y="5594238"/>
                  <a:ext cx="3045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0" name="墨迹 59">
                  <a:extLst>
                    <a:ext uri="{FF2B5EF4-FFF2-40B4-BE49-F238E27FC236}">
                      <a16:creationId xmlns:a16="http://schemas.microsoft.com/office/drawing/2014/main" id="{15DBED0D-686E-EC62-1315-249912BFB6DB}"/>
                    </a:ext>
                  </a:extLst>
                </p14:cNvPr>
                <p14:cNvContentPartPr/>
                <p14:nvPr/>
              </p14:nvContentPartPr>
              <p14:xfrm>
                <a:off x="8522060" y="5373558"/>
                <a:ext cx="413280" cy="436320"/>
              </p14:xfrm>
            </p:contentPart>
          </mc:Choice>
          <mc:Fallback xmlns="">
            <p:pic>
              <p:nvPicPr>
                <p:cNvPr id="60" name="墨迹 59">
                  <a:extLst>
                    <a:ext uri="{FF2B5EF4-FFF2-40B4-BE49-F238E27FC236}">
                      <a16:creationId xmlns:a16="http://schemas.microsoft.com/office/drawing/2014/main" id="{15DBED0D-686E-EC62-1315-249912BFB6DB}"/>
                    </a:ext>
                  </a:extLst>
                </p:cNvPr>
                <p:cNvPicPr/>
                <p:nvPr/>
              </p:nvPicPr>
              <p:blipFill>
                <a:blip r:embed="rId79"/>
                <a:stretch>
                  <a:fillRect/>
                </a:stretch>
              </p:blipFill>
              <p:spPr>
                <a:xfrm>
                  <a:off x="8504060" y="5355918"/>
                  <a:ext cx="44892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1" name="墨迹 60">
                  <a:extLst>
                    <a:ext uri="{FF2B5EF4-FFF2-40B4-BE49-F238E27FC236}">
                      <a16:creationId xmlns:a16="http://schemas.microsoft.com/office/drawing/2014/main" id="{D0680A94-E7DB-B539-1286-2125E4A6DE10}"/>
                    </a:ext>
                  </a:extLst>
                </p14:cNvPr>
                <p14:cNvContentPartPr/>
                <p14:nvPr/>
              </p14:nvContentPartPr>
              <p14:xfrm>
                <a:off x="8766860" y="5552838"/>
                <a:ext cx="369360" cy="149760"/>
              </p14:xfrm>
            </p:contentPart>
          </mc:Choice>
          <mc:Fallback xmlns="">
            <p:pic>
              <p:nvPicPr>
                <p:cNvPr id="61" name="墨迹 60">
                  <a:extLst>
                    <a:ext uri="{FF2B5EF4-FFF2-40B4-BE49-F238E27FC236}">
                      <a16:creationId xmlns:a16="http://schemas.microsoft.com/office/drawing/2014/main" id="{D0680A94-E7DB-B539-1286-2125E4A6DE10}"/>
                    </a:ext>
                  </a:extLst>
                </p:cNvPr>
                <p:cNvPicPr/>
                <p:nvPr/>
              </p:nvPicPr>
              <p:blipFill>
                <a:blip r:embed="rId81"/>
                <a:stretch>
                  <a:fillRect/>
                </a:stretch>
              </p:blipFill>
              <p:spPr>
                <a:xfrm>
                  <a:off x="8749220" y="5535198"/>
                  <a:ext cx="4050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2" name="墨迹 61">
                  <a:extLst>
                    <a:ext uri="{FF2B5EF4-FFF2-40B4-BE49-F238E27FC236}">
                      <a16:creationId xmlns:a16="http://schemas.microsoft.com/office/drawing/2014/main" id="{3CB73090-FEAD-2A3C-F939-D9EB1B04D448}"/>
                    </a:ext>
                  </a:extLst>
                </p14:cNvPr>
                <p14:cNvContentPartPr/>
                <p14:nvPr/>
              </p14:nvContentPartPr>
              <p14:xfrm>
                <a:off x="8622140" y="5720958"/>
                <a:ext cx="307800" cy="203040"/>
              </p14:xfrm>
            </p:contentPart>
          </mc:Choice>
          <mc:Fallback xmlns="">
            <p:pic>
              <p:nvPicPr>
                <p:cNvPr id="62" name="墨迹 61">
                  <a:extLst>
                    <a:ext uri="{FF2B5EF4-FFF2-40B4-BE49-F238E27FC236}">
                      <a16:creationId xmlns:a16="http://schemas.microsoft.com/office/drawing/2014/main" id="{3CB73090-FEAD-2A3C-F939-D9EB1B04D448}"/>
                    </a:ext>
                  </a:extLst>
                </p:cNvPr>
                <p:cNvPicPr/>
                <p:nvPr/>
              </p:nvPicPr>
              <p:blipFill>
                <a:blip r:embed="rId83"/>
                <a:stretch>
                  <a:fillRect/>
                </a:stretch>
              </p:blipFill>
              <p:spPr>
                <a:xfrm>
                  <a:off x="8604500" y="5702958"/>
                  <a:ext cx="3434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7280" name="墨迹 97279">
                  <a:extLst>
                    <a:ext uri="{FF2B5EF4-FFF2-40B4-BE49-F238E27FC236}">
                      <a16:creationId xmlns:a16="http://schemas.microsoft.com/office/drawing/2014/main" id="{EEBA6DB0-85E6-4504-1711-0EAFA4584775}"/>
                    </a:ext>
                  </a:extLst>
                </p14:cNvPr>
                <p14:cNvContentPartPr/>
                <p14:nvPr/>
              </p14:nvContentPartPr>
              <p14:xfrm>
                <a:off x="4998740" y="6018318"/>
                <a:ext cx="1329480" cy="125280"/>
              </p14:xfrm>
            </p:contentPart>
          </mc:Choice>
          <mc:Fallback xmlns="">
            <p:pic>
              <p:nvPicPr>
                <p:cNvPr id="97280" name="墨迹 97279">
                  <a:extLst>
                    <a:ext uri="{FF2B5EF4-FFF2-40B4-BE49-F238E27FC236}">
                      <a16:creationId xmlns:a16="http://schemas.microsoft.com/office/drawing/2014/main" id="{EEBA6DB0-85E6-4504-1711-0EAFA4584775}"/>
                    </a:ext>
                  </a:extLst>
                </p:cNvPr>
                <p:cNvPicPr/>
                <p:nvPr/>
              </p:nvPicPr>
              <p:blipFill>
                <a:blip r:embed="rId85"/>
                <a:stretch>
                  <a:fillRect/>
                </a:stretch>
              </p:blipFill>
              <p:spPr>
                <a:xfrm>
                  <a:off x="4981100" y="6000678"/>
                  <a:ext cx="13651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7281" name="墨迹 97280">
                  <a:extLst>
                    <a:ext uri="{FF2B5EF4-FFF2-40B4-BE49-F238E27FC236}">
                      <a16:creationId xmlns:a16="http://schemas.microsoft.com/office/drawing/2014/main" id="{D1E1B4AE-B85C-F6E3-A42D-309BD1A09120}"/>
                    </a:ext>
                  </a:extLst>
                </p14:cNvPr>
                <p14:cNvContentPartPr/>
                <p14:nvPr/>
              </p14:nvContentPartPr>
              <p14:xfrm>
                <a:off x="5651780" y="6227118"/>
                <a:ext cx="230040" cy="223920"/>
              </p14:xfrm>
            </p:contentPart>
          </mc:Choice>
          <mc:Fallback xmlns="">
            <p:pic>
              <p:nvPicPr>
                <p:cNvPr id="97281" name="墨迹 97280">
                  <a:extLst>
                    <a:ext uri="{FF2B5EF4-FFF2-40B4-BE49-F238E27FC236}">
                      <a16:creationId xmlns:a16="http://schemas.microsoft.com/office/drawing/2014/main" id="{D1E1B4AE-B85C-F6E3-A42D-309BD1A09120}"/>
                    </a:ext>
                  </a:extLst>
                </p:cNvPr>
                <p:cNvPicPr/>
                <p:nvPr/>
              </p:nvPicPr>
              <p:blipFill>
                <a:blip r:embed="rId87"/>
                <a:stretch>
                  <a:fillRect/>
                </a:stretch>
              </p:blipFill>
              <p:spPr>
                <a:xfrm>
                  <a:off x="5633780" y="6209118"/>
                  <a:ext cx="2656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7282" name="墨迹 97281">
                  <a:extLst>
                    <a:ext uri="{FF2B5EF4-FFF2-40B4-BE49-F238E27FC236}">
                      <a16:creationId xmlns:a16="http://schemas.microsoft.com/office/drawing/2014/main" id="{532A04DF-B210-0793-E475-E663D7CB5127}"/>
                    </a:ext>
                  </a:extLst>
                </p14:cNvPr>
                <p14:cNvContentPartPr/>
                <p14:nvPr/>
              </p14:nvContentPartPr>
              <p14:xfrm>
                <a:off x="6373580" y="5958918"/>
                <a:ext cx="220680" cy="100080"/>
              </p14:xfrm>
            </p:contentPart>
          </mc:Choice>
          <mc:Fallback xmlns="">
            <p:pic>
              <p:nvPicPr>
                <p:cNvPr id="97282" name="墨迹 97281">
                  <a:extLst>
                    <a:ext uri="{FF2B5EF4-FFF2-40B4-BE49-F238E27FC236}">
                      <a16:creationId xmlns:a16="http://schemas.microsoft.com/office/drawing/2014/main" id="{532A04DF-B210-0793-E475-E663D7CB5127}"/>
                    </a:ext>
                  </a:extLst>
                </p:cNvPr>
                <p:cNvPicPr/>
                <p:nvPr/>
              </p:nvPicPr>
              <p:blipFill>
                <a:blip r:embed="rId89"/>
                <a:stretch>
                  <a:fillRect/>
                </a:stretch>
              </p:blipFill>
              <p:spPr>
                <a:xfrm>
                  <a:off x="6355580" y="5940918"/>
                  <a:ext cx="256320" cy="13572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anim calcmode="lin" valueType="num">
                                      <p:cBhvr additive="base">
                                        <p:cTn id="7" dur="500" fill="hold"/>
                                        <p:tgtEl>
                                          <p:spTgt spid="97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728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97286"/>
                                        </p:tgtEl>
                                        <p:attrNameLst>
                                          <p:attrName>style.visibility</p:attrName>
                                        </p:attrNameLst>
                                      </p:cBhvr>
                                      <p:to>
                                        <p:strVal val="visible"/>
                                      </p:to>
                                    </p:set>
                                    <p:animEffect transition="in" filter="wipe(up)">
                                      <p:cBhvr>
                                        <p:cTn id="12" dur="500"/>
                                        <p:tgtEl>
                                          <p:spTgt spid="97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p:bldP spid="97286"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idx="1"/>
          </p:nvPr>
        </p:nvSpPr>
        <p:spPr>
          <a:xfrm>
            <a:off x="846139" y="328290"/>
            <a:ext cx="10515600" cy="852810"/>
          </a:xfrm>
        </p:spPr>
        <p:txBody>
          <a:bodyPr/>
          <a:lstStyle/>
          <a:p>
            <a:pPr eaLnBrk="1" hangingPunct="1"/>
            <a:r>
              <a:rPr lang="zh-CN" altLang="en-US" dirty="0"/>
              <a:t>优先级</a:t>
            </a:r>
            <a:r>
              <a:rPr lang="en-US" altLang="zh-CN" dirty="0"/>
              <a:t>19</a:t>
            </a:r>
            <a:r>
              <a:rPr lang="zh-CN" altLang="en-US" dirty="0"/>
              <a:t>的任务放入就绪表</a:t>
            </a:r>
          </a:p>
        </p:txBody>
      </p:sp>
      <p:grpSp>
        <p:nvGrpSpPr>
          <p:cNvPr id="2" name="Group 4"/>
          <p:cNvGrpSpPr/>
          <p:nvPr/>
        </p:nvGrpSpPr>
        <p:grpSpPr bwMode="auto">
          <a:xfrm>
            <a:off x="2719388" y="1709739"/>
            <a:ext cx="1441450" cy="636587"/>
            <a:chOff x="657" y="1071"/>
            <a:chExt cx="908" cy="401"/>
          </a:xfrm>
        </p:grpSpPr>
        <p:grpSp>
          <p:nvGrpSpPr>
            <p:cNvPr id="46390" name="Group 5"/>
            <p:cNvGrpSpPr/>
            <p:nvPr/>
          </p:nvGrpSpPr>
          <p:grpSpPr bwMode="auto">
            <a:xfrm>
              <a:off x="748" y="1290"/>
              <a:ext cx="726" cy="182"/>
              <a:chOff x="612" y="1706"/>
              <a:chExt cx="726" cy="182"/>
            </a:xfrm>
          </p:grpSpPr>
          <p:sp>
            <p:nvSpPr>
              <p:cNvPr id="96262" name="Rectangle 6"/>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63" name="Rectangle 7"/>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64" name="Rectangle 8"/>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65" name="Rectangle 9"/>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266" name="Rectangle 10"/>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67" name="Rectangle 11"/>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68" name="Rectangle 12"/>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269" name="Rectangle 13"/>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sp>
          <p:nvSpPr>
            <p:cNvPr id="46391" name="Text Box 14"/>
            <p:cNvSpPr txBox="1">
              <a:spLocks noChangeArrowheads="1"/>
            </p:cNvSpPr>
            <p:nvPr/>
          </p:nvSpPr>
          <p:spPr bwMode="auto">
            <a:xfrm>
              <a:off x="657" y="1071"/>
              <a:ext cx="9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t>任务优先级</a:t>
              </a:r>
              <a:r>
                <a:rPr lang="en-US" altLang="zh-CN" sz="1400"/>
                <a:t>Prio</a:t>
              </a:r>
            </a:p>
          </p:txBody>
        </p:sp>
      </p:grpSp>
      <p:sp>
        <p:nvSpPr>
          <p:cNvPr id="96271" name="AutoShape 15"/>
          <p:cNvSpPr/>
          <p:nvPr/>
        </p:nvSpPr>
        <p:spPr bwMode="auto">
          <a:xfrm rot="-5400000">
            <a:off x="3734594" y="2293144"/>
            <a:ext cx="131762" cy="431800"/>
          </a:xfrm>
          <a:prstGeom prst="leftBrace">
            <a:avLst>
              <a:gd name="adj1" fmla="val 27309"/>
              <a:gd name="adj2" fmla="val 50366"/>
            </a:avLst>
          </a:prstGeom>
          <a:gradFill rotWithShape="1">
            <a:gsLst>
              <a:gs pos="0">
                <a:srgbClr val="FF0000"/>
              </a:gs>
              <a:gs pos="100000">
                <a:schemeClr val="bg1"/>
              </a:gs>
            </a:gsLst>
            <a:lin ang="0" scaled="1"/>
          </a:gradFill>
          <a:ln w="19050">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272" name="AutoShape 16"/>
          <p:cNvSpPr/>
          <p:nvPr/>
        </p:nvSpPr>
        <p:spPr bwMode="auto">
          <a:xfrm rot="-5400000">
            <a:off x="3301207" y="2293144"/>
            <a:ext cx="131762" cy="431800"/>
          </a:xfrm>
          <a:prstGeom prst="leftBrace">
            <a:avLst>
              <a:gd name="adj1" fmla="val 27309"/>
              <a:gd name="adj2" fmla="val 50000"/>
            </a:avLst>
          </a:prstGeom>
          <a:gradFill rotWithShape="1">
            <a:gsLst>
              <a:gs pos="0">
                <a:srgbClr val="FF0000"/>
              </a:gs>
              <a:gs pos="100000">
                <a:schemeClr val="bg1"/>
              </a:gs>
            </a:gsLst>
            <a:lin ang="0" scaled="1"/>
          </a:gradFill>
          <a:ln w="19050">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 name="Group 17"/>
          <p:cNvGrpSpPr/>
          <p:nvPr/>
        </p:nvGrpSpPr>
        <p:grpSpPr bwMode="auto">
          <a:xfrm>
            <a:off x="2647950" y="2933700"/>
            <a:ext cx="1512888" cy="2592388"/>
            <a:chOff x="385" y="2251"/>
            <a:chExt cx="953" cy="1633"/>
          </a:xfrm>
        </p:grpSpPr>
        <p:grpSp>
          <p:nvGrpSpPr>
            <p:cNvPr id="46308" name="Group 18"/>
            <p:cNvGrpSpPr/>
            <p:nvPr/>
          </p:nvGrpSpPr>
          <p:grpSpPr bwMode="auto">
            <a:xfrm>
              <a:off x="612" y="2432"/>
              <a:ext cx="726" cy="1452"/>
              <a:chOff x="612" y="2432"/>
              <a:chExt cx="726" cy="1452"/>
            </a:xfrm>
          </p:grpSpPr>
          <p:grpSp>
            <p:nvGrpSpPr>
              <p:cNvPr id="46318" name="Group 19"/>
              <p:cNvGrpSpPr/>
              <p:nvPr/>
            </p:nvGrpSpPr>
            <p:grpSpPr bwMode="auto">
              <a:xfrm>
                <a:off x="612" y="2432"/>
                <a:ext cx="726" cy="182"/>
                <a:chOff x="612" y="1706"/>
                <a:chExt cx="726" cy="182"/>
              </a:xfrm>
            </p:grpSpPr>
            <p:sp>
              <p:nvSpPr>
                <p:cNvPr id="96276" name="Rectangle 20"/>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77" name="Rectangle 21"/>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78" name="Rectangle 22"/>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79" name="Rectangle 23"/>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0" name="Rectangle 24"/>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1" name="Rectangle 25"/>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2" name="Rectangle 26"/>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3" name="Rectangle 27"/>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46319" name="Group 28"/>
              <p:cNvGrpSpPr/>
              <p:nvPr/>
            </p:nvGrpSpPr>
            <p:grpSpPr bwMode="auto">
              <a:xfrm>
                <a:off x="612" y="2613"/>
                <a:ext cx="726" cy="182"/>
                <a:chOff x="612" y="1706"/>
                <a:chExt cx="726" cy="182"/>
              </a:xfrm>
            </p:grpSpPr>
            <p:sp>
              <p:nvSpPr>
                <p:cNvPr id="96285" name="Rectangle 29"/>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6" name="Rectangle 30"/>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7" name="Rectangle 31"/>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8" name="Rectangle 32"/>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89" name="Rectangle 33"/>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0" name="Rectangle 34"/>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1" name="Rectangle 35"/>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292" name="Rectangle 36"/>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0" name="Group 37"/>
              <p:cNvGrpSpPr/>
              <p:nvPr/>
            </p:nvGrpSpPr>
            <p:grpSpPr bwMode="auto">
              <a:xfrm>
                <a:off x="612" y="2794"/>
                <a:ext cx="726" cy="182"/>
                <a:chOff x="612" y="1706"/>
                <a:chExt cx="726" cy="182"/>
              </a:xfrm>
            </p:grpSpPr>
            <p:sp>
              <p:nvSpPr>
                <p:cNvPr id="96294" name="Rectangle 38"/>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5" name="Rectangle 39"/>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6" name="Rectangle 40"/>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7" name="Rectangle 41"/>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8" name="Rectangle 42"/>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299" name="Rectangle 43"/>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00" name="Rectangle 44"/>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1" name="Rectangle 45"/>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1" name="Group 46"/>
              <p:cNvGrpSpPr/>
              <p:nvPr/>
            </p:nvGrpSpPr>
            <p:grpSpPr bwMode="auto">
              <a:xfrm>
                <a:off x="612" y="2975"/>
                <a:ext cx="726" cy="182"/>
                <a:chOff x="612" y="1706"/>
                <a:chExt cx="726" cy="182"/>
              </a:xfrm>
            </p:grpSpPr>
            <p:sp>
              <p:nvSpPr>
                <p:cNvPr id="96303" name="Rectangle 47"/>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4" name="Rectangle 48"/>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5" name="Rectangle 49"/>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6" name="Rectangle 50"/>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7" name="Rectangle 51"/>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08" name="Rectangle 52"/>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09" name="Rectangle 53"/>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0" name="Rectangle 54"/>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2" name="Group 55"/>
              <p:cNvGrpSpPr/>
              <p:nvPr/>
            </p:nvGrpSpPr>
            <p:grpSpPr bwMode="auto">
              <a:xfrm>
                <a:off x="612" y="3157"/>
                <a:ext cx="726" cy="182"/>
                <a:chOff x="612" y="1706"/>
                <a:chExt cx="726" cy="182"/>
              </a:xfrm>
            </p:grpSpPr>
            <p:sp>
              <p:nvSpPr>
                <p:cNvPr id="96312" name="Rectangle 56"/>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3" name="Rectangle 57"/>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4" name="Rectangle 58"/>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5" name="Rectangle 59"/>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16" name="Rectangle 60"/>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7" name="Rectangle 61"/>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8" name="Rectangle 62"/>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19" name="Rectangle 63"/>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3" name="Group 64"/>
              <p:cNvGrpSpPr/>
              <p:nvPr/>
            </p:nvGrpSpPr>
            <p:grpSpPr bwMode="auto">
              <a:xfrm>
                <a:off x="612" y="3338"/>
                <a:ext cx="726" cy="182"/>
                <a:chOff x="612" y="1706"/>
                <a:chExt cx="726" cy="182"/>
              </a:xfrm>
            </p:grpSpPr>
            <p:sp>
              <p:nvSpPr>
                <p:cNvPr id="96321" name="Rectangle 65"/>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2" name="Rectangle 66"/>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3" name="Rectangle 67"/>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24" name="Rectangle 68"/>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5" name="Rectangle 69"/>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6" name="Rectangle 70"/>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7" name="Rectangle 71"/>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28" name="Rectangle 72"/>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4" name="Group 73"/>
              <p:cNvGrpSpPr/>
              <p:nvPr/>
            </p:nvGrpSpPr>
            <p:grpSpPr bwMode="auto">
              <a:xfrm>
                <a:off x="612" y="3520"/>
                <a:ext cx="726" cy="182"/>
                <a:chOff x="612" y="1706"/>
                <a:chExt cx="726" cy="182"/>
              </a:xfrm>
            </p:grpSpPr>
            <p:sp>
              <p:nvSpPr>
                <p:cNvPr id="96330" name="Rectangle 74"/>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1" name="Rectangle 75"/>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32" name="Rectangle 76"/>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3" name="Rectangle 77"/>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4" name="Rectangle 78"/>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5" name="Rectangle 79"/>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6" name="Rectangle 80"/>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37" name="Rectangle 81"/>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325" name="Group 82"/>
              <p:cNvGrpSpPr/>
              <p:nvPr/>
            </p:nvGrpSpPr>
            <p:grpSpPr bwMode="auto">
              <a:xfrm>
                <a:off x="612" y="3702"/>
                <a:ext cx="726" cy="182"/>
                <a:chOff x="612" y="1706"/>
                <a:chExt cx="726" cy="182"/>
              </a:xfrm>
            </p:grpSpPr>
            <p:sp>
              <p:nvSpPr>
                <p:cNvPr id="96339" name="Rectangle 83"/>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340" name="Rectangle 84"/>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1" name="Rectangle 85"/>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2" name="Rectangle 86"/>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3" name="Rectangle 87"/>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4" name="Rectangle 88"/>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5" name="Rectangle 89"/>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46" name="Rectangle 90"/>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sp>
          <p:nvSpPr>
            <p:cNvPr id="46309" name="Text Box 91"/>
            <p:cNvSpPr txBox="1">
              <a:spLocks noChangeArrowheads="1"/>
            </p:cNvSpPr>
            <p:nvPr/>
          </p:nvSpPr>
          <p:spPr bwMode="auto">
            <a:xfrm>
              <a:off x="657" y="2251"/>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OSMapTbl[ ]</a:t>
              </a:r>
            </a:p>
          </p:txBody>
        </p:sp>
        <p:sp>
          <p:nvSpPr>
            <p:cNvPr id="46310" name="Text Box 92"/>
            <p:cNvSpPr txBox="1">
              <a:spLocks noChangeArrowheads="1"/>
            </p:cNvSpPr>
            <p:nvPr/>
          </p:nvSpPr>
          <p:spPr bwMode="auto">
            <a:xfrm>
              <a:off x="385" y="2432"/>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46311" name="Text Box 93"/>
            <p:cNvSpPr txBox="1">
              <a:spLocks noChangeArrowheads="1"/>
            </p:cNvSpPr>
            <p:nvPr/>
          </p:nvSpPr>
          <p:spPr bwMode="auto">
            <a:xfrm>
              <a:off x="385" y="2614"/>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sp>
          <p:nvSpPr>
            <p:cNvPr id="46312" name="Text Box 94"/>
            <p:cNvSpPr txBox="1">
              <a:spLocks noChangeArrowheads="1"/>
            </p:cNvSpPr>
            <p:nvPr/>
          </p:nvSpPr>
          <p:spPr bwMode="auto">
            <a:xfrm>
              <a:off x="385" y="2795"/>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[2]</a:t>
              </a:r>
            </a:p>
          </p:txBody>
        </p:sp>
        <p:sp>
          <p:nvSpPr>
            <p:cNvPr id="46313" name="Text Box 95"/>
            <p:cNvSpPr txBox="1">
              <a:spLocks noChangeArrowheads="1"/>
            </p:cNvSpPr>
            <p:nvPr/>
          </p:nvSpPr>
          <p:spPr bwMode="auto">
            <a:xfrm>
              <a:off x="385" y="2976"/>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[3]</a:t>
              </a:r>
            </a:p>
          </p:txBody>
        </p:sp>
        <p:sp>
          <p:nvSpPr>
            <p:cNvPr id="46314" name="Text Box 96"/>
            <p:cNvSpPr txBox="1">
              <a:spLocks noChangeArrowheads="1"/>
            </p:cNvSpPr>
            <p:nvPr/>
          </p:nvSpPr>
          <p:spPr bwMode="auto">
            <a:xfrm>
              <a:off x="385" y="3158"/>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[4]</a:t>
              </a:r>
            </a:p>
          </p:txBody>
        </p:sp>
        <p:sp>
          <p:nvSpPr>
            <p:cNvPr id="46315" name="Text Box 97"/>
            <p:cNvSpPr txBox="1">
              <a:spLocks noChangeArrowheads="1"/>
            </p:cNvSpPr>
            <p:nvPr/>
          </p:nvSpPr>
          <p:spPr bwMode="auto">
            <a:xfrm>
              <a:off x="385" y="3339"/>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[5]</a:t>
              </a:r>
            </a:p>
          </p:txBody>
        </p:sp>
        <p:sp>
          <p:nvSpPr>
            <p:cNvPr id="46316" name="Text Box 98"/>
            <p:cNvSpPr txBox="1">
              <a:spLocks noChangeArrowheads="1"/>
            </p:cNvSpPr>
            <p:nvPr/>
          </p:nvSpPr>
          <p:spPr bwMode="auto">
            <a:xfrm>
              <a:off x="385" y="3521"/>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[6]</a:t>
              </a:r>
            </a:p>
          </p:txBody>
        </p:sp>
        <p:sp>
          <p:nvSpPr>
            <p:cNvPr id="46317" name="Text Box 99"/>
            <p:cNvSpPr txBox="1">
              <a:spLocks noChangeArrowheads="1"/>
            </p:cNvSpPr>
            <p:nvPr/>
          </p:nvSpPr>
          <p:spPr bwMode="auto">
            <a:xfrm>
              <a:off x="385" y="3702"/>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[7]</a:t>
              </a:r>
            </a:p>
          </p:txBody>
        </p:sp>
      </p:grpSp>
      <p:sp>
        <p:nvSpPr>
          <p:cNvPr id="96356" name="Rectangle 100"/>
          <p:cNvSpPr>
            <a:spLocks noChangeArrowheads="1"/>
          </p:cNvSpPr>
          <p:nvPr/>
        </p:nvSpPr>
        <p:spPr bwMode="auto">
          <a:xfrm>
            <a:off x="2647951" y="4084639"/>
            <a:ext cx="1584325" cy="2889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4" name="Group 101"/>
          <p:cNvGrpSpPr/>
          <p:nvPr/>
        </p:nvGrpSpPr>
        <p:grpSpPr bwMode="auto">
          <a:xfrm>
            <a:off x="4664076" y="1709738"/>
            <a:ext cx="2303463" cy="647700"/>
            <a:chOff x="1610" y="1117"/>
            <a:chExt cx="1451" cy="408"/>
          </a:xfrm>
        </p:grpSpPr>
        <p:grpSp>
          <p:nvGrpSpPr>
            <p:cNvPr id="46298" name="Group 102"/>
            <p:cNvGrpSpPr/>
            <p:nvPr/>
          </p:nvGrpSpPr>
          <p:grpSpPr bwMode="auto">
            <a:xfrm>
              <a:off x="1610" y="1344"/>
              <a:ext cx="1451" cy="181"/>
              <a:chOff x="1973" y="1434"/>
              <a:chExt cx="1451" cy="181"/>
            </a:xfrm>
          </p:grpSpPr>
          <p:sp>
            <p:nvSpPr>
              <p:cNvPr id="96359" name="Rectangle 103"/>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0" name="Rectangle 104"/>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1" name="Rectangle 105"/>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2" name="Rectangle 106"/>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3" name="Rectangle 107"/>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4" name="Rectangle 108"/>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5" name="Rectangle 109"/>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66" name="Rectangle 110"/>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46299" name="Text Box 111"/>
            <p:cNvSpPr txBox="1">
              <a:spLocks noChangeArrowheads="1"/>
            </p:cNvSpPr>
            <p:nvPr/>
          </p:nvSpPr>
          <p:spPr bwMode="auto">
            <a:xfrm>
              <a:off x="2018"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16" name="Group 112"/>
          <p:cNvGrpSpPr/>
          <p:nvPr/>
        </p:nvGrpSpPr>
        <p:grpSpPr bwMode="auto">
          <a:xfrm>
            <a:off x="6896101" y="1709738"/>
            <a:ext cx="3311525" cy="4616450"/>
            <a:chOff x="3107" y="1071"/>
            <a:chExt cx="2086" cy="2908"/>
          </a:xfrm>
        </p:grpSpPr>
        <p:sp>
          <p:nvSpPr>
            <p:cNvPr id="46132" name="Line 113"/>
            <p:cNvSpPr>
              <a:spLocks noChangeShapeType="1"/>
            </p:cNvSpPr>
            <p:nvPr/>
          </p:nvSpPr>
          <p:spPr bwMode="auto">
            <a:xfrm>
              <a:off x="3379" y="3743"/>
              <a:ext cx="181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33" name="Line 114"/>
            <p:cNvSpPr>
              <a:spLocks noChangeShapeType="1"/>
            </p:cNvSpPr>
            <p:nvPr/>
          </p:nvSpPr>
          <p:spPr bwMode="auto">
            <a:xfrm flipV="1">
              <a:off x="3379" y="1071"/>
              <a:ext cx="0" cy="26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34" name="Text Box 115"/>
            <p:cNvSpPr txBox="1">
              <a:spLocks noChangeArrowheads="1"/>
            </p:cNvSpPr>
            <p:nvPr/>
          </p:nvSpPr>
          <p:spPr bwMode="auto">
            <a:xfrm>
              <a:off x="4966" y="3748"/>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X</a:t>
              </a:r>
            </a:p>
          </p:txBody>
        </p:sp>
        <p:sp>
          <p:nvSpPr>
            <p:cNvPr id="46135" name="Text Box 116"/>
            <p:cNvSpPr txBox="1">
              <a:spLocks noChangeArrowheads="1"/>
            </p:cNvSpPr>
            <p:nvPr/>
          </p:nvSpPr>
          <p:spPr bwMode="auto">
            <a:xfrm>
              <a:off x="3107" y="1117"/>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a:t>
              </a:r>
            </a:p>
          </p:txBody>
        </p:sp>
        <p:grpSp>
          <p:nvGrpSpPr>
            <p:cNvPr id="46136" name="Group 117"/>
            <p:cNvGrpSpPr/>
            <p:nvPr/>
          </p:nvGrpSpPr>
          <p:grpSpPr bwMode="auto">
            <a:xfrm>
              <a:off x="3379" y="3472"/>
              <a:ext cx="1451" cy="181"/>
              <a:chOff x="1973" y="1434"/>
              <a:chExt cx="1451" cy="181"/>
            </a:xfrm>
          </p:grpSpPr>
          <p:sp>
            <p:nvSpPr>
              <p:cNvPr id="96374" name="Rectangle 118"/>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75" name="Rectangle 119"/>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76" name="Rectangle 120"/>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77" name="Rectangle 121"/>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78" name="Rectangle 122"/>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79" name="Rectangle 123"/>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0" name="Rectangle 124"/>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1" name="Rectangle 125"/>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37" name="Group 126"/>
            <p:cNvGrpSpPr/>
            <p:nvPr/>
          </p:nvGrpSpPr>
          <p:grpSpPr bwMode="auto">
            <a:xfrm>
              <a:off x="3379" y="3209"/>
              <a:ext cx="1451" cy="181"/>
              <a:chOff x="1973" y="1434"/>
              <a:chExt cx="1451" cy="181"/>
            </a:xfrm>
          </p:grpSpPr>
          <p:sp>
            <p:nvSpPr>
              <p:cNvPr id="96383" name="Rectangle 12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4" name="Rectangle 12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5" name="Rectangle 12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6" name="Rectangle 13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7" name="Rectangle 13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8" name="Rectangle 13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89" name="Rectangle 13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0" name="Rectangle 13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38" name="Group 135"/>
            <p:cNvGrpSpPr/>
            <p:nvPr/>
          </p:nvGrpSpPr>
          <p:grpSpPr bwMode="auto">
            <a:xfrm>
              <a:off x="3379" y="2937"/>
              <a:ext cx="1451" cy="181"/>
              <a:chOff x="1973" y="1434"/>
              <a:chExt cx="1451" cy="181"/>
            </a:xfrm>
          </p:grpSpPr>
          <p:sp>
            <p:nvSpPr>
              <p:cNvPr id="96392" name="Rectangle 136"/>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3" name="Rectangle 137"/>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4" name="Rectangle 138"/>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5" name="Rectangle 139"/>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6" name="Rectangle 140"/>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7" name="Rectangle 141"/>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8" name="Rectangle 142"/>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399" name="Rectangle 143"/>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39" name="Group 144"/>
            <p:cNvGrpSpPr/>
            <p:nvPr/>
          </p:nvGrpSpPr>
          <p:grpSpPr bwMode="auto">
            <a:xfrm>
              <a:off x="3379" y="2663"/>
              <a:ext cx="1451" cy="181"/>
              <a:chOff x="1973" y="1434"/>
              <a:chExt cx="1451" cy="181"/>
            </a:xfrm>
          </p:grpSpPr>
          <p:sp>
            <p:nvSpPr>
              <p:cNvPr id="96401" name="Rectangle 14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2" name="Rectangle 14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3" name="Rectangle 14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4" name="Rectangle 14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5" name="Rectangle 14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6" name="Rectangle 15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7" name="Rectangle 15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08" name="Rectangle 15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40" name="Group 153"/>
            <p:cNvGrpSpPr/>
            <p:nvPr/>
          </p:nvGrpSpPr>
          <p:grpSpPr bwMode="auto">
            <a:xfrm>
              <a:off x="3379" y="2391"/>
              <a:ext cx="1451" cy="181"/>
              <a:chOff x="1973" y="1434"/>
              <a:chExt cx="1451" cy="181"/>
            </a:xfrm>
          </p:grpSpPr>
          <p:sp>
            <p:nvSpPr>
              <p:cNvPr id="96410" name="Rectangle 154"/>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1" name="Rectangle 155"/>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2" name="Rectangle 156"/>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3" name="Rectangle 157"/>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4" name="Rectangle 158"/>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5" name="Rectangle 159"/>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6" name="Rectangle 160"/>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17" name="Rectangle 161"/>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41" name="Group 162"/>
            <p:cNvGrpSpPr/>
            <p:nvPr/>
          </p:nvGrpSpPr>
          <p:grpSpPr bwMode="auto">
            <a:xfrm>
              <a:off x="3379" y="2120"/>
              <a:ext cx="1451" cy="181"/>
              <a:chOff x="1973" y="1434"/>
              <a:chExt cx="1451" cy="181"/>
            </a:xfrm>
          </p:grpSpPr>
          <p:sp>
            <p:nvSpPr>
              <p:cNvPr id="96419" name="Rectangle 163"/>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0" name="Rectangle 164"/>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1" name="Rectangle 165"/>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2" name="Rectangle 166"/>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3" name="Rectangle 167"/>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4" name="Rectangle 168"/>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5" name="Rectangle 169"/>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6" name="Rectangle 170"/>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42" name="Group 171"/>
            <p:cNvGrpSpPr/>
            <p:nvPr/>
          </p:nvGrpSpPr>
          <p:grpSpPr bwMode="auto">
            <a:xfrm>
              <a:off x="3379" y="1847"/>
              <a:ext cx="1451" cy="181"/>
              <a:chOff x="1973" y="1434"/>
              <a:chExt cx="1451" cy="181"/>
            </a:xfrm>
          </p:grpSpPr>
          <p:sp>
            <p:nvSpPr>
              <p:cNvPr id="96428" name="Rectangle 172"/>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29" name="Rectangle 173"/>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0" name="Rectangle 174"/>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1" name="Rectangle 175"/>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2" name="Rectangle 176"/>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3" name="Rectangle 177"/>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4" name="Rectangle 178"/>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5" name="Rectangle 179"/>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6143" name="Group 180"/>
            <p:cNvGrpSpPr/>
            <p:nvPr/>
          </p:nvGrpSpPr>
          <p:grpSpPr bwMode="auto">
            <a:xfrm>
              <a:off x="3379" y="1575"/>
              <a:ext cx="1451" cy="181"/>
              <a:chOff x="1973" y="1434"/>
              <a:chExt cx="1451" cy="181"/>
            </a:xfrm>
          </p:grpSpPr>
          <p:sp>
            <p:nvSpPr>
              <p:cNvPr id="96437" name="Rectangle 181"/>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8" name="Rectangle 182"/>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39" name="Rectangle 183"/>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40" name="Rectangle 184"/>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41" name="Rectangle 185"/>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42" name="Rectangle 186"/>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43" name="Rectangle 187"/>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444" name="Rectangle 188"/>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46144" name="Text Box 189"/>
            <p:cNvSpPr txBox="1">
              <a:spLocks noChangeArrowheads="1"/>
            </p:cNvSpPr>
            <p:nvPr/>
          </p:nvSpPr>
          <p:spPr bwMode="auto">
            <a:xfrm>
              <a:off x="3742"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46145" name="Text Box 190"/>
            <p:cNvSpPr txBox="1">
              <a:spLocks noChangeArrowheads="1"/>
            </p:cNvSpPr>
            <p:nvPr/>
          </p:nvSpPr>
          <p:spPr bwMode="auto">
            <a:xfrm>
              <a:off x="3109" y="1564"/>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46146" name="Text Box 191"/>
            <p:cNvSpPr txBox="1">
              <a:spLocks noChangeArrowheads="1"/>
            </p:cNvSpPr>
            <p:nvPr/>
          </p:nvSpPr>
          <p:spPr bwMode="auto">
            <a:xfrm>
              <a:off x="3107" y="184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46147" name="Text Box 192"/>
            <p:cNvSpPr txBox="1">
              <a:spLocks noChangeArrowheads="1"/>
            </p:cNvSpPr>
            <p:nvPr/>
          </p:nvSpPr>
          <p:spPr bwMode="auto">
            <a:xfrm>
              <a:off x="3107" y="210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46148" name="Text Box 193"/>
            <p:cNvSpPr txBox="1">
              <a:spLocks noChangeArrowheads="1"/>
            </p:cNvSpPr>
            <p:nvPr/>
          </p:nvSpPr>
          <p:spPr bwMode="auto">
            <a:xfrm>
              <a:off x="3107" y="2382"/>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[3]</a:t>
              </a:r>
            </a:p>
          </p:txBody>
        </p:sp>
        <p:sp>
          <p:nvSpPr>
            <p:cNvPr id="46149" name="Text Box 194"/>
            <p:cNvSpPr txBox="1">
              <a:spLocks noChangeArrowheads="1"/>
            </p:cNvSpPr>
            <p:nvPr/>
          </p:nvSpPr>
          <p:spPr bwMode="auto">
            <a:xfrm>
              <a:off x="3107" y="2663"/>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46150" name="Text Box 195"/>
            <p:cNvSpPr txBox="1">
              <a:spLocks noChangeArrowheads="1"/>
            </p:cNvSpPr>
            <p:nvPr/>
          </p:nvSpPr>
          <p:spPr bwMode="auto">
            <a:xfrm>
              <a:off x="3107" y="293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[5]</a:t>
              </a:r>
            </a:p>
          </p:txBody>
        </p:sp>
        <p:sp>
          <p:nvSpPr>
            <p:cNvPr id="46151" name="Text Box 196"/>
            <p:cNvSpPr txBox="1">
              <a:spLocks noChangeArrowheads="1"/>
            </p:cNvSpPr>
            <p:nvPr/>
          </p:nvSpPr>
          <p:spPr bwMode="auto">
            <a:xfrm>
              <a:off x="3107" y="319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[6]</a:t>
              </a:r>
            </a:p>
          </p:txBody>
        </p:sp>
        <p:sp>
          <p:nvSpPr>
            <p:cNvPr id="46152" name="Text Box 197"/>
            <p:cNvSpPr txBox="1">
              <a:spLocks noChangeArrowheads="1"/>
            </p:cNvSpPr>
            <p:nvPr/>
          </p:nvSpPr>
          <p:spPr bwMode="auto">
            <a:xfrm>
              <a:off x="3107" y="3461"/>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[7]</a:t>
              </a:r>
            </a:p>
          </p:txBody>
        </p:sp>
        <p:grpSp>
          <p:nvGrpSpPr>
            <p:cNvPr id="46153" name="Group 198"/>
            <p:cNvGrpSpPr/>
            <p:nvPr/>
          </p:nvGrpSpPr>
          <p:grpSpPr bwMode="auto">
            <a:xfrm>
              <a:off x="3379" y="1299"/>
              <a:ext cx="1451" cy="181"/>
              <a:chOff x="1973" y="1434"/>
              <a:chExt cx="1451" cy="181"/>
            </a:xfrm>
          </p:grpSpPr>
          <p:sp>
            <p:nvSpPr>
              <p:cNvPr id="46226" name="Rectangle 199"/>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bit7</a:t>
                </a:r>
              </a:p>
            </p:txBody>
          </p:sp>
          <p:sp>
            <p:nvSpPr>
              <p:cNvPr id="46227" name="Rectangle 200"/>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bit6</a:t>
                </a:r>
              </a:p>
            </p:txBody>
          </p:sp>
          <p:sp>
            <p:nvSpPr>
              <p:cNvPr id="46228" name="Rectangle 201"/>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bit5</a:t>
                </a:r>
              </a:p>
            </p:txBody>
          </p:sp>
          <p:sp>
            <p:nvSpPr>
              <p:cNvPr id="46229" name="Rectangle 202"/>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bit4</a:t>
                </a:r>
              </a:p>
            </p:txBody>
          </p:sp>
          <p:sp>
            <p:nvSpPr>
              <p:cNvPr id="46230" name="Rectangle 203"/>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bit3</a:t>
                </a:r>
              </a:p>
            </p:txBody>
          </p:sp>
          <p:sp>
            <p:nvSpPr>
              <p:cNvPr id="46231" name="Rectangle 204"/>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bit2</a:t>
                </a:r>
              </a:p>
            </p:txBody>
          </p:sp>
          <p:sp>
            <p:nvSpPr>
              <p:cNvPr id="46232" name="Rectangle 205"/>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bit1</a:t>
                </a:r>
              </a:p>
            </p:txBody>
          </p:sp>
          <p:sp>
            <p:nvSpPr>
              <p:cNvPr id="46233" name="Rectangle 206"/>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bit0</a:t>
                </a:r>
              </a:p>
            </p:txBody>
          </p:sp>
        </p:grpSp>
        <p:grpSp>
          <p:nvGrpSpPr>
            <p:cNvPr id="46154" name="Group 207"/>
            <p:cNvGrpSpPr/>
            <p:nvPr/>
          </p:nvGrpSpPr>
          <p:grpSpPr bwMode="auto">
            <a:xfrm>
              <a:off x="3379" y="3652"/>
              <a:ext cx="1451" cy="91"/>
              <a:chOff x="1520" y="2704"/>
              <a:chExt cx="1451" cy="91"/>
            </a:xfrm>
          </p:grpSpPr>
          <p:sp>
            <p:nvSpPr>
              <p:cNvPr id="46218" name="Rectangle 208"/>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63</a:t>
                </a:r>
              </a:p>
            </p:txBody>
          </p:sp>
          <p:sp>
            <p:nvSpPr>
              <p:cNvPr id="46219" name="Rectangle 209"/>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62</a:t>
                </a:r>
              </a:p>
            </p:txBody>
          </p:sp>
          <p:sp>
            <p:nvSpPr>
              <p:cNvPr id="46220" name="Rectangle 210"/>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61</a:t>
                </a:r>
              </a:p>
            </p:txBody>
          </p:sp>
          <p:sp>
            <p:nvSpPr>
              <p:cNvPr id="46221" name="Rectangle 211"/>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60</a:t>
                </a:r>
              </a:p>
            </p:txBody>
          </p:sp>
          <p:sp>
            <p:nvSpPr>
              <p:cNvPr id="46222" name="Rectangle 212"/>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59</a:t>
                </a:r>
              </a:p>
            </p:txBody>
          </p:sp>
          <p:sp>
            <p:nvSpPr>
              <p:cNvPr id="46223" name="Rectangle 213"/>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58</a:t>
                </a:r>
              </a:p>
            </p:txBody>
          </p:sp>
          <p:sp>
            <p:nvSpPr>
              <p:cNvPr id="46224" name="Rectangle 214"/>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57</a:t>
                </a:r>
              </a:p>
            </p:txBody>
          </p:sp>
          <p:sp>
            <p:nvSpPr>
              <p:cNvPr id="46225" name="Rectangle 215"/>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56</a:t>
                </a:r>
              </a:p>
            </p:txBody>
          </p:sp>
        </p:grpSp>
        <p:grpSp>
          <p:nvGrpSpPr>
            <p:cNvPr id="46155" name="Group 216"/>
            <p:cNvGrpSpPr/>
            <p:nvPr/>
          </p:nvGrpSpPr>
          <p:grpSpPr bwMode="auto">
            <a:xfrm>
              <a:off x="3379" y="3380"/>
              <a:ext cx="1451" cy="91"/>
              <a:chOff x="1520" y="2704"/>
              <a:chExt cx="1451" cy="91"/>
            </a:xfrm>
          </p:grpSpPr>
          <p:sp>
            <p:nvSpPr>
              <p:cNvPr id="46210" name="Rectangle 217"/>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55</a:t>
                </a:r>
              </a:p>
            </p:txBody>
          </p:sp>
          <p:sp>
            <p:nvSpPr>
              <p:cNvPr id="46211" name="Rectangle 218"/>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54</a:t>
                </a:r>
              </a:p>
            </p:txBody>
          </p:sp>
          <p:sp>
            <p:nvSpPr>
              <p:cNvPr id="46212" name="Rectangle 219"/>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53</a:t>
                </a:r>
              </a:p>
            </p:txBody>
          </p:sp>
          <p:sp>
            <p:nvSpPr>
              <p:cNvPr id="46213" name="Rectangle 220"/>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52</a:t>
                </a:r>
              </a:p>
            </p:txBody>
          </p:sp>
          <p:sp>
            <p:nvSpPr>
              <p:cNvPr id="46214" name="Rectangle 221"/>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51</a:t>
                </a:r>
              </a:p>
            </p:txBody>
          </p:sp>
          <p:sp>
            <p:nvSpPr>
              <p:cNvPr id="46215" name="Rectangle 222"/>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50</a:t>
                </a:r>
              </a:p>
            </p:txBody>
          </p:sp>
          <p:sp>
            <p:nvSpPr>
              <p:cNvPr id="46216" name="Rectangle 223"/>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49</a:t>
                </a:r>
              </a:p>
            </p:txBody>
          </p:sp>
          <p:sp>
            <p:nvSpPr>
              <p:cNvPr id="46217" name="Rectangle 224"/>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48</a:t>
                </a:r>
              </a:p>
            </p:txBody>
          </p:sp>
        </p:grpSp>
        <p:grpSp>
          <p:nvGrpSpPr>
            <p:cNvPr id="46156" name="Group 225"/>
            <p:cNvGrpSpPr/>
            <p:nvPr/>
          </p:nvGrpSpPr>
          <p:grpSpPr bwMode="auto">
            <a:xfrm>
              <a:off x="3379" y="3113"/>
              <a:ext cx="1451" cy="91"/>
              <a:chOff x="1520" y="2704"/>
              <a:chExt cx="1451" cy="91"/>
            </a:xfrm>
          </p:grpSpPr>
          <p:sp>
            <p:nvSpPr>
              <p:cNvPr id="46202" name="Rectangle 226"/>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47</a:t>
                </a:r>
              </a:p>
            </p:txBody>
          </p:sp>
          <p:sp>
            <p:nvSpPr>
              <p:cNvPr id="46203" name="Rectangle 227"/>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46</a:t>
                </a:r>
              </a:p>
            </p:txBody>
          </p:sp>
          <p:sp>
            <p:nvSpPr>
              <p:cNvPr id="46204" name="Rectangle 228"/>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45</a:t>
                </a:r>
              </a:p>
            </p:txBody>
          </p:sp>
          <p:sp>
            <p:nvSpPr>
              <p:cNvPr id="46205" name="Rectangle 229"/>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44</a:t>
                </a:r>
              </a:p>
            </p:txBody>
          </p:sp>
          <p:sp>
            <p:nvSpPr>
              <p:cNvPr id="46206" name="Rectangle 230"/>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43</a:t>
                </a:r>
              </a:p>
            </p:txBody>
          </p:sp>
          <p:sp>
            <p:nvSpPr>
              <p:cNvPr id="46207" name="Rectangle 231"/>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42</a:t>
                </a:r>
              </a:p>
            </p:txBody>
          </p:sp>
          <p:sp>
            <p:nvSpPr>
              <p:cNvPr id="46208" name="Rectangle 232"/>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41</a:t>
                </a:r>
              </a:p>
            </p:txBody>
          </p:sp>
          <p:sp>
            <p:nvSpPr>
              <p:cNvPr id="46209" name="Rectangle 233"/>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40</a:t>
                </a:r>
              </a:p>
            </p:txBody>
          </p:sp>
        </p:grpSp>
        <p:grpSp>
          <p:nvGrpSpPr>
            <p:cNvPr id="46157" name="Group 234"/>
            <p:cNvGrpSpPr/>
            <p:nvPr/>
          </p:nvGrpSpPr>
          <p:grpSpPr bwMode="auto">
            <a:xfrm>
              <a:off x="3379" y="2836"/>
              <a:ext cx="1451" cy="91"/>
              <a:chOff x="1520" y="2704"/>
              <a:chExt cx="1451" cy="91"/>
            </a:xfrm>
          </p:grpSpPr>
          <p:sp>
            <p:nvSpPr>
              <p:cNvPr id="46194" name="Rectangle 235"/>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39</a:t>
                </a:r>
              </a:p>
            </p:txBody>
          </p:sp>
          <p:sp>
            <p:nvSpPr>
              <p:cNvPr id="46195" name="Rectangle 236"/>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38</a:t>
                </a:r>
              </a:p>
            </p:txBody>
          </p:sp>
          <p:sp>
            <p:nvSpPr>
              <p:cNvPr id="46196" name="Rectangle 237"/>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37</a:t>
                </a:r>
              </a:p>
            </p:txBody>
          </p:sp>
          <p:sp>
            <p:nvSpPr>
              <p:cNvPr id="46197" name="Rectangle 238"/>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36</a:t>
                </a:r>
              </a:p>
            </p:txBody>
          </p:sp>
          <p:sp>
            <p:nvSpPr>
              <p:cNvPr id="46198" name="Rectangle 239"/>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35</a:t>
                </a:r>
              </a:p>
            </p:txBody>
          </p:sp>
          <p:sp>
            <p:nvSpPr>
              <p:cNvPr id="46199" name="Rectangle 240"/>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34</a:t>
                </a:r>
              </a:p>
            </p:txBody>
          </p:sp>
          <p:sp>
            <p:nvSpPr>
              <p:cNvPr id="46200" name="Rectangle 241"/>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33</a:t>
                </a:r>
              </a:p>
            </p:txBody>
          </p:sp>
          <p:sp>
            <p:nvSpPr>
              <p:cNvPr id="46201" name="Rectangle 242"/>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32</a:t>
                </a:r>
              </a:p>
            </p:txBody>
          </p:sp>
        </p:grpSp>
        <p:grpSp>
          <p:nvGrpSpPr>
            <p:cNvPr id="46158" name="Group 243"/>
            <p:cNvGrpSpPr/>
            <p:nvPr/>
          </p:nvGrpSpPr>
          <p:grpSpPr bwMode="auto">
            <a:xfrm>
              <a:off x="3379" y="2564"/>
              <a:ext cx="1451" cy="91"/>
              <a:chOff x="1520" y="2704"/>
              <a:chExt cx="1451" cy="91"/>
            </a:xfrm>
          </p:grpSpPr>
          <p:sp>
            <p:nvSpPr>
              <p:cNvPr id="46186" name="Rectangle 244"/>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31</a:t>
                </a:r>
              </a:p>
            </p:txBody>
          </p:sp>
          <p:sp>
            <p:nvSpPr>
              <p:cNvPr id="46187" name="Rectangle 245"/>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30</a:t>
                </a:r>
              </a:p>
            </p:txBody>
          </p:sp>
          <p:sp>
            <p:nvSpPr>
              <p:cNvPr id="46188" name="Rectangle 246"/>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29</a:t>
                </a:r>
              </a:p>
            </p:txBody>
          </p:sp>
          <p:sp>
            <p:nvSpPr>
              <p:cNvPr id="46189" name="Rectangle 247"/>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28</a:t>
                </a:r>
              </a:p>
            </p:txBody>
          </p:sp>
          <p:sp>
            <p:nvSpPr>
              <p:cNvPr id="46190" name="Rectangle 248"/>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27</a:t>
                </a:r>
              </a:p>
            </p:txBody>
          </p:sp>
          <p:sp>
            <p:nvSpPr>
              <p:cNvPr id="46191" name="Rectangle 249"/>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26</a:t>
                </a:r>
              </a:p>
            </p:txBody>
          </p:sp>
          <p:sp>
            <p:nvSpPr>
              <p:cNvPr id="46192" name="Rectangle 250"/>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25</a:t>
                </a:r>
              </a:p>
            </p:txBody>
          </p:sp>
          <p:sp>
            <p:nvSpPr>
              <p:cNvPr id="46193" name="Rectangle 251"/>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24</a:t>
                </a:r>
              </a:p>
            </p:txBody>
          </p:sp>
        </p:grpSp>
        <p:grpSp>
          <p:nvGrpSpPr>
            <p:cNvPr id="46159" name="Group 252"/>
            <p:cNvGrpSpPr/>
            <p:nvPr/>
          </p:nvGrpSpPr>
          <p:grpSpPr bwMode="auto">
            <a:xfrm>
              <a:off x="3379" y="2292"/>
              <a:ext cx="1451" cy="91"/>
              <a:chOff x="1520" y="2704"/>
              <a:chExt cx="1451" cy="91"/>
            </a:xfrm>
          </p:grpSpPr>
          <p:sp>
            <p:nvSpPr>
              <p:cNvPr id="46178" name="Rectangle 253"/>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23</a:t>
                </a:r>
              </a:p>
            </p:txBody>
          </p:sp>
          <p:sp>
            <p:nvSpPr>
              <p:cNvPr id="46179" name="Rectangle 254"/>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22</a:t>
                </a:r>
              </a:p>
            </p:txBody>
          </p:sp>
          <p:sp>
            <p:nvSpPr>
              <p:cNvPr id="46180" name="Rectangle 255"/>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21</a:t>
                </a:r>
              </a:p>
            </p:txBody>
          </p:sp>
          <p:sp>
            <p:nvSpPr>
              <p:cNvPr id="46181" name="Rectangle 256"/>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20</a:t>
                </a:r>
              </a:p>
            </p:txBody>
          </p:sp>
          <p:sp>
            <p:nvSpPr>
              <p:cNvPr id="46182" name="Rectangle 257"/>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19</a:t>
                </a:r>
              </a:p>
            </p:txBody>
          </p:sp>
          <p:sp>
            <p:nvSpPr>
              <p:cNvPr id="46183" name="Rectangle 258"/>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18</a:t>
                </a:r>
              </a:p>
            </p:txBody>
          </p:sp>
          <p:sp>
            <p:nvSpPr>
              <p:cNvPr id="46184" name="Rectangle 259"/>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17</a:t>
                </a:r>
              </a:p>
            </p:txBody>
          </p:sp>
          <p:sp>
            <p:nvSpPr>
              <p:cNvPr id="46185" name="Rectangle 260"/>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16</a:t>
                </a:r>
              </a:p>
            </p:txBody>
          </p:sp>
        </p:grpSp>
        <p:grpSp>
          <p:nvGrpSpPr>
            <p:cNvPr id="46160" name="Group 261"/>
            <p:cNvGrpSpPr/>
            <p:nvPr/>
          </p:nvGrpSpPr>
          <p:grpSpPr bwMode="auto">
            <a:xfrm>
              <a:off x="3379" y="2019"/>
              <a:ext cx="1451" cy="91"/>
              <a:chOff x="1520" y="2704"/>
              <a:chExt cx="1451" cy="91"/>
            </a:xfrm>
          </p:grpSpPr>
          <p:sp>
            <p:nvSpPr>
              <p:cNvPr id="46170" name="Rectangle 262"/>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46171" name="Rectangle 263"/>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46172" name="Rectangle 264"/>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46173" name="Rectangle 265"/>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46174" name="Rectangle 266"/>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46175" name="Rectangle 267"/>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46176" name="Rectangle 268"/>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46177" name="Rectangle 269"/>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46161" name="Group 270"/>
            <p:cNvGrpSpPr/>
            <p:nvPr/>
          </p:nvGrpSpPr>
          <p:grpSpPr bwMode="auto">
            <a:xfrm>
              <a:off x="3379" y="1747"/>
              <a:ext cx="1451" cy="91"/>
              <a:chOff x="1520" y="2704"/>
              <a:chExt cx="1451" cy="91"/>
            </a:xfrm>
          </p:grpSpPr>
          <p:sp>
            <p:nvSpPr>
              <p:cNvPr id="46162" name="Rectangle 27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46163" name="Rectangle 27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46164" name="Rectangle 27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46165" name="Rectangle 27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46166" name="Rectangle 27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46167" name="Rectangle 27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46168" name="Rectangle 27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46169" name="Rectangle 27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sp>
        <p:nvSpPr>
          <p:cNvPr id="96535" name="Rectangle 279"/>
          <p:cNvSpPr>
            <a:spLocks noChangeArrowheads="1"/>
          </p:cNvSpPr>
          <p:nvPr/>
        </p:nvSpPr>
        <p:spPr bwMode="auto">
          <a:xfrm>
            <a:off x="2647951" y="3797301"/>
            <a:ext cx="1584325" cy="2889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96536" name="AutoShape 280"/>
          <p:cNvCxnSpPr>
            <a:cxnSpLocks noChangeShapeType="1"/>
            <a:stCxn id="46152" idx="1"/>
            <a:endCxn id="96359" idx="2"/>
          </p:cNvCxnSpPr>
          <p:nvPr/>
        </p:nvCxnSpPr>
        <p:spPr bwMode="auto">
          <a:xfrm rot="10800000">
            <a:off x="4808538" y="2357439"/>
            <a:ext cx="2087562" cy="329882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37" name="AutoShape 281"/>
          <p:cNvCxnSpPr>
            <a:cxnSpLocks noChangeShapeType="1"/>
            <a:stCxn id="46151" idx="1"/>
            <a:endCxn id="96360" idx="2"/>
          </p:cNvCxnSpPr>
          <p:nvPr/>
        </p:nvCxnSpPr>
        <p:spPr bwMode="auto">
          <a:xfrm rot="10800000">
            <a:off x="5097464" y="2357438"/>
            <a:ext cx="1798637" cy="28829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38" name="AutoShape 282"/>
          <p:cNvCxnSpPr>
            <a:cxnSpLocks noChangeShapeType="1"/>
            <a:stCxn id="46150" idx="1"/>
            <a:endCxn id="96361" idx="2"/>
          </p:cNvCxnSpPr>
          <p:nvPr/>
        </p:nvCxnSpPr>
        <p:spPr bwMode="auto">
          <a:xfrm rot="10800000">
            <a:off x="5384800" y="2357439"/>
            <a:ext cx="1511300" cy="24669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39" name="AutoShape 283"/>
          <p:cNvCxnSpPr>
            <a:cxnSpLocks noChangeShapeType="1"/>
            <a:stCxn id="46149" idx="1"/>
            <a:endCxn id="96362" idx="2"/>
          </p:cNvCxnSpPr>
          <p:nvPr/>
        </p:nvCxnSpPr>
        <p:spPr bwMode="auto">
          <a:xfrm rot="10800000">
            <a:off x="5672138" y="2357438"/>
            <a:ext cx="1223962" cy="20320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40" name="AutoShape 284"/>
          <p:cNvCxnSpPr>
            <a:cxnSpLocks noChangeShapeType="1"/>
            <a:stCxn id="46148" idx="1"/>
            <a:endCxn id="96363" idx="2"/>
          </p:cNvCxnSpPr>
          <p:nvPr/>
        </p:nvCxnSpPr>
        <p:spPr bwMode="auto">
          <a:xfrm rot="10800000">
            <a:off x="5961064" y="2357438"/>
            <a:ext cx="935037" cy="1585912"/>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41" name="AutoShape 285"/>
          <p:cNvCxnSpPr>
            <a:cxnSpLocks noChangeShapeType="1"/>
            <a:stCxn id="46147" idx="1"/>
            <a:endCxn id="96364" idx="2"/>
          </p:cNvCxnSpPr>
          <p:nvPr/>
        </p:nvCxnSpPr>
        <p:spPr bwMode="auto">
          <a:xfrm rot="10800000">
            <a:off x="6248400" y="2357439"/>
            <a:ext cx="647700" cy="115252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42" name="AutoShape 286"/>
          <p:cNvCxnSpPr>
            <a:cxnSpLocks noChangeShapeType="1"/>
            <a:stCxn id="46146" idx="1"/>
            <a:endCxn id="96365" idx="2"/>
          </p:cNvCxnSpPr>
          <p:nvPr/>
        </p:nvCxnSpPr>
        <p:spPr bwMode="auto">
          <a:xfrm rot="10800000">
            <a:off x="6535738" y="2357438"/>
            <a:ext cx="360362" cy="7366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43" name="AutoShape 287"/>
          <p:cNvCxnSpPr>
            <a:cxnSpLocks noChangeShapeType="1"/>
            <a:stCxn id="46145" idx="1"/>
            <a:endCxn id="96366" idx="2"/>
          </p:cNvCxnSpPr>
          <p:nvPr/>
        </p:nvCxnSpPr>
        <p:spPr bwMode="auto">
          <a:xfrm rot="10800000">
            <a:off x="6824663" y="2357439"/>
            <a:ext cx="74612" cy="287337"/>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96544" name="AutoShape 288"/>
          <p:cNvSpPr>
            <a:spLocks noChangeArrowheads="1"/>
          </p:cNvSpPr>
          <p:nvPr/>
        </p:nvSpPr>
        <p:spPr bwMode="auto">
          <a:xfrm>
            <a:off x="2326820" y="5769665"/>
            <a:ext cx="4105275" cy="576262"/>
          </a:xfrm>
          <a:prstGeom prst="foldedCorner">
            <a:avLst>
              <a:gd name="adj" fmla="val 9296"/>
            </a:avLst>
          </a:prstGeom>
          <a:solidFill>
            <a:srgbClr val="DDDDDD"/>
          </a:solidFill>
          <a:ln w="19050">
            <a:noFill/>
            <a:round/>
          </a:ln>
          <a:effectLst>
            <a:outerShdw dist="35921" dir="2700000" algn="ctr" rotWithShape="0">
              <a:schemeClr val="bg2"/>
            </a:outerShdw>
          </a:effectLst>
        </p:spPr>
        <p:txBody>
          <a:bodyPr wrap="none" anchor="ctr"/>
          <a:lstStyle/>
          <a:p>
            <a:pPr>
              <a:defRPr/>
            </a:pPr>
            <a:endParaRPr lang="zh-CN" altLang="zh-CN" sz="1400">
              <a:latin typeface="Arial" panose="020B0604020202020204" pitchFamily="34" charset="0"/>
            </a:endParaRPr>
          </a:p>
        </p:txBody>
      </p:sp>
      <p:sp>
        <p:nvSpPr>
          <p:cNvPr id="96547" name="Rectangle 291"/>
          <p:cNvSpPr>
            <a:spLocks noChangeArrowheads="1"/>
          </p:cNvSpPr>
          <p:nvPr/>
        </p:nvSpPr>
        <p:spPr bwMode="auto">
          <a:xfrm>
            <a:off x="2345302" y="5850266"/>
            <a:ext cx="41767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OSRdyGrp		|= </a:t>
            </a:r>
            <a:r>
              <a:rPr lang="en-US" altLang="zh-CN" sz="1400" dirty="0" err="1"/>
              <a:t>OSMapTbl</a:t>
            </a:r>
            <a:r>
              <a:rPr lang="en-US" altLang="zh-CN" sz="1400" dirty="0"/>
              <a:t>[</a:t>
            </a:r>
            <a:r>
              <a:rPr lang="en-US" altLang="zh-CN" sz="1400" dirty="0" err="1"/>
              <a:t>Prio</a:t>
            </a:r>
            <a:r>
              <a:rPr lang="en-US" altLang="zh-CN" sz="1400" dirty="0"/>
              <a:t> &gt;&gt; 3];</a:t>
            </a:r>
          </a:p>
          <a:p>
            <a:pPr eaLnBrk="1" hangingPunct="1"/>
            <a:r>
              <a:rPr lang="en-US" altLang="zh-CN" sz="1400" dirty="0" err="1"/>
              <a:t>OSRdyTbl</a:t>
            </a:r>
            <a:r>
              <a:rPr lang="en-US" altLang="zh-CN" sz="1400" dirty="0"/>
              <a:t>[</a:t>
            </a:r>
            <a:r>
              <a:rPr lang="en-US" altLang="zh-CN" sz="1400" dirty="0" err="1"/>
              <a:t>Prio</a:t>
            </a:r>
            <a:r>
              <a:rPr lang="en-US" altLang="zh-CN" sz="1400" dirty="0"/>
              <a:t> &gt;&gt; 3] 	|= </a:t>
            </a:r>
            <a:r>
              <a:rPr lang="en-US" altLang="zh-CN" sz="1400" dirty="0" err="1"/>
              <a:t>OSMapTbl</a:t>
            </a:r>
            <a:r>
              <a:rPr lang="en-US" altLang="zh-CN" sz="1400" dirty="0"/>
              <a:t>[</a:t>
            </a:r>
            <a:r>
              <a:rPr lang="en-US" altLang="zh-CN" sz="1400" dirty="0" err="1"/>
              <a:t>Prio</a:t>
            </a:r>
            <a:r>
              <a:rPr lang="en-US" altLang="zh-CN" sz="1400" dirty="0"/>
              <a:t> &amp; 0x07];</a:t>
            </a:r>
          </a:p>
        </p:txBody>
      </p:sp>
      <p:cxnSp>
        <p:nvCxnSpPr>
          <p:cNvPr id="96548" name="AutoShape 292"/>
          <p:cNvCxnSpPr>
            <a:cxnSpLocks noChangeShapeType="1"/>
            <a:stCxn id="96271" idx="1"/>
            <a:endCxn id="96356" idx="1"/>
          </p:cNvCxnSpPr>
          <p:nvPr/>
        </p:nvCxnSpPr>
        <p:spPr bwMode="auto">
          <a:xfrm rot="5400000">
            <a:off x="2398713" y="2825750"/>
            <a:ext cx="1643062" cy="1163638"/>
          </a:xfrm>
          <a:prstGeom prst="bentConnector4">
            <a:avLst>
              <a:gd name="adj1" fmla="val 20579"/>
              <a:gd name="adj2" fmla="val 11882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6549" name="AutoShape 293"/>
          <p:cNvCxnSpPr>
            <a:cxnSpLocks noChangeShapeType="1"/>
            <a:stCxn id="96272" idx="1"/>
            <a:endCxn id="96535" idx="1"/>
          </p:cNvCxnSpPr>
          <p:nvPr/>
        </p:nvCxnSpPr>
        <p:spPr bwMode="auto">
          <a:xfrm rot="5400000">
            <a:off x="2325688" y="2898776"/>
            <a:ext cx="1355725" cy="730250"/>
          </a:xfrm>
          <a:prstGeom prst="bentConnector4">
            <a:avLst>
              <a:gd name="adj1" fmla="val 12176"/>
              <a:gd name="adj2" fmla="val 130000"/>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46370" name="Group 294"/>
          <p:cNvGrpSpPr/>
          <p:nvPr/>
        </p:nvGrpSpPr>
        <p:grpSpPr bwMode="auto">
          <a:xfrm>
            <a:off x="2360613" y="3797300"/>
            <a:ext cx="2303462" cy="287338"/>
            <a:chOff x="1973" y="1434"/>
            <a:chExt cx="1451" cy="181"/>
          </a:xfrm>
        </p:grpSpPr>
        <p:sp>
          <p:nvSpPr>
            <p:cNvPr id="96551" name="Rectangle 29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2" name="Rectangle 29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3" name="Rectangle 29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4" name="Rectangle 29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5" name="Rectangle 29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6" name="Rectangle 30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557" name="Rectangle 30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58" name="Rectangle 30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96559" name="AutoShape 303"/>
          <p:cNvCxnSpPr>
            <a:cxnSpLocks noChangeShapeType="1"/>
          </p:cNvCxnSpPr>
          <p:nvPr/>
        </p:nvCxnSpPr>
        <p:spPr bwMode="auto">
          <a:xfrm rot="10800000">
            <a:off x="6248400" y="2357439"/>
            <a:ext cx="647700" cy="1152525"/>
          </a:xfrm>
          <a:prstGeom prst="bentConnector2">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grpSp>
        <p:nvGrpSpPr>
          <p:cNvPr id="46371" name="Group 304"/>
          <p:cNvGrpSpPr/>
          <p:nvPr/>
        </p:nvGrpSpPr>
        <p:grpSpPr bwMode="auto">
          <a:xfrm>
            <a:off x="2360613" y="4086225"/>
            <a:ext cx="2303462" cy="287338"/>
            <a:chOff x="1973" y="1434"/>
            <a:chExt cx="1451" cy="181"/>
          </a:xfrm>
        </p:grpSpPr>
        <p:sp>
          <p:nvSpPr>
            <p:cNvPr id="96561" name="Rectangle 30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2" name="Rectangle 30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3" name="Rectangle 30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4" name="Rectangle 30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5" name="Rectangle 30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6566" name="Rectangle 31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7" name="Rectangle 31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6568" name="Rectangle 31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96569" name="Oval 313"/>
          <p:cNvSpPr>
            <a:spLocks noChangeArrowheads="1"/>
          </p:cNvSpPr>
          <p:nvPr/>
        </p:nvSpPr>
        <p:spPr bwMode="auto">
          <a:xfrm>
            <a:off x="8480426" y="3294063"/>
            <a:ext cx="288925" cy="57626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570" name="AutoShape 314"/>
          <p:cNvSpPr>
            <a:spLocks noChangeArrowheads="1"/>
          </p:cNvSpPr>
          <p:nvPr/>
        </p:nvSpPr>
        <p:spPr bwMode="auto">
          <a:xfrm>
            <a:off x="10207626" y="2320963"/>
            <a:ext cx="1366837" cy="720725"/>
          </a:xfrm>
          <a:prstGeom prst="wedgeRoundRectCallout">
            <a:avLst>
              <a:gd name="adj1" fmla="val -160695"/>
              <a:gd name="adj2" fmla="val 124710"/>
              <a:gd name="adj3" fmla="val 16667"/>
            </a:avLst>
          </a:prstGeom>
          <a:solidFill>
            <a:srgbClr val="E7FFFF"/>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dirty="0"/>
              <a:t>就绪的任务在任务就绪表相应位置置</a:t>
            </a:r>
            <a:r>
              <a:rPr lang="en-US" altLang="zh-CN" sz="1400" dirty="0"/>
              <a:t>1</a:t>
            </a:r>
          </a:p>
        </p:txBody>
      </p:sp>
      <p:sp>
        <p:nvSpPr>
          <p:cNvPr id="96571" name="Oval 315"/>
          <p:cNvSpPr>
            <a:spLocks noChangeArrowheads="1"/>
          </p:cNvSpPr>
          <p:nvPr/>
        </p:nvSpPr>
        <p:spPr bwMode="auto">
          <a:xfrm>
            <a:off x="6103939" y="1925638"/>
            <a:ext cx="288925" cy="57626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572" name="Rectangle 316"/>
          <p:cNvSpPr>
            <a:spLocks noChangeArrowheads="1"/>
          </p:cNvSpPr>
          <p:nvPr/>
        </p:nvSpPr>
        <p:spPr bwMode="auto">
          <a:xfrm>
            <a:off x="8513763" y="3408363"/>
            <a:ext cx="215900" cy="215900"/>
          </a:xfrm>
          <a:prstGeom prst="rect">
            <a:avLst/>
          </a:prstGeom>
          <a:gradFill rotWithShape="1">
            <a:gsLst>
              <a:gs pos="0">
                <a:schemeClr val="bg1"/>
              </a:gs>
              <a:gs pos="100000">
                <a:srgbClr val="FFECD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318" name="Text Box 14"/>
          <p:cNvSpPr txBox="1">
            <a:spLocks noChangeArrowheads="1"/>
          </p:cNvSpPr>
          <p:nvPr/>
        </p:nvSpPr>
        <p:spPr bwMode="auto">
          <a:xfrm>
            <a:off x="3810000" y="2743200"/>
            <a:ext cx="83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t>映射表</a:t>
            </a:r>
            <a:endParaRPr lang="en-US" altLang="zh-CN" sz="1400"/>
          </a:p>
        </p:txBody>
      </p:sp>
      <p:sp>
        <p:nvSpPr>
          <p:cNvPr id="319" name="Text Box 14"/>
          <p:cNvSpPr txBox="1">
            <a:spLocks noChangeArrowheads="1"/>
          </p:cNvSpPr>
          <p:nvPr/>
        </p:nvSpPr>
        <p:spPr bwMode="auto">
          <a:xfrm>
            <a:off x="5486400" y="1524000"/>
            <a:ext cx="83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t>变量</a:t>
            </a:r>
            <a:endParaRPr lang="en-US" altLang="zh-CN" sz="1400"/>
          </a:p>
        </p:txBody>
      </p:sp>
      <p:sp>
        <p:nvSpPr>
          <p:cNvPr id="320" name="Text Box 14"/>
          <p:cNvSpPr txBox="1">
            <a:spLocks noChangeArrowheads="1"/>
          </p:cNvSpPr>
          <p:nvPr/>
        </p:nvSpPr>
        <p:spPr bwMode="auto">
          <a:xfrm>
            <a:off x="7924800" y="1600201"/>
            <a:ext cx="114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t>任务就绪表</a:t>
            </a:r>
            <a:endParaRPr lang="en-US" altLang="zh-CN" sz="1400"/>
          </a:p>
        </p:txBody>
      </p:sp>
      <p:sp>
        <p:nvSpPr>
          <p:cNvPr id="321" name="燕尾形 32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grpSp>
        <p:nvGrpSpPr>
          <p:cNvPr id="25" name="组合 24">
            <a:extLst>
              <a:ext uri="{FF2B5EF4-FFF2-40B4-BE49-F238E27FC236}">
                <a16:creationId xmlns:a16="http://schemas.microsoft.com/office/drawing/2014/main" id="{BDFE7AEA-51A2-9593-95DA-2F22F0F98E2A}"/>
              </a:ext>
            </a:extLst>
          </p:cNvPr>
          <p:cNvGrpSpPr/>
          <p:nvPr/>
        </p:nvGrpSpPr>
        <p:grpSpPr>
          <a:xfrm>
            <a:off x="1224500" y="810918"/>
            <a:ext cx="1434960" cy="571680"/>
            <a:chOff x="1224500" y="810918"/>
            <a:chExt cx="1434960" cy="571680"/>
          </a:xfrm>
        </p:grpSpPr>
        <mc:AlternateContent xmlns:mc="http://schemas.openxmlformats.org/markup-compatibility/2006" xmlns:p14="http://schemas.microsoft.com/office/powerpoint/2010/main">
          <mc:Choice Requires="p14">
            <p:contentPart p14:bwMode="auto" r:id="rId4">
              <p14:nvContentPartPr>
                <p14:cNvPr id="7" name="墨迹 6">
                  <a:extLst>
                    <a:ext uri="{FF2B5EF4-FFF2-40B4-BE49-F238E27FC236}">
                      <a16:creationId xmlns:a16="http://schemas.microsoft.com/office/drawing/2014/main" id="{20AE53C4-4049-498E-2246-FEF4F22E44A9}"/>
                    </a:ext>
                  </a:extLst>
                </p14:cNvPr>
                <p14:cNvContentPartPr/>
                <p14:nvPr/>
              </p14:nvContentPartPr>
              <p14:xfrm>
                <a:off x="1224500" y="944118"/>
                <a:ext cx="178560" cy="151560"/>
              </p14:xfrm>
            </p:contentPart>
          </mc:Choice>
          <mc:Fallback xmlns="">
            <p:pic>
              <p:nvPicPr>
                <p:cNvPr id="7" name="墨迹 6">
                  <a:extLst>
                    <a:ext uri="{FF2B5EF4-FFF2-40B4-BE49-F238E27FC236}">
                      <a16:creationId xmlns:a16="http://schemas.microsoft.com/office/drawing/2014/main" id="{20AE53C4-4049-498E-2246-FEF4F22E44A9}"/>
                    </a:ext>
                  </a:extLst>
                </p:cNvPr>
                <p:cNvPicPr/>
                <p:nvPr/>
              </p:nvPicPr>
              <p:blipFill>
                <a:blip r:embed="rId5"/>
                <a:stretch>
                  <a:fillRect/>
                </a:stretch>
              </p:blipFill>
              <p:spPr>
                <a:xfrm>
                  <a:off x="1206500" y="926478"/>
                  <a:ext cx="2142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墨迹 7">
                  <a:extLst>
                    <a:ext uri="{FF2B5EF4-FFF2-40B4-BE49-F238E27FC236}">
                      <a16:creationId xmlns:a16="http://schemas.microsoft.com/office/drawing/2014/main" id="{84BA8664-7741-7176-96FC-DB2CCD4B84C9}"/>
                    </a:ext>
                  </a:extLst>
                </p14:cNvPr>
                <p14:cNvContentPartPr/>
                <p14:nvPr/>
              </p14:nvContentPartPr>
              <p14:xfrm>
                <a:off x="1285700" y="1110078"/>
                <a:ext cx="70200" cy="272520"/>
              </p14:xfrm>
            </p:contentPart>
          </mc:Choice>
          <mc:Fallback xmlns="">
            <p:pic>
              <p:nvPicPr>
                <p:cNvPr id="8" name="墨迹 7">
                  <a:extLst>
                    <a:ext uri="{FF2B5EF4-FFF2-40B4-BE49-F238E27FC236}">
                      <a16:creationId xmlns:a16="http://schemas.microsoft.com/office/drawing/2014/main" id="{84BA8664-7741-7176-96FC-DB2CCD4B84C9}"/>
                    </a:ext>
                  </a:extLst>
                </p:cNvPr>
                <p:cNvPicPr/>
                <p:nvPr/>
              </p:nvPicPr>
              <p:blipFill>
                <a:blip r:embed="rId7"/>
                <a:stretch>
                  <a:fillRect/>
                </a:stretch>
              </p:blipFill>
              <p:spPr>
                <a:xfrm>
                  <a:off x="1267700" y="1092438"/>
                  <a:ext cx="1058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墨迹 9">
                  <a:extLst>
                    <a:ext uri="{FF2B5EF4-FFF2-40B4-BE49-F238E27FC236}">
                      <a16:creationId xmlns:a16="http://schemas.microsoft.com/office/drawing/2014/main" id="{15BD1AB0-5CF8-6AF6-468F-B20849B7043D}"/>
                    </a:ext>
                  </a:extLst>
                </p14:cNvPr>
                <p14:cNvContentPartPr/>
                <p14:nvPr/>
              </p14:nvContentPartPr>
              <p14:xfrm>
                <a:off x="1530140" y="967878"/>
                <a:ext cx="102960" cy="67680"/>
              </p14:xfrm>
            </p:contentPart>
          </mc:Choice>
          <mc:Fallback xmlns="">
            <p:pic>
              <p:nvPicPr>
                <p:cNvPr id="10" name="墨迹 9">
                  <a:extLst>
                    <a:ext uri="{FF2B5EF4-FFF2-40B4-BE49-F238E27FC236}">
                      <a16:creationId xmlns:a16="http://schemas.microsoft.com/office/drawing/2014/main" id="{15BD1AB0-5CF8-6AF6-468F-B20849B7043D}"/>
                    </a:ext>
                  </a:extLst>
                </p:cNvPr>
                <p:cNvPicPr/>
                <p:nvPr/>
              </p:nvPicPr>
              <p:blipFill>
                <a:blip r:embed="rId9"/>
                <a:stretch>
                  <a:fillRect/>
                </a:stretch>
              </p:blipFill>
              <p:spPr>
                <a:xfrm>
                  <a:off x="1512140" y="949878"/>
                  <a:ext cx="1386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a:extLst>
                    <a:ext uri="{FF2B5EF4-FFF2-40B4-BE49-F238E27FC236}">
                      <a16:creationId xmlns:a16="http://schemas.microsoft.com/office/drawing/2014/main" id="{1BFA590C-7DBF-C258-D70D-B24606512529}"/>
                    </a:ext>
                  </a:extLst>
                </p14:cNvPr>
                <p14:cNvContentPartPr/>
                <p14:nvPr/>
              </p14:nvContentPartPr>
              <p14:xfrm>
                <a:off x="1471100" y="1125918"/>
                <a:ext cx="156600" cy="80640"/>
              </p14:xfrm>
            </p:contentPart>
          </mc:Choice>
          <mc:Fallback xmlns="">
            <p:pic>
              <p:nvPicPr>
                <p:cNvPr id="11" name="墨迹 10">
                  <a:extLst>
                    <a:ext uri="{FF2B5EF4-FFF2-40B4-BE49-F238E27FC236}">
                      <a16:creationId xmlns:a16="http://schemas.microsoft.com/office/drawing/2014/main" id="{1BFA590C-7DBF-C258-D70D-B24606512529}"/>
                    </a:ext>
                  </a:extLst>
                </p:cNvPr>
                <p:cNvPicPr/>
                <p:nvPr/>
              </p:nvPicPr>
              <p:blipFill>
                <a:blip r:embed="rId11"/>
                <a:stretch>
                  <a:fillRect/>
                </a:stretch>
              </p:blipFill>
              <p:spPr>
                <a:xfrm>
                  <a:off x="1453460" y="1107918"/>
                  <a:ext cx="1922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a:extLst>
                    <a:ext uri="{FF2B5EF4-FFF2-40B4-BE49-F238E27FC236}">
                      <a16:creationId xmlns:a16="http://schemas.microsoft.com/office/drawing/2014/main" id="{64188706-BEFF-F900-C525-D7A0D1609DD8}"/>
                    </a:ext>
                  </a:extLst>
                </p14:cNvPr>
                <p14:cNvContentPartPr/>
                <p14:nvPr/>
              </p14:nvContentPartPr>
              <p14:xfrm>
                <a:off x="1514660" y="1098198"/>
                <a:ext cx="121680" cy="198360"/>
              </p14:xfrm>
            </p:contentPart>
          </mc:Choice>
          <mc:Fallback xmlns="">
            <p:pic>
              <p:nvPicPr>
                <p:cNvPr id="12" name="墨迹 11">
                  <a:extLst>
                    <a:ext uri="{FF2B5EF4-FFF2-40B4-BE49-F238E27FC236}">
                      <a16:creationId xmlns:a16="http://schemas.microsoft.com/office/drawing/2014/main" id="{64188706-BEFF-F900-C525-D7A0D1609DD8}"/>
                    </a:ext>
                  </a:extLst>
                </p:cNvPr>
                <p:cNvPicPr/>
                <p:nvPr/>
              </p:nvPicPr>
              <p:blipFill>
                <a:blip r:embed="rId13"/>
                <a:stretch>
                  <a:fillRect/>
                </a:stretch>
              </p:blipFill>
              <p:spPr>
                <a:xfrm>
                  <a:off x="1496660" y="1080198"/>
                  <a:ext cx="1573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a:extLst>
                    <a:ext uri="{FF2B5EF4-FFF2-40B4-BE49-F238E27FC236}">
                      <a16:creationId xmlns:a16="http://schemas.microsoft.com/office/drawing/2014/main" id="{01201D29-344F-C2BC-440D-03E6AED81081}"/>
                    </a:ext>
                  </a:extLst>
                </p14:cNvPr>
                <p14:cNvContentPartPr/>
                <p14:nvPr/>
              </p14:nvContentPartPr>
              <p14:xfrm>
                <a:off x="1630220" y="826038"/>
                <a:ext cx="270360" cy="415080"/>
              </p14:xfrm>
            </p:contentPart>
          </mc:Choice>
          <mc:Fallback xmlns="">
            <p:pic>
              <p:nvPicPr>
                <p:cNvPr id="13" name="墨迹 12">
                  <a:extLst>
                    <a:ext uri="{FF2B5EF4-FFF2-40B4-BE49-F238E27FC236}">
                      <a16:creationId xmlns:a16="http://schemas.microsoft.com/office/drawing/2014/main" id="{01201D29-344F-C2BC-440D-03E6AED81081}"/>
                    </a:ext>
                  </a:extLst>
                </p:cNvPr>
                <p:cNvPicPr/>
                <p:nvPr/>
              </p:nvPicPr>
              <p:blipFill>
                <a:blip r:embed="rId15"/>
                <a:stretch>
                  <a:fillRect/>
                </a:stretch>
              </p:blipFill>
              <p:spPr>
                <a:xfrm>
                  <a:off x="1612580" y="808038"/>
                  <a:ext cx="30600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墨迹 14">
                  <a:extLst>
                    <a:ext uri="{FF2B5EF4-FFF2-40B4-BE49-F238E27FC236}">
                      <a16:creationId xmlns:a16="http://schemas.microsoft.com/office/drawing/2014/main" id="{349BE470-3B98-DC15-E132-ED31AF23D9A6}"/>
                    </a:ext>
                  </a:extLst>
                </p14:cNvPr>
                <p14:cNvContentPartPr/>
                <p14:nvPr/>
              </p14:nvContentPartPr>
              <p14:xfrm>
                <a:off x="1779620" y="976878"/>
                <a:ext cx="309600" cy="169920"/>
              </p14:xfrm>
            </p:contentPart>
          </mc:Choice>
          <mc:Fallback xmlns="">
            <p:pic>
              <p:nvPicPr>
                <p:cNvPr id="15" name="墨迹 14">
                  <a:extLst>
                    <a:ext uri="{FF2B5EF4-FFF2-40B4-BE49-F238E27FC236}">
                      <a16:creationId xmlns:a16="http://schemas.microsoft.com/office/drawing/2014/main" id="{349BE470-3B98-DC15-E132-ED31AF23D9A6}"/>
                    </a:ext>
                  </a:extLst>
                </p:cNvPr>
                <p:cNvPicPr/>
                <p:nvPr/>
              </p:nvPicPr>
              <p:blipFill>
                <a:blip r:embed="rId17"/>
                <a:stretch>
                  <a:fillRect/>
                </a:stretch>
              </p:blipFill>
              <p:spPr>
                <a:xfrm>
                  <a:off x="1761980" y="959238"/>
                  <a:ext cx="3452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墨迹 16">
                  <a:extLst>
                    <a:ext uri="{FF2B5EF4-FFF2-40B4-BE49-F238E27FC236}">
                      <a16:creationId xmlns:a16="http://schemas.microsoft.com/office/drawing/2014/main" id="{C846B444-26DD-634A-9EAC-CCBDEB84C44A}"/>
                    </a:ext>
                  </a:extLst>
                </p14:cNvPr>
                <p14:cNvContentPartPr/>
                <p14:nvPr/>
              </p14:nvContentPartPr>
              <p14:xfrm>
                <a:off x="1779620" y="1137438"/>
                <a:ext cx="192240" cy="154440"/>
              </p14:xfrm>
            </p:contentPart>
          </mc:Choice>
          <mc:Fallback xmlns="">
            <p:pic>
              <p:nvPicPr>
                <p:cNvPr id="17" name="墨迹 16">
                  <a:extLst>
                    <a:ext uri="{FF2B5EF4-FFF2-40B4-BE49-F238E27FC236}">
                      <a16:creationId xmlns:a16="http://schemas.microsoft.com/office/drawing/2014/main" id="{C846B444-26DD-634A-9EAC-CCBDEB84C44A}"/>
                    </a:ext>
                  </a:extLst>
                </p:cNvPr>
                <p:cNvPicPr/>
                <p:nvPr/>
              </p:nvPicPr>
              <p:blipFill>
                <a:blip r:embed="rId19"/>
                <a:stretch>
                  <a:fillRect/>
                </a:stretch>
              </p:blipFill>
              <p:spPr>
                <a:xfrm>
                  <a:off x="1761980" y="1119438"/>
                  <a:ext cx="2278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墨迹 17">
                  <a:extLst>
                    <a:ext uri="{FF2B5EF4-FFF2-40B4-BE49-F238E27FC236}">
                      <a16:creationId xmlns:a16="http://schemas.microsoft.com/office/drawing/2014/main" id="{3BC2CCB8-3EC6-187E-F109-7F17748CC1B8}"/>
                    </a:ext>
                  </a:extLst>
                </p14:cNvPr>
                <p14:cNvContentPartPr/>
                <p14:nvPr/>
              </p14:nvContentPartPr>
              <p14:xfrm>
                <a:off x="1761260" y="1049238"/>
                <a:ext cx="114120" cy="214200"/>
              </p14:xfrm>
            </p:contentPart>
          </mc:Choice>
          <mc:Fallback xmlns="">
            <p:pic>
              <p:nvPicPr>
                <p:cNvPr id="18" name="墨迹 17">
                  <a:extLst>
                    <a:ext uri="{FF2B5EF4-FFF2-40B4-BE49-F238E27FC236}">
                      <a16:creationId xmlns:a16="http://schemas.microsoft.com/office/drawing/2014/main" id="{3BC2CCB8-3EC6-187E-F109-7F17748CC1B8}"/>
                    </a:ext>
                  </a:extLst>
                </p:cNvPr>
                <p:cNvPicPr/>
                <p:nvPr/>
              </p:nvPicPr>
              <p:blipFill>
                <a:blip r:embed="rId21"/>
                <a:stretch>
                  <a:fillRect/>
                </a:stretch>
              </p:blipFill>
              <p:spPr>
                <a:xfrm>
                  <a:off x="1743260" y="1031238"/>
                  <a:ext cx="1497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墨迹 18">
                  <a:extLst>
                    <a:ext uri="{FF2B5EF4-FFF2-40B4-BE49-F238E27FC236}">
                      <a16:creationId xmlns:a16="http://schemas.microsoft.com/office/drawing/2014/main" id="{35F9ECF9-3969-6D91-F641-57F6214C2EBA}"/>
                    </a:ext>
                  </a:extLst>
                </p14:cNvPr>
                <p14:cNvContentPartPr/>
                <p14:nvPr/>
              </p14:nvContentPartPr>
              <p14:xfrm>
                <a:off x="2268140" y="810918"/>
                <a:ext cx="58680" cy="62640"/>
              </p14:xfrm>
            </p:contentPart>
          </mc:Choice>
          <mc:Fallback xmlns="">
            <p:pic>
              <p:nvPicPr>
                <p:cNvPr id="19" name="墨迹 18">
                  <a:extLst>
                    <a:ext uri="{FF2B5EF4-FFF2-40B4-BE49-F238E27FC236}">
                      <a16:creationId xmlns:a16="http://schemas.microsoft.com/office/drawing/2014/main" id="{35F9ECF9-3969-6D91-F641-57F6214C2EBA}"/>
                    </a:ext>
                  </a:extLst>
                </p:cNvPr>
                <p:cNvPicPr/>
                <p:nvPr/>
              </p:nvPicPr>
              <p:blipFill>
                <a:blip r:embed="rId23"/>
                <a:stretch>
                  <a:fillRect/>
                </a:stretch>
              </p:blipFill>
              <p:spPr>
                <a:xfrm>
                  <a:off x="2250140" y="793278"/>
                  <a:ext cx="943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墨迹 19">
                  <a:extLst>
                    <a:ext uri="{FF2B5EF4-FFF2-40B4-BE49-F238E27FC236}">
                      <a16:creationId xmlns:a16="http://schemas.microsoft.com/office/drawing/2014/main" id="{86A2D1F7-6EEA-AA2D-37D9-FD6C78E696C4}"/>
                    </a:ext>
                  </a:extLst>
                </p14:cNvPr>
                <p14:cNvContentPartPr/>
                <p14:nvPr/>
              </p14:nvContentPartPr>
              <p14:xfrm>
                <a:off x="2167340" y="925758"/>
                <a:ext cx="190800" cy="331920"/>
              </p14:xfrm>
            </p:contentPart>
          </mc:Choice>
          <mc:Fallback xmlns="">
            <p:pic>
              <p:nvPicPr>
                <p:cNvPr id="20" name="墨迹 19">
                  <a:extLst>
                    <a:ext uri="{FF2B5EF4-FFF2-40B4-BE49-F238E27FC236}">
                      <a16:creationId xmlns:a16="http://schemas.microsoft.com/office/drawing/2014/main" id="{86A2D1F7-6EEA-AA2D-37D9-FD6C78E696C4}"/>
                    </a:ext>
                  </a:extLst>
                </p:cNvPr>
                <p:cNvPicPr/>
                <p:nvPr/>
              </p:nvPicPr>
              <p:blipFill>
                <a:blip r:embed="rId25"/>
                <a:stretch>
                  <a:fillRect/>
                </a:stretch>
              </p:blipFill>
              <p:spPr>
                <a:xfrm>
                  <a:off x="2149340" y="907758"/>
                  <a:ext cx="22644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墨迹 20">
                  <a:extLst>
                    <a:ext uri="{FF2B5EF4-FFF2-40B4-BE49-F238E27FC236}">
                      <a16:creationId xmlns:a16="http://schemas.microsoft.com/office/drawing/2014/main" id="{62FE9F3E-72A9-0328-0E6C-B76619BA4BFB}"/>
                    </a:ext>
                  </a:extLst>
                </p14:cNvPr>
                <p14:cNvContentPartPr/>
                <p14:nvPr/>
              </p14:nvContentPartPr>
              <p14:xfrm>
                <a:off x="2182820" y="1124118"/>
                <a:ext cx="11880" cy="97560"/>
              </p14:xfrm>
            </p:contentPart>
          </mc:Choice>
          <mc:Fallback xmlns="">
            <p:pic>
              <p:nvPicPr>
                <p:cNvPr id="21" name="墨迹 20">
                  <a:extLst>
                    <a:ext uri="{FF2B5EF4-FFF2-40B4-BE49-F238E27FC236}">
                      <a16:creationId xmlns:a16="http://schemas.microsoft.com/office/drawing/2014/main" id="{62FE9F3E-72A9-0328-0E6C-B76619BA4BFB}"/>
                    </a:ext>
                  </a:extLst>
                </p:cNvPr>
                <p:cNvPicPr/>
                <p:nvPr/>
              </p:nvPicPr>
              <p:blipFill>
                <a:blip r:embed="rId27"/>
                <a:stretch>
                  <a:fillRect/>
                </a:stretch>
              </p:blipFill>
              <p:spPr>
                <a:xfrm>
                  <a:off x="2164820" y="1106118"/>
                  <a:ext cx="475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墨迹 21">
                  <a:extLst>
                    <a:ext uri="{FF2B5EF4-FFF2-40B4-BE49-F238E27FC236}">
                      <a16:creationId xmlns:a16="http://schemas.microsoft.com/office/drawing/2014/main" id="{721ABEFA-CB47-2DAE-7965-91BD61FB94A2}"/>
                    </a:ext>
                  </a:extLst>
                </p14:cNvPr>
                <p14:cNvContentPartPr/>
                <p14:nvPr/>
              </p14:nvContentPartPr>
              <p14:xfrm>
                <a:off x="2360300" y="937278"/>
                <a:ext cx="201960" cy="200880"/>
              </p14:xfrm>
            </p:contentPart>
          </mc:Choice>
          <mc:Fallback xmlns="">
            <p:pic>
              <p:nvPicPr>
                <p:cNvPr id="22" name="墨迹 21">
                  <a:extLst>
                    <a:ext uri="{FF2B5EF4-FFF2-40B4-BE49-F238E27FC236}">
                      <a16:creationId xmlns:a16="http://schemas.microsoft.com/office/drawing/2014/main" id="{721ABEFA-CB47-2DAE-7965-91BD61FB94A2}"/>
                    </a:ext>
                  </a:extLst>
                </p:cNvPr>
                <p:cNvPicPr/>
                <p:nvPr/>
              </p:nvPicPr>
              <p:blipFill>
                <a:blip r:embed="rId29"/>
                <a:stretch>
                  <a:fillRect/>
                </a:stretch>
              </p:blipFill>
              <p:spPr>
                <a:xfrm>
                  <a:off x="2342660" y="919278"/>
                  <a:ext cx="2376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墨迹 22">
                  <a:extLst>
                    <a:ext uri="{FF2B5EF4-FFF2-40B4-BE49-F238E27FC236}">
                      <a16:creationId xmlns:a16="http://schemas.microsoft.com/office/drawing/2014/main" id="{9ADF846F-307B-0FD9-B7B0-A1D810770C2D}"/>
                    </a:ext>
                  </a:extLst>
                </p14:cNvPr>
                <p14:cNvContentPartPr/>
                <p14:nvPr/>
              </p14:nvContentPartPr>
              <p14:xfrm>
                <a:off x="2407100" y="899838"/>
                <a:ext cx="118080" cy="308160"/>
              </p14:xfrm>
            </p:contentPart>
          </mc:Choice>
          <mc:Fallback xmlns="">
            <p:pic>
              <p:nvPicPr>
                <p:cNvPr id="23" name="墨迹 22">
                  <a:extLst>
                    <a:ext uri="{FF2B5EF4-FFF2-40B4-BE49-F238E27FC236}">
                      <a16:creationId xmlns:a16="http://schemas.microsoft.com/office/drawing/2014/main" id="{9ADF846F-307B-0FD9-B7B0-A1D810770C2D}"/>
                    </a:ext>
                  </a:extLst>
                </p:cNvPr>
                <p:cNvPicPr/>
                <p:nvPr/>
              </p:nvPicPr>
              <p:blipFill>
                <a:blip r:embed="rId31"/>
                <a:stretch>
                  <a:fillRect/>
                </a:stretch>
              </p:blipFill>
              <p:spPr>
                <a:xfrm>
                  <a:off x="2389100" y="881838"/>
                  <a:ext cx="1537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墨迹 23">
                  <a:extLst>
                    <a:ext uri="{FF2B5EF4-FFF2-40B4-BE49-F238E27FC236}">
                      <a16:creationId xmlns:a16="http://schemas.microsoft.com/office/drawing/2014/main" id="{AE55C697-5944-6D15-668E-CB8F3192575E}"/>
                    </a:ext>
                  </a:extLst>
                </p14:cNvPr>
                <p14:cNvContentPartPr/>
                <p14:nvPr/>
              </p14:nvContentPartPr>
              <p14:xfrm>
                <a:off x="2550740" y="1034118"/>
                <a:ext cx="108720" cy="146880"/>
              </p14:xfrm>
            </p:contentPart>
          </mc:Choice>
          <mc:Fallback xmlns="">
            <p:pic>
              <p:nvPicPr>
                <p:cNvPr id="24" name="墨迹 23">
                  <a:extLst>
                    <a:ext uri="{FF2B5EF4-FFF2-40B4-BE49-F238E27FC236}">
                      <a16:creationId xmlns:a16="http://schemas.microsoft.com/office/drawing/2014/main" id="{AE55C697-5944-6D15-668E-CB8F3192575E}"/>
                    </a:ext>
                  </a:extLst>
                </p:cNvPr>
                <p:cNvPicPr/>
                <p:nvPr/>
              </p:nvPicPr>
              <p:blipFill>
                <a:blip r:embed="rId33"/>
                <a:stretch>
                  <a:fillRect/>
                </a:stretch>
              </p:blipFill>
              <p:spPr>
                <a:xfrm>
                  <a:off x="2533100" y="1016478"/>
                  <a:ext cx="144360" cy="18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6" name="墨迹 25">
                <a:extLst>
                  <a:ext uri="{FF2B5EF4-FFF2-40B4-BE49-F238E27FC236}">
                    <a16:creationId xmlns:a16="http://schemas.microsoft.com/office/drawing/2014/main" id="{59A12755-B78B-3825-DB16-D651BBBB541E}"/>
                  </a:ext>
                </a:extLst>
              </p14:cNvPr>
              <p14:cNvContentPartPr/>
              <p14:nvPr/>
            </p14:nvContentPartPr>
            <p14:xfrm>
              <a:off x="2589980" y="823158"/>
              <a:ext cx="45360" cy="49320"/>
            </p14:xfrm>
          </p:contentPart>
        </mc:Choice>
        <mc:Fallback xmlns="">
          <p:pic>
            <p:nvPicPr>
              <p:cNvPr id="26" name="墨迹 25">
                <a:extLst>
                  <a:ext uri="{FF2B5EF4-FFF2-40B4-BE49-F238E27FC236}">
                    <a16:creationId xmlns:a16="http://schemas.microsoft.com/office/drawing/2014/main" id="{59A12755-B78B-3825-DB16-D651BBBB541E}"/>
                  </a:ext>
                </a:extLst>
              </p:cNvPr>
              <p:cNvPicPr/>
              <p:nvPr/>
            </p:nvPicPr>
            <p:blipFill>
              <a:blip r:embed="rId35"/>
              <a:stretch>
                <a:fillRect/>
              </a:stretch>
            </p:blipFill>
            <p:spPr>
              <a:xfrm>
                <a:off x="2571980" y="805158"/>
                <a:ext cx="81000" cy="84960"/>
              </a:xfrm>
              <a:prstGeom prst="rect">
                <a:avLst/>
              </a:prstGeom>
            </p:spPr>
          </p:pic>
        </mc:Fallback>
      </mc:AlternateContent>
      <p:grpSp>
        <p:nvGrpSpPr>
          <p:cNvPr id="43" name="组合 42">
            <a:extLst>
              <a:ext uri="{FF2B5EF4-FFF2-40B4-BE49-F238E27FC236}">
                <a16:creationId xmlns:a16="http://schemas.microsoft.com/office/drawing/2014/main" id="{C16F1A1E-B93C-9630-702E-2F01033491F5}"/>
              </a:ext>
            </a:extLst>
          </p:cNvPr>
          <p:cNvGrpSpPr/>
          <p:nvPr/>
        </p:nvGrpSpPr>
        <p:grpSpPr>
          <a:xfrm>
            <a:off x="2820380" y="734238"/>
            <a:ext cx="1014480" cy="480600"/>
            <a:chOff x="2820380" y="734238"/>
            <a:chExt cx="1014480" cy="480600"/>
          </a:xfrm>
        </p:grpSpPr>
        <mc:AlternateContent xmlns:mc="http://schemas.openxmlformats.org/markup-compatibility/2006" xmlns:p14="http://schemas.microsoft.com/office/powerpoint/2010/main">
          <mc:Choice Requires="p14">
            <p:contentPart p14:bwMode="auto" r:id="rId36">
              <p14:nvContentPartPr>
                <p14:cNvPr id="27" name="墨迹 26">
                  <a:extLst>
                    <a:ext uri="{FF2B5EF4-FFF2-40B4-BE49-F238E27FC236}">
                      <a16:creationId xmlns:a16="http://schemas.microsoft.com/office/drawing/2014/main" id="{CCE8BD4B-5A89-7EBF-A4C7-DA86DFA2FD7F}"/>
                    </a:ext>
                  </a:extLst>
                </p14:cNvPr>
                <p14:cNvContentPartPr/>
                <p14:nvPr/>
              </p14:nvContentPartPr>
              <p14:xfrm>
                <a:off x="2820380" y="856638"/>
                <a:ext cx="63360" cy="198720"/>
              </p14:xfrm>
            </p:contentPart>
          </mc:Choice>
          <mc:Fallback xmlns="">
            <p:pic>
              <p:nvPicPr>
                <p:cNvPr id="27" name="墨迹 26">
                  <a:extLst>
                    <a:ext uri="{FF2B5EF4-FFF2-40B4-BE49-F238E27FC236}">
                      <a16:creationId xmlns:a16="http://schemas.microsoft.com/office/drawing/2014/main" id="{CCE8BD4B-5A89-7EBF-A4C7-DA86DFA2FD7F}"/>
                    </a:ext>
                  </a:extLst>
                </p:cNvPr>
                <p:cNvPicPr/>
                <p:nvPr/>
              </p:nvPicPr>
              <p:blipFill>
                <a:blip r:embed="rId37"/>
                <a:stretch>
                  <a:fillRect/>
                </a:stretch>
              </p:blipFill>
              <p:spPr>
                <a:xfrm>
                  <a:off x="2802380" y="838638"/>
                  <a:ext cx="990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墨迹 27">
                  <a:extLst>
                    <a:ext uri="{FF2B5EF4-FFF2-40B4-BE49-F238E27FC236}">
                      <a16:creationId xmlns:a16="http://schemas.microsoft.com/office/drawing/2014/main" id="{204D250E-17FC-F9DE-B91E-971694CDE444}"/>
                    </a:ext>
                  </a:extLst>
                </p14:cNvPr>
                <p14:cNvContentPartPr/>
                <p14:nvPr/>
              </p14:nvContentPartPr>
              <p14:xfrm>
                <a:off x="2857820" y="1067598"/>
                <a:ext cx="77040" cy="135720"/>
              </p14:xfrm>
            </p:contentPart>
          </mc:Choice>
          <mc:Fallback xmlns="">
            <p:pic>
              <p:nvPicPr>
                <p:cNvPr id="28" name="墨迹 27">
                  <a:extLst>
                    <a:ext uri="{FF2B5EF4-FFF2-40B4-BE49-F238E27FC236}">
                      <a16:creationId xmlns:a16="http://schemas.microsoft.com/office/drawing/2014/main" id="{204D250E-17FC-F9DE-B91E-971694CDE444}"/>
                    </a:ext>
                  </a:extLst>
                </p:cNvPr>
                <p:cNvPicPr/>
                <p:nvPr/>
              </p:nvPicPr>
              <p:blipFill>
                <a:blip r:embed="rId39"/>
                <a:stretch>
                  <a:fillRect/>
                </a:stretch>
              </p:blipFill>
              <p:spPr>
                <a:xfrm>
                  <a:off x="2840180" y="1049598"/>
                  <a:ext cx="1126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墨迹 29">
                  <a:extLst>
                    <a:ext uri="{FF2B5EF4-FFF2-40B4-BE49-F238E27FC236}">
                      <a16:creationId xmlns:a16="http://schemas.microsoft.com/office/drawing/2014/main" id="{148E3B34-6EC1-1857-744F-593A18965732}"/>
                    </a:ext>
                  </a:extLst>
                </p14:cNvPr>
                <p14:cNvContentPartPr/>
                <p14:nvPr/>
              </p14:nvContentPartPr>
              <p14:xfrm>
                <a:off x="3010820" y="848358"/>
                <a:ext cx="97200" cy="55800"/>
              </p14:xfrm>
            </p:contentPart>
          </mc:Choice>
          <mc:Fallback xmlns="">
            <p:pic>
              <p:nvPicPr>
                <p:cNvPr id="30" name="墨迹 29">
                  <a:extLst>
                    <a:ext uri="{FF2B5EF4-FFF2-40B4-BE49-F238E27FC236}">
                      <a16:creationId xmlns:a16="http://schemas.microsoft.com/office/drawing/2014/main" id="{148E3B34-6EC1-1857-744F-593A18965732}"/>
                    </a:ext>
                  </a:extLst>
                </p:cNvPr>
                <p:cNvPicPr/>
                <p:nvPr/>
              </p:nvPicPr>
              <p:blipFill>
                <a:blip r:embed="rId41"/>
                <a:stretch>
                  <a:fillRect/>
                </a:stretch>
              </p:blipFill>
              <p:spPr>
                <a:xfrm>
                  <a:off x="2992820" y="830718"/>
                  <a:ext cx="1328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墨迹 30">
                  <a:extLst>
                    <a:ext uri="{FF2B5EF4-FFF2-40B4-BE49-F238E27FC236}">
                      <a16:creationId xmlns:a16="http://schemas.microsoft.com/office/drawing/2014/main" id="{D63A0270-F03F-B299-25D0-AA73626E1CDA}"/>
                    </a:ext>
                  </a:extLst>
                </p14:cNvPr>
                <p14:cNvContentPartPr/>
                <p14:nvPr/>
              </p14:nvContentPartPr>
              <p14:xfrm>
                <a:off x="3070220" y="802278"/>
                <a:ext cx="11160" cy="126720"/>
              </p14:xfrm>
            </p:contentPart>
          </mc:Choice>
          <mc:Fallback xmlns="">
            <p:pic>
              <p:nvPicPr>
                <p:cNvPr id="31" name="墨迹 30">
                  <a:extLst>
                    <a:ext uri="{FF2B5EF4-FFF2-40B4-BE49-F238E27FC236}">
                      <a16:creationId xmlns:a16="http://schemas.microsoft.com/office/drawing/2014/main" id="{D63A0270-F03F-B299-25D0-AA73626E1CDA}"/>
                    </a:ext>
                  </a:extLst>
                </p:cNvPr>
                <p:cNvPicPr/>
                <p:nvPr/>
              </p:nvPicPr>
              <p:blipFill>
                <a:blip r:embed="rId43"/>
                <a:stretch>
                  <a:fillRect/>
                </a:stretch>
              </p:blipFill>
              <p:spPr>
                <a:xfrm>
                  <a:off x="3052220" y="784638"/>
                  <a:ext cx="46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墨迹 31">
                  <a:extLst>
                    <a:ext uri="{FF2B5EF4-FFF2-40B4-BE49-F238E27FC236}">
                      <a16:creationId xmlns:a16="http://schemas.microsoft.com/office/drawing/2014/main" id="{A8E9951D-A64A-4963-58A6-1AE37823C4D5}"/>
                    </a:ext>
                  </a:extLst>
                </p14:cNvPr>
                <p14:cNvContentPartPr/>
                <p14:nvPr/>
              </p14:nvContentPartPr>
              <p14:xfrm>
                <a:off x="2959340" y="886158"/>
                <a:ext cx="224280" cy="103680"/>
              </p14:xfrm>
            </p:contentPart>
          </mc:Choice>
          <mc:Fallback xmlns="">
            <p:pic>
              <p:nvPicPr>
                <p:cNvPr id="32" name="墨迹 31">
                  <a:extLst>
                    <a:ext uri="{FF2B5EF4-FFF2-40B4-BE49-F238E27FC236}">
                      <a16:creationId xmlns:a16="http://schemas.microsoft.com/office/drawing/2014/main" id="{A8E9951D-A64A-4963-58A6-1AE37823C4D5}"/>
                    </a:ext>
                  </a:extLst>
                </p:cNvPr>
                <p:cNvPicPr/>
                <p:nvPr/>
              </p:nvPicPr>
              <p:blipFill>
                <a:blip r:embed="rId45"/>
                <a:stretch>
                  <a:fillRect/>
                </a:stretch>
              </p:blipFill>
              <p:spPr>
                <a:xfrm>
                  <a:off x="2941700" y="868518"/>
                  <a:ext cx="2599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墨迹 32">
                  <a:extLst>
                    <a:ext uri="{FF2B5EF4-FFF2-40B4-BE49-F238E27FC236}">
                      <a16:creationId xmlns:a16="http://schemas.microsoft.com/office/drawing/2014/main" id="{11AD0574-1463-E694-F30B-0A1EE6E58C80}"/>
                    </a:ext>
                  </a:extLst>
                </p14:cNvPr>
                <p14:cNvContentPartPr/>
                <p14:nvPr/>
              </p14:nvContentPartPr>
              <p14:xfrm>
                <a:off x="2943860" y="791478"/>
                <a:ext cx="206280" cy="356760"/>
              </p14:xfrm>
            </p:contentPart>
          </mc:Choice>
          <mc:Fallback xmlns="">
            <p:pic>
              <p:nvPicPr>
                <p:cNvPr id="33" name="墨迹 32">
                  <a:extLst>
                    <a:ext uri="{FF2B5EF4-FFF2-40B4-BE49-F238E27FC236}">
                      <a16:creationId xmlns:a16="http://schemas.microsoft.com/office/drawing/2014/main" id="{11AD0574-1463-E694-F30B-0A1EE6E58C80}"/>
                    </a:ext>
                  </a:extLst>
                </p:cNvPr>
                <p:cNvPicPr/>
                <p:nvPr/>
              </p:nvPicPr>
              <p:blipFill>
                <a:blip r:embed="rId47"/>
                <a:stretch>
                  <a:fillRect/>
                </a:stretch>
              </p:blipFill>
              <p:spPr>
                <a:xfrm>
                  <a:off x="2926220" y="773478"/>
                  <a:ext cx="24192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墨迹 33">
                  <a:extLst>
                    <a:ext uri="{FF2B5EF4-FFF2-40B4-BE49-F238E27FC236}">
                      <a16:creationId xmlns:a16="http://schemas.microsoft.com/office/drawing/2014/main" id="{19A8D51E-78EA-DD8D-2759-5F4D65E22BAF}"/>
                    </a:ext>
                  </a:extLst>
                </p14:cNvPr>
                <p14:cNvContentPartPr/>
                <p14:nvPr/>
              </p14:nvContentPartPr>
              <p14:xfrm>
                <a:off x="3081020" y="1023318"/>
                <a:ext cx="15840" cy="167040"/>
              </p14:xfrm>
            </p:contentPart>
          </mc:Choice>
          <mc:Fallback xmlns="">
            <p:pic>
              <p:nvPicPr>
                <p:cNvPr id="34" name="墨迹 33">
                  <a:extLst>
                    <a:ext uri="{FF2B5EF4-FFF2-40B4-BE49-F238E27FC236}">
                      <a16:creationId xmlns:a16="http://schemas.microsoft.com/office/drawing/2014/main" id="{19A8D51E-78EA-DD8D-2759-5F4D65E22BAF}"/>
                    </a:ext>
                  </a:extLst>
                </p:cNvPr>
                <p:cNvPicPr/>
                <p:nvPr/>
              </p:nvPicPr>
              <p:blipFill>
                <a:blip r:embed="rId49"/>
                <a:stretch>
                  <a:fillRect/>
                </a:stretch>
              </p:blipFill>
              <p:spPr>
                <a:xfrm>
                  <a:off x="3063380" y="1005318"/>
                  <a:ext cx="514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墨迹 34">
                  <a:extLst>
                    <a:ext uri="{FF2B5EF4-FFF2-40B4-BE49-F238E27FC236}">
                      <a16:creationId xmlns:a16="http://schemas.microsoft.com/office/drawing/2014/main" id="{F9130881-8010-422E-DEFF-08974CD872F2}"/>
                    </a:ext>
                  </a:extLst>
                </p14:cNvPr>
                <p14:cNvContentPartPr/>
                <p14:nvPr/>
              </p14:nvContentPartPr>
              <p14:xfrm>
                <a:off x="3111260" y="970038"/>
                <a:ext cx="100440" cy="244800"/>
              </p14:xfrm>
            </p:contentPart>
          </mc:Choice>
          <mc:Fallback xmlns="">
            <p:pic>
              <p:nvPicPr>
                <p:cNvPr id="35" name="墨迹 34">
                  <a:extLst>
                    <a:ext uri="{FF2B5EF4-FFF2-40B4-BE49-F238E27FC236}">
                      <a16:creationId xmlns:a16="http://schemas.microsoft.com/office/drawing/2014/main" id="{F9130881-8010-422E-DEFF-08974CD872F2}"/>
                    </a:ext>
                  </a:extLst>
                </p:cNvPr>
                <p:cNvPicPr/>
                <p:nvPr/>
              </p:nvPicPr>
              <p:blipFill>
                <a:blip r:embed="rId51"/>
                <a:stretch>
                  <a:fillRect/>
                </a:stretch>
              </p:blipFill>
              <p:spPr>
                <a:xfrm>
                  <a:off x="3093260" y="952038"/>
                  <a:ext cx="1360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墨迹 35">
                  <a:extLst>
                    <a:ext uri="{FF2B5EF4-FFF2-40B4-BE49-F238E27FC236}">
                      <a16:creationId xmlns:a16="http://schemas.microsoft.com/office/drawing/2014/main" id="{A2E4CF2C-F556-8F09-B29F-0245FB96970C}"/>
                    </a:ext>
                  </a:extLst>
                </p14:cNvPr>
                <p14:cNvContentPartPr/>
                <p14:nvPr/>
              </p14:nvContentPartPr>
              <p14:xfrm>
                <a:off x="3065540" y="1057878"/>
                <a:ext cx="108360" cy="136440"/>
              </p14:xfrm>
            </p:contentPart>
          </mc:Choice>
          <mc:Fallback xmlns="">
            <p:pic>
              <p:nvPicPr>
                <p:cNvPr id="36" name="墨迹 35">
                  <a:extLst>
                    <a:ext uri="{FF2B5EF4-FFF2-40B4-BE49-F238E27FC236}">
                      <a16:creationId xmlns:a16="http://schemas.microsoft.com/office/drawing/2014/main" id="{A2E4CF2C-F556-8F09-B29F-0245FB96970C}"/>
                    </a:ext>
                  </a:extLst>
                </p:cNvPr>
                <p:cNvPicPr/>
                <p:nvPr/>
              </p:nvPicPr>
              <p:blipFill>
                <a:blip r:embed="rId53"/>
                <a:stretch>
                  <a:fillRect/>
                </a:stretch>
              </p:blipFill>
              <p:spPr>
                <a:xfrm>
                  <a:off x="3047540" y="1039878"/>
                  <a:ext cx="1440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墨迹 36">
                  <a:extLst>
                    <a:ext uri="{FF2B5EF4-FFF2-40B4-BE49-F238E27FC236}">
                      <a16:creationId xmlns:a16="http://schemas.microsoft.com/office/drawing/2014/main" id="{C2B478D2-0587-90FE-FC2E-AD718F8738B1}"/>
                    </a:ext>
                  </a:extLst>
                </p14:cNvPr>
                <p14:cNvContentPartPr/>
                <p14:nvPr/>
              </p14:nvContentPartPr>
              <p14:xfrm>
                <a:off x="3366500" y="791478"/>
                <a:ext cx="125640" cy="54720"/>
              </p14:xfrm>
            </p:contentPart>
          </mc:Choice>
          <mc:Fallback xmlns="">
            <p:pic>
              <p:nvPicPr>
                <p:cNvPr id="37" name="墨迹 36">
                  <a:extLst>
                    <a:ext uri="{FF2B5EF4-FFF2-40B4-BE49-F238E27FC236}">
                      <a16:creationId xmlns:a16="http://schemas.microsoft.com/office/drawing/2014/main" id="{C2B478D2-0587-90FE-FC2E-AD718F8738B1}"/>
                    </a:ext>
                  </a:extLst>
                </p:cNvPr>
                <p:cNvPicPr/>
                <p:nvPr/>
              </p:nvPicPr>
              <p:blipFill>
                <a:blip r:embed="rId55"/>
                <a:stretch>
                  <a:fillRect/>
                </a:stretch>
              </p:blipFill>
              <p:spPr>
                <a:xfrm>
                  <a:off x="3348860" y="773478"/>
                  <a:ext cx="1612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墨迹 37">
                  <a:extLst>
                    <a:ext uri="{FF2B5EF4-FFF2-40B4-BE49-F238E27FC236}">
                      <a16:creationId xmlns:a16="http://schemas.microsoft.com/office/drawing/2014/main" id="{8AEDAF42-5CE9-ADF7-6916-25F90F854F3C}"/>
                    </a:ext>
                  </a:extLst>
                </p14:cNvPr>
                <p14:cNvContentPartPr/>
                <p14:nvPr/>
              </p14:nvContentPartPr>
              <p14:xfrm>
                <a:off x="3366500" y="823158"/>
                <a:ext cx="122760" cy="104760"/>
              </p14:xfrm>
            </p:contentPart>
          </mc:Choice>
          <mc:Fallback xmlns="">
            <p:pic>
              <p:nvPicPr>
                <p:cNvPr id="38" name="墨迹 37">
                  <a:extLst>
                    <a:ext uri="{FF2B5EF4-FFF2-40B4-BE49-F238E27FC236}">
                      <a16:creationId xmlns:a16="http://schemas.microsoft.com/office/drawing/2014/main" id="{8AEDAF42-5CE9-ADF7-6916-25F90F854F3C}"/>
                    </a:ext>
                  </a:extLst>
                </p:cNvPr>
                <p:cNvPicPr/>
                <p:nvPr/>
              </p:nvPicPr>
              <p:blipFill>
                <a:blip r:embed="rId57"/>
                <a:stretch>
                  <a:fillRect/>
                </a:stretch>
              </p:blipFill>
              <p:spPr>
                <a:xfrm>
                  <a:off x="3348860" y="805158"/>
                  <a:ext cx="1584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墨迹 38">
                  <a:extLst>
                    <a:ext uri="{FF2B5EF4-FFF2-40B4-BE49-F238E27FC236}">
                      <a16:creationId xmlns:a16="http://schemas.microsoft.com/office/drawing/2014/main" id="{33207989-0B02-F99E-E49E-84EAA93EB31F}"/>
                    </a:ext>
                  </a:extLst>
                </p14:cNvPr>
                <p14:cNvContentPartPr/>
                <p14:nvPr/>
              </p14:nvContentPartPr>
              <p14:xfrm>
                <a:off x="3405740" y="734238"/>
                <a:ext cx="42480" cy="214200"/>
              </p14:xfrm>
            </p:contentPart>
          </mc:Choice>
          <mc:Fallback xmlns="">
            <p:pic>
              <p:nvPicPr>
                <p:cNvPr id="39" name="墨迹 38">
                  <a:extLst>
                    <a:ext uri="{FF2B5EF4-FFF2-40B4-BE49-F238E27FC236}">
                      <a16:creationId xmlns:a16="http://schemas.microsoft.com/office/drawing/2014/main" id="{33207989-0B02-F99E-E49E-84EAA93EB31F}"/>
                    </a:ext>
                  </a:extLst>
                </p:cNvPr>
                <p:cNvPicPr/>
                <p:nvPr/>
              </p:nvPicPr>
              <p:blipFill>
                <a:blip r:embed="rId59"/>
                <a:stretch>
                  <a:fillRect/>
                </a:stretch>
              </p:blipFill>
              <p:spPr>
                <a:xfrm>
                  <a:off x="3387740" y="716598"/>
                  <a:ext cx="781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墨迹 39">
                  <a:extLst>
                    <a:ext uri="{FF2B5EF4-FFF2-40B4-BE49-F238E27FC236}">
                      <a16:creationId xmlns:a16="http://schemas.microsoft.com/office/drawing/2014/main" id="{69844A1A-B455-E76D-A576-CFBC6990DFE0}"/>
                    </a:ext>
                  </a:extLst>
                </p14:cNvPr>
                <p14:cNvContentPartPr/>
                <p14:nvPr/>
              </p14:nvContentPartPr>
              <p14:xfrm>
                <a:off x="3274700" y="920718"/>
                <a:ext cx="237240" cy="237240"/>
              </p14:xfrm>
            </p:contentPart>
          </mc:Choice>
          <mc:Fallback xmlns="">
            <p:pic>
              <p:nvPicPr>
                <p:cNvPr id="40" name="墨迹 39">
                  <a:extLst>
                    <a:ext uri="{FF2B5EF4-FFF2-40B4-BE49-F238E27FC236}">
                      <a16:creationId xmlns:a16="http://schemas.microsoft.com/office/drawing/2014/main" id="{69844A1A-B455-E76D-A576-CFBC6990DFE0}"/>
                    </a:ext>
                  </a:extLst>
                </p:cNvPr>
                <p:cNvPicPr/>
                <p:nvPr/>
              </p:nvPicPr>
              <p:blipFill>
                <a:blip r:embed="rId61"/>
                <a:stretch>
                  <a:fillRect/>
                </a:stretch>
              </p:blipFill>
              <p:spPr>
                <a:xfrm>
                  <a:off x="3257060" y="903078"/>
                  <a:ext cx="2728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墨迹 40">
                  <a:extLst>
                    <a:ext uri="{FF2B5EF4-FFF2-40B4-BE49-F238E27FC236}">
                      <a16:creationId xmlns:a16="http://schemas.microsoft.com/office/drawing/2014/main" id="{E07B08EE-3FD2-9864-F3FE-8F5A32E9FFC2}"/>
                    </a:ext>
                  </a:extLst>
                </p14:cNvPr>
                <p14:cNvContentPartPr/>
                <p14:nvPr/>
              </p14:nvContentPartPr>
              <p14:xfrm>
                <a:off x="3425900" y="1017198"/>
                <a:ext cx="275400" cy="162720"/>
              </p14:xfrm>
            </p:contentPart>
          </mc:Choice>
          <mc:Fallback xmlns="">
            <p:pic>
              <p:nvPicPr>
                <p:cNvPr id="41" name="墨迹 40">
                  <a:extLst>
                    <a:ext uri="{FF2B5EF4-FFF2-40B4-BE49-F238E27FC236}">
                      <a16:creationId xmlns:a16="http://schemas.microsoft.com/office/drawing/2014/main" id="{E07B08EE-3FD2-9864-F3FE-8F5A32E9FFC2}"/>
                    </a:ext>
                  </a:extLst>
                </p:cNvPr>
                <p:cNvPicPr/>
                <p:nvPr/>
              </p:nvPicPr>
              <p:blipFill>
                <a:blip r:embed="rId63"/>
                <a:stretch>
                  <a:fillRect/>
                </a:stretch>
              </p:blipFill>
              <p:spPr>
                <a:xfrm>
                  <a:off x="3407900" y="999558"/>
                  <a:ext cx="3110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墨迹 41">
                  <a:extLst>
                    <a:ext uri="{FF2B5EF4-FFF2-40B4-BE49-F238E27FC236}">
                      <a16:creationId xmlns:a16="http://schemas.microsoft.com/office/drawing/2014/main" id="{F899C5FD-72E2-9F51-2D99-9F6756B90BF8}"/>
                    </a:ext>
                  </a:extLst>
                </p14:cNvPr>
                <p14:cNvContentPartPr/>
                <p14:nvPr/>
              </p14:nvContentPartPr>
              <p14:xfrm>
                <a:off x="3819020" y="1144998"/>
                <a:ext cx="15840" cy="16920"/>
              </p14:xfrm>
            </p:contentPart>
          </mc:Choice>
          <mc:Fallback xmlns="">
            <p:pic>
              <p:nvPicPr>
                <p:cNvPr id="42" name="墨迹 41">
                  <a:extLst>
                    <a:ext uri="{FF2B5EF4-FFF2-40B4-BE49-F238E27FC236}">
                      <a16:creationId xmlns:a16="http://schemas.microsoft.com/office/drawing/2014/main" id="{F899C5FD-72E2-9F51-2D99-9F6756B90BF8}"/>
                    </a:ext>
                  </a:extLst>
                </p:cNvPr>
                <p:cNvPicPr/>
                <p:nvPr/>
              </p:nvPicPr>
              <p:blipFill>
                <a:blip r:embed="rId65"/>
                <a:stretch>
                  <a:fillRect/>
                </a:stretch>
              </p:blipFill>
              <p:spPr>
                <a:xfrm>
                  <a:off x="3801380" y="1126998"/>
                  <a:ext cx="51480" cy="52560"/>
                </a:xfrm>
                <a:prstGeom prst="rect">
                  <a:avLst/>
                </a:prstGeom>
              </p:spPr>
            </p:pic>
          </mc:Fallback>
        </mc:AlternateContent>
      </p:grpSp>
      <p:grpSp>
        <p:nvGrpSpPr>
          <p:cNvPr id="57" name="组合 56">
            <a:extLst>
              <a:ext uri="{FF2B5EF4-FFF2-40B4-BE49-F238E27FC236}">
                <a16:creationId xmlns:a16="http://schemas.microsoft.com/office/drawing/2014/main" id="{D4341533-8FFB-73BA-0D1D-BA0B4077508F}"/>
              </a:ext>
            </a:extLst>
          </p:cNvPr>
          <p:cNvGrpSpPr/>
          <p:nvPr/>
        </p:nvGrpSpPr>
        <p:grpSpPr>
          <a:xfrm>
            <a:off x="4090100" y="732798"/>
            <a:ext cx="1220040" cy="463320"/>
            <a:chOff x="4090100" y="732798"/>
            <a:chExt cx="1220040" cy="463320"/>
          </a:xfrm>
        </p:grpSpPr>
        <mc:AlternateContent xmlns:mc="http://schemas.openxmlformats.org/markup-compatibility/2006" xmlns:p14="http://schemas.microsoft.com/office/powerpoint/2010/main">
          <mc:Choice Requires="p14">
            <p:contentPart p14:bwMode="auto" r:id="rId66">
              <p14:nvContentPartPr>
                <p14:cNvPr id="44" name="墨迹 43">
                  <a:extLst>
                    <a:ext uri="{FF2B5EF4-FFF2-40B4-BE49-F238E27FC236}">
                      <a16:creationId xmlns:a16="http://schemas.microsoft.com/office/drawing/2014/main" id="{6C5E456D-07D0-26C5-D27C-4D089F1631C1}"/>
                    </a:ext>
                  </a:extLst>
                </p14:cNvPr>
                <p14:cNvContentPartPr/>
                <p14:nvPr/>
              </p14:nvContentPartPr>
              <p14:xfrm>
                <a:off x="4090100" y="907758"/>
                <a:ext cx="84240" cy="217080"/>
              </p14:xfrm>
            </p:contentPart>
          </mc:Choice>
          <mc:Fallback xmlns="">
            <p:pic>
              <p:nvPicPr>
                <p:cNvPr id="44" name="墨迹 43">
                  <a:extLst>
                    <a:ext uri="{FF2B5EF4-FFF2-40B4-BE49-F238E27FC236}">
                      <a16:creationId xmlns:a16="http://schemas.microsoft.com/office/drawing/2014/main" id="{6C5E456D-07D0-26C5-D27C-4D089F1631C1}"/>
                    </a:ext>
                  </a:extLst>
                </p:cNvPr>
                <p:cNvPicPr/>
                <p:nvPr/>
              </p:nvPicPr>
              <p:blipFill>
                <a:blip r:embed="rId67"/>
                <a:stretch>
                  <a:fillRect/>
                </a:stretch>
              </p:blipFill>
              <p:spPr>
                <a:xfrm>
                  <a:off x="4072100" y="890118"/>
                  <a:ext cx="1198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墨迹 44">
                  <a:extLst>
                    <a:ext uri="{FF2B5EF4-FFF2-40B4-BE49-F238E27FC236}">
                      <a16:creationId xmlns:a16="http://schemas.microsoft.com/office/drawing/2014/main" id="{EA43FF63-CCF7-1721-F846-4E8BE984F59F}"/>
                    </a:ext>
                  </a:extLst>
                </p14:cNvPr>
                <p14:cNvContentPartPr/>
                <p14:nvPr/>
              </p14:nvContentPartPr>
              <p14:xfrm>
                <a:off x="4254620" y="806958"/>
                <a:ext cx="179640" cy="173160"/>
              </p14:xfrm>
            </p:contentPart>
          </mc:Choice>
          <mc:Fallback xmlns="">
            <p:pic>
              <p:nvPicPr>
                <p:cNvPr id="45" name="墨迹 44">
                  <a:extLst>
                    <a:ext uri="{FF2B5EF4-FFF2-40B4-BE49-F238E27FC236}">
                      <a16:creationId xmlns:a16="http://schemas.microsoft.com/office/drawing/2014/main" id="{EA43FF63-CCF7-1721-F846-4E8BE984F59F}"/>
                    </a:ext>
                  </a:extLst>
                </p:cNvPr>
                <p:cNvPicPr/>
                <p:nvPr/>
              </p:nvPicPr>
              <p:blipFill>
                <a:blip r:embed="rId69"/>
                <a:stretch>
                  <a:fillRect/>
                </a:stretch>
              </p:blipFill>
              <p:spPr>
                <a:xfrm>
                  <a:off x="4236620" y="788958"/>
                  <a:ext cx="2152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墨迹 45">
                  <a:extLst>
                    <a:ext uri="{FF2B5EF4-FFF2-40B4-BE49-F238E27FC236}">
                      <a16:creationId xmlns:a16="http://schemas.microsoft.com/office/drawing/2014/main" id="{35DAAA0A-094A-4194-EE8D-BD8DC5C5C2F2}"/>
                    </a:ext>
                  </a:extLst>
                </p14:cNvPr>
                <p14:cNvContentPartPr/>
                <p14:nvPr/>
              </p14:nvContentPartPr>
              <p14:xfrm>
                <a:off x="4342100" y="928638"/>
                <a:ext cx="37800" cy="267480"/>
              </p14:xfrm>
            </p:contentPart>
          </mc:Choice>
          <mc:Fallback xmlns="">
            <p:pic>
              <p:nvPicPr>
                <p:cNvPr id="46" name="墨迹 45">
                  <a:extLst>
                    <a:ext uri="{FF2B5EF4-FFF2-40B4-BE49-F238E27FC236}">
                      <a16:creationId xmlns:a16="http://schemas.microsoft.com/office/drawing/2014/main" id="{35DAAA0A-094A-4194-EE8D-BD8DC5C5C2F2}"/>
                    </a:ext>
                  </a:extLst>
                </p:cNvPr>
                <p:cNvPicPr/>
                <p:nvPr/>
              </p:nvPicPr>
              <p:blipFill>
                <a:blip r:embed="rId71"/>
                <a:stretch>
                  <a:fillRect/>
                </a:stretch>
              </p:blipFill>
              <p:spPr>
                <a:xfrm>
                  <a:off x="4324460" y="910638"/>
                  <a:ext cx="734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墨迹 47">
                  <a:extLst>
                    <a:ext uri="{FF2B5EF4-FFF2-40B4-BE49-F238E27FC236}">
                      <a16:creationId xmlns:a16="http://schemas.microsoft.com/office/drawing/2014/main" id="{BF8A5DCD-234A-B4A8-0526-4F0548F43804}"/>
                    </a:ext>
                  </a:extLst>
                </p14:cNvPr>
                <p14:cNvContentPartPr/>
                <p14:nvPr/>
              </p14:nvContentPartPr>
              <p14:xfrm>
                <a:off x="4516700" y="846558"/>
                <a:ext cx="34200" cy="64440"/>
              </p14:xfrm>
            </p:contentPart>
          </mc:Choice>
          <mc:Fallback xmlns="">
            <p:pic>
              <p:nvPicPr>
                <p:cNvPr id="48" name="墨迹 47">
                  <a:extLst>
                    <a:ext uri="{FF2B5EF4-FFF2-40B4-BE49-F238E27FC236}">
                      <a16:creationId xmlns:a16="http://schemas.microsoft.com/office/drawing/2014/main" id="{BF8A5DCD-234A-B4A8-0526-4F0548F43804}"/>
                    </a:ext>
                  </a:extLst>
                </p:cNvPr>
                <p:cNvPicPr/>
                <p:nvPr/>
              </p:nvPicPr>
              <p:blipFill>
                <a:blip r:embed="rId73"/>
                <a:stretch>
                  <a:fillRect/>
                </a:stretch>
              </p:blipFill>
              <p:spPr>
                <a:xfrm>
                  <a:off x="4499060" y="828918"/>
                  <a:ext cx="698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墨迹 48">
                  <a:extLst>
                    <a:ext uri="{FF2B5EF4-FFF2-40B4-BE49-F238E27FC236}">
                      <a16:creationId xmlns:a16="http://schemas.microsoft.com/office/drawing/2014/main" id="{FB615927-6B1D-C5AA-8926-511686EC6CC5}"/>
                    </a:ext>
                  </a:extLst>
                </p14:cNvPr>
                <p14:cNvContentPartPr/>
                <p14:nvPr/>
              </p14:nvContentPartPr>
              <p14:xfrm>
                <a:off x="4459100" y="913158"/>
                <a:ext cx="226800" cy="219600"/>
              </p14:xfrm>
            </p:contentPart>
          </mc:Choice>
          <mc:Fallback xmlns="">
            <p:pic>
              <p:nvPicPr>
                <p:cNvPr id="49" name="墨迹 48">
                  <a:extLst>
                    <a:ext uri="{FF2B5EF4-FFF2-40B4-BE49-F238E27FC236}">
                      <a16:creationId xmlns:a16="http://schemas.microsoft.com/office/drawing/2014/main" id="{FB615927-6B1D-C5AA-8926-511686EC6CC5}"/>
                    </a:ext>
                  </a:extLst>
                </p:cNvPr>
                <p:cNvPicPr/>
                <p:nvPr/>
              </p:nvPicPr>
              <p:blipFill>
                <a:blip r:embed="rId75"/>
                <a:stretch>
                  <a:fillRect/>
                </a:stretch>
              </p:blipFill>
              <p:spPr>
                <a:xfrm>
                  <a:off x="4441460" y="895518"/>
                  <a:ext cx="2624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墨迹 49">
                  <a:extLst>
                    <a:ext uri="{FF2B5EF4-FFF2-40B4-BE49-F238E27FC236}">
                      <a16:creationId xmlns:a16="http://schemas.microsoft.com/office/drawing/2014/main" id="{95618106-AF36-6018-1A96-235325E3B77C}"/>
                    </a:ext>
                  </a:extLst>
                </p14:cNvPr>
                <p14:cNvContentPartPr/>
                <p14:nvPr/>
              </p14:nvContentPartPr>
              <p14:xfrm>
                <a:off x="4741700" y="826038"/>
                <a:ext cx="60120" cy="327960"/>
              </p14:xfrm>
            </p:contentPart>
          </mc:Choice>
          <mc:Fallback xmlns="">
            <p:pic>
              <p:nvPicPr>
                <p:cNvPr id="50" name="墨迹 49">
                  <a:extLst>
                    <a:ext uri="{FF2B5EF4-FFF2-40B4-BE49-F238E27FC236}">
                      <a16:creationId xmlns:a16="http://schemas.microsoft.com/office/drawing/2014/main" id="{95618106-AF36-6018-1A96-235325E3B77C}"/>
                    </a:ext>
                  </a:extLst>
                </p:cNvPr>
                <p:cNvPicPr/>
                <p:nvPr/>
              </p:nvPicPr>
              <p:blipFill>
                <a:blip r:embed="rId77"/>
                <a:stretch>
                  <a:fillRect/>
                </a:stretch>
              </p:blipFill>
              <p:spPr>
                <a:xfrm>
                  <a:off x="4724060" y="808038"/>
                  <a:ext cx="957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墨迹 50">
                  <a:extLst>
                    <a:ext uri="{FF2B5EF4-FFF2-40B4-BE49-F238E27FC236}">
                      <a16:creationId xmlns:a16="http://schemas.microsoft.com/office/drawing/2014/main" id="{4B8E9620-0F13-5490-1D56-B262B9B77AC0}"/>
                    </a:ext>
                  </a:extLst>
                </p14:cNvPr>
                <p14:cNvContentPartPr/>
                <p14:nvPr/>
              </p14:nvContentPartPr>
              <p14:xfrm>
                <a:off x="4841420" y="732798"/>
                <a:ext cx="245520" cy="446760"/>
              </p14:xfrm>
            </p:contentPart>
          </mc:Choice>
          <mc:Fallback xmlns="">
            <p:pic>
              <p:nvPicPr>
                <p:cNvPr id="51" name="墨迹 50">
                  <a:extLst>
                    <a:ext uri="{FF2B5EF4-FFF2-40B4-BE49-F238E27FC236}">
                      <a16:creationId xmlns:a16="http://schemas.microsoft.com/office/drawing/2014/main" id="{4B8E9620-0F13-5490-1D56-B262B9B77AC0}"/>
                    </a:ext>
                  </a:extLst>
                </p:cNvPr>
                <p:cNvPicPr/>
                <p:nvPr/>
              </p:nvPicPr>
              <p:blipFill>
                <a:blip r:embed="rId79"/>
                <a:stretch>
                  <a:fillRect/>
                </a:stretch>
              </p:blipFill>
              <p:spPr>
                <a:xfrm>
                  <a:off x="4823780" y="714798"/>
                  <a:ext cx="28116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墨迹 51">
                  <a:extLst>
                    <a:ext uri="{FF2B5EF4-FFF2-40B4-BE49-F238E27FC236}">
                      <a16:creationId xmlns:a16="http://schemas.microsoft.com/office/drawing/2014/main" id="{19824E23-06AB-442B-081B-F7C87F98A6C6}"/>
                    </a:ext>
                  </a:extLst>
                </p14:cNvPr>
                <p14:cNvContentPartPr/>
                <p14:nvPr/>
              </p14:nvContentPartPr>
              <p14:xfrm>
                <a:off x="4813340" y="828918"/>
                <a:ext cx="181440" cy="238320"/>
              </p14:xfrm>
            </p:contentPart>
          </mc:Choice>
          <mc:Fallback xmlns="">
            <p:pic>
              <p:nvPicPr>
                <p:cNvPr id="52" name="墨迹 51">
                  <a:extLst>
                    <a:ext uri="{FF2B5EF4-FFF2-40B4-BE49-F238E27FC236}">
                      <a16:creationId xmlns:a16="http://schemas.microsoft.com/office/drawing/2014/main" id="{19824E23-06AB-442B-081B-F7C87F98A6C6}"/>
                    </a:ext>
                  </a:extLst>
                </p:cNvPr>
                <p:cNvPicPr/>
                <p:nvPr/>
              </p:nvPicPr>
              <p:blipFill>
                <a:blip r:embed="rId81"/>
                <a:stretch>
                  <a:fillRect/>
                </a:stretch>
              </p:blipFill>
              <p:spPr>
                <a:xfrm>
                  <a:off x="4795340" y="810918"/>
                  <a:ext cx="2170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墨迹 52">
                  <a:extLst>
                    <a:ext uri="{FF2B5EF4-FFF2-40B4-BE49-F238E27FC236}">
                      <a16:creationId xmlns:a16="http://schemas.microsoft.com/office/drawing/2014/main" id="{F56264A7-4CC5-4BC2-EB3A-30423AF60246}"/>
                    </a:ext>
                  </a:extLst>
                </p14:cNvPr>
                <p14:cNvContentPartPr/>
                <p14:nvPr/>
              </p14:nvContentPartPr>
              <p14:xfrm>
                <a:off x="4905500" y="945198"/>
                <a:ext cx="142200" cy="37800"/>
              </p14:xfrm>
            </p:contentPart>
          </mc:Choice>
          <mc:Fallback xmlns="">
            <p:pic>
              <p:nvPicPr>
                <p:cNvPr id="53" name="墨迹 52">
                  <a:extLst>
                    <a:ext uri="{FF2B5EF4-FFF2-40B4-BE49-F238E27FC236}">
                      <a16:creationId xmlns:a16="http://schemas.microsoft.com/office/drawing/2014/main" id="{F56264A7-4CC5-4BC2-EB3A-30423AF60246}"/>
                    </a:ext>
                  </a:extLst>
                </p:cNvPr>
                <p:cNvPicPr/>
                <p:nvPr/>
              </p:nvPicPr>
              <p:blipFill>
                <a:blip r:embed="rId83"/>
                <a:stretch>
                  <a:fillRect/>
                </a:stretch>
              </p:blipFill>
              <p:spPr>
                <a:xfrm>
                  <a:off x="4887500" y="927558"/>
                  <a:ext cx="1778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墨迹 53">
                  <a:extLst>
                    <a:ext uri="{FF2B5EF4-FFF2-40B4-BE49-F238E27FC236}">
                      <a16:creationId xmlns:a16="http://schemas.microsoft.com/office/drawing/2014/main" id="{B273F770-A2BC-EA20-8C78-2F2FDC34EA55}"/>
                    </a:ext>
                  </a:extLst>
                </p14:cNvPr>
                <p14:cNvContentPartPr/>
                <p14:nvPr/>
              </p14:nvContentPartPr>
              <p14:xfrm>
                <a:off x="4927460" y="1052118"/>
                <a:ext cx="47160" cy="43560"/>
              </p14:xfrm>
            </p:contentPart>
          </mc:Choice>
          <mc:Fallback xmlns="">
            <p:pic>
              <p:nvPicPr>
                <p:cNvPr id="54" name="墨迹 53">
                  <a:extLst>
                    <a:ext uri="{FF2B5EF4-FFF2-40B4-BE49-F238E27FC236}">
                      <a16:creationId xmlns:a16="http://schemas.microsoft.com/office/drawing/2014/main" id="{B273F770-A2BC-EA20-8C78-2F2FDC34EA55}"/>
                    </a:ext>
                  </a:extLst>
                </p:cNvPr>
                <p:cNvPicPr/>
                <p:nvPr/>
              </p:nvPicPr>
              <p:blipFill>
                <a:blip r:embed="rId85"/>
                <a:stretch>
                  <a:fillRect/>
                </a:stretch>
              </p:blipFill>
              <p:spPr>
                <a:xfrm>
                  <a:off x="4909460" y="1034118"/>
                  <a:ext cx="828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墨迹 54">
                  <a:extLst>
                    <a:ext uri="{FF2B5EF4-FFF2-40B4-BE49-F238E27FC236}">
                      <a16:creationId xmlns:a16="http://schemas.microsoft.com/office/drawing/2014/main" id="{A4A05A34-92CF-942C-4C12-8613B7FD8675}"/>
                    </a:ext>
                  </a:extLst>
                </p14:cNvPr>
                <p14:cNvContentPartPr/>
                <p14:nvPr/>
              </p14:nvContentPartPr>
              <p14:xfrm>
                <a:off x="4910180" y="1100358"/>
                <a:ext cx="155880" cy="53280"/>
              </p14:xfrm>
            </p:contentPart>
          </mc:Choice>
          <mc:Fallback xmlns="">
            <p:pic>
              <p:nvPicPr>
                <p:cNvPr id="55" name="墨迹 54">
                  <a:extLst>
                    <a:ext uri="{FF2B5EF4-FFF2-40B4-BE49-F238E27FC236}">
                      <a16:creationId xmlns:a16="http://schemas.microsoft.com/office/drawing/2014/main" id="{A4A05A34-92CF-942C-4C12-8613B7FD8675}"/>
                    </a:ext>
                  </a:extLst>
                </p:cNvPr>
                <p:cNvPicPr/>
                <p:nvPr/>
              </p:nvPicPr>
              <p:blipFill>
                <a:blip r:embed="rId87"/>
                <a:stretch>
                  <a:fillRect/>
                </a:stretch>
              </p:blipFill>
              <p:spPr>
                <a:xfrm>
                  <a:off x="4892180" y="1082718"/>
                  <a:ext cx="1915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6" name="墨迹 55">
                  <a:extLst>
                    <a:ext uri="{FF2B5EF4-FFF2-40B4-BE49-F238E27FC236}">
                      <a16:creationId xmlns:a16="http://schemas.microsoft.com/office/drawing/2014/main" id="{F3BA0ED0-DCA4-BE5F-8E91-BB09D9EAB7FC}"/>
                    </a:ext>
                  </a:extLst>
                </p14:cNvPr>
                <p14:cNvContentPartPr/>
                <p14:nvPr/>
              </p14:nvContentPartPr>
              <p14:xfrm>
                <a:off x="5253260" y="874278"/>
                <a:ext cx="56880" cy="232200"/>
              </p14:xfrm>
            </p:contentPart>
          </mc:Choice>
          <mc:Fallback xmlns="">
            <p:pic>
              <p:nvPicPr>
                <p:cNvPr id="56" name="墨迹 55">
                  <a:extLst>
                    <a:ext uri="{FF2B5EF4-FFF2-40B4-BE49-F238E27FC236}">
                      <a16:creationId xmlns:a16="http://schemas.microsoft.com/office/drawing/2014/main" id="{F3BA0ED0-DCA4-BE5F-8E91-BB09D9EAB7FC}"/>
                    </a:ext>
                  </a:extLst>
                </p:cNvPr>
                <p:cNvPicPr/>
                <p:nvPr/>
              </p:nvPicPr>
              <p:blipFill>
                <a:blip r:embed="rId89"/>
                <a:stretch>
                  <a:fillRect/>
                </a:stretch>
              </p:blipFill>
              <p:spPr>
                <a:xfrm>
                  <a:off x="5235260" y="856638"/>
                  <a:ext cx="92520" cy="267840"/>
                </a:xfrm>
                <a:prstGeom prst="rect">
                  <a:avLst/>
                </a:prstGeom>
              </p:spPr>
            </p:pic>
          </mc:Fallback>
        </mc:AlternateContent>
      </p:grpSp>
      <p:grpSp>
        <p:nvGrpSpPr>
          <p:cNvPr id="96358" name="组合 96357">
            <a:extLst>
              <a:ext uri="{FF2B5EF4-FFF2-40B4-BE49-F238E27FC236}">
                <a16:creationId xmlns:a16="http://schemas.microsoft.com/office/drawing/2014/main" id="{85501F02-7F2B-E0D6-AA92-86C265F5AAB9}"/>
              </a:ext>
            </a:extLst>
          </p:cNvPr>
          <p:cNvGrpSpPr/>
          <p:nvPr/>
        </p:nvGrpSpPr>
        <p:grpSpPr>
          <a:xfrm>
            <a:off x="4159972" y="5492562"/>
            <a:ext cx="504000" cy="627840"/>
            <a:chOff x="4159972" y="5492562"/>
            <a:chExt cx="504000" cy="627840"/>
          </a:xfrm>
        </p:grpSpPr>
        <mc:AlternateContent xmlns:mc="http://schemas.openxmlformats.org/markup-compatibility/2006" xmlns:p14="http://schemas.microsoft.com/office/powerpoint/2010/main">
          <mc:Choice Requires="p14">
            <p:contentPart p14:bwMode="auto" r:id="rId90">
              <p14:nvContentPartPr>
                <p14:cNvPr id="59" name="墨迹 58">
                  <a:extLst>
                    <a:ext uri="{FF2B5EF4-FFF2-40B4-BE49-F238E27FC236}">
                      <a16:creationId xmlns:a16="http://schemas.microsoft.com/office/drawing/2014/main" id="{7A729980-0ACF-AE5B-F2FE-E5CF663D144F}"/>
                    </a:ext>
                  </a:extLst>
                </p14:cNvPr>
                <p14:cNvContentPartPr/>
                <p14:nvPr/>
              </p14:nvContentPartPr>
              <p14:xfrm>
                <a:off x="4197052" y="5807562"/>
                <a:ext cx="258120" cy="312840"/>
              </p14:xfrm>
            </p:contentPart>
          </mc:Choice>
          <mc:Fallback xmlns="">
            <p:pic>
              <p:nvPicPr>
                <p:cNvPr id="59" name="墨迹 58">
                  <a:extLst>
                    <a:ext uri="{FF2B5EF4-FFF2-40B4-BE49-F238E27FC236}">
                      <a16:creationId xmlns:a16="http://schemas.microsoft.com/office/drawing/2014/main" id="{7A729980-0ACF-AE5B-F2FE-E5CF663D144F}"/>
                    </a:ext>
                  </a:extLst>
                </p:cNvPr>
                <p:cNvPicPr/>
                <p:nvPr/>
              </p:nvPicPr>
              <p:blipFill>
                <a:blip r:embed="rId91"/>
                <a:stretch>
                  <a:fillRect/>
                </a:stretch>
              </p:blipFill>
              <p:spPr>
                <a:xfrm>
                  <a:off x="4179412" y="5789922"/>
                  <a:ext cx="2937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墨迹 59">
                  <a:extLst>
                    <a:ext uri="{FF2B5EF4-FFF2-40B4-BE49-F238E27FC236}">
                      <a16:creationId xmlns:a16="http://schemas.microsoft.com/office/drawing/2014/main" id="{C292554D-81F9-FA2B-E83C-C8EC0C8566C4}"/>
                    </a:ext>
                  </a:extLst>
                </p14:cNvPr>
                <p14:cNvContentPartPr/>
                <p14:nvPr/>
              </p14:nvContentPartPr>
              <p14:xfrm>
                <a:off x="4186972" y="5551242"/>
                <a:ext cx="96480" cy="47880"/>
              </p14:xfrm>
            </p:contentPart>
          </mc:Choice>
          <mc:Fallback xmlns="">
            <p:pic>
              <p:nvPicPr>
                <p:cNvPr id="60" name="墨迹 59">
                  <a:extLst>
                    <a:ext uri="{FF2B5EF4-FFF2-40B4-BE49-F238E27FC236}">
                      <a16:creationId xmlns:a16="http://schemas.microsoft.com/office/drawing/2014/main" id="{C292554D-81F9-FA2B-E83C-C8EC0C8566C4}"/>
                    </a:ext>
                  </a:extLst>
                </p:cNvPr>
                <p:cNvPicPr/>
                <p:nvPr/>
              </p:nvPicPr>
              <p:blipFill>
                <a:blip r:embed="rId93"/>
                <a:stretch>
                  <a:fillRect/>
                </a:stretch>
              </p:blipFill>
              <p:spPr>
                <a:xfrm>
                  <a:off x="4169332" y="5533602"/>
                  <a:ext cx="1321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墨迹 60">
                  <a:extLst>
                    <a:ext uri="{FF2B5EF4-FFF2-40B4-BE49-F238E27FC236}">
                      <a16:creationId xmlns:a16="http://schemas.microsoft.com/office/drawing/2014/main" id="{5733892B-B251-59C5-2B7B-90F74CF0137F}"/>
                    </a:ext>
                  </a:extLst>
                </p14:cNvPr>
                <p14:cNvContentPartPr/>
                <p14:nvPr/>
              </p14:nvContentPartPr>
              <p14:xfrm>
                <a:off x="4159972" y="5667522"/>
                <a:ext cx="37080" cy="64440"/>
              </p14:xfrm>
            </p:contentPart>
          </mc:Choice>
          <mc:Fallback xmlns="">
            <p:pic>
              <p:nvPicPr>
                <p:cNvPr id="61" name="墨迹 60">
                  <a:extLst>
                    <a:ext uri="{FF2B5EF4-FFF2-40B4-BE49-F238E27FC236}">
                      <a16:creationId xmlns:a16="http://schemas.microsoft.com/office/drawing/2014/main" id="{5733892B-B251-59C5-2B7B-90F74CF0137F}"/>
                    </a:ext>
                  </a:extLst>
                </p:cNvPr>
                <p:cNvPicPr/>
                <p:nvPr/>
              </p:nvPicPr>
              <p:blipFill>
                <a:blip r:embed="rId95"/>
                <a:stretch>
                  <a:fillRect/>
                </a:stretch>
              </p:blipFill>
              <p:spPr>
                <a:xfrm>
                  <a:off x="4141972" y="5649522"/>
                  <a:ext cx="727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墨迹 61">
                  <a:extLst>
                    <a:ext uri="{FF2B5EF4-FFF2-40B4-BE49-F238E27FC236}">
                      <a16:creationId xmlns:a16="http://schemas.microsoft.com/office/drawing/2014/main" id="{F7751766-1138-D330-0F92-322123740E89}"/>
                    </a:ext>
                  </a:extLst>
                </p14:cNvPr>
                <p14:cNvContentPartPr/>
                <p14:nvPr/>
              </p14:nvContentPartPr>
              <p14:xfrm>
                <a:off x="4179412" y="5650602"/>
                <a:ext cx="50760" cy="50400"/>
              </p14:xfrm>
            </p:contentPart>
          </mc:Choice>
          <mc:Fallback xmlns="">
            <p:pic>
              <p:nvPicPr>
                <p:cNvPr id="62" name="墨迹 61">
                  <a:extLst>
                    <a:ext uri="{FF2B5EF4-FFF2-40B4-BE49-F238E27FC236}">
                      <a16:creationId xmlns:a16="http://schemas.microsoft.com/office/drawing/2014/main" id="{F7751766-1138-D330-0F92-322123740E89}"/>
                    </a:ext>
                  </a:extLst>
                </p:cNvPr>
                <p:cNvPicPr/>
                <p:nvPr/>
              </p:nvPicPr>
              <p:blipFill>
                <a:blip r:embed="rId97"/>
                <a:stretch>
                  <a:fillRect/>
                </a:stretch>
              </p:blipFill>
              <p:spPr>
                <a:xfrm>
                  <a:off x="4161412" y="5632962"/>
                  <a:ext cx="864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墨迹 62">
                  <a:extLst>
                    <a:ext uri="{FF2B5EF4-FFF2-40B4-BE49-F238E27FC236}">
                      <a16:creationId xmlns:a16="http://schemas.microsoft.com/office/drawing/2014/main" id="{77D2AC95-AC81-91D5-1C27-6E537F5CFE58}"/>
                    </a:ext>
                  </a:extLst>
                </p14:cNvPr>
                <p14:cNvContentPartPr/>
                <p14:nvPr/>
              </p14:nvContentPartPr>
              <p14:xfrm>
                <a:off x="4175812" y="5741322"/>
                <a:ext cx="58680" cy="82800"/>
              </p14:xfrm>
            </p:contentPart>
          </mc:Choice>
          <mc:Fallback xmlns="">
            <p:pic>
              <p:nvPicPr>
                <p:cNvPr id="63" name="墨迹 62">
                  <a:extLst>
                    <a:ext uri="{FF2B5EF4-FFF2-40B4-BE49-F238E27FC236}">
                      <a16:creationId xmlns:a16="http://schemas.microsoft.com/office/drawing/2014/main" id="{77D2AC95-AC81-91D5-1C27-6E537F5CFE58}"/>
                    </a:ext>
                  </a:extLst>
                </p:cNvPr>
                <p:cNvPicPr/>
                <p:nvPr/>
              </p:nvPicPr>
              <p:blipFill>
                <a:blip r:embed="rId99"/>
                <a:stretch>
                  <a:fillRect/>
                </a:stretch>
              </p:blipFill>
              <p:spPr>
                <a:xfrm>
                  <a:off x="4157812" y="5723682"/>
                  <a:ext cx="943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6320" name="墨迹 96319">
                  <a:extLst>
                    <a:ext uri="{FF2B5EF4-FFF2-40B4-BE49-F238E27FC236}">
                      <a16:creationId xmlns:a16="http://schemas.microsoft.com/office/drawing/2014/main" id="{46FB8911-2FD4-15A5-2422-3FDF0465A015}"/>
                    </a:ext>
                  </a:extLst>
                </p14:cNvPr>
                <p14:cNvContentPartPr/>
                <p14:nvPr/>
              </p14:nvContentPartPr>
              <p14:xfrm>
                <a:off x="4213972" y="5540442"/>
                <a:ext cx="197280" cy="211320"/>
              </p14:xfrm>
            </p:contentPart>
          </mc:Choice>
          <mc:Fallback xmlns="">
            <p:pic>
              <p:nvPicPr>
                <p:cNvPr id="96320" name="墨迹 96319">
                  <a:extLst>
                    <a:ext uri="{FF2B5EF4-FFF2-40B4-BE49-F238E27FC236}">
                      <a16:creationId xmlns:a16="http://schemas.microsoft.com/office/drawing/2014/main" id="{46FB8911-2FD4-15A5-2422-3FDF0465A015}"/>
                    </a:ext>
                  </a:extLst>
                </p:cNvPr>
                <p:cNvPicPr/>
                <p:nvPr/>
              </p:nvPicPr>
              <p:blipFill>
                <a:blip r:embed="rId101"/>
                <a:stretch>
                  <a:fillRect/>
                </a:stretch>
              </p:blipFill>
              <p:spPr>
                <a:xfrm>
                  <a:off x="4195972" y="5522442"/>
                  <a:ext cx="2329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6329" name="墨迹 96328">
                  <a:extLst>
                    <a:ext uri="{FF2B5EF4-FFF2-40B4-BE49-F238E27FC236}">
                      <a16:creationId xmlns:a16="http://schemas.microsoft.com/office/drawing/2014/main" id="{E50F8BB0-731E-B2DE-A671-109FDE0C01EF}"/>
                    </a:ext>
                  </a:extLst>
                </p14:cNvPr>
                <p14:cNvContentPartPr/>
                <p14:nvPr/>
              </p14:nvContentPartPr>
              <p14:xfrm>
                <a:off x="4249252" y="5492562"/>
                <a:ext cx="81720" cy="238320"/>
              </p14:xfrm>
            </p:contentPart>
          </mc:Choice>
          <mc:Fallback xmlns="">
            <p:pic>
              <p:nvPicPr>
                <p:cNvPr id="96329" name="墨迹 96328">
                  <a:extLst>
                    <a:ext uri="{FF2B5EF4-FFF2-40B4-BE49-F238E27FC236}">
                      <a16:creationId xmlns:a16="http://schemas.microsoft.com/office/drawing/2014/main" id="{E50F8BB0-731E-B2DE-A671-109FDE0C01EF}"/>
                    </a:ext>
                  </a:extLst>
                </p:cNvPr>
                <p:cNvPicPr/>
                <p:nvPr/>
              </p:nvPicPr>
              <p:blipFill>
                <a:blip r:embed="rId103"/>
                <a:stretch>
                  <a:fillRect/>
                </a:stretch>
              </p:blipFill>
              <p:spPr>
                <a:xfrm>
                  <a:off x="4231612" y="5474562"/>
                  <a:ext cx="1173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6338" name="墨迹 96337">
                  <a:extLst>
                    <a:ext uri="{FF2B5EF4-FFF2-40B4-BE49-F238E27FC236}">
                      <a16:creationId xmlns:a16="http://schemas.microsoft.com/office/drawing/2014/main" id="{05315F44-06EC-C713-D6EE-1E8DC1F95E50}"/>
                    </a:ext>
                  </a:extLst>
                </p14:cNvPr>
                <p14:cNvContentPartPr/>
                <p14:nvPr/>
              </p14:nvContentPartPr>
              <p14:xfrm>
                <a:off x="4462732" y="5720442"/>
                <a:ext cx="360" cy="4680"/>
              </p14:xfrm>
            </p:contentPart>
          </mc:Choice>
          <mc:Fallback xmlns="">
            <p:pic>
              <p:nvPicPr>
                <p:cNvPr id="96338" name="墨迹 96337">
                  <a:extLst>
                    <a:ext uri="{FF2B5EF4-FFF2-40B4-BE49-F238E27FC236}">
                      <a16:creationId xmlns:a16="http://schemas.microsoft.com/office/drawing/2014/main" id="{05315F44-06EC-C713-D6EE-1E8DC1F95E50}"/>
                    </a:ext>
                  </a:extLst>
                </p:cNvPr>
                <p:cNvPicPr/>
                <p:nvPr/>
              </p:nvPicPr>
              <p:blipFill>
                <a:blip r:embed="rId105"/>
                <a:stretch>
                  <a:fillRect/>
                </a:stretch>
              </p:blipFill>
              <p:spPr>
                <a:xfrm>
                  <a:off x="4445092" y="5702442"/>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6347" name="墨迹 96346">
                  <a:extLst>
                    <a:ext uri="{FF2B5EF4-FFF2-40B4-BE49-F238E27FC236}">
                      <a16:creationId xmlns:a16="http://schemas.microsoft.com/office/drawing/2014/main" id="{A6965DCB-FE95-ECBF-87A9-01A46D06EAEA}"/>
                    </a:ext>
                  </a:extLst>
                </p14:cNvPr>
                <p14:cNvContentPartPr/>
                <p14:nvPr/>
              </p14:nvContentPartPr>
              <p14:xfrm>
                <a:off x="4473892" y="5775162"/>
                <a:ext cx="4320" cy="3960"/>
              </p14:xfrm>
            </p:contentPart>
          </mc:Choice>
          <mc:Fallback xmlns="">
            <p:pic>
              <p:nvPicPr>
                <p:cNvPr id="96347" name="墨迹 96346">
                  <a:extLst>
                    <a:ext uri="{FF2B5EF4-FFF2-40B4-BE49-F238E27FC236}">
                      <a16:creationId xmlns:a16="http://schemas.microsoft.com/office/drawing/2014/main" id="{A6965DCB-FE95-ECBF-87A9-01A46D06EAEA}"/>
                    </a:ext>
                  </a:extLst>
                </p:cNvPr>
                <p:cNvPicPr/>
                <p:nvPr/>
              </p:nvPicPr>
              <p:blipFill>
                <a:blip r:embed="rId107"/>
                <a:stretch>
                  <a:fillRect/>
                </a:stretch>
              </p:blipFill>
              <p:spPr>
                <a:xfrm>
                  <a:off x="4455892" y="5757522"/>
                  <a:ext cx="399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6349" name="墨迹 96348">
                  <a:extLst>
                    <a:ext uri="{FF2B5EF4-FFF2-40B4-BE49-F238E27FC236}">
                      <a16:creationId xmlns:a16="http://schemas.microsoft.com/office/drawing/2014/main" id="{0529F1CF-3121-7E6C-19B2-E5D4DA73BAE2}"/>
                    </a:ext>
                  </a:extLst>
                </p14:cNvPr>
                <p14:cNvContentPartPr/>
                <p14:nvPr/>
              </p14:nvContentPartPr>
              <p14:xfrm>
                <a:off x="4522132" y="5520282"/>
                <a:ext cx="117360" cy="55800"/>
              </p14:xfrm>
            </p:contentPart>
          </mc:Choice>
          <mc:Fallback xmlns="">
            <p:pic>
              <p:nvPicPr>
                <p:cNvPr id="96349" name="墨迹 96348">
                  <a:extLst>
                    <a:ext uri="{FF2B5EF4-FFF2-40B4-BE49-F238E27FC236}">
                      <a16:creationId xmlns:a16="http://schemas.microsoft.com/office/drawing/2014/main" id="{0529F1CF-3121-7E6C-19B2-E5D4DA73BAE2}"/>
                    </a:ext>
                  </a:extLst>
                </p:cNvPr>
                <p:cNvPicPr/>
                <p:nvPr/>
              </p:nvPicPr>
              <p:blipFill>
                <a:blip r:embed="rId109"/>
                <a:stretch>
                  <a:fillRect/>
                </a:stretch>
              </p:blipFill>
              <p:spPr>
                <a:xfrm>
                  <a:off x="4504492" y="5502282"/>
                  <a:ext cx="1530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6350" name="墨迹 96349">
                  <a:extLst>
                    <a:ext uri="{FF2B5EF4-FFF2-40B4-BE49-F238E27FC236}">
                      <a16:creationId xmlns:a16="http://schemas.microsoft.com/office/drawing/2014/main" id="{7A39BB06-AED6-70BA-8DBF-BACDEDC7CD60}"/>
                    </a:ext>
                  </a:extLst>
                </p14:cNvPr>
                <p14:cNvContentPartPr/>
                <p14:nvPr/>
              </p14:nvContentPartPr>
              <p14:xfrm>
                <a:off x="4530052" y="5495442"/>
                <a:ext cx="76680" cy="164880"/>
              </p14:xfrm>
            </p:contentPart>
          </mc:Choice>
          <mc:Fallback xmlns="">
            <p:pic>
              <p:nvPicPr>
                <p:cNvPr id="96350" name="墨迹 96349">
                  <a:extLst>
                    <a:ext uri="{FF2B5EF4-FFF2-40B4-BE49-F238E27FC236}">
                      <a16:creationId xmlns:a16="http://schemas.microsoft.com/office/drawing/2014/main" id="{7A39BB06-AED6-70BA-8DBF-BACDEDC7CD60}"/>
                    </a:ext>
                  </a:extLst>
                </p:cNvPr>
                <p:cNvPicPr/>
                <p:nvPr/>
              </p:nvPicPr>
              <p:blipFill>
                <a:blip r:embed="rId111"/>
                <a:stretch>
                  <a:fillRect/>
                </a:stretch>
              </p:blipFill>
              <p:spPr>
                <a:xfrm>
                  <a:off x="4512052" y="5477802"/>
                  <a:ext cx="1123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6351" name="墨迹 96350">
                  <a:extLst>
                    <a:ext uri="{FF2B5EF4-FFF2-40B4-BE49-F238E27FC236}">
                      <a16:creationId xmlns:a16="http://schemas.microsoft.com/office/drawing/2014/main" id="{5A5EFB30-7838-C2FF-AB3F-46D98531E1B8}"/>
                    </a:ext>
                  </a:extLst>
                </p14:cNvPr>
                <p14:cNvContentPartPr/>
                <p14:nvPr/>
              </p14:nvContentPartPr>
              <p14:xfrm>
                <a:off x="4581172" y="5610642"/>
                <a:ext cx="14040" cy="129960"/>
              </p14:xfrm>
            </p:contentPart>
          </mc:Choice>
          <mc:Fallback xmlns="">
            <p:pic>
              <p:nvPicPr>
                <p:cNvPr id="96351" name="墨迹 96350">
                  <a:extLst>
                    <a:ext uri="{FF2B5EF4-FFF2-40B4-BE49-F238E27FC236}">
                      <a16:creationId xmlns:a16="http://schemas.microsoft.com/office/drawing/2014/main" id="{5A5EFB30-7838-C2FF-AB3F-46D98531E1B8}"/>
                    </a:ext>
                  </a:extLst>
                </p:cNvPr>
                <p:cNvPicPr/>
                <p:nvPr/>
              </p:nvPicPr>
              <p:blipFill>
                <a:blip r:embed="rId113"/>
                <a:stretch>
                  <a:fillRect/>
                </a:stretch>
              </p:blipFill>
              <p:spPr>
                <a:xfrm>
                  <a:off x="4563532" y="5593002"/>
                  <a:ext cx="496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352" name="墨迹 96351">
                  <a:extLst>
                    <a:ext uri="{FF2B5EF4-FFF2-40B4-BE49-F238E27FC236}">
                      <a16:creationId xmlns:a16="http://schemas.microsoft.com/office/drawing/2014/main" id="{DF02FA41-AA79-33E5-246A-4BB0DFDE6492}"/>
                    </a:ext>
                  </a:extLst>
                </p14:cNvPr>
                <p14:cNvContentPartPr/>
                <p14:nvPr/>
              </p14:nvContentPartPr>
              <p14:xfrm>
                <a:off x="4589812" y="5575002"/>
                <a:ext cx="74160" cy="189720"/>
              </p14:xfrm>
            </p:contentPart>
          </mc:Choice>
          <mc:Fallback xmlns="">
            <p:pic>
              <p:nvPicPr>
                <p:cNvPr id="96352" name="墨迹 96351">
                  <a:extLst>
                    <a:ext uri="{FF2B5EF4-FFF2-40B4-BE49-F238E27FC236}">
                      <a16:creationId xmlns:a16="http://schemas.microsoft.com/office/drawing/2014/main" id="{DF02FA41-AA79-33E5-246A-4BB0DFDE6492}"/>
                    </a:ext>
                  </a:extLst>
                </p:cNvPr>
                <p:cNvPicPr/>
                <p:nvPr/>
              </p:nvPicPr>
              <p:blipFill>
                <a:blip r:embed="rId115"/>
                <a:stretch>
                  <a:fillRect/>
                </a:stretch>
              </p:blipFill>
              <p:spPr>
                <a:xfrm>
                  <a:off x="4571812" y="5557002"/>
                  <a:ext cx="1098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6355" name="墨迹 96354">
                  <a:extLst>
                    <a:ext uri="{FF2B5EF4-FFF2-40B4-BE49-F238E27FC236}">
                      <a16:creationId xmlns:a16="http://schemas.microsoft.com/office/drawing/2014/main" id="{5EDC03D7-A66F-F132-8907-FF0CBD15DBEF}"/>
                    </a:ext>
                  </a:extLst>
                </p14:cNvPr>
                <p14:cNvContentPartPr/>
                <p14:nvPr/>
              </p14:nvContentPartPr>
              <p14:xfrm>
                <a:off x="4582612" y="5626122"/>
                <a:ext cx="33480" cy="18000"/>
              </p14:xfrm>
            </p:contentPart>
          </mc:Choice>
          <mc:Fallback xmlns="">
            <p:pic>
              <p:nvPicPr>
                <p:cNvPr id="96355" name="墨迹 96354">
                  <a:extLst>
                    <a:ext uri="{FF2B5EF4-FFF2-40B4-BE49-F238E27FC236}">
                      <a16:creationId xmlns:a16="http://schemas.microsoft.com/office/drawing/2014/main" id="{5EDC03D7-A66F-F132-8907-FF0CBD15DBEF}"/>
                    </a:ext>
                  </a:extLst>
                </p:cNvPr>
                <p:cNvPicPr/>
                <p:nvPr/>
              </p:nvPicPr>
              <p:blipFill>
                <a:blip r:embed="rId117"/>
                <a:stretch>
                  <a:fillRect/>
                </a:stretch>
              </p:blipFill>
              <p:spPr>
                <a:xfrm>
                  <a:off x="4564972" y="5608482"/>
                  <a:ext cx="691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6357" name="墨迹 96356">
                  <a:extLst>
                    <a:ext uri="{FF2B5EF4-FFF2-40B4-BE49-F238E27FC236}">
                      <a16:creationId xmlns:a16="http://schemas.microsoft.com/office/drawing/2014/main" id="{4D5D5BE1-ADBA-6EC0-ED35-E523E9CD8FA1}"/>
                    </a:ext>
                  </a:extLst>
                </p14:cNvPr>
                <p14:cNvContentPartPr/>
                <p14:nvPr/>
              </p14:nvContentPartPr>
              <p14:xfrm>
                <a:off x="4594852" y="5663562"/>
                <a:ext cx="26640" cy="4680"/>
              </p14:xfrm>
            </p:contentPart>
          </mc:Choice>
          <mc:Fallback xmlns="">
            <p:pic>
              <p:nvPicPr>
                <p:cNvPr id="96357" name="墨迹 96356">
                  <a:extLst>
                    <a:ext uri="{FF2B5EF4-FFF2-40B4-BE49-F238E27FC236}">
                      <a16:creationId xmlns:a16="http://schemas.microsoft.com/office/drawing/2014/main" id="{4D5D5BE1-ADBA-6EC0-ED35-E523E9CD8FA1}"/>
                    </a:ext>
                  </a:extLst>
                </p:cNvPr>
                <p:cNvPicPr/>
                <p:nvPr/>
              </p:nvPicPr>
              <p:blipFill>
                <a:blip r:embed="rId119"/>
                <a:stretch>
                  <a:fillRect/>
                </a:stretch>
              </p:blipFill>
              <p:spPr>
                <a:xfrm>
                  <a:off x="4577212" y="5645922"/>
                  <a:ext cx="62280" cy="40320"/>
                </a:xfrm>
                <a:prstGeom prst="rect">
                  <a:avLst/>
                </a:prstGeom>
              </p:spPr>
            </p:pic>
          </mc:Fallback>
        </mc:AlternateContent>
      </p:grpSp>
      <p:grpSp>
        <p:nvGrpSpPr>
          <p:cNvPr id="96382" name="组合 96381">
            <a:extLst>
              <a:ext uri="{FF2B5EF4-FFF2-40B4-BE49-F238E27FC236}">
                <a16:creationId xmlns:a16="http://schemas.microsoft.com/office/drawing/2014/main" id="{D0670AAA-B62D-28E8-C576-E8C1503F7E9A}"/>
              </a:ext>
            </a:extLst>
          </p:cNvPr>
          <p:cNvGrpSpPr/>
          <p:nvPr/>
        </p:nvGrpSpPr>
        <p:grpSpPr>
          <a:xfrm>
            <a:off x="4773412" y="5506242"/>
            <a:ext cx="279000" cy="217800"/>
            <a:chOff x="4773412" y="5506242"/>
            <a:chExt cx="279000" cy="217800"/>
          </a:xfrm>
        </p:grpSpPr>
        <mc:AlternateContent xmlns:mc="http://schemas.openxmlformats.org/markup-compatibility/2006" xmlns:p14="http://schemas.microsoft.com/office/powerpoint/2010/main">
          <mc:Choice Requires="p14">
            <p:contentPart p14:bwMode="auto" r:id="rId120">
              <p14:nvContentPartPr>
                <p14:cNvPr id="96367" name="墨迹 96366">
                  <a:extLst>
                    <a:ext uri="{FF2B5EF4-FFF2-40B4-BE49-F238E27FC236}">
                      <a16:creationId xmlns:a16="http://schemas.microsoft.com/office/drawing/2014/main" id="{45B57116-9C32-6603-31A1-DE5D3BA0CBC0}"/>
                    </a:ext>
                  </a:extLst>
                </p14:cNvPr>
                <p14:cNvContentPartPr/>
                <p14:nvPr/>
              </p14:nvContentPartPr>
              <p14:xfrm>
                <a:off x="4773412" y="5517042"/>
                <a:ext cx="25200" cy="207000"/>
              </p14:xfrm>
            </p:contentPart>
          </mc:Choice>
          <mc:Fallback xmlns="">
            <p:pic>
              <p:nvPicPr>
                <p:cNvPr id="96367" name="墨迹 96366">
                  <a:extLst>
                    <a:ext uri="{FF2B5EF4-FFF2-40B4-BE49-F238E27FC236}">
                      <a16:creationId xmlns:a16="http://schemas.microsoft.com/office/drawing/2014/main" id="{45B57116-9C32-6603-31A1-DE5D3BA0CBC0}"/>
                    </a:ext>
                  </a:extLst>
                </p:cNvPr>
                <p:cNvPicPr/>
                <p:nvPr/>
              </p:nvPicPr>
              <p:blipFill>
                <a:blip r:embed="rId121"/>
                <a:stretch>
                  <a:fillRect/>
                </a:stretch>
              </p:blipFill>
              <p:spPr>
                <a:xfrm>
                  <a:off x="4755412" y="5499042"/>
                  <a:ext cx="608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6368" name="墨迹 96367">
                  <a:extLst>
                    <a:ext uri="{FF2B5EF4-FFF2-40B4-BE49-F238E27FC236}">
                      <a16:creationId xmlns:a16="http://schemas.microsoft.com/office/drawing/2014/main" id="{3D706558-56B5-549C-8568-42F6ADFE99FA}"/>
                    </a:ext>
                  </a:extLst>
                </p14:cNvPr>
                <p14:cNvContentPartPr/>
                <p14:nvPr/>
              </p14:nvContentPartPr>
              <p14:xfrm>
                <a:off x="4892212" y="5562042"/>
                <a:ext cx="21960" cy="115560"/>
              </p14:xfrm>
            </p:contentPart>
          </mc:Choice>
          <mc:Fallback xmlns="">
            <p:pic>
              <p:nvPicPr>
                <p:cNvPr id="96368" name="墨迹 96367">
                  <a:extLst>
                    <a:ext uri="{FF2B5EF4-FFF2-40B4-BE49-F238E27FC236}">
                      <a16:creationId xmlns:a16="http://schemas.microsoft.com/office/drawing/2014/main" id="{3D706558-56B5-549C-8568-42F6ADFE99FA}"/>
                    </a:ext>
                  </a:extLst>
                </p:cNvPr>
                <p:cNvPicPr/>
                <p:nvPr/>
              </p:nvPicPr>
              <p:blipFill>
                <a:blip r:embed="rId123"/>
                <a:stretch>
                  <a:fillRect/>
                </a:stretch>
              </p:blipFill>
              <p:spPr>
                <a:xfrm>
                  <a:off x="4874572" y="5544042"/>
                  <a:ext cx="57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6369" name="墨迹 96368">
                  <a:extLst>
                    <a:ext uri="{FF2B5EF4-FFF2-40B4-BE49-F238E27FC236}">
                      <a16:creationId xmlns:a16="http://schemas.microsoft.com/office/drawing/2014/main" id="{1BEDAA8C-A1C1-FBFD-D461-C04EE4638ED7}"/>
                    </a:ext>
                  </a:extLst>
                </p14:cNvPr>
                <p14:cNvContentPartPr/>
                <p14:nvPr/>
              </p14:nvContentPartPr>
              <p14:xfrm>
                <a:off x="4913812" y="5545122"/>
                <a:ext cx="50400" cy="88200"/>
              </p14:xfrm>
            </p:contentPart>
          </mc:Choice>
          <mc:Fallback xmlns="">
            <p:pic>
              <p:nvPicPr>
                <p:cNvPr id="96369" name="墨迹 96368">
                  <a:extLst>
                    <a:ext uri="{FF2B5EF4-FFF2-40B4-BE49-F238E27FC236}">
                      <a16:creationId xmlns:a16="http://schemas.microsoft.com/office/drawing/2014/main" id="{1BEDAA8C-A1C1-FBFD-D461-C04EE4638ED7}"/>
                    </a:ext>
                  </a:extLst>
                </p:cNvPr>
                <p:cNvPicPr/>
                <p:nvPr/>
              </p:nvPicPr>
              <p:blipFill>
                <a:blip r:embed="rId125"/>
                <a:stretch>
                  <a:fillRect/>
                </a:stretch>
              </p:blipFill>
              <p:spPr>
                <a:xfrm>
                  <a:off x="4896172" y="5527482"/>
                  <a:ext cx="860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6370" name="墨迹 96369">
                  <a:extLst>
                    <a:ext uri="{FF2B5EF4-FFF2-40B4-BE49-F238E27FC236}">
                      <a16:creationId xmlns:a16="http://schemas.microsoft.com/office/drawing/2014/main" id="{843B37A3-16C1-B8CE-84C2-0EACC8BEA5EA}"/>
                    </a:ext>
                  </a:extLst>
                </p14:cNvPr>
                <p14:cNvContentPartPr/>
                <p14:nvPr/>
              </p14:nvContentPartPr>
              <p14:xfrm>
                <a:off x="4886812" y="5596962"/>
                <a:ext cx="46440" cy="114120"/>
              </p14:xfrm>
            </p:contentPart>
          </mc:Choice>
          <mc:Fallback xmlns="">
            <p:pic>
              <p:nvPicPr>
                <p:cNvPr id="96370" name="墨迹 96369">
                  <a:extLst>
                    <a:ext uri="{FF2B5EF4-FFF2-40B4-BE49-F238E27FC236}">
                      <a16:creationId xmlns:a16="http://schemas.microsoft.com/office/drawing/2014/main" id="{843B37A3-16C1-B8CE-84C2-0EACC8BEA5EA}"/>
                    </a:ext>
                  </a:extLst>
                </p:cNvPr>
                <p:cNvPicPr/>
                <p:nvPr/>
              </p:nvPicPr>
              <p:blipFill>
                <a:blip r:embed="rId127"/>
                <a:stretch>
                  <a:fillRect/>
                </a:stretch>
              </p:blipFill>
              <p:spPr>
                <a:xfrm>
                  <a:off x="4869172" y="5579322"/>
                  <a:ext cx="820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6371" name="墨迹 96370">
                  <a:extLst>
                    <a:ext uri="{FF2B5EF4-FFF2-40B4-BE49-F238E27FC236}">
                      <a16:creationId xmlns:a16="http://schemas.microsoft.com/office/drawing/2014/main" id="{AC299576-6050-6174-A3AE-77BA93610A69}"/>
                    </a:ext>
                  </a:extLst>
                </p14:cNvPr>
                <p14:cNvContentPartPr/>
                <p14:nvPr/>
              </p14:nvContentPartPr>
              <p14:xfrm>
                <a:off x="4939372" y="5586162"/>
                <a:ext cx="70920" cy="105480"/>
              </p14:xfrm>
            </p:contentPart>
          </mc:Choice>
          <mc:Fallback xmlns="">
            <p:pic>
              <p:nvPicPr>
                <p:cNvPr id="96371" name="墨迹 96370">
                  <a:extLst>
                    <a:ext uri="{FF2B5EF4-FFF2-40B4-BE49-F238E27FC236}">
                      <a16:creationId xmlns:a16="http://schemas.microsoft.com/office/drawing/2014/main" id="{AC299576-6050-6174-A3AE-77BA93610A69}"/>
                    </a:ext>
                  </a:extLst>
                </p:cNvPr>
                <p:cNvPicPr/>
                <p:nvPr/>
              </p:nvPicPr>
              <p:blipFill>
                <a:blip r:embed="rId129"/>
                <a:stretch>
                  <a:fillRect/>
                </a:stretch>
              </p:blipFill>
              <p:spPr>
                <a:xfrm>
                  <a:off x="4921732" y="5568162"/>
                  <a:ext cx="1065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6372" name="墨迹 96371">
                  <a:extLst>
                    <a:ext uri="{FF2B5EF4-FFF2-40B4-BE49-F238E27FC236}">
                      <a16:creationId xmlns:a16="http://schemas.microsoft.com/office/drawing/2014/main" id="{BA5CB1B2-6E4D-5A46-BEE6-87687D3526FF}"/>
                    </a:ext>
                  </a:extLst>
                </p14:cNvPr>
                <p14:cNvContentPartPr/>
                <p14:nvPr/>
              </p14:nvContentPartPr>
              <p14:xfrm>
                <a:off x="5023612" y="5506242"/>
                <a:ext cx="28800" cy="192960"/>
              </p14:xfrm>
            </p:contentPart>
          </mc:Choice>
          <mc:Fallback xmlns="">
            <p:pic>
              <p:nvPicPr>
                <p:cNvPr id="96372" name="墨迹 96371">
                  <a:extLst>
                    <a:ext uri="{FF2B5EF4-FFF2-40B4-BE49-F238E27FC236}">
                      <a16:creationId xmlns:a16="http://schemas.microsoft.com/office/drawing/2014/main" id="{BA5CB1B2-6E4D-5A46-BEE6-87687D3526FF}"/>
                    </a:ext>
                  </a:extLst>
                </p:cNvPr>
                <p:cNvPicPr/>
                <p:nvPr/>
              </p:nvPicPr>
              <p:blipFill>
                <a:blip r:embed="rId131"/>
                <a:stretch>
                  <a:fillRect/>
                </a:stretch>
              </p:blipFill>
              <p:spPr>
                <a:xfrm>
                  <a:off x="5005612" y="5488242"/>
                  <a:ext cx="64440" cy="22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2">
            <p14:nvContentPartPr>
              <p14:cNvPr id="96373" name="墨迹 96372">
                <a:extLst>
                  <a:ext uri="{FF2B5EF4-FFF2-40B4-BE49-F238E27FC236}">
                    <a16:creationId xmlns:a16="http://schemas.microsoft.com/office/drawing/2014/main" id="{DE47CB6C-20A8-A5E7-A7B3-0470EEBFD291}"/>
                  </a:ext>
                </a:extLst>
              </p14:cNvPr>
              <p14:cNvContentPartPr/>
              <p14:nvPr/>
            </p14:nvContentPartPr>
            <p14:xfrm>
              <a:off x="5186692" y="5516322"/>
              <a:ext cx="10800" cy="135360"/>
            </p14:xfrm>
          </p:contentPart>
        </mc:Choice>
        <mc:Fallback xmlns="">
          <p:pic>
            <p:nvPicPr>
              <p:cNvPr id="96373" name="墨迹 96372">
                <a:extLst>
                  <a:ext uri="{FF2B5EF4-FFF2-40B4-BE49-F238E27FC236}">
                    <a16:creationId xmlns:a16="http://schemas.microsoft.com/office/drawing/2014/main" id="{DE47CB6C-20A8-A5E7-A7B3-0470EEBFD291}"/>
                  </a:ext>
                </a:extLst>
              </p:cNvPr>
              <p:cNvPicPr/>
              <p:nvPr/>
            </p:nvPicPr>
            <p:blipFill>
              <a:blip r:embed="rId133"/>
              <a:stretch>
                <a:fillRect/>
              </a:stretch>
            </p:blipFill>
            <p:spPr>
              <a:xfrm>
                <a:off x="5169052" y="5498682"/>
                <a:ext cx="46440" cy="171000"/>
              </a:xfrm>
              <a:prstGeom prst="rect">
                <a:avLst/>
              </a:prstGeom>
            </p:spPr>
          </p:pic>
        </mc:Fallback>
      </mc:AlternateContent>
      <p:grpSp>
        <p:nvGrpSpPr>
          <p:cNvPr id="46249" name="组合 46248">
            <a:extLst>
              <a:ext uri="{FF2B5EF4-FFF2-40B4-BE49-F238E27FC236}">
                <a16:creationId xmlns:a16="http://schemas.microsoft.com/office/drawing/2014/main" id="{2D0688AC-992E-5A71-7B31-68C15D32E7B6}"/>
              </a:ext>
            </a:extLst>
          </p:cNvPr>
          <p:cNvGrpSpPr/>
          <p:nvPr/>
        </p:nvGrpSpPr>
        <p:grpSpPr>
          <a:xfrm>
            <a:off x="5716849" y="5470239"/>
            <a:ext cx="1213920" cy="683280"/>
            <a:chOff x="5716849" y="5470239"/>
            <a:chExt cx="1213920" cy="683280"/>
          </a:xfrm>
        </p:grpSpPr>
        <mc:AlternateContent xmlns:mc="http://schemas.openxmlformats.org/markup-compatibility/2006" xmlns:p14="http://schemas.microsoft.com/office/powerpoint/2010/main">
          <mc:Choice Requires="p14">
            <p:contentPart p14:bwMode="auto" r:id="rId134">
              <p14:nvContentPartPr>
                <p14:cNvPr id="46234" name="墨迹 46233">
                  <a:extLst>
                    <a:ext uri="{FF2B5EF4-FFF2-40B4-BE49-F238E27FC236}">
                      <a16:creationId xmlns:a16="http://schemas.microsoft.com/office/drawing/2014/main" id="{46460A13-4AC4-DB7F-2517-3E5A2F43877F}"/>
                    </a:ext>
                  </a:extLst>
                </p14:cNvPr>
                <p14:cNvContentPartPr/>
                <p14:nvPr/>
              </p14:nvContentPartPr>
              <p14:xfrm>
                <a:off x="5716849" y="5859399"/>
                <a:ext cx="254880" cy="294120"/>
              </p14:xfrm>
            </p:contentPart>
          </mc:Choice>
          <mc:Fallback xmlns="">
            <p:pic>
              <p:nvPicPr>
                <p:cNvPr id="46234" name="墨迹 46233">
                  <a:extLst>
                    <a:ext uri="{FF2B5EF4-FFF2-40B4-BE49-F238E27FC236}">
                      <a16:creationId xmlns:a16="http://schemas.microsoft.com/office/drawing/2014/main" id="{46460A13-4AC4-DB7F-2517-3E5A2F43877F}"/>
                    </a:ext>
                  </a:extLst>
                </p:cNvPr>
                <p:cNvPicPr/>
                <p:nvPr/>
              </p:nvPicPr>
              <p:blipFill>
                <a:blip r:embed="rId135"/>
                <a:stretch>
                  <a:fillRect/>
                </a:stretch>
              </p:blipFill>
              <p:spPr>
                <a:xfrm>
                  <a:off x="5699209" y="5841399"/>
                  <a:ext cx="29052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6235" name="墨迹 46234">
                  <a:extLst>
                    <a:ext uri="{FF2B5EF4-FFF2-40B4-BE49-F238E27FC236}">
                      <a16:creationId xmlns:a16="http://schemas.microsoft.com/office/drawing/2014/main" id="{9E6DA961-B3FF-F09D-DC20-F32424274A08}"/>
                    </a:ext>
                  </a:extLst>
                </p14:cNvPr>
                <p14:cNvContentPartPr/>
                <p14:nvPr/>
              </p14:nvContentPartPr>
              <p14:xfrm>
                <a:off x="5868409" y="5561679"/>
                <a:ext cx="169560" cy="72360"/>
              </p14:xfrm>
            </p:contentPart>
          </mc:Choice>
          <mc:Fallback xmlns="">
            <p:pic>
              <p:nvPicPr>
                <p:cNvPr id="46235" name="墨迹 46234">
                  <a:extLst>
                    <a:ext uri="{FF2B5EF4-FFF2-40B4-BE49-F238E27FC236}">
                      <a16:creationId xmlns:a16="http://schemas.microsoft.com/office/drawing/2014/main" id="{9E6DA961-B3FF-F09D-DC20-F32424274A08}"/>
                    </a:ext>
                  </a:extLst>
                </p:cNvPr>
                <p:cNvPicPr/>
                <p:nvPr/>
              </p:nvPicPr>
              <p:blipFill>
                <a:blip r:embed="rId137"/>
                <a:stretch>
                  <a:fillRect/>
                </a:stretch>
              </p:blipFill>
              <p:spPr>
                <a:xfrm>
                  <a:off x="5850409" y="5544039"/>
                  <a:ext cx="2052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6236" name="墨迹 46235">
                  <a:extLst>
                    <a:ext uri="{FF2B5EF4-FFF2-40B4-BE49-F238E27FC236}">
                      <a16:creationId xmlns:a16="http://schemas.microsoft.com/office/drawing/2014/main" id="{54844F9C-2959-D636-7159-811853F6C7E7}"/>
                    </a:ext>
                  </a:extLst>
                </p14:cNvPr>
                <p14:cNvContentPartPr/>
                <p14:nvPr/>
              </p14:nvContentPartPr>
              <p14:xfrm>
                <a:off x="5863729" y="5482479"/>
                <a:ext cx="144720" cy="314280"/>
              </p14:xfrm>
            </p:contentPart>
          </mc:Choice>
          <mc:Fallback xmlns="">
            <p:pic>
              <p:nvPicPr>
                <p:cNvPr id="46236" name="墨迹 46235">
                  <a:extLst>
                    <a:ext uri="{FF2B5EF4-FFF2-40B4-BE49-F238E27FC236}">
                      <a16:creationId xmlns:a16="http://schemas.microsoft.com/office/drawing/2014/main" id="{54844F9C-2959-D636-7159-811853F6C7E7}"/>
                    </a:ext>
                  </a:extLst>
                </p:cNvPr>
                <p:cNvPicPr/>
                <p:nvPr/>
              </p:nvPicPr>
              <p:blipFill>
                <a:blip r:embed="rId139"/>
                <a:stretch>
                  <a:fillRect/>
                </a:stretch>
              </p:blipFill>
              <p:spPr>
                <a:xfrm>
                  <a:off x="5845729" y="5464479"/>
                  <a:ext cx="1803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46237" name="墨迹 46236">
                  <a:extLst>
                    <a:ext uri="{FF2B5EF4-FFF2-40B4-BE49-F238E27FC236}">
                      <a16:creationId xmlns:a16="http://schemas.microsoft.com/office/drawing/2014/main" id="{19EF0653-B5EE-4892-1E4C-6F45157C8BE0}"/>
                    </a:ext>
                  </a:extLst>
                </p14:cNvPr>
                <p14:cNvContentPartPr/>
                <p14:nvPr/>
              </p14:nvContentPartPr>
              <p14:xfrm>
                <a:off x="5963449" y="5667159"/>
                <a:ext cx="118800" cy="149400"/>
              </p14:xfrm>
            </p:contentPart>
          </mc:Choice>
          <mc:Fallback xmlns="">
            <p:pic>
              <p:nvPicPr>
                <p:cNvPr id="46237" name="墨迹 46236">
                  <a:extLst>
                    <a:ext uri="{FF2B5EF4-FFF2-40B4-BE49-F238E27FC236}">
                      <a16:creationId xmlns:a16="http://schemas.microsoft.com/office/drawing/2014/main" id="{19EF0653-B5EE-4892-1E4C-6F45157C8BE0}"/>
                    </a:ext>
                  </a:extLst>
                </p:cNvPr>
                <p:cNvPicPr/>
                <p:nvPr/>
              </p:nvPicPr>
              <p:blipFill>
                <a:blip r:embed="rId141"/>
                <a:stretch>
                  <a:fillRect/>
                </a:stretch>
              </p:blipFill>
              <p:spPr>
                <a:xfrm>
                  <a:off x="5945449" y="5649519"/>
                  <a:ext cx="1544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46238" name="墨迹 46237">
                  <a:extLst>
                    <a:ext uri="{FF2B5EF4-FFF2-40B4-BE49-F238E27FC236}">
                      <a16:creationId xmlns:a16="http://schemas.microsoft.com/office/drawing/2014/main" id="{BAA90515-2774-EB91-C919-423707104431}"/>
                    </a:ext>
                  </a:extLst>
                </p14:cNvPr>
                <p14:cNvContentPartPr/>
                <p14:nvPr/>
              </p14:nvContentPartPr>
              <p14:xfrm>
                <a:off x="6226249" y="5505519"/>
                <a:ext cx="56880" cy="40320"/>
              </p14:xfrm>
            </p:contentPart>
          </mc:Choice>
          <mc:Fallback xmlns="">
            <p:pic>
              <p:nvPicPr>
                <p:cNvPr id="46238" name="墨迹 46237">
                  <a:extLst>
                    <a:ext uri="{FF2B5EF4-FFF2-40B4-BE49-F238E27FC236}">
                      <a16:creationId xmlns:a16="http://schemas.microsoft.com/office/drawing/2014/main" id="{BAA90515-2774-EB91-C919-423707104431}"/>
                    </a:ext>
                  </a:extLst>
                </p:cNvPr>
                <p:cNvPicPr/>
                <p:nvPr/>
              </p:nvPicPr>
              <p:blipFill>
                <a:blip r:embed="rId143"/>
                <a:stretch>
                  <a:fillRect/>
                </a:stretch>
              </p:blipFill>
              <p:spPr>
                <a:xfrm>
                  <a:off x="6208249" y="5487519"/>
                  <a:ext cx="925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46239" name="墨迹 46238">
                  <a:extLst>
                    <a:ext uri="{FF2B5EF4-FFF2-40B4-BE49-F238E27FC236}">
                      <a16:creationId xmlns:a16="http://schemas.microsoft.com/office/drawing/2014/main" id="{C553F226-75CF-6CB0-74E5-E49A9A9AD8B3}"/>
                    </a:ext>
                  </a:extLst>
                </p14:cNvPr>
                <p14:cNvContentPartPr/>
                <p14:nvPr/>
              </p14:nvContentPartPr>
              <p14:xfrm>
                <a:off x="6159289" y="5546199"/>
                <a:ext cx="141120" cy="285480"/>
              </p14:xfrm>
            </p:contentPart>
          </mc:Choice>
          <mc:Fallback xmlns="">
            <p:pic>
              <p:nvPicPr>
                <p:cNvPr id="46239" name="墨迹 46238">
                  <a:extLst>
                    <a:ext uri="{FF2B5EF4-FFF2-40B4-BE49-F238E27FC236}">
                      <a16:creationId xmlns:a16="http://schemas.microsoft.com/office/drawing/2014/main" id="{C553F226-75CF-6CB0-74E5-E49A9A9AD8B3}"/>
                    </a:ext>
                  </a:extLst>
                </p:cNvPr>
                <p:cNvPicPr/>
                <p:nvPr/>
              </p:nvPicPr>
              <p:blipFill>
                <a:blip r:embed="rId145"/>
                <a:stretch>
                  <a:fillRect/>
                </a:stretch>
              </p:blipFill>
              <p:spPr>
                <a:xfrm>
                  <a:off x="6141649" y="5528199"/>
                  <a:ext cx="1767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46240" name="墨迹 46239">
                  <a:extLst>
                    <a:ext uri="{FF2B5EF4-FFF2-40B4-BE49-F238E27FC236}">
                      <a16:creationId xmlns:a16="http://schemas.microsoft.com/office/drawing/2014/main" id="{AFE83A6F-2694-932A-156B-A77BE2C1926A}"/>
                    </a:ext>
                  </a:extLst>
                </p14:cNvPr>
                <p14:cNvContentPartPr/>
                <p14:nvPr/>
              </p14:nvContentPartPr>
              <p14:xfrm>
                <a:off x="6166489" y="5640519"/>
                <a:ext cx="96480" cy="108720"/>
              </p14:xfrm>
            </p:contentPart>
          </mc:Choice>
          <mc:Fallback xmlns="">
            <p:pic>
              <p:nvPicPr>
                <p:cNvPr id="46240" name="墨迹 46239">
                  <a:extLst>
                    <a:ext uri="{FF2B5EF4-FFF2-40B4-BE49-F238E27FC236}">
                      <a16:creationId xmlns:a16="http://schemas.microsoft.com/office/drawing/2014/main" id="{AFE83A6F-2694-932A-156B-A77BE2C1926A}"/>
                    </a:ext>
                  </a:extLst>
                </p:cNvPr>
                <p:cNvPicPr/>
                <p:nvPr/>
              </p:nvPicPr>
              <p:blipFill>
                <a:blip r:embed="rId147"/>
                <a:stretch>
                  <a:fillRect/>
                </a:stretch>
              </p:blipFill>
              <p:spPr>
                <a:xfrm>
                  <a:off x="6148489" y="5622879"/>
                  <a:ext cx="132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6241" name="墨迹 46240">
                  <a:extLst>
                    <a:ext uri="{FF2B5EF4-FFF2-40B4-BE49-F238E27FC236}">
                      <a16:creationId xmlns:a16="http://schemas.microsoft.com/office/drawing/2014/main" id="{910EB8B3-0163-63BF-AB88-38F26C35065B}"/>
                    </a:ext>
                  </a:extLst>
                </p14:cNvPr>
                <p14:cNvContentPartPr/>
                <p14:nvPr/>
              </p14:nvContentPartPr>
              <p14:xfrm>
                <a:off x="6260449" y="5645559"/>
                <a:ext cx="32040" cy="35640"/>
              </p14:xfrm>
            </p:contentPart>
          </mc:Choice>
          <mc:Fallback xmlns="">
            <p:pic>
              <p:nvPicPr>
                <p:cNvPr id="46241" name="墨迹 46240">
                  <a:extLst>
                    <a:ext uri="{FF2B5EF4-FFF2-40B4-BE49-F238E27FC236}">
                      <a16:creationId xmlns:a16="http://schemas.microsoft.com/office/drawing/2014/main" id="{910EB8B3-0163-63BF-AB88-38F26C35065B}"/>
                    </a:ext>
                  </a:extLst>
                </p:cNvPr>
                <p:cNvPicPr/>
                <p:nvPr/>
              </p:nvPicPr>
              <p:blipFill>
                <a:blip r:embed="rId149"/>
                <a:stretch>
                  <a:fillRect/>
                </a:stretch>
              </p:blipFill>
              <p:spPr>
                <a:xfrm>
                  <a:off x="6242449" y="5627559"/>
                  <a:ext cx="676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6242" name="墨迹 46241">
                  <a:extLst>
                    <a:ext uri="{FF2B5EF4-FFF2-40B4-BE49-F238E27FC236}">
                      <a16:creationId xmlns:a16="http://schemas.microsoft.com/office/drawing/2014/main" id="{18711502-3EFF-AF7D-17FD-352F4FE41EEB}"/>
                    </a:ext>
                  </a:extLst>
                </p14:cNvPr>
                <p14:cNvContentPartPr/>
                <p14:nvPr/>
              </p14:nvContentPartPr>
              <p14:xfrm>
                <a:off x="6341449" y="5484639"/>
                <a:ext cx="92160" cy="237600"/>
              </p14:xfrm>
            </p:contentPart>
          </mc:Choice>
          <mc:Fallback xmlns="">
            <p:pic>
              <p:nvPicPr>
                <p:cNvPr id="46242" name="墨迹 46241">
                  <a:extLst>
                    <a:ext uri="{FF2B5EF4-FFF2-40B4-BE49-F238E27FC236}">
                      <a16:creationId xmlns:a16="http://schemas.microsoft.com/office/drawing/2014/main" id="{18711502-3EFF-AF7D-17FD-352F4FE41EEB}"/>
                    </a:ext>
                  </a:extLst>
                </p:cNvPr>
                <p:cNvPicPr/>
                <p:nvPr/>
              </p:nvPicPr>
              <p:blipFill>
                <a:blip r:embed="rId151"/>
                <a:stretch>
                  <a:fillRect/>
                </a:stretch>
              </p:blipFill>
              <p:spPr>
                <a:xfrm>
                  <a:off x="6323449" y="5466639"/>
                  <a:ext cx="1278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46243" name="墨迹 46242">
                  <a:extLst>
                    <a:ext uri="{FF2B5EF4-FFF2-40B4-BE49-F238E27FC236}">
                      <a16:creationId xmlns:a16="http://schemas.microsoft.com/office/drawing/2014/main" id="{2E05379F-76EC-44CF-6A46-1E4D6DF6D5DF}"/>
                    </a:ext>
                  </a:extLst>
                </p14:cNvPr>
                <p14:cNvContentPartPr/>
                <p14:nvPr/>
              </p14:nvContentPartPr>
              <p14:xfrm>
                <a:off x="6315529" y="5636199"/>
                <a:ext cx="162360" cy="213840"/>
              </p14:xfrm>
            </p:contentPart>
          </mc:Choice>
          <mc:Fallback xmlns="">
            <p:pic>
              <p:nvPicPr>
                <p:cNvPr id="46243" name="墨迹 46242">
                  <a:extLst>
                    <a:ext uri="{FF2B5EF4-FFF2-40B4-BE49-F238E27FC236}">
                      <a16:creationId xmlns:a16="http://schemas.microsoft.com/office/drawing/2014/main" id="{2E05379F-76EC-44CF-6A46-1E4D6DF6D5DF}"/>
                    </a:ext>
                  </a:extLst>
                </p:cNvPr>
                <p:cNvPicPr/>
                <p:nvPr/>
              </p:nvPicPr>
              <p:blipFill>
                <a:blip r:embed="rId153"/>
                <a:stretch>
                  <a:fillRect/>
                </a:stretch>
              </p:blipFill>
              <p:spPr>
                <a:xfrm>
                  <a:off x="6297889" y="5618199"/>
                  <a:ext cx="1980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46244" name="墨迹 46243">
                  <a:extLst>
                    <a:ext uri="{FF2B5EF4-FFF2-40B4-BE49-F238E27FC236}">
                      <a16:creationId xmlns:a16="http://schemas.microsoft.com/office/drawing/2014/main" id="{30D2AA52-E605-4C9D-E217-A7B1EB6F8D85}"/>
                    </a:ext>
                  </a:extLst>
                </p14:cNvPr>
                <p14:cNvContentPartPr/>
                <p14:nvPr/>
              </p14:nvContentPartPr>
              <p14:xfrm>
                <a:off x="6365929" y="5738439"/>
                <a:ext cx="65160" cy="16920"/>
              </p14:xfrm>
            </p:contentPart>
          </mc:Choice>
          <mc:Fallback xmlns="">
            <p:pic>
              <p:nvPicPr>
                <p:cNvPr id="46244" name="墨迹 46243">
                  <a:extLst>
                    <a:ext uri="{FF2B5EF4-FFF2-40B4-BE49-F238E27FC236}">
                      <a16:creationId xmlns:a16="http://schemas.microsoft.com/office/drawing/2014/main" id="{30D2AA52-E605-4C9D-E217-A7B1EB6F8D85}"/>
                    </a:ext>
                  </a:extLst>
                </p:cNvPr>
                <p:cNvPicPr/>
                <p:nvPr/>
              </p:nvPicPr>
              <p:blipFill>
                <a:blip r:embed="rId155"/>
                <a:stretch>
                  <a:fillRect/>
                </a:stretch>
              </p:blipFill>
              <p:spPr>
                <a:xfrm>
                  <a:off x="6347929" y="5720439"/>
                  <a:ext cx="1008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6245" name="墨迹 46244">
                  <a:extLst>
                    <a:ext uri="{FF2B5EF4-FFF2-40B4-BE49-F238E27FC236}">
                      <a16:creationId xmlns:a16="http://schemas.microsoft.com/office/drawing/2014/main" id="{81377C87-2446-AB47-984E-71B334D24740}"/>
                    </a:ext>
                  </a:extLst>
                </p14:cNvPr>
                <p14:cNvContentPartPr/>
                <p14:nvPr/>
              </p14:nvContentPartPr>
              <p14:xfrm>
                <a:off x="6534049" y="5528559"/>
                <a:ext cx="86040" cy="293400"/>
              </p14:xfrm>
            </p:contentPart>
          </mc:Choice>
          <mc:Fallback xmlns="">
            <p:pic>
              <p:nvPicPr>
                <p:cNvPr id="46245" name="墨迹 46244">
                  <a:extLst>
                    <a:ext uri="{FF2B5EF4-FFF2-40B4-BE49-F238E27FC236}">
                      <a16:creationId xmlns:a16="http://schemas.microsoft.com/office/drawing/2014/main" id="{81377C87-2446-AB47-984E-71B334D24740}"/>
                    </a:ext>
                  </a:extLst>
                </p:cNvPr>
                <p:cNvPicPr/>
                <p:nvPr/>
              </p:nvPicPr>
              <p:blipFill>
                <a:blip r:embed="rId157"/>
                <a:stretch>
                  <a:fillRect/>
                </a:stretch>
              </p:blipFill>
              <p:spPr>
                <a:xfrm>
                  <a:off x="6516409" y="5510559"/>
                  <a:ext cx="12168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6246" name="墨迹 46245">
                  <a:extLst>
                    <a:ext uri="{FF2B5EF4-FFF2-40B4-BE49-F238E27FC236}">
                      <a16:creationId xmlns:a16="http://schemas.microsoft.com/office/drawing/2014/main" id="{AF41102A-F7C1-100F-FF6C-999842B8693A}"/>
                    </a:ext>
                  </a:extLst>
                </p14:cNvPr>
                <p14:cNvContentPartPr/>
                <p14:nvPr/>
              </p14:nvContentPartPr>
              <p14:xfrm>
                <a:off x="6702889" y="5508759"/>
                <a:ext cx="101520" cy="85680"/>
              </p14:xfrm>
            </p:contentPart>
          </mc:Choice>
          <mc:Fallback xmlns="">
            <p:pic>
              <p:nvPicPr>
                <p:cNvPr id="46246" name="墨迹 46245">
                  <a:extLst>
                    <a:ext uri="{FF2B5EF4-FFF2-40B4-BE49-F238E27FC236}">
                      <a16:creationId xmlns:a16="http://schemas.microsoft.com/office/drawing/2014/main" id="{AF41102A-F7C1-100F-FF6C-999842B8693A}"/>
                    </a:ext>
                  </a:extLst>
                </p:cNvPr>
                <p:cNvPicPr/>
                <p:nvPr/>
              </p:nvPicPr>
              <p:blipFill>
                <a:blip r:embed="rId159"/>
                <a:stretch>
                  <a:fillRect/>
                </a:stretch>
              </p:blipFill>
              <p:spPr>
                <a:xfrm>
                  <a:off x="6684889" y="5491119"/>
                  <a:ext cx="1371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6247" name="墨迹 46246">
                  <a:extLst>
                    <a:ext uri="{FF2B5EF4-FFF2-40B4-BE49-F238E27FC236}">
                      <a16:creationId xmlns:a16="http://schemas.microsoft.com/office/drawing/2014/main" id="{800902B3-A7A9-E009-7AA2-9435C8AE5A19}"/>
                    </a:ext>
                  </a:extLst>
                </p14:cNvPr>
                <p14:cNvContentPartPr/>
                <p14:nvPr/>
              </p14:nvContentPartPr>
              <p14:xfrm>
                <a:off x="6705049" y="5600199"/>
                <a:ext cx="36720" cy="240480"/>
              </p14:xfrm>
            </p:contentPart>
          </mc:Choice>
          <mc:Fallback xmlns="">
            <p:pic>
              <p:nvPicPr>
                <p:cNvPr id="46247" name="墨迹 46246">
                  <a:extLst>
                    <a:ext uri="{FF2B5EF4-FFF2-40B4-BE49-F238E27FC236}">
                      <a16:creationId xmlns:a16="http://schemas.microsoft.com/office/drawing/2014/main" id="{800902B3-A7A9-E009-7AA2-9435C8AE5A19}"/>
                    </a:ext>
                  </a:extLst>
                </p:cNvPr>
                <p:cNvPicPr/>
                <p:nvPr/>
              </p:nvPicPr>
              <p:blipFill>
                <a:blip r:embed="rId161"/>
                <a:stretch>
                  <a:fillRect/>
                </a:stretch>
              </p:blipFill>
              <p:spPr>
                <a:xfrm>
                  <a:off x="6687049" y="5582199"/>
                  <a:ext cx="723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46248" name="墨迹 46247">
                  <a:extLst>
                    <a:ext uri="{FF2B5EF4-FFF2-40B4-BE49-F238E27FC236}">
                      <a16:creationId xmlns:a16="http://schemas.microsoft.com/office/drawing/2014/main" id="{3405544C-93E8-0981-3A7F-6F7C115D1536}"/>
                    </a:ext>
                  </a:extLst>
                </p14:cNvPr>
                <p14:cNvContentPartPr/>
                <p14:nvPr/>
              </p14:nvContentPartPr>
              <p14:xfrm>
                <a:off x="6809809" y="5470239"/>
                <a:ext cx="120960" cy="355680"/>
              </p14:xfrm>
            </p:contentPart>
          </mc:Choice>
          <mc:Fallback xmlns="">
            <p:pic>
              <p:nvPicPr>
                <p:cNvPr id="46248" name="墨迹 46247">
                  <a:extLst>
                    <a:ext uri="{FF2B5EF4-FFF2-40B4-BE49-F238E27FC236}">
                      <a16:creationId xmlns:a16="http://schemas.microsoft.com/office/drawing/2014/main" id="{3405544C-93E8-0981-3A7F-6F7C115D1536}"/>
                    </a:ext>
                  </a:extLst>
                </p:cNvPr>
                <p:cNvPicPr/>
                <p:nvPr/>
              </p:nvPicPr>
              <p:blipFill>
                <a:blip r:embed="rId163"/>
                <a:stretch>
                  <a:fillRect/>
                </a:stretch>
              </p:blipFill>
              <p:spPr>
                <a:xfrm>
                  <a:off x="6791809" y="5452599"/>
                  <a:ext cx="156600" cy="39132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 calcmode="lin" valueType="num">
                                      <p:cBhvr additive="base">
                                        <p:cTn id="7" dur="500" fill="hold"/>
                                        <p:tgtEl>
                                          <p:spTgt spid="9625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625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18"/>
                                        </p:tgtEl>
                                        <p:attrNameLst>
                                          <p:attrName>style.visibility</p:attrName>
                                        </p:attrNameLst>
                                      </p:cBhvr>
                                      <p:to>
                                        <p:strVal val="visible"/>
                                      </p:to>
                                    </p:set>
                                    <p:anim calcmode="lin" valueType="num">
                                      <p:cBhvr additive="base">
                                        <p:cTn id="11" dur="500" fill="hold"/>
                                        <p:tgtEl>
                                          <p:spTgt spid="318"/>
                                        </p:tgtEl>
                                        <p:attrNameLst>
                                          <p:attrName>ppt_x</p:attrName>
                                        </p:attrNameLst>
                                      </p:cBhvr>
                                      <p:tavLst>
                                        <p:tav tm="0">
                                          <p:val>
                                            <p:strVal val="1+#ppt_w/2"/>
                                          </p:val>
                                        </p:tav>
                                        <p:tav tm="100000">
                                          <p:val>
                                            <p:strVal val="#ppt_x"/>
                                          </p:val>
                                        </p:tav>
                                      </p:tavLst>
                                    </p:anim>
                                    <p:anim calcmode="lin" valueType="num">
                                      <p:cBhvr additive="base">
                                        <p:cTn id="12" dur="500" fill="hold"/>
                                        <p:tgtEl>
                                          <p:spTgt spid="3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19"/>
                                        </p:tgtEl>
                                        <p:attrNameLst>
                                          <p:attrName>style.visibility</p:attrName>
                                        </p:attrNameLst>
                                      </p:cBhvr>
                                      <p:to>
                                        <p:strVal val="visible"/>
                                      </p:to>
                                    </p:set>
                                    <p:anim calcmode="lin" valueType="num">
                                      <p:cBhvr additive="base">
                                        <p:cTn id="15" dur="500" fill="hold"/>
                                        <p:tgtEl>
                                          <p:spTgt spid="319"/>
                                        </p:tgtEl>
                                        <p:attrNameLst>
                                          <p:attrName>ppt_x</p:attrName>
                                        </p:attrNameLst>
                                      </p:cBhvr>
                                      <p:tavLst>
                                        <p:tav tm="0">
                                          <p:val>
                                            <p:strVal val="1+#ppt_w/2"/>
                                          </p:val>
                                        </p:tav>
                                        <p:tav tm="100000">
                                          <p:val>
                                            <p:strVal val="#ppt_x"/>
                                          </p:val>
                                        </p:tav>
                                      </p:tavLst>
                                    </p:anim>
                                    <p:anim calcmode="lin" valueType="num">
                                      <p:cBhvr additive="base">
                                        <p:cTn id="16" dur="500" fill="hold"/>
                                        <p:tgtEl>
                                          <p:spTgt spid="31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20"/>
                                        </p:tgtEl>
                                        <p:attrNameLst>
                                          <p:attrName>style.visibility</p:attrName>
                                        </p:attrNameLst>
                                      </p:cBhvr>
                                      <p:to>
                                        <p:strVal val="visible"/>
                                      </p:to>
                                    </p:set>
                                    <p:anim calcmode="lin" valueType="num">
                                      <p:cBhvr additive="base">
                                        <p:cTn id="19" dur="500" fill="hold"/>
                                        <p:tgtEl>
                                          <p:spTgt spid="320"/>
                                        </p:tgtEl>
                                        <p:attrNameLst>
                                          <p:attrName>ppt_x</p:attrName>
                                        </p:attrNameLst>
                                      </p:cBhvr>
                                      <p:tavLst>
                                        <p:tav tm="0">
                                          <p:val>
                                            <p:strVal val="1+#ppt_w/2"/>
                                          </p:val>
                                        </p:tav>
                                        <p:tav tm="100000">
                                          <p:val>
                                            <p:strVal val="#ppt_x"/>
                                          </p:val>
                                        </p:tav>
                                      </p:tavLst>
                                    </p:anim>
                                    <p:anim calcmode="lin" valueType="num">
                                      <p:cBhvr additive="base">
                                        <p:cTn id="20" dur="500" fill="hold"/>
                                        <p:tgtEl>
                                          <p:spTgt spid="320"/>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par>
                                <p:cTn id="25" presetID="9"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par>
                                <p:cTn id="28" presetID="9" presetClass="entr" presetSubtype="0" fill="hold" nodeType="withEffect">
                                  <p:stCondLst>
                                    <p:cond delay="0"/>
                                  </p:stCondLst>
                                  <p:childTnLst>
                                    <p:set>
                                      <p:cBhvr>
                                        <p:cTn id="29" dur="1" fill="hold">
                                          <p:stCondLst>
                                            <p:cond delay="0"/>
                                          </p:stCondLst>
                                        </p:cTn>
                                        <p:tgtEl>
                                          <p:spTgt spid="96536"/>
                                        </p:tgtEl>
                                        <p:attrNameLst>
                                          <p:attrName>style.visibility</p:attrName>
                                        </p:attrNameLst>
                                      </p:cBhvr>
                                      <p:to>
                                        <p:strVal val="visible"/>
                                      </p:to>
                                    </p:set>
                                    <p:animEffect transition="in" filter="dissolve">
                                      <p:cBhvr>
                                        <p:cTn id="30" dur="500"/>
                                        <p:tgtEl>
                                          <p:spTgt spid="96536"/>
                                        </p:tgtEl>
                                      </p:cBhvr>
                                    </p:animEffect>
                                  </p:childTnLst>
                                </p:cTn>
                              </p:par>
                              <p:par>
                                <p:cTn id="31" presetID="9" presetClass="entr" presetSubtype="0" fill="hold" nodeType="withEffect">
                                  <p:stCondLst>
                                    <p:cond delay="0"/>
                                  </p:stCondLst>
                                  <p:childTnLst>
                                    <p:set>
                                      <p:cBhvr>
                                        <p:cTn id="32" dur="1" fill="hold">
                                          <p:stCondLst>
                                            <p:cond delay="0"/>
                                          </p:stCondLst>
                                        </p:cTn>
                                        <p:tgtEl>
                                          <p:spTgt spid="96537"/>
                                        </p:tgtEl>
                                        <p:attrNameLst>
                                          <p:attrName>style.visibility</p:attrName>
                                        </p:attrNameLst>
                                      </p:cBhvr>
                                      <p:to>
                                        <p:strVal val="visible"/>
                                      </p:to>
                                    </p:set>
                                    <p:animEffect transition="in" filter="dissolve">
                                      <p:cBhvr>
                                        <p:cTn id="33" dur="500"/>
                                        <p:tgtEl>
                                          <p:spTgt spid="96537"/>
                                        </p:tgtEl>
                                      </p:cBhvr>
                                    </p:animEffect>
                                  </p:childTnLst>
                                </p:cTn>
                              </p:par>
                              <p:par>
                                <p:cTn id="34" presetID="9" presetClass="entr" presetSubtype="0" fill="hold" nodeType="withEffect">
                                  <p:stCondLst>
                                    <p:cond delay="0"/>
                                  </p:stCondLst>
                                  <p:childTnLst>
                                    <p:set>
                                      <p:cBhvr>
                                        <p:cTn id="35" dur="1" fill="hold">
                                          <p:stCondLst>
                                            <p:cond delay="0"/>
                                          </p:stCondLst>
                                        </p:cTn>
                                        <p:tgtEl>
                                          <p:spTgt spid="96538"/>
                                        </p:tgtEl>
                                        <p:attrNameLst>
                                          <p:attrName>style.visibility</p:attrName>
                                        </p:attrNameLst>
                                      </p:cBhvr>
                                      <p:to>
                                        <p:strVal val="visible"/>
                                      </p:to>
                                    </p:set>
                                    <p:animEffect transition="in" filter="dissolve">
                                      <p:cBhvr>
                                        <p:cTn id="36" dur="500"/>
                                        <p:tgtEl>
                                          <p:spTgt spid="96538"/>
                                        </p:tgtEl>
                                      </p:cBhvr>
                                    </p:animEffect>
                                  </p:childTnLst>
                                </p:cTn>
                              </p:par>
                              <p:par>
                                <p:cTn id="37" presetID="9" presetClass="entr" presetSubtype="0" fill="hold" nodeType="withEffect">
                                  <p:stCondLst>
                                    <p:cond delay="0"/>
                                  </p:stCondLst>
                                  <p:childTnLst>
                                    <p:set>
                                      <p:cBhvr>
                                        <p:cTn id="38" dur="1" fill="hold">
                                          <p:stCondLst>
                                            <p:cond delay="0"/>
                                          </p:stCondLst>
                                        </p:cTn>
                                        <p:tgtEl>
                                          <p:spTgt spid="96539"/>
                                        </p:tgtEl>
                                        <p:attrNameLst>
                                          <p:attrName>style.visibility</p:attrName>
                                        </p:attrNameLst>
                                      </p:cBhvr>
                                      <p:to>
                                        <p:strVal val="visible"/>
                                      </p:to>
                                    </p:set>
                                    <p:animEffect transition="in" filter="dissolve">
                                      <p:cBhvr>
                                        <p:cTn id="39" dur="500"/>
                                        <p:tgtEl>
                                          <p:spTgt spid="96539"/>
                                        </p:tgtEl>
                                      </p:cBhvr>
                                    </p:animEffect>
                                  </p:childTnLst>
                                </p:cTn>
                              </p:par>
                              <p:par>
                                <p:cTn id="40" presetID="9" presetClass="entr" presetSubtype="0" fill="hold" nodeType="withEffect">
                                  <p:stCondLst>
                                    <p:cond delay="0"/>
                                  </p:stCondLst>
                                  <p:childTnLst>
                                    <p:set>
                                      <p:cBhvr>
                                        <p:cTn id="41" dur="1" fill="hold">
                                          <p:stCondLst>
                                            <p:cond delay="0"/>
                                          </p:stCondLst>
                                        </p:cTn>
                                        <p:tgtEl>
                                          <p:spTgt spid="96540"/>
                                        </p:tgtEl>
                                        <p:attrNameLst>
                                          <p:attrName>style.visibility</p:attrName>
                                        </p:attrNameLst>
                                      </p:cBhvr>
                                      <p:to>
                                        <p:strVal val="visible"/>
                                      </p:to>
                                    </p:set>
                                    <p:animEffect transition="in" filter="dissolve">
                                      <p:cBhvr>
                                        <p:cTn id="42" dur="500"/>
                                        <p:tgtEl>
                                          <p:spTgt spid="96540"/>
                                        </p:tgtEl>
                                      </p:cBhvr>
                                    </p:animEffect>
                                  </p:childTnLst>
                                </p:cTn>
                              </p:par>
                              <p:par>
                                <p:cTn id="43" presetID="9" presetClass="entr" presetSubtype="0" fill="hold" nodeType="withEffect">
                                  <p:stCondLst>
                                    <p:cond delay="0"/>
                                  </p:stCondLst>
                                  <p:childTnLst>
                                    <p:set>
                                      <p:cBhvr>
                                        <p:cTn id="44" dur="1" fill="hold">
                                          <p:stCondLst>
                                            <p:cond delay="0"/>
                                          </p:stCondLst>
                                        </p:cTn>
                                        <p:tgtEl>
                                          <p:spTgt spid="96541"/>
                                        </p:tgtEl>
                                        <p:attrNameLst>
                                          <p:attrName>style.visibility</p:attrName>
                                        </p:attrNameLst>
                                      </p:cBhvr>
                                      <p:to>
                                        <p:strVal val="visible"/>
                                      </p:to>
                                    </p:set>
                                    <p:animEffect transition="in" filter="dissolve">
                                      <p:cBhvr>
                                        <p:cTn id="45" dur="500"/>
                                        <p:tgtEl>
                                          <p:spTgt spid="96541"/>
                                        </p:tgtEl>
                                      </p:cBhvr>
                                    </p:animEffect>
                                  </p:childTnLst>
                                </p:cTn>
                              </p:par>
                              <p:par>
                                <p:cTn id="46" presetID="9" presetClass="entr" presetSubtype="0" fill="hold" nodeType="withEffect">
                                  <p:stCondLst>
                                    <p:cond delay="0"/>
                                  </p:stCondLst>
                                  <p:childTnLst>
                                    <p:set>
                                      <p:cBhvr>
                                        <p:cTn id="47" dur="1" fill="hold">
                                          <p:stCondLst>
                                            <p:cond delay="0"/>
                                          </p:stCondLst>
                                        </p:cTn>
                                        <p:tgtEl>
                                          <p:spTgt spid="96542"/>
                                        </p:tgtEl>
                                        <p:attrNameLst>
                                          <p:attrName>style.visibility</p:attrName>
                                        </p:attrNameLst>
                                      </p:cBhvr>
                                      <p:to>
                                        <p:strVal val="visible"/>
                                      </p:to>
                                    </p:set>
                                    <p:animEffect transition="in" filter="dissolve">
                                      <p:cBhvr>
                                        <p:cTn id="48" dur="500"/>
                                        <p:tgtEl>
                                          <p:spTgt spid="96542"/>
                                        </p:tgtEl>
                                      </p:cBhvr>
                                    </p:animEffect>
                                  </p:childTnLst>
                                </p:cTn>
                              </p:par>
                              <p:par>
                                <p:cTn id="49" presetID="9" presetClass="entr" presetSubtype="0" fill="hold" nodeType="withEffect">
                                  <p:stCondLst>
                                    <p:cond delay="0"/>
                                  </p:stCondLst>
                                  <p:childTnLst>
                                    <p:set>
                                      <p:cBhvr>
                                        <p:cTn id="50" dur="1" fill="hold">
                                          <p:stCondLst>
                                            <p:cond delay="0"/>
                                          </p:stCondLst>
                                        </p:cTn>
                                        <p:tgtEl>
                                          <p:spTgt spid="96543"/>
                                        </p:tgtEl>
                                        <p:attrNameLst>
                                          <p:attrName>style.visibility</p:attrName>
                                        </p:attrNameLst>
                                      </p:cBhvr>
                                      <p:to>
                                        <p:strVal val="visible"/>
                                      </p:to>
                                    </p:set>
                                    <p:animEffect transition="in" filter="dissolve">
                                      <p:cBhvr>
                                        <p:cTn id="51" dur="500"/>
                                        <p:tgtEl>
                                          <p:spTgt spid="96543"/>
                                        </p:tgtEl>
                                      </p:cBhvr>
                                    </p:animEffect>
                                  </p:childTnLst>
                                </p:cTn>
                              </p:par>
                              <p:par>
                                <p:cTn id="52" presetID="9" presetClass="entr" presetSubtype="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dissolve">
                                      <p:cBhvr>
                                        <p:cTn id="54" dur="500"/>
                                        <p:tgtEl>
                                          <p:spTgt spid="2"/>
                                        </p:tgtEl>
                                      </p:cBhvr>
                                    </p:animEffect>
                                  </p:childTnLst>
                                </p:cTn>
                              </p:par>
                              <p:par>
                                <p:cTn id="55" presetID="9"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dissolve">
                                      <p:cBhvr>
                                        <p:cTn id="57" dur="500"/>
                                        <p:tgtEl>
                                          <p:spTgt spid="4"/>
                                        </p:tgtEl>
                                      </p:cBhvr>
                                    </p:animEffect>
                                  </p:childTnLst>
                                </p:cTn>
                              </p:par>
                            </p:childTnLst>
                          </p:cTn>
                        </p:par>
                        <p:par>
                          <p:cTn id="58" fill="hold">
                            <p:stCondLst>
                              <p:cond delay="1000"/>
                            </p:stCondLst>
                            <p:childTnLst>
                              <p:par>
                                <p:cTn id="59" presetID="12" presetClass="entr" presetSubtype="1" fill="hold" grpId="0" nodeType="afterEffect">
                                  <p:stCondLst>
                                    <p:cond delay="0"/>
                                  </p:stCondLst>
                                  <p:childTnLst>
                                    <p:set>
                                      <p:cBhvr>
                                        <p:cTn id="60" dur="1" fill="hold">
                                          <p:stCondLst>
                                            <p:cond delay="0"/>
                                          </p:stCondLst>
                                        </p:cTn>
                                        <p:tgtEl>
                                          <p:spTgt spid="96544"/>
                                        </p:tgtEl>
                                        <p:attrNameLst>
                                          <p:attrName>style.visibility</p:attrName>
                                        </p:attrNameLst>
                                      </p:cBhvr>
                                      <p:to>
                                        <p:strVal val="visible"/>
                                      </p:to>
                                    </p:set>
                                    <p:animEffect transition="in" filter="slide(fromTop)">
                                      <p:cBhvr>
                                        <p:cTn id="61" dur="500"/>
                                        <p:tgtEl>
                                          <p:spTgt spid="96544"/>
                                        </p:tgtEl>
                                      </p:cBhvr>
                                    </p:animEffect>
                                  </p:childTnLst>
                                </p:cTn>
                              </p:par>
                              <p:par>
                                <p:cTn id="62" presetID="12" presetClass="entr" presetSubtype="1" fill="hold" grpId="0" nodeType="withEffect">
                                  <p:stCondLst>
                                    <p:cond delay="0"/>
                                  </p:stCondLst>
                                  <p:childTnLst>
                                    <p:set>
                                      <p:cBhvr>
                                        <p:cTn id="63" dur="1" fill="hold">
                                          <p:stCondLst>
                                            <p:cond delay="0"/>
                                          </p:stCondLst>
                                        </p:cTn>
                                        <p:tgtEl>
                                          <p:spTgt spid="96547"/>
                                        </p:tgtEl>
                                        <p:attrNameLst>
                                          <p:attrName>style.visibility</p:attrName>
                                        </p:attrNameLst>
                                      </p:cBhvr>
                                      <p:to>
                                        <p:strVal val="visible"/>
                                      </p:to>
                                    </p:set>
                                    <p:animEffect transition="in" filter="slide(fromTop)">
                                      <p:cBhvr>
                                        <p:cTn id="64" dur="500"/>
                                        <p:tgtEl>
                                          <p:spTgt spid="9654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96272"/>
                                        </p:tgtEl>
                                        <p:attrNameLst>
                                          <p:attrName>style.visibility</p:attrName>
                                        </p:attrNameLst>
                                      </p:cBhvr>
                                      <p:to>
                                        <p:strVal val="visible"/>
                                      </p:to>
                                    </p:set>
                                    <p:animEffect transition="in" filter="wipe(up)">
                                      <p:cBhvr>
                                        <p:cTn id="69" dur="500"/>
                                        <p:tgtEl>
                                          <p:spTgt spid="96272"/>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96549"/>
                                        </p:tgtEl>
                                        <p:attrNameLst>
                                          <p:attrName>style.visibility</p:attrName>
                                        </p:attrNameLst>
                                      </p:cBhvr>
                                      <p:to>
                                        <p:strVal val="visible"/>
                                      </p:to>
                                    </p:set>
                                    <p:animEffect transition="in" filter="wipe(up)">
                                      <p:cBhvr>
                                        <p:cTn id="73" dur="500"/>
                                        <p:tgtEl>
                                          <p:spTgt spid="96549"/>
                                        </p:tgtEl>
                                      </p:cBhvr>
                                    </p:animEffect>
                                  </p:childTnLst>
                                </p:cTn>
                              </p:par>
                            </p:childTnLst>
                          </p:cTn>
                        </p:par>
                        <p:par>
                          <p:cTn id="74" fill="hold">
                            <p:stCondLst>
                              <p:cond delay="1000"/>
                            </p:stCondLst>
                            <p:childTnLst>
                              <p:par>
                                <p:cTn id="75" presetID="1" presetClass="entr" presetSubtype="0" fill="hold" grpId="0" nodeType="afterEffect">
                                  <p:stCondLst>
                                    <p:cond delay="0"/>
                                  </p:stCondLst>
                                  <p:childTnLst>
                                    <p:set>
                                      <p:cBhvr>
                                        <p:cTn id="76" dur="1" fill="hold">
                                          <p:stCondLst>
                                            <p:cond delay="0"/>
                                          </p:stCondLst>
                                        </p:cTn>
                                        <p:tgtEl>
                                          <p:spTgt spid="96535"/>
                                        </p:tgtEl>
                                        <p:attrNameLst>
                                          <p:attrName>style.visibility</p:attrName>
                                        </p:attrNameLst>
                                      </p:cBhvr>
                                      <p:to>
                                        <p:strVal val="visible"/>
                                      </p:to>
                                    </p:set>
                                  </p:childTnLst>
                                </p:cTn>
                              </p:par>
                            </p:childTnLst>
                          </p:cTn>
                        </p:par>
                        <p:par>
                          <p:cTn id="77" fill="hold">
                            <p:stCondLst>
                              <p:cond delay="1000"/>
                            </p:stCondLst>
                            <p:childTnLst>
                              <p:par>
                                <p:cTn id="78" presetID="23" presetClass="entr" presetSubtype="16" fill="hold" nodeType="afterEffect">
                                  <p:stCondLst>
                                    <p:cond delay="500"/>
                                  </p:stCondLst>
                                  <p:childTnLst>
                                    <p:set>
                                      <p:cBhvr>
                                        <p:cTn id="79" dur="1" fill="hold">
                                          <p:stCondLst>
                                            <p:cond delay="0"/>
                                          </p:stCondLst>
                                        </p:cTn>
                                        <p:tgtEl>
                                          <p:spTgt spid="46370"/>
                                        </p:tgtEl>
                                        <p:attrNameLst>
                                          <p:attrName>style.visibility</p:attrName>
                                        </p:attrNameLst>
                                      </p:cBhvr>
                                      <p:to>
                                        <p:strVal val="visible"/>
                                      </p:to>
                                    </p:set>
                                    <p:anim calcmode="lin" valueType="num">
                                      <p:cBhvr>
                                        <p:cTn id="80" dur="1000" fill="hold"/>
                                        <p:tgtEl>
                                          <p:spTgt spid="46370"/>
                                        </p:tgtEl>
                                        <p:attrNameLst>
                                          <p:attrName>ppt_w</p:attrName>
                                        </p:attrNameLst>
                                      </p:cBhvr>
                                      <p:tavLst>
                                        <p:tav tm="0">
                                          <p:val>
                                            <p:fltVal val="0"/>
                                          </p:val>
                                        </p:tav>
                                        <p:tav tm="100000">
                                          <p:val>
                                            <p:strVal val="#ppt_w"/>
                                          </p:val>
                                        </p:tav>
                                      </p:tavLst>
                                    </p:anim>
                                    <p:anim calcmode="lin" valueType="num">
                                      <p:cBhvr>
                                        <p:cTn id="81" dur="1000" fill="hold"/>
                                        <p:tgtEl>
                                          <p:spTgt spid="46370"/>
                                        </p:tgtEl>
                                        <p:attrNameLst>
                                          <p:attrName>ppt_h</p:attrName>
                                        </p:attrNameLst>
                                      </p:cBhvr>
                                      <p:tavLst>
                                        <p:tav tm="0">
                                          <p:val>
                                            <p:fltVal val="0"/>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43" presetClass="path" presetSubtype="0" accel="50000" decel="50000" fill="hold" nodeType="clickEffect">
                                  <p:stCondLst>
                                    <p:cond delay="0"/>
                                  </p:stCondLst>
                                  <p:childTnLst>
                                    <p:animMotion origin="layout" path="M -2.08333E-6 2.96296E-6 L 0.09414 2.96296E-6 C 0.13633 2.96296E-6 0.18841 -0.06968 0.18841 -0.12616 L 0.18841 -0.25209 " pathEditMode="relative" rAng="0" ptsTypes="AAAA">
                                      <p:cBhvr>
                                        <p:cTn id="85" dur="2000" fill="hold"/>
                                        <p:tgtEl>
                                          <p:spTgt spid="46370"/>
                                        </p:tgtEl>
                                        <p:attrNameLst>
                                          <p:attrName>ppt_x</p:attrName>
                                          <p:attrName>ppt_y</p:attrName>
                                        </p:attrNameLst>
                                      </p:cBhvr>
                                      <p:rCtr x="9414" y="-12616"/>
                                    </p:animMotion>
                                  </p:childTnLst>
                                </p:cTn>
                              </p:par>
                            </p:childTnLst>
                          </p:cTn>
                        </p:par>
                        <p:par>
                          <p:cTn id="86" fill="hold">
                            <p:stCondLst>
                              <p:cond delay="2000"/>
                            </p:stCondLst>
                            <p:childTnLst>
                              <p:par>
                                <p:cTn id="87" presetID="22" presetClass="entr" presetSubtype="4" fill="hold" nodeType="afterEffect">
                                  <p:stCondLst>
                                    <p:cond delay="0"/>
                                  </p:stCondLst>
                                  <p:childTnLst>
                                    <p:set>
                                      <p:cBhvr>
                                        <p:cTn id="88" dur="1" fill="hold">
                                          <p:stCondLst>
                                            <p:cond delay="0"/>
                                          </p:stCondLst>
                                        </p:cTn>
                                        <p:tgtEl>
                                          <p:spTgt spid="96559"/>
                                        </p:tgtEl>
                                        <p:attrNameLst>
                                          <p:attrName>style.visibility</p:attrName>
                                        </p:attrNameLst>
                                      </p:cBhvr>
                                      <p:to>
                                        <p:strVal val="visible"/>
                                      </p:to>
                                    </p:set>
                                    <p:animEffect transition="in" filter="wipe(down)">
                                      <p:cBhvr>
                                        <p:cTn id="89" dur="500"/>
                                        <p:tgtEl>
                                          <p:spTgt spid="96559"/>
                                        </p:tgtEl>
                                      </p:cBhvr>
                                    </p:animEffect>
                                  </p:childTnLst>
                                </p:cTn>
                              </p:par>
                              <p:par>
                                <p:cTn id="90" presetID="1" presetClass="exit" presetSubtype="0" fill="hold" grpId="1" nodeType="withEffect">
                                  <p:stCondLst>
                                    <p:cond delay="0"/>
                                  </p:stCondLst>
                                  <p:childTnLst>
                                    <p:set>
                                      <p:cBhvr>
                                        <p:cTn id="91" dur="1" fill="hold">
                                          <p:stCondLst>
                                            <p:cond delay="0"/>
                                          </p:stCondLst>
                                        </p:cTn>
                                        <p:tgtEl>
                                          <p:spTgt spid="96535"/>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96272"/>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96549"/>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96271"/>
                                        </p:tgtEl>
                                        <p:attrNameLst>
                                          <p:attrName>style.visibility</p:attrName>
                                        </p:attrNameLst>
                                      </p:cBhvr>
                                      <p:to>
                                        <p:strVal val="visible"/>
                                      </p:to>
                                    </p:set>
                                    <p:animEffect transition="in" filter="wipe(up)">
                                      <p:cBhvr>
                                        <p:cTn id="100" dur="500"/>
                                        <p:tgtEl>
                                          <p:spTgt spid="96271"/>
                                        </p:tgtEl>
                                      </p:cBhvr>
                                    </p:animEffect>
                                  </p:childTnLst>
                                </p:cTn>
                              </p:par>
                            </p:childTnLst>
                          </p:cTn>
                        </p:par>
                        <p:par>
                          <p:cTn id="101" fill="hold">
                            <p:stCondLst>
                              <p:cond delay="500"/>
                            </p:stCondLst>
                            <p:childTnLst>
                              <p:par>
                                <p:cTn id="102" presetID="22" presetClass="entr" presetSubtype="1" fill="hold" nodeType="afterEffect">
                                  <p:stCondLst>
                                    <p:cond delay="0"/>
                                  </p:stCondLst>
                                  <p:childTnLst>
                                    <p:set>
                                      <p:cBhvr>
                                        <p:cTn id="103" dur="1" fill="hold">
                                          <p:stCondLst>
                                            <p:cond delay="0"/>
                                          </p:stCondLst>
                                        </p:cTn>
                                        <p:tgtEl>
                                          <p:spTgt spid="96548"/>
                                        </p:tgtEl>
                                        <p:attrNameLst>
                                          <p:attrName>style.visibility</p:attrName>
                                        </p:attrNameLst>
                                      </p:cBhvr>
                                      <p:to>
                                        <p:strVal val="visible"/>
                                      </p:to>
                                    </p:set>
                                    <p:animEffect transition="in" filter="wipe(up)">
                                      <p:cBhvr>
                                        <p:cTn id="104" dur="500"/>
                                        <p:tgtEl>
                                          <p:spTgt spid="96548"/>
                                        </p:tgtEl>
                                      </p:cBhvr>
                                    </p:animEffect>
                                  </p:childTnLst>
                                </p:cTn>
                              </p:par>
                            </p:childTnLst>
                          </p:cTn>
                        </p:par>
                        <p:par>
                          <p:cTn id="105" fill="hold">
                            <p:stCondLst>
                              <p:cond delay="1000"/>
                            </p:stCondLst>
                            <p:childTnLst>
                              <p:par>
                                <p:cTn id="106" presetID="1" presetClass="entr" presetSubtype="0" fill="hold" grpId="0" nodeType="afterEffect">
                                  <p:stCondLst>
                                    <p:cond delay="0"/>
                                  </p:stCondLst>
                                  <p:childTnLst>
                                    <p:set>
                                      <p:cBhvr>
                                        <p:cTn id="107" dur="1" fill="hold">
                                          <p:stCondLst>
                                            <p:cond delay="0"/>
                                          </p:stCondLst>
                                        </p:cTn>
                                        <p:tgtEl>
                                          <p:spTgt spid="96356"/>
                                        </p:tgtEl>
                                        <p:attrNameLst>
                                          <p:attrName>style.visibility</p:attrName>
                                        </p:attrNameLst>
                                      </p:cBhvr>
                                      <p:to>
                                        <p:strVal val="visible"/>
                                      </p:to>
                                    </p:set>
                                  </p:childTnLst>
                                </p:cTn>
                              </p:par>
                            </p:childTnLst>
                          </p:cTn>
                        </p:par>
                        <p:par>
                          <p:cTn id="108" fill="hold">
                            <p:stCondLst>
                              <p:cond delay="1000"/>
                            </p:stCondLst>
                            <p:childTnLst>
                              <p:par>
                                <p:cTn id="109" presetID="23" presetClass="entr" presetSubtype="16" fill="hold" nodeType="afterEffect">
                                  <p:stCondLst>
                                    <p:cond delay="500"/>
                                  </p:stCondLst>
                                  <p:childTnLst>
                                    <p:set>
                                      <p:cBhvr>
                                        <p:cTn id="110" dur="1" fill="hold">
                                          <p:stCondLst>
                                            <p:cond delay="0"/>
                                          </p:stCondLst>
                                        </p:cTn>
                                        <p:tgtEl>
                                          <p:spTgt spid="46371"/>
                                        </p:tgtEl>
                                        <p:attrNameLst>
                                          <p:attrName>style.visibility</p:attrName>
                                        </p:attrNameLst>
                                      </p:cBhvr>
                                      <p:to>
                                        <p:strVal val="visible"/>
                                      </p:to>
                                    </p:set>
                                    <p:anim calcmode="lin" valueType="num">
                                      <p:cBhvr>
                                        <p:cTn id="111" dur="1000" fill="hold"/>
                                        <p:tgtEl>
                                          <p:spTgt spid="46371"/>
                                        </p:tgtEl>
                                        <p:attrNameLst>
                                          <p:attrName>ppt_w</p:attrName>
                                        </p:attrNameLst>
                                      </p:cBhvr>
                                      <p:tavLst>
                                        <p:tav tm="0">
                                          <p:val>
                                            <p:fltVal val="0"/>
                                          </p:val>
                                        </p:tav>
                                        <p:tav tm="100000">
                                          <p:val>
                                            <p:strVal val="#ppt_w"/>
                                          </p:val>
                                        </p:tav>
                                      </p:tavLst>
                                    </p:anim>
                                    <p:anim calcmode="lin" valueType="num">
                                      <p:cBhvr>
                                        <p:cTn id="112" dur="1000" fill="hold"/>
                                        <p:tgtEl>
                                          <p:spTgt spid="46371"/>
                                        </p:tgtEl>
                                        <p:attrNameLst>
                                          <p:attrName>ppt_h</p:attrName>
                                        </p:attrNameLst>
                                      </p:cBhvr>
                                      <p:tavLst>
                                        <p:tav tm="0">
                                          <p:val>
                                            <p:fltVal val="0"/>
                                          </p:val>
                                        </p:tav>
                                        <p:tav tm="100000">
                                          <p:val>
                                            <p:strVal val="#ppt_h"/>
                                          </p:val>
                                        </p:tav>
                                      </p:tavLst>
                                    </p:anim>
                                  </p:childTnLst>
                                </p:cTn>
                              </p:par>
                            </p:childTnLst>
                          </p:cTn>
                        </p:par>
                      </p:childTnLst>
                    </p:cTn>
                  </p:par>
                  <p:par>
                    <p:cTn id="113" fill="hold">
                      <p:stCondLst>
                        <p:cond delay="indefinite"/>
                      </p:stCondLst>
                      <p:childTnLst>
                        <p:par>
                          <p:cTn id="114" fill="hold">
                            <p:stCondLst>
                              <p:cond delay="0"/>
                            </p:stCondLst>
                            <p:childTnLst>
                              <p:par>
                                <p:cTn id="115" presetID="57" presetClass="path" presetSubtype="0" accel="50000" decel="50000" fill="hold" nodeType="clickEffect">
                                  <p:stCondLst>
                                    <p:cond delay="0"/>
                                  </p:stCondLst>
                                  <p:childTnLst>
                                    <p:animMotion origin="layout" path="M -8.33333E-7 3.33333E-6 L -8.33333E-7 -0.05255 C -8.33333E-7 -0.07616 0.11198 -0.10486 0.20339 -0.10486 L 0.40716 -0.10486 " pathEditMode="relative" rAng="0" ptsTypes="AAAA">
                                      <p:cBhvr>
                                        <p:cTn id="116" dur="2000" fill="hold"/>
                                        <p:tgtEl>
                                          <p:spTgt spid="46371"/>
                                        </p:tgtEl>
                                        <p:attrNameLst>
                                          <p:attrName>ppt_x</p:attrName>
                                          <p:attrName>ppt_y</p:attrName>
                                        </p:attrNameLst>
                                      </p:cBhvr>
                                      <p:rCtr x="20352" y="-5255"/>
                                    </p:animMotion>
                                  </p:childTnLst>
                                </p:cTn>
                              </p:par>
                            </p:childTnLst>
                          </p:cTn>
                        </p:par>
                        <p:par>
                          <p:cTn id="117" fill="hold">
                            <p:stCondLst>
                              <p:cond delay="2000"/>
                            </p:stCondLst>
                            <p:childTnLst>
                              <p:par>
                                <p:cTn id="118" presetID="1" presetClass="entr" presetSubtype="0" fill="hold" grpId="0" nodeType="afterEffect">
                                  <p:stCondLst>
                                    <p:cond delay="0"/>
                                  </p:stCondLst>
                                  <p:childTnLst>
                                    <p:set>
                                      <p:cBhvr>
                                        <p:cTn id="119" dur="1" fill="hold">
                                          <p:stCondLst>
                                            <p:cond delay="0"/>
                                          </p:stCondLst>
                                        </p:cTn>
                                        <p:tgtEl>
                                          <p:spTgt spid="96572"/>
                                        </p:tgtEl>
                                        <p:attrNameLst>
                                          <p:attrName>style.visibility</p:attrName>
                                        </p:attrNameLst>
                                      </p:cBhvr>
                                      <p:to>
                                        <p:strVal val="visible"/>
                                      </p:to>
                                    </p:set>
                                  </p:childTnLst>
                                </p:cTn>
                              </p:par>
                            </p:childTnLst>
                          </p:cTn>
                        </p:par>
                        <p:par>
                          <p:cTn id="120" fill="hold">
                            <p:stCondLst>
                              <p:cond delay="2000"/>
                            </p:stCondLst>
                            <p:childTnLst>
                              <p:par>
                                <p:cTn id="121" presetID="10" presetClass="exit" presetSubtype="0" fill="hold" nodeType="afterEffect">
                                  <p:stCondLst>
                                    <p:cond delay="0"/>
                                  </p:stCondLst>
                                  <p:childTnLst>
                                    <p:animEffect transition="out" filter="fade">
                                      <p:cBhvr>
                                        <p:cTn id="122" dur="2000"/>
                                        <p:tgtEl>
                                          <p:spTgt spid="46371"/>
                                        </p:tgtEl>
                                      </p:cBhvr>
                                    </p:animEffect>
                                    <p:set>
                                      <p:cBhvr>
                                        <p:cTn id="123" dur="1" fill="hold">
                                          <p:stCondLst>
                                            <p:cond delay="1999"/>
                                          </p:stCondLst>
                                        </p:cTn>
                                        <p:tgtEl>
                                          <p:spTgt spid="46371"/>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grpId="1" nodeType="clickEffect">
                                  <p:stCondLst>
                                    <p:cond delay="0"/>
                                  </p:stCondLst>
                                  <p:childTnLst>
                                    <p:set>
                                      <p:cBhvr>
                                        <p:cTn id="127" dur="1" fill="hold">
                                          <p:stCondLst>
                                            <p:cond delay="0"/>
                                          </p:stCondLst>
                                        </p:cTn>
                                        <p:tgtEl>
                                          <p:spTgt spid="96356"/>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96548"/>
                                        </p:tgtEl>
                                        <p:attrNameLst>
                                          <p:attrName>style.visibility</p:attrName>
                                        </p:attrNameLst>
                                      </p:cBhvr>
                                      <p:to>
                                        <p:strVal val="hidden"/>
                                      </p:to>
                                    </p:set>
                                  </p:childTnLst>
                                </p:cTn>
                              </p:par>
                              <p:par>
                                <p:cTn id="130" presetID="1" presetClass="exit" presetSubtype="0" fill="hold" grpId="1" nodeType="withEffect">
                                  <p:stCondLst>
                                    <p:cond delay="0"/>
                                  </p:stCondLst>
                                  <p:childTnLst>
                                    <p:set>
                                      <p:cBhvr>
                                        <p:cTn id="131" dur="1" fill="hold">
                                          <p:stCondLst>
                                            <p:cond delay="0"/>
                                          </p:stCondLst>
                                        </p:cTn>
                                        <p:tgtEl>
                                          <p:spTgt spid="96271"/>
                                        </p:tgtEl>
                                        <p:attrNameLst>
                                          <p:attrName>style.visibility</p:attrName>
                                        </p:attrNameLst>
                                      </p:cBhvr>
                                      <p:to>
                                        <p:strVal val="hidden"/>
                                      </p:to>
                                    </p:set>
                                  </p:childTnLst>
                                </p:cTn>
                              </p:par>
                              <p:par>
                                <p:cTn id="132" presetID="23" presetClass="entr" presetSubtype="16" fill="hold" grpId="0" nodeType="withEffect">
                                  <p:stCondLst>
                                    <p:cond delay="0"/>
                                  </p:stCondLst>
                                  <p:childTnLst>
                                    <p:set>
                                      <p:cBhvr>
                                        <p:cTn id="133" dur="1" fill="hold">
                                          <p:stCondLst>
                                            <p:cond delay="0"/>
                                          </p:stCondLst>
                                        </p:cTn>
                                        <p:tgtEl>
                                          <p:spTgt spid="96569"/>
                                        </p:tgtEl>
                                        <p:attrNameLst>
                                          <p:attrName>style.visibility</p:attrName>
                                        </p:attrNameLst>
                                      </p:cBhvr>
                                      <p:to>
                                        <p:strVal val="visible"/>
                                      </p:to>
                                    </p:set>
                                    <p:anim calcmode="lin" valueType="num">
                                      <p:cBhvr>
                                        <p:cTn id="134" dur="500" fill="hold"/>
                                        <p:tgtEl>
                                          <p:spTgt spid="96569"/>
                                        </p:tgtEl>
                                        <p:attrNameLst>
                                          <p:attrName>ppt_w</p:attrName>
                                        </p:attrNameLst>
                                      </p:cBhvr>
                                      <p:tavLst>
                                        <p:tav tm="0">
                                          <p:val>
                                            <p:fltVal val="0"/>
                                          </p:val>
                                        </p:tav>
                                        <p:tav tm="100000">
                                          <p:val>
                                            <p:strVal val="#ppt_w"/>
                                          </p:val>
                                        </p:tav>
                                      </p:tavLst>
                                    </p:anim>
                                    <p:anim calcmode="lin" valueType="num">
                                      <p:cBhvr>
                                        <p:cTn id="135" dur="500" fill="hold"/>
                                        <p:tgtEl>
                                          <p:spTgt spid="96569"/>
                                        </p:tgtEl>
                                        <p:attrNameLst>
                                          <p:attrName>ppt_h</p:attrName>
                                        </p:attrNameLst>
                                      </p:cBhvr>
                                      <p:tavLst>
                                        <p:tav tm="0">
                                          <p:val>
                                            <p:fltVal val="0"/>
                                          </p:val>
                                        </p:tav>
                                        <p:tav tm="100000">
                                          <p:val>
                                            <p:strVal val="#ppt_h"/>
                                          </p:val>
                                        </p:tav>
                                      </p:tavLst>
                                    </p:anim>
                                  </p:childTnLst>
                                </p:cTn>
                              </p:par>
                              <p:par>
                                <p:cTn id="136" presetID="23" presetClass="entr" presetSubtype="16" fill="hold" grpId="0" nodeType="withEffect">
                                  <p:stCondLst>
                                    <p:cond delay="0"/>
                                  </p:stCondLst>
                                  <p:childTnLst>
                                    <p:set>
                                      <p:cBhvr>
                                        <p:cTn id="137" dur="1" fill="hold">
                                          <p:stCondLst>
                                            <p:cond delay="0"/>
                                          </p:stCondLst>
                                        </p:cTn>
                                        <p:tgtEl>
                                          <p:spTgt spid="96571"/>
                                        </p:tgtEl>
                                        <p:attrNameLst>
                                          <p:attrName>style.visibility</p:attrName>
                                        </p:attrNameLst>
                                      </p:cBhvr>
                                      <p:to>
                                        <p:strVal val="visible"/>
                                      </p:to>
                                    </p:set>
                                    <p:anim calcmode="lin" valueType="num">
                                      <p:cBhvr>
                                        <p:cTn id="138" dur="500" fill="hold"/>
                                        <p:tgtEl>
                                          <p:spTgt spid="96571"/>
                                        </p:tgtEl>
                                        <p:attrNameLst>
                                          <p:attrName>ppt_w</p:attrName>
                                        </p:attrNameLst>
                                      </p:cBhvr>
                                      <p:tavLst>
                                        <p:tav tm="0">
                                          <p:val>
                                            <p:fltVal val="0"/>
                                          </p:val>
                                        </p:tav>
                                        <p:tav tm="100000">
                                          <p:val>
                                            <p:strVal val="#ppt_w"/>
                                          </p:val>
                                        </p:tav>
                                      </p:tavLst>
                                    </p:anim>
                                    <p:anim calcmode="lin" valueType="num">
                                      <p:cBhvr>
                                        <p:cTn id="139" dur="500" fill="hold"/>
                                        <p:tgtEl>
                                          <p:spTgt spid="96571"/>
                                        </p:tgtEl>
                                        <p:attrNameLst>
                                          <p:attrName>ppt_h</p:attrName>
                                        </p:attrNameLst>
                                      </p:cBhvr>
                                      <p:tavLst>
                                        <p:tav tm="0">
                                          <p:val>
                                            <p:fltVal val="0"/>
                                          </p:val>
                                        </p:tav>
                                        <p:tav tm="100000">
                                          <p:val>
                                            <p:strVal val="#ppt_h"/>
                                          </p:val>
                                        </p:tav>
                                      </p:tavLst>
                                    </p:anim>
                                  </p:childTnLst>
                                </p:cTn>
                              </p:par>
                            </p:childTnLst>
                          </p:cTn>
                        </p:par>
                        <p:par>
                          <p:cTn id="140" fill="hold">
                            <p:stCondLst>
                              <p:cond delay="500"/>
                            </p:stCondLst>
                            <p:childTnLst>
                              <p:par>
                                <p:cTn id="141" presetID="12" presetClass="entr" presetSubtype="1" fill="hold" grpId="0" nodeType="afterEffect">
                                  <p:stCondLst>
                                    <p:cond delay="0"/>
                                  </p:stCondLst>
                                  <p:childTnLst>
                                    <p:set>
                                      <p:cBhvr>
                                        <p:cTn id="142" dur="1" fill="hold">
                                          <p:stCondLst>
                                            <p:cond delay="0"/>
                                          </p:stCondLst>
                                        </p:cTn>
                                        <p:tgtEl>
                                          <p:spTgt spid="96570"/>
                                        </p:tgtEl>
                                        <p:attrNameLst>
                                          <p:attrName>style.visibility</p:attrName>
                                        </p:attrNameLst>
                                      </p:cBhvr>
                                      <p:to>
                                        <p:strVal val="visible"/>
                                      </p:to>
                                    </p:set>
                                    <p:animEffect transition="in" filter="slide(fromTop)">
                                      <p:cBhvr>
                                        <p:cTn id="143" dur="500"/>
                                        <p:tgtEl>
                                          <p:spTgt spid="96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p:bldP spid="96271" grpId="0" animBg="1"/>
      <p:bldP spid="96271" grpId="1" animBg="1"/>
      <p:bldP spid="96272" grpId="0" animBg="1"/>
      <p:bldP spid="96272" grpId="1" animBg="1"/>
      <p:bldP spid="96356" grpId="0" animBg="1"/>
      <p:bldP spid="96356" grpId="1" animBg="1"/>
      <p:bldP spid="96535" grpId="0" animBg="1"/>
      <p:bldP spid="96535" grpId="1" animBg="1"/>
      <p:bldP spid="96544" grpId="0" animBg="1"/>
      <p:bldP spid="96547" grpId="0"/>
      <p:bldP spid="96569" grpId="0" animBg="1"/>
      <p:bldP spid="96570" grpId="0" animBg="1"/>
      <p:bldP spid="96571" grpId="0" animBg="1"/>
      <p:bldP spid="96572" grpId="0" animBg="1"/>
      <p:bldP spid="318" grpId="0"/>
      <p:bldP spid="319" grpId="0"/>
      <p:bldP spid="320"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idx="1"/>
          </p:nvPr>
        </p:nvSpPr>
        <p:spPr>
          <a:xfrm>
            <a:off x="609600" y="965915"/>
            <a:ext cx="10972800" cy="5434885"/>
          </a:xfrm>
        </p:spPr>
        <p:txBody>
          <a:bodyPr/>
          <a:lstStyle/>
          <a:p>
            <a:pPr eaLnBrk="1" hangingPunct="1"/>
            <a:r>
              <a:rPr lang="zh-CN" altLang="en-US" dirty="0"/>
              <a:t>优先级</a:t>
            </a:r>
            <a:r>
              <a:rPr lang="en-US" altLang="zh-CN" dirty="0"/>
              <a:t>19</a:t>
            </a:r>
            <a:r>
              <a:rPr lang="zh-CN" altLang="en-US" dirty="0"/>
              <a:t>的任务脱离就绪表</a:t>
            </a:r>
          </a:p>
        </p:txBody>
      </p:sp>
      <p:grpSp>
        <p:nvGrpSpPr>
          <p:cNvPr id="47107" name="Group 316"/>
          <p:cNvGrpSpPr/>
          <p:nvPr/>
        </p:nvGrpSpPr>
        <p:grpSpPr bwMode="auto">
          <a:xfrm>
            <a:off x="2719388" y="1573214"/>
            <a:ext cx="1441450" cy="636587"/>
            <a:chOff x="657" y="1071"/>
            <a:chExt cx="908" cy="401"/>
          </a:xfrm>
        </p:grpSpPr>
        <p:grpSp>
          <p:nvGrpSpPr>
            <p:cNvPr id="47455" name="Group 317"/>
            <p:cNvGrpSpPr/>
            <p:nvPr/>
          </p:nvGrpSpPr>
          <p:grpSpPr bwMode="auto">
            <a:xfrm>
              <a:off x="748" y="1290"/>
              <a:ext cx="726" cy="182"/>
              <a:chOff x="612" y="1706"/>
              <a:chExt cx="726" cy="182"/>
            </a:xfrm>
          </p:grpSpPr>
          <p:sp>
            <p:nvSpPr>
              <p:cNvPr id="102718" name="Rectangle 318"/>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19" name="Rectangle 319"/>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20" name="Rectangle 320"/>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21" name="Rectangle 321"/>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22" name="Rectangle 322"/>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23" name="Rectangle 323"/>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24" name="Rectangle 324"/>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25" name="Rectangle 325"/>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sp>
          <p:nvSpPr>
            <p:cNvPr id="47456" name="Text Box 326"/>
            <p:cNvSpPr txBox="1">
              <a:spLocks noChangeArrowheads="1"/>
            </p:cNvSpPr>
            <p:nvPr/>
          </p:nvSpPr>
          <p:spPr bwMode="auto">
            <a:xfrm>
              <a:off x="657" y="1071"/>
              <a:ext cx="9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t>任务优先级</a:t>
              </a:r>
              <a:r>
                <a:rPr lang="en-US" altLang="zh-CN" sz="1400"/>
                <a:t>Prio</a:t>
              </a:r>
            </a:p>
          </p:txBody>
        </p:sp>
      </p:grpSp>
      <p:sp>
        <p:nvSpPr>
          <p:cNvPr id="102727" name="AutoShape 327"/>
          <p:cNvSpPr/>
          <p:nvPr/>
        </p:nvSpPr>
        <p:spPr bwMode="auto">
          <a:xfrm rot="-5400000">
            <a:off x="3734594" y="2156619"/>
            <a:ext cx="131762" cy="431800"/>
          </a:xfrm>
          <a:prstGeom prst="leftBrace">
            <a:avLst>
              <a:gd name="adj1" fmla="val 27309"/>
              <a:gd name="adj2" fmla="val 50366"/>
            </a:avLst>
          </a:prstGeom>
          <a:gradFill rotWithShape="1">
            <a:gsLst>
              <a:gs pos="0">
                <a:srgbClr val="FF0000"/>
              </a:gs>
              <a:gs pos="100000">
                <a:schemeClr val="bg1"/>
              </a:gs>
            </a:gsLst>
            <a:lin ang="0" scaled="1"/>
          </a:gradFill>
          <a:ln w="19050">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728" name="AutoShape 328"/>
          <p:cNvSpPr/>
          <p:nvPr/>
        </p:nvSpPr>
        <p:spPr bwMode="auto">
          <a:xfrm rot="-5400000">
            <a:off x="3301207" y="2156619"/>
            <a:ext cx="131762" cy="431800"/>
          </a:xfrm>
          <a:prstGeom prst="leftBrace">
            <a:avLst>
              <a:gd name="adj1" fmla="val 27309"/>
              <a:gd name="adj2" fmla="val 50000"/>
            </a:avLst>
          </a:prstGeom>
          <a:gradFill rotWithShape="1">
            <a:gsLst>
              <a:gs pos="0">
                <a:srgbClr val="FF0000"/>
              </a:gs>
              <a:gs pos="100000">
                <a:schemeClr val="bg1"/>
              </a:gs>
            </a:gsLst>
            <a:lin ang="0" scaled="1"/>
          </a:gradFill>
          <a:ln w="19050">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7110" name="Group 329"/>
          <p:cNvGrpSpPr/>
          <p:nvPr/>
        </p:nvGrpSpPr>
        <p:grpSpPr bwMode="auto">
          <a:xfrm>
            <a:off x="2647950" y="2797175"/>
            <a:ext cx="1512888" cy="2592388"/>
            <a:chOff x="385" y="2251"/>
            <a:chExt cx="953" cy="1633"/>
          </a:xfrm>
        </p:grpSpPr>
        <p:grpSp>
          <p:nvGrpSpPr>
            <p:cNvPr id="47373" name="Group 330"/>
            <p:cNvGrpSpPr/>
            <p:nvPr/>
          </p:nvGrpSpPr>
          <p:grpSpPr bwMode="auto">
            <a:xfrm>
              <a:off x="612" y="2432"/>
              <a:ext cx="726" cy="1452"/>
              <a:chOff x="612" y="2432"/>
              <a:chExt cx="726" cy="1452"/>
            </a:xfrm>
          </p:grpSpPr>
          <p:grpSp>
            <p:nvGrpSpPr>
              <p:cNvPr id="47383" name="Group 331"/>
              <p:cNvGrpSpPr/>
              <p:nvPr/>
            </p:nvGrpSpPr>
            <p:grpSpPr bwMode="auto">
              <a:xfrm>
                <a:off x="612" y="2432"/>
                <a:ext cx="726" cy="182"/>
                <a:chOff x="612" y="1706"/>
                <a:chExt cx="726" cy="182"/>
              </a:xfrm>
            </p:grpSpPr>
            <p:sp>
              <p:nvSpPr>
                <p:cNvPr id="102732" name="Rectangle 332"/>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3" name="Rectangle 333"/>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4" name="Rectangle 334"/>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5" name="Rectangle 335"/>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6" name="Rectangle 336"/>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7" name="Rectangle 337"/>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8" name="Rectangle 338"/>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39" name="Rectangle 339"/>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47384" name="Group 340"/>
              <p:cNvGrpSpPr/>
              <p:nvPr/>
            </p:nvGrpSpPr>
            <p:grpSpPr bwMode="auto">
              <a:xfrm>
                <a:off x="612" y="2613"/>
                <a:ext cx="726" cy="182"/>
                <a:chOff x="612" y="1706"/>
                <a:chExt cx="726" cy="182"/>
              </a:xfrm>
            </p:grpSpPr>
            <p:sp>
              <p:nvSpPr>
                <p:cNvPr id="102741" name="Rectangle 341"/>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2" name="Rectangle 342"/>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3" name="Rectangle 343"/>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4" name="Rectangle 344"/>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5" name="Rectangle 345"/>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6" name="Rectangle 346"/>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47" name="Rectangle 347"/>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48" name="Rectangle 348"/>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85" name="Group 349"/>
              <p:cNvGrpSpPr/>
              <p:nvPr/>
            </p:nvGrpSpPr>
            <p:grpSpPr bwMode="auto">
              <a:xfrm>
                <a:off x="612" y="2794"/>
                <a:ext cx="726" cy="182"/>
                <a:chOff x="612" y="1706"/>
                <a:chExt cx="726" cy="182"/>
              </a:xfrm>
            </p:grpSpPr>
            <p:sp>
              <p:nvSpPr>
                <p:cNvPr id="102750" name="Rectangle 350"/>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1" name="Rectangle 351"/>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2" name="Rectangle 352"/>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3" name="Rectangle 353"/>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4" name="Rectangle 354"/>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5" name="Rectangle 355"/>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56" name="Rectangle 356"/>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57" name="Rectangle 357"/>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86" name="Group 358"/>
              <p:cNvGrpSpPr/>
              <p:nvPr/>
            </p:nvGrpSpPr>
            <p:grpSpPr bwMode="auto">
              <a:xfrm>
                <a:off x="612" y="2975"/>
                <a:ext cx="726" cy="182"/>
                <a:chOff x="612" y="1706"/>
                <a:chExt cx="726" cy="182"/>
              </a:xfrm>
            </p:grpSpPr>
            <p:sp>
              <p:nvSpPr>
                <p:cNvPr id="102759" name="Rectangle 359"/>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0" name="Rectangle 360"/>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1" name="Rectangle 361"/>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2" name="Rectangle 362"/>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3" name="Rectangle 363"/>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64" name="Rectangle 364"/>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5" name="Rectangle 365"/>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6" name="Rectangle 366"/>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87" name="Group 367"/>
              <p:cNvGrpSpPr/>
              <p:nvPr/>
            </p:nvGrpSpPr>
            <p:grpSpPr bwMode="auto">
              <a:xfrm>
                <a:off x="612" y="3157"/>
                <a:ext cx="726" cy="182"/>
                <a:chOff x="612" y="1706"/>
                <a:chExt cx="726" cy="182"/>
              </a:xfrm>
            </p:grpSpPr>
            <p:sp>
              <p:nvSpPr>
                <p:cNvPr id="102768" name="Rectangle 368"/>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69" name="Rectangle 369"/>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0" name="Rectangle 370"/>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1" name="Rectangle 371"/>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72" name="Rectangle 372"/>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3" name="Rectangle 373"/>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4" name="Rectangle 374"/>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5" name="Rectangle 375"/>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88" name="Group 376"/>
              <p:cNvGrpSpPr/>
              <p:nvPr/>
            </p:nvGrpSpPr>
            <p:grpSpPr bwMode="auto">
              <a:xfrm>
                <a:off x="612" y="3338"/>
                <a:ext cx="726" cy="182"/>
                <a:chOff x="612" y="1706"/>
                <a:chExt cx="726" cy="182"/>
              </a:xfrm>
            </p:grpSpPr>
            <p:sp>
              <p:nvSpPr>
                <p:cNvPr id="102777" name="Rectangle 377"/>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8" name="Rectangle 378"/>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79" name="Rectangle 379"/>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80" name="Rectangle 380"/>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1" name="Rectangle 381"/>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2" name="Rectangle 382"/>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3" name="Rectangle 383"/>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4" name="Rectangle 384"/>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89" name="Group 385"/>
              <p:cNvGrpSpPr/>
              <p:nvPr/>
            </p:nvGrpSpPr>
            <p:grpSpPr bwMode="auto">
              <a:xfrm>
                <a:off x="612" y="3520"/>
                <a:ext cx="726" cy="182"/>
                <a:chOff x="612" y="1706"/>
                <a:chExt cx="726" cy="182"/>
              </a:xfrm>
            </p:grpSpPr>
            <p:sp>
              <p:nvSpPr>
                <p:cNvPr id="102786" name="Rectangle 386"/>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7" name="Rectangle 387"/>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88" name="Rectangle 388"/>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89" name="Rectangle 389"/>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0" name="Rectangle 390"/>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1" name="Rectangle 391"/>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2" name="Rectangle 392"/>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3" name="Rectangle 393"/>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390" name="Group 394"/>
              <p:cNvGrpSpPr/>
              <p:nvPr/>
            </p:nvGrpSpPr>
            <p:grpSpPr bwMode="auto">
              <a:xfrm>
                <a:off x="612" y="3702"/>
                <a:ext cx="726" cy="182"/>
                <a:chOff x="612" y="1706"/>
                <a:chExt cx="726" cy="182"/>
              </a:xfrm>
            </p:grpSpPr>
            <p:sp>
              <p:nvSpPr>
                <p:cNvPr id="102795" name="Rectangle 395"/>
                <p:cNvSpPr>
                  <a:spLocks noChangeArrowheads="1"/>
                </p:cNvSpPr>
                <p:nvPr/>
              </p:nvSpPr>
              <p:spPr bwMode="auto">
                <a:xfrm>
                  <a:off x="612" y="1707"/>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2796" name="Rectangle 396"/>
                <p:cNvSpPr>
                  <a:spLocks noChangeArrowheads="1"/>
                </p:cNvSpPr>
                <p:nvPr/>
              </p:nvSpPr>
              <p:spPr bwMode="auto">
                <a:xfrm>
                  <a:off x="70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7" name="Rectangle 397"/>
                <p:cNvSpPr>
                  <a:spLocks noChangeArrowheads="1"/>
                </p:cNvSpPr>
                <p:nvPr/>
              </p:nvSpPr>
              <p:spPr bwMode="auto">
                <a:xfrm>
                  <a:off x="793"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8" name="Rectangle 398"/>
                <p:cNvSpPr>
                  <a:spLocks noChangeArrowheads="1"/>
                </p:cNvSpPr>
                <p:nvPr/>
              </p:nvSpPr>
              <p:spPr bwMode="auto">
                <a:xfrm>
                  <a:off x="884"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799" name="Rectangle 399"/>
                <p:cNvSpPr>
                  <a:spLocks noChangeArrowheads="1"/>
                </p:cNvSpPr>
                <p:nvPr/>
              </p:nvSpPr>
              <p:spPr bwMode="auto">
                <a:xfrm>
                  <a:off x="97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00" name="Rectangle 400"/>
                <p:cNvSpPr>
                  <a:spLocks noChangeArrowheads="1"/>
                </p:cNvSpPr>
                <p:nvPr/>
              </p:nvSpPr>
              <p:spPr bwMode="auto">
                <a:xfrm>
                  <a:off x="1065"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01" name="Rectangle 401"/>
                <p:cNvSpPr>
                  <a:spLocks noChangeArrowheads="1"/>
                </p:cNvSpPr>
                <p:nvPr/>
              </p:nvSpPr>
              <p:spPr bwMode="auto">
                <a:xfrm>
                  <a:off x="1156"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02" name="Rectangle 402"/>
                <p:cNvSpPr>
                  <a:spLocks noChangeArrowheads="1"/>
                </p:cNvSpPr>
                <p:nvPr/>
              </p:nvSpPr>
              <p:spPr bwMode="auto">
                <a:xfrm>
                  <a:off x="1247" y="1706"/>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sp>
          <p:nvSpPr>
            <p:cNvPr id="47374" name="Text Box 403"/>
            <p:cNvSpPr txBox="1">
              <a:spLocks noChangeArrowheads="1"/>
            </p:cNvSpPr>
            <p:nvPr/>
          </p:nvSpPr>
          <p:spPr bwMode="auto">
            <a:xfrm>
              <a:off x="657" y="2251"/>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OSMapTbl[ ]</a:t>
              </a:r>
            </a:p>
          </p:txBody>
        </p:sp>
        <p:sp>
          <p:nvSpPr>
            <p:cNvPr id="47375" name="Text Box 404"/>
            <p:cNvSpPr txBox="1">
              <a:spLocks noChangeArrowheads="1"/>
            </p:cNvSpPr>
            <p:nvPr/>
          </p:nvSpPr>
          <p:spPr bwMode="auto">
            <a:xfrm>
              <a:off x="385" y="2432"/>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47376" name="Text Box 405"/>
            <p:cNvSpPr txBox="1">
              <a:spLocks noChangeArrowheads="1"/>
            </p:cNvSpPr>
            <p:nvPr/>
          </p:nvSpPr>
          <p:spPr bwMode="auto">
            <a:xfrm>
              <a:off x="385" y="2614"/>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sp>
          <p:nvSpPr>
            <p:cNvPr id="47377" name="Text Box 406"/>
            <p:cNvSpPr txBox="1">
              <a:spLocks noChangeArrowheads="1"/>
            </p:cNvSpPr>
            <p:nvPr/>
          </p:nvSpPr>
          <p:spPr bwMode="auto">
            <a:xfrm>
              <a:off x="385" y="2795"/>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[2]</a:t>
              </a:r>
            </a:p>
          </p:txBody>
        </p:sp>
        <p:sp>
          <p:nvSpPr>
            <p:cNvPr id="47378" name="Text Box 407"/>
            <p:cNvSpPr txBox="1">
              <a:spLocks noChangeArrowheads="1"/>
            </p:cNvSpPr>
            <p:nvPr/>
          </p:nvSpPr>
          <p:spPr bwMode="auto">
            <a:xfrm>
              <a:off x="385" y="2976"/>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[3]</a:t>
              </a:r>
            </a:p>
          </p:txBody>
        </p:sp>
        <p:sp>
          <p:nvSpPr>
            <p:cNvPr id="47379" name="Text Box 408"/>
            <p:cNvSpPr txBox="1">
              <a:spLocks noChangeArrowheads="1"/>
            </p:cNvSpPr>
            <p:nvPr/>
          </p:nvSpPr>
          <p:spPr bwMode="auto">
            <a:xfrm>
              <a:off x="385" y="3158"/>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[4]</a:t>
              </a:r>
            </a:p>
          </p:txBody>
        </p:sp>
        <p:sp>
          <p:nvSpPr>
            <p:cNvPr id="47380" name="Text Box 409"/>
            <p:cNvSpPr txBox="1">
              <a:spLocks noChangeArrowheads="1"/>
            </p:cNvSpPr>
            <p:nvPr/>
          </p:nvSpPr>
          <p:spPr bwMode="auto">
            <a:xfrm>
              <a:off x="385" y="3339"/>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[5]</a:t>
              </a:r>
            </a:p>
          </p:txBody>
        </p:sp>
        <p:sp>
          <p:nvSpPr>
            <p:cNvPr id="47381" name="Text Box 410"/>
            <p:cNvSpPr txBox="1">
              <a:spLocks noChangeArrowheads="1"/>
            </p:cNvSpPr>
            <p:nvPr/>
          </p:nvSpPr>
          <p:spPr bwMode="auto">
            <a:xfrm>
              <a:off x="385" y="3521"/>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[6]</a:t>
              </a:r>
            </a:p>
          </p:txBody>
        </p:sp>
        <p:sp>
          <p:nvSpPr>
            <p:cNvPr id="47382" name="Text Box 411"/>
            <p:cNvSpPr txBox="1">
              <a:spLocks noChangeArrowheads="1"/>
            </p:cNvSpPr>
            <p:nvPr/>
          </p:nvSpPr>
          <p:spPr bwMode="auto">
            <a:xfrm>
              <a:off x="385" y="3702"/>
              <a:ext cx="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[7]</a:t>
              </a:r>
            </a:p>
          </p:txBody>
        </p:sp>
      </p:grpSp>
      <p:sp>
        <p:nvSpPr>
          <p:cNvPr id="102812" name="Rectangle 412"/>
          <p:cNvSpPr>
            <a:spLocks noChangeArrowheads="1"/>
          </p:cNvSpPr>
          <p:nvPr/>
        </p:nvSpPr>
        <p:spPr bwMode="auto">
          <a:xfrm>
            <a:off x="2647951" y="3948114"/>
            <a:ext cx="1584325" cy="2889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7112" name="Group 413"/>
          <p:cNvGrpSpPr/>
          <p:nvPr/>
        </p:nvGrpSpPr>
        <p:grpSpPr bwMode="auto">
          <a:xfrm>
            <a:off x="4664076" y="1573213"/>
            <a:ext cx="2303463" cy="647700"/>
            <a:chOff x="1610" y="1117"/>
            <a:chExt cx="1451" cy="408"/>
          </a:xfrm>
        </p:grpSpPr>
        <p:grpSp>
          <p:nvGrpSpPr>
            <p:cNvPr id="47363" name="Group 414"/>
            <p:cNvGrpSpPr/>
            <p:nvPr/>
          </p:nvGrpSpPr>
          <p:grpSpPr bwMode="auto">
            <a:xfrm>
              <a:off x="1610" y="1344"/>
              <a:ext cx="1451" cy="181"/>
              <a:chOff x="1973" y="1434"/>
              <a:chExt cx="1451" cy="181"/>
            </a:xfrm>
          </p:grpSpPr>
          <p:sp>
            <p:nvSpPr>
              <p:cNvPr id="102815" name="Rectangle 41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16" name="Rectangle 41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17" name="Rectangle 41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18" name="Rectangle 41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19" name="Rectangle 41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20" name="Rectangle 42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02821" name="Rectangle 42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22" name="Rectangle 42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47364" name="Text Box 423"/>
            <p:cNvSpPr txBox="1">
              <a:spLocks noChangeArrowheads="1"/>
            </p:cNvSpPr>
            <p:nvPr/>
          </p:nvSpPr>
          <p:spPr bwMode="auto">
            <a:xfrm>
              <a:off x="2018"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47113" name="Group 424"/>
          <p:cNvGrpSpPr/>
          <p:nvPr/>
        </p:nvGrpSpPr>
        <p:grpSpPr bwMode="auto">
          <a:xfrm>
            <a:off x="6896101" y="1573213"/>
            <a:ext cx="3311525" cy="4616450"/>
            <a:chOff x="3107" y="1071"/>
            <a:chExt cx="2086" cy="2908"/>
          </a:xfrm>
        </p:grpSpPr>
        <p:sp>
          <p:nvSpPr>
            <p:cNvPr id="47197" name="Line 425"/>
            <p:cNvSpPr>
              <a:spLocks noChangeShapeType="1"/>
            </p:cNvSpPr>
            <p:nvPr/>
          </p:nvSpPr>
          <p:spPr bwMode="auto">
            <a:xfrm>
              <a:off x="3379" y="3743"/>
              <a:ext cx="181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98" name="Line 426"/>
            <p:cNvSpPr>
              <a:spLocks noChangeShapeType="1"/>
            </p:cNvSpPr>
            <p:nvPr/>
          </p:nvSpPr>
          <p:spPr bwMode="auto">
            <a:xfrm flipV="1">
              <a:off x="3379" y="1071"/>
              <a:ext cx="0" cy="26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99" name="Text Box 427"/>
            <p:cNvSpPr txBox="1">
              <a:spLocks noChangeArrowheads="1"/>
            </p:cNvSpPr>
            <p:nvPr/>
          </p:nvSpPr>
          <p:spPr bwMode="auto">
            <a:xfrm>
              <a:off x="4966" y="3748"/>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X</a:t>
              </a:r>
            </a:p>
          </p:txBody>
        </p:sp>
        <p:sp>
          <p:nvSpPr>
            <p:cNvPr id="47200" name="Text Box 428"/>
            <p:cNvSpPr txBox="1">
              <a:spLocks noChangeArrowheads="1"/>
            </p:cNvSpPr>
            <p:nvPr/>
          </p:nvSpPr>
          <p:spPr bwMode="auto">
            <a:xfrm>
              <a:off x="3107" y="1117"/>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a:t>
              </a:r>
            </a:p>
          </p:txBody>
        </p:sp>
        <p:grpSp>
          <p:nvGrpSpPr>
            <p:cNvPr id="47201" name="Group 429"/>
            <p:cNvGrpSpPr/>
            <p:nvPr/>
          </p:nvGrpSpPr>
          <p:grpSpPr bwMode="auto">
            <a:xfrm>
              <a:off x="3379" y="3472"/>
              <a:ext cx="1451" cy="181"/>
              <a:chOff x="1973" y="1434"/>
              <a:chExt cx="1451" cy="181"/>
            </a:xfrm>
          </p:grpSpPr>
          <p:sp>
            <p:nvSpPr>
              <p:cNvPr id="102830" name="Rectangle 430"/>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1" name="Rectangle 431"/>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2" name="Rectangle 432"/>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3" name="Rectangle 433"/>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4" name="Rectangle 434"/>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5" name="Rectangle 435"/>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6" name="Rectangle 436"/>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37" name="Rectangle 437"/>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2" name="Group 438"/>
            <p:cNvGrpSpPr/>
            <p:nvPr/>
          </p:nvGrpSpPr>
          <p:grpSpPr bwMode="auto">
            <a:xfrm>
              <a:off x="3379" y="3209"/>
              <a:ext cx="1451" cy="181"/>
              <a:chOff x="1973" y="1434"/>
              <a:chExt cx="1451" cy="181"/>
            </a:xfrm>
          </p:grpSpPr>
          <p:sp>
            <p:nvSpPr>
              <p:cNvPr id="102839" name="Rectangle 439"/>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0" name="Rectangle 440"/>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1" name="Rectangle 441"/>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2" name="Rectangle 442"/>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3" name="Rectangle 443"/>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4" name="Rectangle 444"/>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5" name="Rectangle 445"/>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6" name="Rectangle 446"/>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3" name="Group 447"/>
            <p:cNvGrpSpPr/>
            <p:nvPr/>
          </p:nvGrpSpPr>
          <p:grpSpPr bwMode="auto">
            <a:xfrm>
              <a:off x="3379" y="2937"/>
              <a:ext cx="1451" cy="181"/>
              <a:chOff x="1973" y="1434"/>
              <a:chExt cx="1451" cy="181"/>
            </a:xfrm>
          </p:grpSpPr>
          <p:sp>
            <p:nvSpPr>
              <p:cNvPr id="102848" name="Rectangle 448"/>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49" name="Rectangle 449"/>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0" name="Rectangle 450"/>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1" name="Rectangle 451"/>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2" name="Rectangle 452"/>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3" name="Rectangle 453"/>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4" name="Rectangle 454"/>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5" name="Rectangle 455"/>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4" name="Group 456"/>
            <p:cNvGrpSpPr/>
            <p:nvPr/>
          </p:nvGrpSpPr>
          <p:grpSpPr bwMode="auto">
            <a:xfrm>
              <a:off x="3379" y="2663"/>
              <a:ext cx="1451" cy="181"/>
              <a:chOff x="1973" y="1434"/>
              <a:chExt cx="1451" cy="181"/>
            </a:xfrm>
          </p:grpSpPr>
          <p:sp>
            <p:nvSpPr>
              <p:cNvPr id="102857" name="Rectangle 45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8" name="Rectangle 45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59" name="Rectangle 45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0" name="Rectangle 46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1" name="Rectangle 46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2" name="Rectangle 46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3" name="Rectangle 46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4" name="Rectangle 46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5" name="Group 465"/>
            <p:cNvGrpSpPr/>
            <p:nvPr/>
          </p:nvGrpSpPr>
          <p:grpSpPr bwMode="auto">
            <a:xfrm>
              <a:off x="3379" y="2391"/>
              <a:ext cx="1451" cy="181"/>
              <a:chOff x="1973" y="1434"/>
              <a:chExt cx="1451" cy="181"/>
            </a:xfrm>
          </p:grpSpPr>
          <p:sp>
            <p:nvSpPr>
              <p:cNvPr id="102866" name="Rectangle 466"/>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7" name="Rectangle 467"/>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8" name="Rectangle 468"/>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69" name="Rectangle 469"/>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0" name="Rectangle 470"/>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1" name="Rectangle 471"/>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2" name="Rectangle 472"/>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3" name="Rectangle 473"/>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6" name="Group 474"/>
            <p:cNvGrpSpPr/>
            <p:nvPr/>
          </p:nvGrpSpPr>
          <p:grpSpPr bwMode="auto">
            <a:xfrm>
              <a:off x="3379" y="2120"/>
              <a:ext cx="1451" cy="181"/>
              <a:chOff x="1973" y="1434"/>
              <a:chExt cx="1451" cy="181"/>
            </a:xfrm>
          </p:grpSpPr>
          <p:sp>
            <p:nvSpPr>
              <p:cNvPr id="102875" name="Rectangle 47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6" name="Rectangle 47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7" name="Rectangle 47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8" name="Rectangle 47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79" name="Rectangle 47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02880" name="Rectangle 48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1" name="Rectangle 48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2" name="Rectangle 48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7" name="Group 483"/>
            <p:cNvGrpSpPr/>
            <p:nvPr/>
          </p:nvGrpSpPr>
          <p:grpSpPr bwMode="auto">
            <a:xfrm>
              <a:off x="3379" y="1847"/>
              <a:ext cx="1451" cy="181"/>
              <a:chOff x="1973" y="1434"/>
              <a:chExt cx="1451" cy="181"/>
            </a:xfrm>
          </p:grpSpPr>
          <p:sp>
            <p:nvSpPr>
              <p:cNvPr id="102884" name="Rectangle 484"/>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5" name="Rectangle 485"/>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6" name="Rectangle 486"/>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7" name="Rectangle 487"/>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8" name="Rectangle 488"/>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89" name="Rectangle 489"/>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0" name="Rectangle 490"/>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1" name="Rectangle 491"/>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208" name="Group 492"/>
            <p:cNvGrpSpPr/>
            <p:nvPr/>
          </p:nvGrpSpPr>
          <p:grpSpPr bwMode="auto">
            <a:xfrm>
              <a:off x="3379" y="1575"/>
              <a:ext cx="1451" cy="181"/>
              <a:chOff x="1973" y="1434"/>
              <a:chExt cx="1451" cy="181"/>
            </a:xfrm>
          </p:grpSpPr>
          <p:sp>
            <p:nvSpPr>
              <p:cNvPr id="102893" name="Rectangle 493"/>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4" name="Rectangle 494"/>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5" name="Rectangle 495"/>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6" name="Rectangle 496"/>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7" name="Rectangle 497"/>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8" name="Rectangle 498"/>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899" name="Rectangle 499"/>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2900" name="Rectangle 500"/>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47209" name="Text Box 501"/>
            <p:cNvSpPr txBox="1">
              <a:spLocks noChangeArrowheads="1"/>
            </p:cNvSpPr>
            <p:nvPr/>
          </p:nvSpPr>
          <p:spPr bwMode="auto">
            <a:xfrm>
              <a:off x="3742"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47210" name="Text Box 502"/>
            <p:cNvSpPr txBox="1">
              <a:spLocks noChangeArrowheads="1"/>
            </p:cNvSpPr>
            <p:nvPr/>
          </p:nvSpPr>
          <p:spPr bwMode="auto">
            <a:xfrm>
              <a:off x="3109" y="1564"/>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47211" name="Text Box 503"/>
            <p:cNvSpPr txBox="1">
              <a:spLocks noChangeArrowheads="1"/>
            </p:cNvSpPr>
            <p:nvPr/>
          </p:nvSpPr>
          <p:spPr bwMode="auto">
            <a:xfrm>
              <a:off x="3107" y="184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47212" name="Text Box 504"/>
            <p:cNvSpPr txBox="1">
              <a:spLocks noChangeArrowheads="1"/>
            </p:cNvSpPr>
            <p:nvPr/>
          </p:nvSpPr>
          <p:spPr bwMode="auto">
            <a:xfrm>
              <a:off x="3107" y="210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47213" name="Text Box 505"/>
            <p:cNvSpPr txBox="1">
              <a:spLocks noChangeArrowheads="1"/>
            </p:cNvSpPr>
            <p:nvPr/>
          </p:nvSpPr>
          <p:spPr bwMode="auto">
            <a:xfrm>
              <a:off x="3107" y="2382"/>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[3]</a:t>
              </a:r>
            </a:p>
          </p:txBody>
        </p:sp>
        <p:sp>
          <p:nvSpPr>
            <p:cNvPr id="47214" name="Text Box 506"/>
            <p:cNvSpPr txBox="1">
              <a:spLocks noChangeArrowheads="1"/>
            </p:cNvSpPr>
            <p:nvPr/>
          </p:nvSpPr>
          <p:spPr bwMode="auto">
            <a:xfrm>
              <a:off x="3107" y="2663"/>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47215" name="Text Box 507"/>
            <p:cNvSpPr txBox="1">
              <a:spLocks noChangeArrowheads="1"/>
            </p:cNvSpPr>
            <p:nvPr/>
          </p:nvSpPr>
          <p:spPr bwMode="auto">
            <a:xfrm>
              <a:off x="3107" y="293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[5]</a:t>
              </a:r>
            </a:p>
          </p:txBody>
        </p:sp>
        <p:sp>
          <p:nvSpPr>
            <p:cNvPr id="47216" name="Text Box 508"/>
            <p:cNvSpPr txBox="1">
              <a:spLocks noChangeArrowheads="1"/>
            </p:cNvSpPr>
            <p:nvPr/>
          </p:nvSpPr>
          <p:spPr bwMode="auto">
            <a:xfrm>
              <a:off x="3107" y="319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[6]</a:t>
              </a:r>
            </a:p>
          </p:txBody>
        </p:sp>
        <p:sp>
          <p:nvSpPr>
            <p:cNvPr id="47217" name="Text Box 509"/>
            <p:cNvSpPr txBox="1">
              <a:spLocks noChangeArrowheads="1"/>
            </p:cNvSpPr>
            <p:nvPr/>
          </p:nvSpPr>
          <p:spPr bwMode="auto">
            <a:xfrm>
              <a:off x="3107" y="3461"/>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[7]</a:t>
              </a:r>
            </a:p>
          </p:txBody>
        </p:sp>
        <p:grpSp>
          <p:nvGrpSpPr>
            <p:cNvPr id="47218" name="Group 510"/>
            <p:cNvGrpSpPr/>
            <p:nvPr/>
          </p:nvGrpSpPr>
          <p:grpSpPr bwMode="auto">
            <a:xfrm>
              <a:off x="3379" y="1299"/>
              <a:ext cx="1451" cy="181"/>
              <a:chOff x="1973" y="1434"/>
              <a:chExt cx="1451" cy="181"/>
            </a:xfrm>
          </p:grpSpPr>
          <p:sp>
            <p:nvSpPr>
              <p:cNvPr id="47291" name="Rectangle 511"/>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bit7</a:t>
                </a:r>
              </a:p>
            </p:txBody>
          </p:sp>
          <p:sp>
            <p:nvSpPr>
              <p:cNvPr id="47292" name="Rectangle 512"/>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bit6</a:t>
                </a:r>
              </a:p>
            </p:txBody>
          </p:sp>
          <p:sp>
            <p:nvSpPr>
              <p:cNvPr id="47293" name="Rectangle 513"/>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bit5</a:t>
                </a:r>
              </a:p>
            </p:txBody>
          </p:sp>
          <p:sp>
            <p:nvSpPr>
              <p:cNvPr id="47294" name="Rectangle 514"/>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bit4</a:t>
                </a:r>
              </a:p>
            </p:txBody>
          </p:sp>
          <p:sp>
            <p:nvSpPr>
              <p:cNvPr id="47295" name="Rectangle 515"/>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bit3</a:t>
                </a:r>
              </a:p>
            </p:txBody>
          </p:sp>
          <p:sp>
            <p:nvSpPr>
              <p:cNvPr id="47296" name="Rectangle 516"/>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bit2</a:t>
                </a:r>
              </a:p>
            </p:txBody>
          </p:sp>
          <p:sp>
            <p:nvSpPr>
              <p:cNvPr id="47297" name="Rectangle 517"/>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bit1</a:t>
                </a:r>
              </a:p>
            </p:txBody>
          </p:sp>
          <p:sp>
            <p:nvSpPr>
              <p:cNvPr id="47298" name="Rectangle 518"/>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bit0</a:t>
                </a:r>
              </a:p>
            </p:txBody>
          </p:sp>
        </p:grpSp>
        <p:grpSp>
          <p:nvGrpSpPr>
            <p:cNvPr id="47219" name="Group 519"/>
            <p:cNvGrpSpPr/>
            <p:nvPr/>
          </p:nvGrpSpPr>
          <p:grpSpPr bwMode="auto">
            <a:xfrm>
              <a:off x="3379" y="3652"/>
              <a:ext cx="1451" cy="91"/>
              <a:chOff x="1520" y="2704"/>
              <a:chExt cx="1451" cy="91"/>
            </a:xfrm>
          </p:grpSpPr>
          <p:sp>
            <p:nvSpPr>
              <p:cNvPr id="47283" name="Rectangle 520"/>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63</a:t>
                </a:r>
              </a:p>
            </p:txBody>
          </p:sp>
          <p:sp>
            <p:nvSpPr>
              <p:cNvPr id="47284" name="Rectangle 521"/>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62</a:t>
                </a:r>
              </a:p>
            </p:txBody>
          </p:sp>
          <p:sp>
            <p:nvSpPr>
              <p:cNvPr id="47285" name="Rectangle 522"/>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61</a:t>
                </a:r>
              </a:p>
            </p:txBody>
          </p:sp>
          <p:sp>
            <p:nvSpPr>
              <p:cNvPr id="47286" name="Rectangle 523"/>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60</a:t>
                </a:r>
              </a:p>
            </p:txBody>
          </p:sp>
          <p:sp>
            <p:nvSpPr>
              <p:cNvPr id="47287" name="Rectangle 524"/>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59</a:t>
                </a:r>
              </a:p>
            </p:txBody>
          </p:sp>
          <p:sp>
            <p:nvSpPr>
              <p:cNvPr id="47288" name="Rectangle 525"/>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58</a:t>
                </a:r>
              </a:p>
            </p:txBody>
          </p:sp>
          <p:sp>
            <p:nvSpPr>
              <p:cNvPr id="47289" name="Rectangle 526"/>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57</a:t>
                </a:r>
              </a:p>
            </p:txBody>
          </p:sp>
          <p:sp>
            <p:nvSpPr>
              <p:cNvPr id="47290" name="Rectangle 527"/>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56</a:t>
                </a:r>
              </a:p>
            </p:txBody>
          </p:sp>
        </p:grpSp>
        <p:grpSp>
          <p:nvGrpSpPr>
            <p:cNvPr id="47220" name="Group 528"/>
            <p:cNvGrpSpPr/>
            <p:nvPr/>
          </p:nvGrpSpPr>
          <p:grpSpPr bwMode="auto">
            <a:xfrm>
              <a:off x="3379" y="3380"/>
              <a:ext cx="1451" cy="91"/>
              <a:chOff x="1520" y="2704"/>
              <a:chExt cx="1451" cy="91"/>
            </a:xfrm>
          </p:grpSpPr>
          <p:sp>
            <p:nvSpPr>
              <p:cNvPr id="47275" name="Rectangle 529"/>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55</a:t>
                </a:r>
              </a:p>
            </p:txBody>
          </p:sp>
          <p:sp>
            <p:nvSpPr>
              <p:cNvPr id="47276" name="Rectangle 530"/>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54</a:t>
                </a:r>
              </a:p>
            </p:txBody>
          </p:sp>
          <p:sp>
            <p:nvSpPr>
              <p:cNvPr id="47277" name="Rectangle 531"/>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53</a:t>
                </a:r>
              </a:p>
            </p:txBody>
          </p:sp>
          <p:sp>
            <p:nvSpPr>
              <p:cNvPr id="47278" name="Rectangle 532"/>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52</a:t>
                </a:r>
              </a:p>
            </p:txBody>
          </p:sp>
          <p:sp>
            <p:nvSpPr>
              <p:cNvPr id="47279" name="Rectangle 533"/>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51</a:t>
                </a:r>
              </a:p>
            </p:txBody>
          </p:sp>
          <p:sp>
            <p:nvSpPr>
              <p:cNvPr id="47280" name="Rectangle 534"/>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50</a:t>
                </a:r>
              </a:p>
            </p:txBody>
          </p:sp>
          <p:sp>
            <p:nvSpPr>
              <p:cNvPr id="47281" name="Rectangle 535"/>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49</a:t>
                </a:r>
              </a:p>
            </p:txBody>
          </p:sp>
          <p:sp>
            <p:nvSpPr>
              <p:cNvPr id="47282" name="Rectangle 536"/>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48</a:t>
                </a:r>
              </a:p>
            </p:txBody>
          </p:sp>
        </p:grpSp>
        <p:grpSp>
          <p:nvGrpSpPr>
            <p:cNvPr id="47221" name="Group 537"/>
            <p:cNvGrpSpPr/>
            <p:nvPr/>
          </p:nvGrpSpPr>
          <p:grpSpPr bwMode="auto">
            <a:xfrm>
              <a:off x="3379" y="3113"/>
              <a:ext cx="1451" cy="91"/>
              <a:chOff x="1520" y="2704"/>
              <a:chExt cx="1451" cy="91"/>
            </a:xfrm>
          </p:grpSpPr>
          <p:sp>
            <p:nvSpPr>
              <p:cNvPr id="47267" name="Rectangle 538"/>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47</a:t>
                </a:r>
              </a:p>
            </p:txBody>
          </p:sp>
          <p:sp>
            <p:nvSpPr>
              <p:cNvPr id="47268" name="Rectangle 539"/>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46</a:t>
                </a:r>
              </a:p>
            </p:txBody>
          </p:sp>
          <p:sp>
            <p:nvSpPr>
              <p:cNvPr id="47269" name="Rectangle 540"/>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45</a:t>
                </a:r>
              </a:p>
            </p:txBody>
          </p:sp>
          <p:sp>
            <p:nvSpPr>
              <p:cNvPr id="47270" name="Rectangle 541"/>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44</a:t>
                </a:r>
              </a:p>
            </p:txBody>
          </p:sp>
          <p:sp>
            <p:nvSpPr>
              <p:cNvPr id="47271" name="Rectangle 542"/>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43</a:t>
                </a:r>
              </a:p>
            </p:txBody>
          </p:sp>
          <p:sp>
            <p:nvSpPr>
              <p:cNvPr id="47272" name="Rectangle 543"/>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42</a:t>
                </a:r>
              </a:p>
            </p:txBody>
          </p:sp>
          <p:sp>
            <p:nvSpPr>
              <p:cNvPr id="47273" name="Rectangle 544"/>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41</a:t>
                </a:r>
              </a:p>
            </p:txBody>
          </p:sp>
          <p:sp>
            <p:nvSpPr>
              <p:cNvPr id="47274" name="Rectangle 545"/>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40</a:t>
                </a:r>
              </a:p>
            </p:txBody>
          </p:sp>
        </p:grpSp>
        <p:grpSp>
          <p:nvGrpSpPr>
            <p:cNvPr id="47222" name="Group 546"/>
            <p:cNvGrpSpPr/>
            <p:nvPr/>
          </p:nvGrpSpPr>
          <p:grpSpPr bwMode="auto">
            <a:xfrm>
              <a:off x="3379" y="2836"/>
              <a:ext cx="1451" cy="91"/>
              <a:chOff x="1520" y="2704"/>
              <a:chExt cx="1451" cy="91"/>
            </a:xfrm>
          </p:grpSpPr>
          <p:sp>
            <p:nvSpPr>
              <p:cNvPr id="47259" name="Rectangle 547"/>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39</a:t>
                </a:r>
              </a:p>
            </p:txBody>
          </p:sp>
          <p:sp>
            <p:nvSpPr>
              <p:cNvPr id="47260" name="Rectangle 548"/>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38</a:t>
                </a:r>
              </a:p>
            </p:txBody>
          </p:sp>
          <p:sp>
            <p:nvSpPr>
              <p:cNvPr id="47261" name="Rectangle 549"/>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37</a:t>
                </a:r>
              </a:p>
            </p:txBody>
          </p:sp>
          <p:sp>
            <p:nvSpPr>
              <p:cNvPr id="47262" name="Rectangle 550"/>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36</a:t>
                </a:r>
              </a:p>
            </p:txBody>
          </p:sp>
          <p:sp>
            <p:nvSpPr>
              <p:cNvPr id="47263" name="Rectangle 551"/>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35</a:t>
                </a:r>
              </a:p>
            </p:txBody>
          </p:sp>
          <p:sp>
            <p:nvSpPr>
              <p:cNvPr id="47264" name="Rectangle 552"/>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34</a:t>
                </a:r>
              </a:p>
            </p:txBody>
          </p:sp>
          <p:sp>
            <p:nvSpPr>
              <p:cNvPr id="47265" name="Rectangle 553"/>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33</a:t>
                </a:r>
              </a:p>
            </p:txBody>
          </p:sp>
          <p:sp>
            <p:nvSpPr>
              <p:cNvPr id="47266" name="Rectangle 554"/>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32</a:t>
                </a:r>
              </a:p>
            </p:txBody>
          </p:sp>
        </p:grpSp>
        <p:grpSp>
          <p:nvGrpSpPr>
            <p:cNvPr id="47223" name="Group 555"/>
            <p:cNvGrpSpPr/>
            <p:nvPr/>
          </p:nvGrpSpPr>
          <p:grpSpPr bwMode="auto">
            <a:xfrm>
              <a:off x="3379" y="2564"/>
              <a:ext cx="1451" cy="91"/>
              <a:chOff x="1520" y="2704"/>
              <a:chExt cx="1451" cy="91"/>
            </a:xfrm>
          </p:grpSpPr>
          <p:sp>
            <p:nvSpPr>
              <p:cNvPr id="47251" name="Rectangle 556"/>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31</a:t>
                </a:r>
              </a:p>
            </p:txBody>
          </p:sp>
          <p:sp>
            <p:nvSpPr>
              <p:cNvPr id="47252" name="Rectangle 557"/>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30</a:t>
                </a:r>
              </a:p>
            </p:txBody>
          </p:sp>
          <p:sp>
            <p:nvSpPr>
              <p:cNvPr id="47253" name="Rectangle 558"/>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29</a:t>
                </a:r>
              </a:p>
            </p:txBody>
          </p:sp>
          <p:sp>
            <p:nvSpPr>
              <p:cNvPr id="47254" name="Rectangle 559"/>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28</a:t>
                </a:r>
              </a:p>
            </p:txBody>
          </p:sp>
          <p:sp>
            <p:nvSpPr>
              <p:cNvPr id="47255" name="Rectangle 560"/>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27</a:t>
                </a:r>
              </a:p>
            </p:txBody>
          </p:sp>
          <p:sp>
            <p:nvSpPr>
              <p:cNvPr id="47256" name="Rectangle 561"/>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26</a:t>
                </a:r>
              </a:p>
            </p:txBody>
          </p:sp>
          <p:sp>
            <p:nvSpPr>
              <p:cNvPr id="47257" name="Rectangle 562"/>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25</a:t>
                </a:r>
              </a:p>
            </p:txBody>
          </p:sp>
          <p:sp>
            <p:nvSpPr>
              <p:cNvPr id="47258" name="Rectangle 563"/>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24</a:t>
                </a:r>
              </a:p>
            </p:txBody>
          </p:sp>
        </p:grpSp>
        <p:grpSp>
          <p:nvGrpSpPr>
            <p:cNvPr id="47224" name="Group 564"/>
            <p:cNvGrpSpPr/>
            <p:nvPr/>
          </p:nvGrpSpPr>
          <p:grpSpPr bwMode="auto">
            <a:xfrm>
              <a:off x="3379" y="2292"/>
              <a:ext cx="1451" cy="91"/>
              <a:chOff x="1520" y="2704"/>
              <a:chExt cx="1451" cy="91"/>
            </a:xfrm>
          </p:grpSpPr>
          <p:sp>
            <p:nvSpPr>
              <p:cNvPr id="47243" name="Rectangle 565"/>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23</a:t>
                </a:r>
              </a:p>
            </p:txBody>
          </p:sp>
          <p:sp>
            <p:nvSpPr>
              <p:cNvPr id="47244" name="Rectangle 566"/>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22</a:t>
                </a:r>
              </a:p>
            </p:txBody>
          </p:sp>
          <p:sp>
            <p:nvSpPr>
              <p:cNvPr id="47245" name="Rectangle 567"/>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21</a:t>
                </a:r>
              </a:p>
            </p:txBody>
          </p:sp>
          <p:sp>
            <p:nvSpPr>
              <p:cNvPr id="47246" name="Rectangle 568"/>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20</a:t>
                </a:r>
              </a:p>
            </p:txBody>
          </p:sp>
          <p:sp>
            <p:nvSpPr>
              <p:cNvPr id="47247" name="Rectangle 569"/>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19</a:t>
                </a:r>
              </a:p>
            </p:txBody>
          </p:sp>
          <p:sp>
            <p:nvSpPr>
              <p:cNvPr id="47248" name="Rectangle 570"/>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18</a:t>
                </a:r>
              </a:p>
            </p:txBody>
          </p:sp>
          <p:sp>
            <p:nvSpPr>
              <p:cNvPr id="47249" name="Rectangle 571"/>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17</a:t>
                </a:r>
              </a:p>
            </p:txBody>
          </p:sp>
          <p:sp>
            <p:nvSpPr>
              <p:cNvPr id="47250" name="Rectangle 572"/>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16</a:t>
                </a:r>
              </a:p>
            </p:txBody>
          </p:sp>
        </p:grpSp>
        <p:grpSp>
          <p:nvGrpSpPr>
            <p:cNvPr id="47225" name="Group 573"/>
            <p:cNvGrpSpPr/>
            <p:nvPr/>
          </p:nvGrpSpPr>
          <p:grpSpPr bwMode="auto">
            <a:xfrm>
              <a:off x="3379" y="2019"/>
              <a:ext cx="1451" cy="91"/>
              <a:chOff x="1520" y="2704"/>
              <a:chExt cx="1451" cy="91"/>
            </a:xfrm>
          </p:grpSpPr>
          <p:sp>
            <p:nvSpPr>
              <p:cNvPr id="47235" name="Rectangle 574"/>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47236" name="Rectangle 575"/>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47237" name="Rectangle 576"/>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47238" name="Rectangle 577"/>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47239" name="Rectangle 578"/>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47240" name="Rectangle 579"/>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47241" name="Rectangle 580"/>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47242" name="Rectangle 581"/>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47226" name="Group 582"/>
            <p:cNvGrpSpPr/>
            <p:nvPr/>
          </p:nvGrpSpPr>
          <p:grpSpPr bwMode="auto">
            <a:xfrm>
              <a:off x="3379" y="1747"/>
              <a:ext cx="1451" cy="91"/>
              <a:chOff x="1520" y="2704"/>
              <a:chExt cx="1451" cy="91"/>
            </a:xfrm>
          </p:grpSpPr>
          <p:sp>
            <p:nvSpPr>
              <p:cNvPr id="47227" name="Rectangle 583"/>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47228" name="Rectangle 584"/>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47229" name="Rectangle 585"/>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47230" name="Rectangle 586"/>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47231" name="Rectangle 587"/>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47232" name="Rectangle 588"/>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47233" name="Rectangle 589"/>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47234" name="Rectangle 590"/>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sp>
        <p:nvSpPr>
          <p:cNvPr id="102991" name="Rectangle 591"/>
          <p:cNvSpPr>
            <a:spLocks noChangeArrowheads="1"/>
          </p:cNvSpPr>
          <p:nvPr/>
        </p:nvSpPr>
        <p:spPr bwMode="auto">
          <a:xfrm>
            <a:off x="2647951" y="3660776"/>
            <a:ext cx="1584325" cy="2889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47115" name="AutoShape 592"/>
          <p:cNvCxnSpPr>
            <a:cxnSpLocks noChangeShapeType="1"/>
            <a:stCxn id="47217" idx="1"/>
            <a:endCxn id="102815" idx="2"/>
          </p:cNvCxnSpPr>
          <p:nvPr/>
        </p:nvCxnSpPr>
        <p:spPr bwMode="auto">
          <a:xfrm rot="10800000">
            <a:off x="4808538" y="2220914"/>
            <a:ext cx="2087562" cy="329882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16" name="AutoShape 593"/>
          <p:cNvCxnSpPr>
            <a:cxnSpLocks noChangeShapeType="1"/>
            <a:stCxn id="47216" idx="1"/>
            <a:endCxn id="102816" idx="2"/>
          </p:cNvCxnSpPr>
          <p:nvPr/>
        </p:nvCxnSpPr>
        <p:spPr bwMode="auto">
          <a:xfrm rot="10800000">
            <a:off x="5097464" y="2220913"/>
            <a:ext cx="1798637" cy="28829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17" name="AutoShape 594"/>
          <p:cNvCxnSpPr>
            <a:cxnSpLocks noChangeShapeType="1"/>
            <a:stCxn id="47215" idx="1"/>
            <a:endCxn id="102817" idx="2"/>
          </p:cNvCxnSpPr>
          <p:nvPr/>
        </p:nvCxnSpPr>
        <p:spPr bwMode="auto">
          <a:xfrm rot="10800000">
            <a:off x="5384800" y="2220914"/>
            <a:ext cx="1511300" cy="24669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18" name="AutoShape 595"/>
          <p:cNvCxnSpPr>
            <a:cxnSpLocks noChangeShapeType="1"/>
            <a:stCxn id="47214" idx="1"/>
            <a:endCxn id="102818" idx="2"/>
          </p:cNvCxnSpPr>
          <p:nvPr/>
        </p:nvCxnSpPr>
        <p:spPr bwMode="auto">
          <a:xfrm rot="10800000">
            <a:off x="5672138" y="2220913"/>
            <a:ext cx="1223962" cy="20320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19" name="AutoShape 596"/>
          <p:cNvCxnSpPr>
            <a:cxnSpLocks noChangeShapeType="1"/>
            <a:stCxn id="47213" idx="1"/>
            <a:endCxn id="102819" idx="2"/>
          </p:cNvCxnSpPr>
          <p:nvPr/>
        </p:nvCxnSpPr>
        <p:spPr bwMode="auto">
          <a:xfrm rot="10800000">
            <a:off x="5961064" y="2220913"/>
            <a:ext cx="935037" cy="1585912"/>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20" name="AutoShape 597"/>
          <p:cNvCxnSpPr>
            <a:cxnSpLocks noChangeShapeType="1"/>
            <a:stCxn id="47212" idx="1"/>
            <a:endCxn id="102820" idx="2"/>
          </p:cNvCxnSpPr>
          <p:nvPr/>
        </p:nvCxnSpPr>
        <p:spPr bwMode="auto">
          <a:xfrm rot="10800000">
            <a:off x="6248400" y="2220914"/>
            <a:ext cx="647700" cy="1152525"/>
          </a:xfrm>
          <a:prstGeom prst="bentConnector2">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47121" name="AutoShape 598"/>
          <p:cNvCxnSpPr>
            <a:cxnSpLocks noChangeShapeType="1"/>
            <a:stCxn id="47211" idx="1"/>
            <a:endCxn id="102821" idx="2"/>
          </p:cNvCxnSpPr>
          <p:nvPr/>
        </p:nvCxnSpPr>
        <p:spPr bwMode="auto">
          <a:xfrm rot="10800000">
            <a:off x="6535738" y="2220913"/>
            <a:ext cx="360362" cy="7366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7122" name="AutoShape 599"/>
          <p:cNvCxnSpPr>
            <a:cxnSpLocks noChangeShapeType="1"/>
            <a:stCxn id="47210" idx="1"/>
            <a:endCxn id="102822" idx="2"/>
          </p:cNvCxnSpPr>
          <p:nvPr/>
        </p:nvCxnSpPr>
        <p:spPr bwMode="auto">
          <a:xfrm rot="10800000">
            <a:off x="6824663" y="2220914"/>
            <a:ext cx="74612" cy="287337"/>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03000" name="AutoShape 600"/>
          <p:cNvSpPr>
            <a:spLocks noChangeArrowheads="1"/>
          </p:cNvSpPr>
          <p:nvPr/>
        </p:nvSpPr>
        <p:spPr bwMode="auto">
          <a:xfrm>
            <a:off x="2216150" y="5748338"/>
            <a:ext cx="4897438" cy="576262"/>
          </a:xfrm>
          <a:prstGeom prst="foldedCorner">
            <a:avLst>
              <a:gd name="adj" fmla="val 9296"/>
            </a:avLst>
          </a:prstGeom>
          <a:solidFill>
            <a:srgbClr val="DDDDDD"/>
          </a:solidFill>
          <a:ln w="19050">
            <a:noFill/>
            <a:round/>
          </a:ln>
          <a:effectLst>
            <a:outerShdw dist="35921" dir="2700000" algn="ctr" rotWithShape="0">
              <a:schemeClr val="bg2"/>
            </a:outerShdw>
          </a:effectLst>
        </p:spPr>
        <p:txBody>
          <a:bodyPr wrap="none" anchor="ctr"/>
          <a:lstStyle/>
          <a:p>
            <a:pPr>
              <a:defRPr/>
            </a:pPr>
            <a:endParaRPr lang="zh-CN" altLang="zh-CN" sz="1400">
              <a:latin typeface="Arial" panose="020B0604020202020204" pitchFamily="34" charset="0"/>
            </a:endParaRPr>
          </a:p>
        </p:txBody>
      </p:sp>
      <p:sp>
        <p:nvSpPr>
          <p:cNvPr id="103003" name="Rectangle 603"/>
          <p:cNvSpPr>
            <a:spLocks noChangeArrowheads="1"/>
          </p:cNvSpPr>
          <p:nvPr/>
        </p:nvSpPr>
        <p:spPr bwMode="auto">
          <a:xfrm>
            <a:off x="2216151" y="5783263"/>
            <a:ext cx="4968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If ((</a:t>
            </a:r>
            <a:r>
              <a:rPr lang="en-US" altLang="zh-CN" sz="1400" dirty="0" err="1"/>
              <a:t>OSRdyTbl</a:t>
            </a:r>
            <a:r>
              <a:rPr lang="en-US" altLang="zh-CN" sz="1400" dirty="0"/>
              <a:t>[</a:t>
            </a:r>
            <a:r>
              <a:rPr lang="en-US" altLang="zh-CN" sz="1400" dirty="0" err="1"/>
              <a:t>Prio</a:t>
            </a:r>
            <a:r>
              <a:rPr lang="en-US" altLang="zh-CN" sz="1400" dirty="0"/>
              <a:t> &gt;&gt; 3] &amp;= ~</a:t>
            </a:r>
            <a:r>
              <a:rPr lang="en-US" altLang="zh-CN" sz="1400" dirty="0" err="1"/>
              <a:t>OSMapTbl</a:t>
            </a:r>
            <a:r>
              <a:rPr lang="en-US" altLang="zh-CN" sz="1400" dirty="0"/>
              <a:t>[</a:t>
            </a:r>
            <a:r>
              <a:rPr lang="en-US" altLang="zh-CN" sz="1400" dirty="0" err="1"/>
              <a:t>Prio</a:t>
            </a:r>
            <a:r>
              <a:rPr lang="en-US" altLang="zh-CN" sz="1400" dirty="0"/>
              <a:t> &amp; 0x07]) == 0)</a:t>
            </a:r>
          </a:p>
          <a:p>
            <a:pPr eaLnBrk="1" hangingPunct="1"/>
            <a:r>
              <a:rPr lang="en-US" altLang="zh-CN" sz="1400" dirty="0"/>
              <a:t>    </a:t>
            </a:r>
            <a:r>
              <a:rPr lang="en-US" altLang="zh-CN" sz="1400" dirty="0" err="1"/>
              <a:t>OSRdyGrp</a:t>
            </a:r>
            <a:r>
              <a:rPr lang="en-US" altLang="zh-CN" sz="1400" dirty="0"/>
              <a:t> &amp;= ~</a:t>
            </a:r>
            <a:r>
              <a:rPr lang="en-US" altLang="zh-CN" sz="1400" dirty="0" err="1"/>
              <a:t>OSMapTbl</a:t>
            </a:r>
            <a:r>
              <a:rPr lang="en-US" altLang="zh-CN" sz="1400" dirty="0"/>
              <a:t>[</a:t>
            </a:r>
            <a:r>
              <a:rPr lang="en-US" altLang="zh-CN" sz="1400" dirty="0" err="1"/>
              <a:t>Prio</a:t>
            </a:r>
            <a:r>
              <a:rPr lang="en-US" altLang="zh-CN" sz="1400" dirty="0"/>
              <a:t>&gt;&gt;3];</a:t>
            </a:r>
          </a:p>
        </p:txBody>
      </p:sp>
      <p:cxnSp>
        <p:nvCxnSpPr>
          <p:cNvPr id="103004" name="AutoShape 604"/>
          <p:cNvCxnSpPr>
            <a:cxnSpLocks noChangeShapeType="1"/>
            <a:stCxn id="102727" idx="1"/>
            <a:endCxn id="102812" idx="1"/>
          </p:cNvCxnSpPr>
          <p:nvPr/>
        </p:nvCxnSpPr>
        <p:spPr bwMode="auto">
          <a:xfrm rot="5400000">
            <a:off x="2398713" y="2689225"/>
            <a:ext cx="1643062" cy="1163638"/>
          </a:xfrm>
          <a:prstGeom prst="bentConnector4">
            <a:avLst>
              <a:gd name="adj1" fmla="val 20579"/>
              <a:gd name="adj2" fmla="val 11882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03005" name="AutoShape 605"/>
          <p:cNvCxnSpPr>
            <a:cxnSpLocks noChangeShapeType="1"/>
            <a:stCxn id="102728" idx="1"/>
            <a:endCxn id="102991" idx="1"/>
          </p:cNvCxnSpPr>
          <p:nvPr/>
        </p:nvCxnSpPr>
        <p:spPr bwMode="auto">
          <a:xfrm rot="5400000">
            <a:off x="2325688" y="2762251"/>
            <a:ext cx="1355725" cy="730250"/>
          </a:xfrm>
          <a:prstGeom prst="bentConnector4">
            <a:avLst>
              <a:gd name="adj1" fmla="val 12176"/>
              <a:gd name="adj2" fmla="val 130000"/>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47106" name="Group 606"/>
          <p:cNvGrpSpPr/>
          <p:nvPr/>
        </p:nvGrpSpPr>
        <p:grpSpPr bwMode="auto">
          <a:xfrm>
            <a:off x="2360613" y="3662364"/>
            <a:ext cx="2303462" cy="287337"/>
            <a:chOff x="1973" y="1434"/>
            <a:chExt cx="1451" cy="181"/>
          </a:xfrm>
        </p:grpSpPr>
        <p:sp>
          <p:nvSpPr>
            <p:cNvPr id="103007" name="Rectangle 60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08" name="Rectangle 60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09" name="Rectangle 60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0" name="Rectangle 61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1" name="Rectangle 61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2" name="Rectangle 61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13" name="Rectangle 61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4" name="Rectangle 61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2" name="Group 615"/>
          <p:cNvGrpSpPr/>
          <p:nvPr/>
        </p:nvGrpSpPr>
        <p:grpSpPr bwMode="auto">
          <a:xfrm>
            <a:off x="2360613" y="3949700"/>
            <a:ext cx="2303462" cy="287338"/>
            <a:chOff x="1973" y="1434"/>
            <a:chExt cx="1451" cy="181"/>
          </a:xfrm>
        </p:grpSpPr>
        <p:sp>
          <p:nvSpPr>
            <p:cNvPr id="103016" name="Rectangle 616"/>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7" name="Rectangle 617"/>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8" name="Rectangle 618"/>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19" name="Rectangle 619"/>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20" name="Rectangle 620"/>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21" name="Rectangle 621"/>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22" name="Rectangle 622"/>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103023" name="Rectangle 623"/>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sp>
        <p:nvSpPr>
          <p:cNvPr id="103024" name="Rectangle 624"/>
          <p:cNvSpPr>
            <a:spLocks noChangeArrowheads="1"/>
          </p:cNvSpPr>
          <p:nvPr/>
        </p:nvSpPr>
        <p:spPr bwMode="auto">
          <a:xfrm>
            <a:off x="6896101" y="3157538"/>
            <a:ext cx="2881313" cy="431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103025" name="AutoShape 625"/>
          <p:cNvCxnSpPr>
            <a:cxnSpLocks noChangeShapeType="1"/>
            <a:stCxn id="102728" idx="1"/>
            <a:endCxn id="103024" idx="1"/>
          </p:cNvCxnSpPr>
          <p:nvPr/>
        </p:nvCxnSpPr>
        <p:spPr bwMode="auto">
          <a:xfrm rot="16200000" flipH="1">
            <a:off x="4665663" y="1152526"/>
            <a:ext cx="923925" cy="35179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03026" name="Text Box 626"/>
          <p:cNvSpPr txBox="1">
            <a:spLocks noChangeArrowheads="1"/>
          </p:cNvSpPr>
          <p:nvPr/>
        </p:nvSpPr>
        <p:spPr bwMode="auto">
          <a:xfrm>
            <a:off x="1855789" y="4237038"/>
            <a:ext cx="4333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latin typeface="Arial Black" panose="020B0A04020102020204" pitchFamily="34" charset="0"/>
              </a:rPr>
              <a:t>&amp;</a:t>
            </a:r>
          </a:p>
        </p:txBody>
      </p:sp>
      <p:grpSp>
        <p:nvGrpSpPr>
          <p:cNvPr id="47108" name="Group 627"/>
          <p:cNvGrpSpPr/>
          <p:nvPr/>
        </p:nvGrpSpPr>
        <p:grpSpPr bwMode="auto">
          <a:xfrm>
            <a:off x="7327901" y="3228975"/>
            <a:ext cx="2303463" cy="287338"/>
            <a:chOff x="1973" y="1434"/>
            <a:chExt cx="1451" cy="181"/>
          </a:xfrm>
        </p:grpSpPr>
        <p:sp>
          <p:nvSpPr>
            <p:cNvPr id="103028" name="Rectangle 628"/>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29" name="Rectangle 629"/>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0" name="Rectangle 630"/>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1" name="Rectangle 631"/>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2" name="Rectangle 632"/>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03033" name="Rectangle 633"/>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4" name="Rectangle 634"/>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5" name="Rectangle 635"/>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7109" name="Group 636"/>
          <p:cNvGrpSpPr/>
          <p:nvPr/>
        </p:nvGrpSpPr>
        <p:grpSpPr bwMode="auto">
          <a:xfrm>
            <a:off x="2360613" y="4813300"/>
            <a:ext cx="2303462" cy="287338"/>
            <a:chOff x="1973" y="1434"/>
            <a:chExt cx="1451" cy="181"/>
          </a:xfrm>
        </p:grpSpPr>
        <p:sp>
          <p:nvSpPr>
            <p:cNvPr id="103037" name="Rectangle 63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8" name="Rectangle 63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39" name="Rectangle 63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40" name="Rectangle 64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41" name="Rectangle 64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0</a:t>
              </a:r>
            </a:p>
          </p:txBody>
        </p:sp>
        <p:sp>
          <p:nvSpPr>
            <p:cNvPr id="103042" name="Rectangle 64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43" name="Rectangle 64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44" name="Rectangle 64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03045" name="Line 645"/>
          <p:cNvSpPr>
            <a:spLocks noChangeShapeType="1"/>
          </p:cNvSpPr>
          <p:nvPr/>
        </p:nvSpPr>
        <p:spPr bwMode="auto">
          <a:xfrm>
            <a:off x="1855788" y="4668838"/>
            <a:ext cx="3097212" cy="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046" name="Text Box 646"/>
          <p:cNvSpPr txBox="1">
            <a:spLocks noChangeArrowheads="1"/>
          </p:cNvSpPr>
          <p:nvPr/>
        </p:nvSpPr>
        <p:spPr bwMode="auto">
          <a:xfrm>
            <a:off x="1855789" y="4813301"/>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latin typeface="Arial Black" panose="020B0A04020102020204" pitchFamily="34" charset="0"/>
              </a:rPr>
              <a:t>=</a:t>
            </a:r>
          </a:p>
        </p:txBody>
      </p:sp>
      <p:sp>
        <p:nvSpPr>
          <p:cNvPr id="103047" name="Rectangle 647"/>
          <p:cNvSpPr>
            <a:spLocks noChangeArrowheads="1"/>
          </p:cNvSpPr>
          <p:nvPr/>
        </p:nvSpPr>
        <p:spPr bwMode="auto">
          <a:xfrm>
            <a:off x="8513763" y="3265488"/>
            <a:ext cx="215900" cy="215900"/>
          </a:xfrm>
          <a:prstGeom prst="rect">
            <a:avLst/>
          </a:prstGeom>
          <a:gradFill rotWithShape="1">
            <a:gsLst>
              <a:gs pos="0">
                <a:schemeClr val="bg1"/>
              </a:gs>
              <a:gs pos="100000">
                <a:srgbClr val="FFECD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0</a:t>
            </a:r>
          </a:p>
        </p:txBody>
      </p:sp>
      <p:grpSp>
        <p:nvGrpSpPr>
          <p:cNvPr id="3" name="Group 648"/>
          <p:cNvGrpSpPr/>
          <p:nvPr/>
        </p:nvGrpSpPr>
        <p:grpSpPr bwMode="auto">
          <a:xfrm>
            <a:off x="4665663" y="1931989"/>
            <a:ext cx="2303462" cy="287337"/>
            <a:chOff x="1973" y="1434"/>
            <a:chExt cx="1451" cy="181"/>
          </a:xfrm>
        </p:grpSpPr>
        <p:sp>
          <p:nvSpPr>
            <p:cNvPr id="103049" name="Rectangle 649"/>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0" name="Rectangle 650"/>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1" name="Rectangle 651"/>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2" name="Rectangle 652"/>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3" name="Rectangle 653"/>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4" name="Rectangle 654"/>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03055" name="Rectangle 655"/>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56" name="Rectangle 656"/>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03057" name="Text Box 657"/>
          <p:cNvSpPr txBox="1">
            <a:spLocks noChangeArrowheads="1"/>
          </p:cNvSpPr>
          <p:nvPr/>
        </p:nvSpPr>
        <p:spPr bwMode="auto">
          <a:xfrm>
            <a:off x="1855789" y="3949701"/>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latin typeface="Arial Black" panose="020B0A04020102020204" pitchFamily="34" charset="0"/>
              </a:rPr>
              <a:t>&amp;</a:t>
            </a:r>
          </a:p>
        </p:txBody>
      </p:sp>
      <p:sp>
        <p:nvSpPr>
          <p:cNvPr id="103058" name="Line 658"/>
          <p:cNvSpPr>
            <a:spLocks noChangeShapeType="1"/>
          </p:cNvSpPr>
          <p:nvPr/>
        </p:nvSpPr>
        <p:spPr bwMode="auto">
          <a:xfrm>
            <a:off x="1855788" y="4381500"/>
            <a:ext cx="3097212" cy="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059" name="Text Box 659"/>
          <p:cNvSpPr txBox="1">
            <a:spLocks noChangeArrowheads="1"/>
          </p:cNvSpPr>
          <p:nvPr/>
        </p:nvSpPr>
        <p:spPr bwMode="auto">
          <a:xfrm>
            <a:off x="1855789" y="4525963"/>
            <a:ext cx="4333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0000"/>
                </a:solidFill>
                <a:latin typeface="Arial Black" panose="020B0A04020102020204" pitchFamily="34" charset="0"/>
              </a:rPr>
              <a:t>=</a:t>
            </a:r>
          </a:p>
        </p:txBody>
      </p:sp>
      <p:grpSp>
        <p:nvGrpSpPr>
          <p:cNvPr id="47111" name="Group 660"/>
          <p:cNvGrpSpPr/>
          <p:nvPr/>
        </p:nvGrpSpPr>
        <p:grpSpPr bwMode="auto">
          <a:xfrm>
            <a:off x="2360613" y="4524375"/>
            <a:ext cx="2303462" cy="287338"/>
            <a:chOff x="1973" y="1434"/>
            <a:chExt cx="1451" cy="181"/>
          </a:xfrm>
        </p:grpSpPr>
        <p:sp>
          <p:nvSpPr>
            <p:cNvPr id="103061" name="Rectangle 661"/>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2" name="Rectangle 662"/>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3" name="Rectangle 663"/>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4" name="Rectangle 664"/>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5" name="Rectangle 665"/>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6" name="Rectangle 666"/>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0</a:t>
              </a:r>
            </a:p>
          </p:txBody>
        </p:sp>
        <p:sp>
          <p:nvSpPr>
            <p:cNvPr id="103067" name="Rectangle 667"/>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3068" name="Rectangle 668"/>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03069" name="Rectangle 669"/>
          <p:cNvSpPr>
            <a:spLocks noChangeArrowheads="1"/>
          </p:cNvSpPr>
          <p:nvPr/>
        </p:nvSpPr>
        <p:spPr bwMode="auto">
          <a:xfrm>
            <a:off x="6142038" y="1962150"/>
            <a:ext cx="215900" cy="215900"/>
          </a:xfrm>
          <a:prstGeom prst="rect">
            <a:avLst/>
          </a:prstGeom>
          <a:gradFill rotWithShape="1">
            <a:gsLst>
              <a:gs pos="0">
                <a:schemeClr val="bg1"/>
              </a:gs>
              <a:gs pos="100000">
                <a:srgbClr val="FFECD9"/>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0</a:t>
            </a:r>
          </a:p>
        </p:txBody>
      </p:sp>
      <p:sp>
        <p:nvSpPr>
          <p:cNvPr id="103070" name="Oval 670"/>
          <p:cNvSpPr>
            <a:spLocks noChangeArrowheads="1"/>
          </p:cNvSpPr>
          <p:nvPr/>
        </p:nvSpPr>
        <p:spPr bwMode="auto">
          <a:xfrm>
            <a:off x="8480426" y="3157538"/>
            <a:ext cx="288925" cy="57626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071" name="AutoShape 671"/>
          <p:cNvSpPr>
            <a:spLocks noChangeArrowheads="1"/>
          </p:cNvSpPr>
          <p:nvPr/>
        </p:nvSpPr>
        <p:spPr bwMode="auto">
          <a:xfrm>
            <a:off x="7112001" y="2581275"/>
            <a:ext cx="1368425" cy="649288"/>
          </a:xfrm>
          <a:prstGeom prst="wedgeRoundRectCallout">
            <a:avLst>
              <a:gd name="adj1" fmla="val 47218"/>
              <a:gd name="adj2" fmla="val 78116"/>
              <a:gd name="adj3" fmla="val 16667"/>
            </a:avLst>
          </a:prstGeom>
          <a:solidFill>
            <a:srgbClr val="E7FFFF"/>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该优先级任务脱离就绪表</a:t>
            </a:r>
          </a:p>
        </p:txBody>
      </p:sp>
      <p:sp>
        <p:nvSpPr>
          <p:cNvPr id="103072" name="Oval 672"/>
          <p:cNvSpPr>
            <a:spLocks noChangeArrowheads="1"/>
          </p:cNvSpPr>
          <p:nvPr/>
        </p:nvSpPr>
        <p:spPr bwMode="auto">
          <a:xfrm>
            <a:off x="6103939" y="1789113"/>
            <a:ext cx="288925" cy="57626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0" name="燕尾形 35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2402">
                                            <p:txEl>
                                              <p:pRg st="0" end="0"/>
                                            </p:txEl>
                                          </p:spTgt>
                                        </p:tgtEl>
                                        <p:attrNameLst>
                                          <p:attrName>style.visibility</p:attrName>
                                        </p:attrNameLst>
                                      </p:cBhvr>
                                      <p:to>
                                        <p:strVal val="visible"/>
                                      </p:to>
                                    </p:set>
                                    <p:anim calcmode="lin" valueType="num">
                                      <p:cBhvr additive="base">
                                        <p:cTn id="7" dur="500" fill="hold"/>
                                        <p:tgtEl>
                                          <p:spTgt spid="10240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40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03000"/>
                                        </p:tgtEl>
                                        <p:attrNameLst>
                                          <p:attrName>style.visibility</p:attrName>
                                        </p:attrNameLst>
                                      </p:cBhvr>
                                      <p:to>
                                        <p:strVal val="visible"/>
                                      </p:to>
                                    </p:set>
                                    <p:animEffect transition="in" filter="slide(fromTop)">
                                      <p:cBhvr>
                                        <p:cTn id="12" dur="500"/>
                                        <p:tgtEl>
                                          <p:spTgt spid="103000"/>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103003"/>
                                        </p:tgtEl>
                                        <p:attrNameLst>
                                          <p:attrName>style.visibility</p:attrName>
                                        </p:attrNameLst>
                                      </p:cBhvr>
                                      <p:to>
                                        <p:strVal val="visible"/>
                                      </p:to>
                                    </p:set>
                                    <p:animEffect transition="in" filter="slide(fromTop)">
                                      <p:cBhvr>
                                        <p:cTn id="15" dur="500"/>
                                        <p:tgtEl>
                                          <p:spTgt spid="10300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2728"/>
                                        </p:tgtEl>
                                        <p:attrNameLst>
                                          <p:attrName>style.visibility</p:attrName>
                                        </p:attrNameLst>
                                      </p:cBhvr>
                                      <p:to>
                                        <p:strVal val="visible"/>
                                      </p:to>
                                    </p:set>
                                    <p:animEffect transition="in" filter="wipe(up)">
                                      <p:cBhvr>
                                        <p:cTn id="20" dur="500"/>
                                        <p:tgtEl>
                                          <p:spTgt spid="102728"/>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3025"/>
                                        </p:tgtEl>
                                        <p:attrNameLst>
                                          <p:attrName>style.visibility</p:attrName>
                                        </p:attrNameLst>
                                      </p:cBhvr>
                                      <p:to>
                                        <p:strVal val="visible"/>
                                      </p:to>
                                    </p:set>
                                    <p:animEffect transition="in" filter="wipe(left)">
                                      <p:cBhvr>
                                        <p:cTn id="24" dur="500"/>
                                        <p:tgtEl>
                                          <p:spTgt spid="103025"/>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03024"/>
                                        </p:tgtEl>
                                        <p:attrNameLst>
                                          <p:attrName>style.visibility</p:attrName>
                                        </p:attrNameLst>
                                      </p:cBhvr>
                                      <p:to>
                                        <p:strVal val="visible"/>
                                      </p:to>
                                    </p:set>
                                    <p:animEffect transition="in" filter="wipe(left)">
                                      <p:cBhvr>
                                        <p:cTn id="28" dur="500"/>
                                        <p:tgtEl>
                                          <p:spTgt spid="10302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02727"/>
                                        </p:tgtEl>
                                        <p:attrNameLst>
                                          <p:attrName>style.visibility</p:attrName>
                                        </p:attrNameLst>
                                      </p:cBhvr>
                                      <p:to>
                                        <p:strVal val="visible"/>
                                      </p:to>
                                    </p:set>
                                    <p:animEffect transition="in" filter="wipe(up)">
                                      <p:cBhvr>
                                        <p:cTn id="33" dur="500"/>
                                        <p:tgtEl>
                                          <p:spTgt spid="102727"/>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03004"/>
                                        </p:tgtEl>
                                        <p:attrNameLst>
                                          <p:attrName>style.visibility</p:attrName>
                                        </p:attrNameLst>
                                      </p:cBhvr>
                                      <p:to>
                                        <p:strVal val="visible"/>
                                      </p:to>
                                    </p:set>
                                    <p:animEffect transition="in" filter="wipe(up)">
                                      <p:cBhvr>
                                        <p:cTn id="37" dur="500"/>
                                        <p:tgtEl>
                                          <p:spTgt spid="103004"/>
                                        </p:tgtEl>
                                      </p:cBhvr>
                                    </p:animEffect>
                                  </p:childTnLst>
                                </p:cTn>
                              </p:par>
                            </p:childTnLst>
                          </p:cTn>
                        </p:par>
                        <p:par>
                          <p:cTn id="38" fill="hold">
                            <p:stCondLst>
                              <p:cond delay="1000"/>
                            </p:stCondLst>
                            <p:childTnLst>
                              <p:par>
                                <p:cTn id="39" presetID="1" presetClass="entr" presetSubtype="0" fill="hold" grpId="0" nodeType="afterEffect">
                                  <p:stCondLst>
                                    <p:cond delay="0"/>
                                  </p:stCondLst>
                                  <p:childTnLst>
                                    <p:set>
                                      <p:cBhvr>
                                        <p:cTn id="40" dur="1" fill="hold">
                                          <p:stCondLst>
                                            <p:cond delay="0"/>
                                          </p:stCondLst>
                                        </p:cTn>
                                        <p:tgtEl>
                                          <p:spTgt spid="1028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p:cTn id="45" dur="1000" fill="hold"/>
                                        <p:tgtEl>
                                          <p:spTgt spid="2"/>
                                        </p:tgtEl>
                                        <p:attrNameLst>
                                          <p:attrName>ppt_w</p:attrName>
                                        </p:attrNameLst>
                                      </p:cBhvr>
                                      <p:tavLst>
                                        <p:tav tm="0">
                                          <p:val>
                                            <p:fltVal val="0"/>
                                          </p:val>
                                        </p:tav>
                                        <p:tav tm="100000">
                                          <p:val>
                                            <p:strVal val="#ppt_w"/>
                                          </p:val>
                                        </p:tav>
                                      </p:tavLst>
                                    </p:anim>
                                    <p:anim calcmode="lin" valueType="num">
                                      <p:cBhvr>
                                        <p:cTn id="46" dur="1000" fill="hold"/>
                                        <p:tgtEl>
                                          <p:spTgt spid="2"/>
                                        </p:tgtEl>
                                        <p:attrNameLst>
                                          <p:attrName>ppt_h</p:attrName>
                                        </p:attrNameLst>
                                      </p:cBhvr>
                                      <p:tavLst>
                                        <p:tav tm="0">
                                          <p:val>
                                            <p:flt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108"/>
                                        </p:tgtEl>
                                        <p:attrNameLst>
                                          <p:attrName>style.visibility</p:attrName>
                                        </p:attrNameLst>
                                      </p:cBhvr>
                                      <p:to>
                                        <p:strVal val="visible"/>
                                      </p:to>
                                    </p:set>
                                  </p:childTnLst>
                                </p:cTn>
                              </p:par>
                              <p:par>
                                <p:cTn id="51" presetID="43" presetClass="path" presetSubtype="0" accel="50000" decel="50000" fill="hold" nodeType="withEffect">
                                  <p:stCondLst>
                                    <p:cond delay="0"/>
                                  </p:stCondLst>
                                  <p:childTnLst>
                                    <p:animMotion origin="layout" path="M -0.40755 0.15764 L -0.2039 0.15764 C -0.11341 0.15764 -2.70833E-6 0.11342 -2.70833E-6 0.0787 L -2.70833E-6 3.33333E-6 " pathEditMode="relative" rAng="0" ptsTypes="AAAA">
                                      <p:cBhvr>
                                        <p:cTn id="52" dur="2000" spd="-100000" fill="hold"/>
                                        <p:tgtEl>
                                          <p:spTgt spid="47108"/>
                                        </p:tgtEl>
                                        <p:attrNameLst>
                                          <p:attrName>ppt_x</p:attrName>
                                          <p:attrName>ppt_y</p:attrName>
                                        </p:attrNameLst>
                                      </p:cBhvr>
                                      <p:rCtr x="20378" y="-7894"/>
                                    </p:animMotion>
                                  </p:childTnLst>
                                </p:cTn>
                              </p:par>
                            </p:childTnLst>
                          </p:cTn>
                        </p:par>
                        <p:par>
                          <p:cTn id="53" fill="hold">
                            <p:stCondLst>
                              <p:cond delay="0"/>
                            </p:stCondLst>
                            <p:childTnLst>
                              <p:par>
                                <p:cTn id="54" presetID="17" presetClass="entr" presetSubtype="10" fill="hold" grpId="0" nodeType="afterEffect">
                                  <p:stCondLst>
                                    <p:cond delay="0"/>
                                  </p:stCondLst>
                                  <p:childTnLst>
                                    <p:set>
                                      <p:cBhvr>
                                        <p:cTn id="55" dur="1" fill="hold">
                                          <p:stCondLst>
                                            <p:cond delay="0"/>
                                          </p:stCondLst>
                                        </p:cTn>
                                        <p:tgtEl>
                                          <p:spTgt spid="103026"/>
                                        </p:tgtEl>
                                        <p:attrNameLst>
                                          <p:attrName>style.visibility</p:attrName>
                                        </p:attrNameLst>
                                      </p:cBhvr>
                                      <p:to>
                                        <p:strVal val="visible"/>
                                      </p:to>
                                    </p:set>
                                    <p:anim calcmode="lin" valueType="num">
                                      <p:cBhvr>
                                        <p:cTn id="56" dur="500" fill="hold"/>
                                        <p:tgtEl>
                                          <p:spTgt spid="103026"/>
                                        </p:tgtEl>
                                        <p:attrNameLst>
                                          <p:attrName>ppt_w</p:attrName>
                                        </p:attrNameLst>
                                      </p:cBhvr>
                                      <p:tavLst>
                                        <p:tav tm="0">
                                          <p:val>
                                            <p:fltVal val="0"/>
                                          </p:val>
                                        </p:tav>
                                        <p:tav tm="100000">
                                          <p:val>
                                            <p:strVal val="#ppt_w"/>
                                          </p:val>
                                        </p:tav>
                                      </p:tavLst>
                                    </p:anim>
                                    <p:anim calcmode="lin" valueType="num">
                                      <p:cBhvr>
                                        <p:cTn id="57" dur="500" fill="hold"/>
                                        <p:tgtEl>
                                          <p:spTgt spid="103026"/>
                                        </p:tgtEl>
                                        <p:attrNameLst>
                                          <p:attrName>ppt_h</p:attrName>
                                        </p:attrNameLst>
                                      </p:cBhvr>
                                      <p:tavLst>
                                        <p:tav tm="0">
                                          <p:val>
                                            <p:strVal val="#ppt_h"/>
                                          </p:val>
                                        </p:tav>
                                        <p:tav tm="100000">
                                          <p:val>
                                            <p:strVal val="#ppt_h"/>
                                          </p:val>
                                        </p:tav>
                                      </p:tavLst>
                                    </p:anim>
                                  </p:childTnLst>
                                </p:cTn>
                              </p:par>
                            </p:childTnLst>
                          </p:cTn>
                        </p:par>
                        <p:par>
                          <p:cTn id="58" fill="hold">
                            <p:stCondLst>
                              <p:cond delay="500"/>
                            </p:stCondLst>
                            <p:childTnLst>
                              <p:par>
                                <p:cTn id="59" presetID="23" presetClass="entr" presetSubtype="16" fill="hold" grpId="0" nodeType="afterEffect">
                                  <p:stCondLst>
                                    <p:cond delay="0"/>
                                  </p:stCondLst>
                                  <p:childTnLst>
                                    <p:set>
                                      <p:cBhvr>
                                        <p:cTn id="60" dur="1" fill="hold">
                                          <p:stCondLst>
                                            <p:cond delay="0"/>
                                          </p:stCondLst>
                                        </p:cTn>
                                        <p:tgtEl>
                                          <p:spTgt spid="103045"/>
                                        </p:tgtEl>
                                        <p:attrNameLst>
                                          <p:attrName>style.visibility</p:attrName>
                                        </p:attrNameLst>
                                      </p:cBhvr>
                                      <p:to>
                                        <p:strVal val="visible"/>
                                      </p:to>
                                    </p:set>
                                    <p:anim calcmode="lin" valueType="num">
                                      <p:cBhvr>
                                        <p:cTn id="61" dur="500" fill="hold"/>
                                        <p:tgtEl>
                                          <p:spTgt spid="103045"/>
                                        </p:tgtEl>
                                        <p:attrNameLst>
                                          <p:attrName>ppt_w</p:attrName>
                                        </p:attrNameLst>
                                      </p:cBhvr>
                                      <p:tavLst>
                                        <p:tav tm="0">
                                          <p:val>
                                            <p:fltVal val="0"/>
                                          </p:val>
                                        </p:tav>
                                        <p:tav tm="100000">
                                          <p:val>
                                            <p:strVal val="#ppt_w"/>
                                          </p:val>
                                        </p:tav>
                                      </p:tavLst>
                                    </p:anim>
                                    <p:anim calcmode="lin" valueType="num">
                                      <p:cBhvr>
                                        <p:cTn id="62" dur="500" fill="hold"/>
                                        <p:tgtEl>
                                          <p:spTgt spid="103045"/>
                                        </p:tgtEl>
                                        <p:attrNameLst>
                                          <p:attrName>ppt_h</p:attrName>
                                        </p:attrNameLst>
                                      </p:cBhvr>
                                      <p:tavLst>
                                        <p:tav tm="0">
                                          <p:val>
                                            <p:fltVal val="0"/>
                                          </p:val>
                                        </p:tav>
                                        <p:tav tm="100000">
                                          <p:val>
                                            <p:strVal val="#ppt_h"/>
                                          </p:val>
                                        </p:tav>
                                      </p:tavLst>
                                    </p:anim>
                                  </p:childTnLst>
                                </p:cTn>
                              </p:par>
                            </p:childTnLst>
                          </p:cTn>
                        </p:par>
                        <p:par>
                          <p:cTn id="63" fill="hold">
                            <p:stCondLst>
                              <p:cond delay="1000"/>
                            </p:stCondLst>
                            <p:childTnLst>
                              <p:par>
                                <p:cTn id="64" presetID="47" presetClass="entr" presetSubtype="0" fill="hold" grpId="0" nodeType="afterEffect">
                                  <p:stCondLst>
                                    <p:cond delay="0"/>
                                  </p:stCondLst>
                                  <p:childTnLst>
                                    <p:set>
                                      <p:cBhvr>
                                        <p:cTn id="65" dur="1" fill="hold">
                                          <p:stCondLst>
                                            <p:cond delay="0"/>
                                          </p:stCondLst>
                                        </p:cTn>
                                        <p:tgtEl>
                                          <p:spTgt spid="103046"/>
                                        </p:tgtEl>
                                        <p:attrNameLst>
                                          <p:attrName>style.visibility</p:attrName>
                                        </p:attrNameLst>
                                      </p:cBhvr>
                                      <p:to>
                                        <p:strVal val="visible"/>
                                      </p:to>
                                    </p:set>
                                    <p:animEffect transition="in" filter="fade">
                                      <p:cBhvr>
                                        <p:cTn id="66" dur="1000"/>
                                        <p:tgtEl>
                                          <p:spTgt spid="103046"/>
                                        </p:tgtEl>
                                      </p:cBhvr>
                                    </p:animEffect>
                                    <p:anim calcmode="lin" valueType="num">
                                      <p:cBhvr>
                                        <p:cTn id="67" dur="1000" fill="hold"/>
                                        <p:tgtEl>
                                          <p:spTgt spid="103046"/>
                                        </p:tgtEl>
                                        <p:attrNameLst>
                                          <p:attrName>ppt_x</p:attrName>
                                        </p:attrNameLst>
                                      </p:cBhvr>
                                      <p:tavLst>
                                        <p:tav tm="0">
                                          <p:val>
                                            <p:strVal val="#ppt_x"/>
                                          </p:val>
                                        </p:tav>
                                        <p:tav tm="100000">
                                          <p:val>
                                            <p:strVal val="#ppt_x"/>
                                          </p:val>
                                        </p:tav>
                                      </p:tavLst>
                                    </p:anim>
                                    <p:anim calcmode="lin" valueType="num">
                                      <p:cBhvr>
                                        <p:cTn id="68" dur="1000" fill="hold"/>
                                        <p:tgtEl>
                                          <p:spTgt spid="103046"/>
                                        </p:tgtEl>
                                        <p:attrNameLst>
                                          <p:attrName>ppt_y</p:attrName>
                                        </p:attrNameLst>
                                      </p:cBhvr>
                                      <p:tavLst>
                                        <p:tav tm="0">
                                          <p:val>
                                            <p:strVal val="#ppt_y-.1"/>
                                          </p:val>
                                        </p:tav>
                                        <p:tav tm="100000">
                                          <p:val>
                                            <p:strVal val="#ppt_y"/>
                                          </p:val>
                                        </p:tav>
                                      </p:tavLst>
                                    </p:anim>
                                  </p:childTnLst>
                                </p:cTn>
                              </p:par>
                            </p:childTnLst>
                          </p:cTn>
                        </p:par>
                        <p:par>
                          <p:cTn id="69" fill="hold">
                            <p:stCondLst>
                              <p:cond delay="2000"/>
                            </p:stCondLst>
                            <p:childTnLst>
                              <p:par>
                                <p:cTn id="70" presetID="12" presetClass="entr" presetSubtype="1" fill="hold" nodeType="afterEffect">
                                  <p:stCondLst>
                                    <p:cond delay="0"/>
                                  </p:stCondLst>
                                  <p:childTnLst>
                                    <p:set>
                                      <p:cBhvr>
                                        <p:cTn id="71" dur="1" fill="hold">
                                          <p:stCondLst>
                                            <p:cond delay="0"/>
                                          </p:stCondLst>
                                        </p:cTn>
                                        <p:tgtEl>
                                          <p:spTgt spid="47109"/>
                                        </p:tgtEl>
                                        <p:attrNameLst>
                                          <p:attrName>style.visibility</p:attrName>
                                        </p:attrNameLst>
                                      </p:cBhvr>
                                      <p:to>
                                        <p:strVal val="visible"/>
                                      </p:to>
                                    </p:set>
                                    <p:animEffect transition="in" filter="slide(fromTop)">
                                      <p:cBhvr>
                                        <p:cTn id="72" dur="500"/>
                                        <p:tgtEl>
                                          <p:spTgt spid="47109"/>
                                        </p:tgtEl>
                                      </p:cBhvr>
                                    </p:animEffect>
                                  </p:childTnLst>
                                </p:cTn>
                              </p:par>
                            </p:childTnLst>
                          </p:cTn>
                        </p:par>
                      </p:childTnLst>
                    </p:cTn>
                  </p:par>
                  <p:par>
                    <p:cTn id="73" fill="hold">
                      <p:stCondLst>
                        <p:cond delay="indefinite"/>
                      </p:stCondLst>
                      <p:childTnLst>
                        <p:par>
                          <p:cTn id="74" fill="hold">
                            <p:stCondLst>
                              <p:cond delay="0"/>
                            </p:stCondLst>
                            <p:childTnLst>
                              <p:par>
                                <p:cTn id="75" presetID="43" presetClass="path" presetSubtype="0" accel="50000" decel="50000" fill="hold" nodeType="clickEffect">
                                  <p:stCondLst>
                                    <p:cond delay="0"/>
                                  </p:stCondLst>
                                  <p:childTnLst>
                                    <p:animMotion origin="layout" path="M -8.33333E-7 4.81481E-6 L 0.20378 4.81481E-6 C 0.29531 4.81481E-6 0.40768 -0.06366 0.40768 -0.11551 L 0.40768 -0.23079 " pathEditMode="relative" rAng="0" ptsTypes="AAAA">
                                      <p:cBhvr>
                                        <p:cTn id="76" dur="2000" fill="hold"/>
                                        <p:tgtEl>
                                          <p:spTgt spid="47109"/>
                                        </p:tgtEl>
                                        <p:attrNameLst>
                                          <p:attrName>ppt_x</p:attrName>
                                          <p:attrName>ppt_y</p:attrName>
                                        </p:attrNameLst>
                                      </p:cBhvr>
                                      <p:rCtr x="20378" y="-11551"/>
                                    </p:animMotion>
                                  </p:childTnLst>
                                </p:cTn>
                              </p:par>
                            </p:childTnLst>
                          </p:cTn>
                        </p:par>
                        <p:par>
                          <p:cTn id="77" fill="hold">
                            <p:stCondLst>
                              <p:cond delay="2000"/>
                            </p:stCondLst>
                            <p:childTnLst>
                              <p:par>
                                <p:cTn id="78" presetID="1" presetClass="entr" presetSubtype="0" fill="hold" grpId="0" nodeType="afterEffect">
                                  <p:stCondLst>
                                    <p:cond delay="0"/>
                                  </p:stCondLst>
                                  <p:childTnLst>
                                    <p:set>
                                      <p:cBhvr>
                                        <p:cTn id="79" dur="1" fill="hold">
                                          <p:stCondLst>
                                            <p:cond delay="0"/>
                                          </p:stCondLst>
                                        </p:cTn>
                                        <p:tgtEl>
                                          <p:spTgt spid="103047"/>
                                        </p:tgtEl>
                                        <p:attrNameLst>
                                          <p:attrName>style.visibility</p:attrName>
                                        </p:attrNameLst>
                                      </p:cBhvr>
                                      <p:to>
                                        <p:strVal val="visible"/>
                                      </p:to>
                                    </p:set>
                                  </p:childTnLst>
                                </p:cTn>
                              </p:par>
                            </p:childTnLst>
                          </p:cTn>
                        </p:par>
                        <p:par>
                          <p:cTn id="80" fill="hold">
                            <p:stCondLst>
                              <p:cond delay="2000"/>
                            </p:stCondLst>
                            <p:childTnLst>
                              <p:par>
                                <p:cTn id="81" presetID="10" presetClass="exit" presetSubtype="0" fill="hold" nodeType="afterEffect">
                                  <p:stCondLst>
                                    <p:cond delay="0"/>
                                  </p:stCondLst>
                                  <p:childTnLst>
                                    <p:animEffect transition="out" filter="fade">
                                      <p:cBhvr>
                                        <p:cTn id="82" dur="500"/>
                                        <p:tgtEl>
                                          <p:spTgt spid="47109"/>
                                        </p:tgtEl>
                                      </p:cBhvr>
                                    </p:animEffect>
                                    <p:set>
                                      <p:cBhvr>
                                        <p:cTn id="83" dur="1" fill="hold">
                                          <p:stCondLst>
                                            <p:cond delay="499"/>
                                          </p:stCondLst>
                                        </p:cTn>
                                        <p:tgtEl>
                                          <p:spTgt spid="47109"/>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103004"/>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102728"/>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102812"/>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103025"/>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103024"/>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103026"/>
                                        </p:tgtEl>
                                        <p:attrNameLst>
                                          <p:attrName>style.visibility</p:attrName>
                                        </p:attrNameLst>
                                      </p:cBhvr>
                                      <p:to>
                                        <p:strVal val="hidden"/>
                                      </p:to>
                                    </p:set>
                                  </p:childTnLst>
                                </p:cTn>
                              </p:par>
                              <p:par>
                                <p:cTn id="96" presetID="1" presetClass="exit" presetSubtype="0" fill="hold" grpId="1" nodeType="withEffect">
                                  <p:stCondLst>
                                    <p:cond delay="0"/>
                                  </p:stCondLst>
                                  <p:childTnLst>
                                    <p:set>
                                      <p:cBhvr>
                                        <p:cTn id="97" dur="1" fill="hold">
                                          <p:stCondLst>
                                            <p:cond delay="0"/>
                                          </p:stCondLst>
                                        </p:cTn>
                                        <p:tgtEl>
                                          <p:spTgt spid="103045"/>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2"/>
                                        </p:tgtEl>
                                        <p:attrNameLst>
                                          <p:attrName>style.visibility</p:attrName>
                                        </p:attrNameLst>
                                      </p:cBhvr>
                                      <p:to>
                                        <p:strVal val="hidden"/>
                                      </p:to>
                                    </p:set>
                                  </p:childTnLst>
                                </p:cTn>
                              </p:par>
                              <p:par>
                                <p:cTn id="100" presetID="1" presetClass="exit" presetSubtype="0" fill="hold" nodeType="withEffect">
                                  <p:stCondLst>
                                    <p:cond delay="0"/>
                                  </p:stCondLst>
                                  <p:childTnLst>
                                    <p:set>
                                      <p:cBhvr>
                                        <p:cTn id="101" dur="1" fill="hold">
                                          <p:stCondLst>
                                            <p:cond delay="0"/>
                                          </p:stCondLst>
                                        </p:cTn>
                                        <p:tgtEl>
                                          <p:spTgt spid="47108"/>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103046"/>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102727"/>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1" fill="hold" grpId="2" nodeType="clickEffect">
                                  <p:stCondLst>
                                    <p:cond delay="0"/>
                                  </p:stCondLst>
                                  <p:childTnLst>
                                    <p:set>
                                      <p:cBhvr>
                                        <p:cTn id="109" dur="1" fill="hold">
                                          <p:stCondLst>
                                            <p:cond delay="0"/>
                                          </p:stCondLst>
                                        </p:cTn>
                                        <p:tgtEl>
                                          <p:spTgt spid="102728"/>
                                        </p:tgtEl>
                                        <p:attrNameLst>
                                          <p:attrName>style.visibility</p:attrName>
                                        </p:attrNameLst>
                                      </p:cBhvr>
                                      <p:to>
                                        <p:strVal val="visible"/>
                                      </p:to>
                                    </p:set>
                                    <p:animEffect transition="in" filter="wipe(up)">
                                      <p:cBhvr>
                                        <p:cTn id="110" dur="500"/>
                                        <p:tgtEl>
                                          <p:spTgt spid="102728"/>
                                        </p:tgtEl>
                                      </p:cBhvr>
                                    </p:animEffect>
                                  </p:childTnLst>
                                </p:cTn>
                              </p:par>
                            </p:childTnLst>
                          </p:cTn>
                        </p:par>
                        <p:par>
                          <p:cTn id="111" fill="hold">
                            <p:stCondLst>
                              <p:cond delay="500"/>
                            </p:stCondLst>
                            <p:childTnLst>
                              <p:par>
                                <p:cTn id="112" presetID="22" presetClass="entr" presetSubtype="1" fill="hold" nodeType="afterEffect">
                                  <p:stCondLst>
                                    <p:cond delay="0"/>
                                  </p:stCondLst>
                                  <p:childTnLst>
                                    <p:set>
                                      <p:cBhvr>
                                        <p:cTn id="113" dur="1" fill="hold">
                                          <p:stCondLst>
                                            <p:cond delay="0"/>
                                          </p:stCondLst>
                                        </p:cTn>
                                        <p:tgtEl>
                                          <p:spTgt spid="103005"/>
                                        </p:tgtEl>
                                        <p:attrNameLst>
                                          <p:attrName>style.visibility</p:attrName>
                                        </p:attrNameLst>
                                      </p:cBhvr>
                                      <p:to>
                                        <p:strVal val="visible"/>
                                      </p:to>
                                    </p:set>
                                    <p:animEffect transition="in" filter="wipe(up)">
                                      <p:cBhvr>
                                        <p:cTn id="114" dur="500"/>
                                        <p:tgtEl>
                                          <p:spTgt spid="103005"/>
                                        </p:tgtEl>
                                      </p:cBhvr>
                                    </p:animEffect>
                                  </p:childTnLst>
                                </p:cTn>
                              </p:par>
                            </p:childTnLst>
                          </p:cTn>
                        </p:par>
                        <p:par>
                          <p:cTn id="115" fill="hold">
                            <p:stCondLst>
                              <p:cond delay="1000"/>
                            </p:stCondLst>
                            <p:childTnLst>
                              <p:par>
                                <p:cTn id="116" presetID="1" presetClass="entr" presetSubtype="0" fill="hold" grpId="0" nodeType="afterEffect">
                                  <p:stCondLst>
                                    <p:cond delay="0"/>
                                  </p:stCondLst>
                                  <p:childTnLst>
                                    <p:set>
                                      <p:cBhvr>
                                        <p:cTn id="117" dur="1" fill="hold">
                                          <p:stCondLst>
                                            <p:cond delay="0"/>
                                          </p:stCondLst>
                                        </p:cTn>
                                        <p:tgtEl>
                                          <p:spTgt spid="102991"/>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23" presetClass="entr" presetSubtype="16" fill="hold" nodeType="clickEffect">
                                  <p:stCondLst>
                                    <p:cond delay="0"/>
                                  </p:stCondLst>
                                  <p:childTnLst>
                                    <p:set>
                                      <p:cBhvr>
                                        <p:cTn id="121" dur="1" fill="hold">
                                          <p:stCondLst>
                                            <p:cond delay="0"/>
                                          </p:stCondLst>
                                        </p:cTn>
                                        <p:tgtEl>
                                          <p:spTgt spid="47106"/>
                                        </p:tgtEl>
                                        <p:attrNameLst>
                                          <p:attrName>style.visibility</p:attrName>
                                        </p:attrNameLst>
                                      </p:cBhvr>
                                      <p:to>
                                        <p:strVal val="visible"/>
                                      </p:to>
                                    </p:set>
                                    <p:anim calcmode="lin" valueType="num">
                                      <p:cBhvr>
                                        <p:cTn id="122" dur="1000" fill="hold"/>
                                        <p:tgtEl>
                                          <p:spTgt spid="47106"/>
                                        </p:tgtEl>
                                        <p:attrNameLst>
                                          <p:attrName>ppt_w</p:attrName>
                                        </p:attrNameLst>
                                      </p:cBhvr>
                                      <p:tavLst>
                                        <p:tav tm="0">
                                          <p:val>
                                            <p:fltVal val="0"/>
                                          </p:val>
                                        </p:tav>
                                        <p:tav tm="100000">
                                          <p:val>
                                            <p:strVal val="#ppt_w"/>
                                          </p:val>
                                        </p:tav>
                                      </p:tavLst>
                                    </p:anim>
                                    <p:anim calcmode="lin" valueType="num">
                                      <p:cBhvr>
                                        <p:cTn id="123" dur="1000" fill="hold"/>
                                        <p:tgtEl>
                                          <p:spTgt spid="47106"/>
                                        </p:tgtEl>
                                        <p:attrNameLst>
                                          <p:attrName>ppt_h</p:attrName>
                                        </p:attrNameLst>
                                      </p:cBhvr>
                                      <p:tavLst>
                                        <p:tav tm="0">
                                          <p:val>
                                            <p:fltVal val="0"/>
                                          </p:val>
                                        </p:tav>
                                        <p:tav tm="100000">
                                          <p:val>
                                            <p:strVal val="#ppt_h"/>
                                          </p:val>
                                        </p:tav>
                                      </p:tavLst>
                                    </p:anim>
                                  </p:childTnLst>
                                </p:cTn>
                              </p:par>
                            </p:childTnLst>
                          </p:cTn>
                        </p:par>
                      </p:childTnLst>
                    </p:cTn>
                  </p:par>
                  <p:par>
                    <p:cTn id="124" fill="hold">
                      <p:stCondLst>
                        <p:cond delay="indefinite"/>
                      </p:stCondLst>
                      <p:childTnLst>
                        <p:par>
                          <p:cTn id="125" fill="hold">
                            <p:stCondLst>
                              <p:cond delay="0"/>
                            </p:stCondLst>
                            <p:childTnLst>
                              <p:par>
                                <p:cTn id="126" presetID="43" presetClass="path" presetSubtype="0" accel="50000" decel="50000" fill="hold" nodeType="clickEffect">
                                  <p:stCondLst>
                                    <p:cond delay="0"/>
                                  </p:stCondLst>
                                  <p:childTnLst>
                                    <p:animMotion origin="layout" path="M -0.18815 0.30486 L -0.09414 0.30486 C -0.05208 0.30486 -3.33333E-6 0.2206 -3.33333E-6 0.15231 L -3.33333E-6 3.7037E-6 " pathEditMode="relative" rAng="0" ptsTypes="AAAA">
                                      <p:cBhvr>
                                        <p:cTn id="127" dur="2000" spd="-100000" fill="hold"/>
                                        <p:tgtEl>
                                          <p:spTgt spid="3"/>
                                        </p:tgtEl>
                                        <p:attrNameLst>
                                          <p:attrName>ppt_x</p:attrName>
                                          <p:attrName>ppt_y</p:attrName>
                                        </p:attrNameLst>
                                      </p:cBhvr>
                                      <p:rCtr x="9401" y="-15255"/>
                                    </p:animMotion>
                                  </p:childTnLst>
                                </p:cTn>
                              </p:par>
                            </p:childTnLst>
                          </p:cTn>
                        </p:par>
                        <p:par>
                          <p:cTn id="128" fill="hold">
                            <p:stCondLst>
                              <p:cond delay="2000"/>
                            </p:stCondLst>
                            <p:childTnLst>
                              <p:par>
                                <p:cTn id="129" presetID="17" presetClass="entr" presetSubtype="10" fill="hold" grpId="0" nodeType="afterEffect">
                                  <p:stCondLst>
                                    <p:cond delay="0"/>
                                  </p:stCondLst>
                                  <p:childTnLst>
                                    <p:set>
                                      <p:cBhvr>
                                        <p:cTn id="130" dur="1" fill="hold">
                                          <p:stCondLst>
                                            <p:cond delay="0"/>
                                          </p:stCondLst>
                                        </p:cTn>
                                        <p:tgtEl>
                                          <p:spTgt spid="103057"/>
                                        </p:tgtEl>
                                        <p:attrNameLst>
                                          <p:attrName>style.visibility</p:attrName>
                                        </p:attrNameLst>
                                      </p:cBhvr>
                                      <p:to>
                                        <p:strVal val="visible"/>
                                      </p:to>
                                    </p:set>
                                    <p:anim calcmode="lin" valueType="num">
                                      <p:cBhvr>
                                        <p:cTn id="131" dur="500" fill="hold"/>
                                        <p:tgtEl>
                                          <p:spTgt spid="103057"/>
                                        </p:tgtEl>
                                        <p:attrNameLst>
                                          <p:attrName>ppt_w</p:attrName>
                                        </p:attrNameLst>
                                      </p:cBhvr>
                                      <p:tavLst>
                                        <p:tav tm="0">
                                          <p:val>
                                            <p:fltVal val="0"/>
                                          </p:val>
                                        </p:tav>
                                        <p:tav tm="100000">
                                          <p:val>
                                            <p:strVal val="#ppt_w"/>
                                          </p:val>
                                        </p:tav>
                                      </p:tavLst>
                                    </p:anim>
                                    <p:anim calcmode="lin" valueType="num">
                                      <p:cBhvr>
                                        <p:cTn id="132" dur="500" fill="hold"/>
                                        <p:tgtEl>
                                          <p:spTgt spid="103057"/>
                                        </p:tgtEl>
                                        <p:attrNameLst>
                                          <p:attrName>ppt_h</p:attrName>
                                        </p:attrNameLst>
                                      </p:cBhvr>
                                      <p:tavLst>
                                        <p:tav tm="0">
                                          <p:val>
                                            <p:strVal val="#ppt_h"/>
                                          </p:val>
                                        </p:tav>
                                        <p:tav tm="100000">
                                          <p:val>
                                            <p:strVal val="#ppt_h"/>
                                          </p:val>
                                        </p:tav>
                                      </p:tavLst>
                                    </p:anim>
                                  </p:childTnLst>
                                </p:cTn>
                              </p:par>
                            </p:childTnLst>
                          </p:cTn>
                        </p:par>
                        <p:par>
                          <p:cTn id="133" fill="hold">
                            <p:stCondLst>
                              <p:cond delay="2500"/>
                            </p:stCondLst>
                            <p:childTnLst>
                              <p:par>
                                <p:cTn id="134" presetID="23" presetClass="entr" presetSubtype="16" fill="hold" grpId="0" nodeType="afterEffect">
                                  <p:stCondLst>
                                    <p:cond delay="0"/>
                                  </p:stCondLst>
                                  <p:childTnLst>
                                    <p:set>
                                      <p:cBhvr>
                                        <p:cTn id="135" dur="1" fill="hold">
                                          <p:stCondLst>
                                            <p:cond delay="0"/>
                                          </p:stCondLst>
                                        </p:cTn>
                                        <p:tgtEl>
                                          <p:spTgt spid="103058"/>
                                        </p:tgtEl>
                                        <p:attrNameLst>
                                          <p:attrName>style.visibility</p:attrName>
                                        </p:attrNameLst>
                                      </p:cBhvr>
                                      <p:to>
                                        <p:strVal val="visible"/>
                                      </p:to>
                                    </p:set>
                                    <p:anim calcmode="lin" valueType="num">
                                      <p:cBhvr>
                                        <p:cTn id="136" dur="500" fill="hold"/>
                                        <p:tgtEl>
                                          <p:spTgt spid="103058"/>
                                        </p:tgtEl>
                                        <p:attrNameLst>
                                          <p:attrName>ppt_w</p:attrName>
                                        </p:attrNameLst>
                                      </p:cBhvr>
                                      <p:tavLst>
                                        <p:tav tm="0">
                                          <p:val>
                                            <p:fltVal val="0"/>
                                          </p:val>
                                        </p:tav>
                                        <p:tav tm="100000">
                                          <p:val>
                                            <p:strVal val="#ppt_w"/>
                                          </p:val>
                                        </p:tav>
                                      </p:tavLst>
                                    </p:anim>
                                    <p:anim calcmode="lin" valueType="num">
                                      <p:cBhvr>
                                        <p:cTn id="137" dur="500" fill="hold"/>
                                        <p:tgtEl>
                                          <p:spTgt spid="103058"/>
                                        </p:tgtEl>
                                        <p:attrNameLst>
                                          <p:attrName>ppt_h</p:attrName>
                                        </p:attrNameLst>
                                      </p:cBhvr>
                                      <p:tavLst>
                                        <p:tav tm="0">
                                          <p:val>
                                            <p:fltVal val="0"/>
                                          </p:val>
                                        </p:tav>
                                        <p:tav tm="100000">
                                          <p:val>
                                            <p:strVal val="#ppt_h"/>
                                          </p:val>
                                        </p:tav>
                                      </p:tavLst>
                                    </p:anim>
                                  </p:childTnLst>
                                </p:cTn>
                              </p:par>
                            </p:childTnLst>
                          </p:cTn>
                        </p:par>
                        <p:par>
                          <p:cTn id="138" fill="hold">
                            <p:stCondLst>
                              <p:cond delay="3000"/>
                            </p:stCondLst>
                            <p:childTnLst>
                              <p:par>
                                <p:cTn id="139" presetID="47" presetClass="entr" presetSubtype="0" fill="hold" grpId="0" nodeType="afterEffect">
                                  <p:stCondLst>
                                    <p:cond delay="0"/>
                                  </p:stCondLst>
                                  <p:childTnLst>
                                    <p:set>
                                      <p:cBhvr>
                                        <p:cTn id="140" dur="1" fill="hold">
                                          <p:stCondLst>
                                            <p:cond delay="0"/>
                                          </p:stCondLst>
                                        </p:cTn>
                                        <p:tgtEl>
                                          <p:spTgt spid="103059"/>
                                        </p:tgtEl>
                                        <p:attrNameLst>
                                          <p:attrName>style.visibility</p:attrName>
                                        </p:attrNameLst>
                                      </p:cBhvr>
                                      <p:to>
                                        <p:strVal val="visible"/>
                                      </p:to>
                                    </p:set>
                                    <p:animEffect transition="in" filter="fade">
                                      <p:cBhvr>
                                        <p:cTn id="141" dur="1000"/>
                                        <p:tgtEl>
                                          <p:spTgt spid="103059"/>
                                        </p:tgtEl>
                                      </p:cBhvr>
                                    </p:animEffect>
                                    <p:anim calcmode="lin" valueType="num">
                                      <p:cBhvr>
                                        <p:cTn id="142" dur="1000" fill="hold"/>
                                        <p:tgtEl>
                                          <p:spTgt spid="103059"/>
                                        </p:tgtEl>
                                        <p:attrNameLst>
                                          <p:attrName>ppt_x</p:attrName>
                                        </p:attrNameLst>
                                      </p:cBhvr>
                                      <p:tavLst>
                                        <p:tav tm="0">
                                          <p:val>
                                            <p:strVal val="#ppt_x"/>
                                          </p:val>
                                        </p:tav>
                                        <p:tav tm="100000">
                                          <p:val>
                                            <p:strVal val="#ppt_x"/>
                                          </p:val>
                                        </p:tav>
                                      </p:tavLst>
                                    </p:anim>
                                    <p:anim calcmode="lin" valueType="num">
                                      <p:cBhvr>
                                        <p:cTn id="143" dur="1000" fill="hold"/>
                                        <p:tgtEl>
                                          <p:spTgt spid="103059"/>
                                        </p:tgtEl>
                                        <p:attrNameLst>
                                          <p:attrName>ppt_y</p:attrName>
                                        </p:attrNameLst>
                                      </p:cBhvr>
                                      <p:tavLst>
                                        <p:tav tm="0">
                                          <p:val>
                                            <p:strVal val="#ppt_y-.1"/>
                                          </p:val>
                                        </p:tav>
                                        <p:tav tm="100000">
                                          <p:val>
                                            <p:strVal val="#ppt_y"/>
                                          </p:val>
                                        </p:tav>
                                      </p:tavLst>
                                    </p:anim>
                                  </p:childTnLst>
                                </p:cTn>
                              </p:par>
                            </p:childTnLst>
                          </p:cTn>
                        </p:par>
                        <p:par>
                          <p:cTn id="144" fill="hold">
                            <p:stCondLst>
                              <p:cond delay="4000"/>
                            </p:stCondLst>
                            <p:childTnLst>
                              <p:par>
                                <p:cTn id="145" presetID="12" presetClass="entr" presetSubtype="1" fill="hold" nodeType="afterEffect">
                                  <p:stCondLst>
                                    <p:cond delay="0"/>
                                  </p:stCondLst>
                                  <p:childTnLst>
                                    <p:set>
                                      <p:cBhvr>
                                        <p:cTn id="146" dur="1" fill="hold">
                                          <p:stCondLst>
                                            <p:cond delay="0"/>
                                          </p:stCondLst>
                                        </p:cTn>
                                        <p:tgtEl>
                                          <p:spTgt spid="47111"/>
                                        </p:tgtEl>
                                        <p:attrNameLst>
                                          <p:attrName>style.visibility</p:attrName>
                                        </p:attrNameLst>
                                      </p:cBhvr>
                                      <p:to>
                                        <p:strVal val="visible"/>
                                      </p:to>
                                    </p:set>
                                    <p:animEffect transition="in" filter="slide(fromTop)">
                                      <p:cBhvr>
                                        <p:cTn id="147" dur="500"/>
                                        <p:tgtEl>
                                          <p:spTgt spid="47111"/>
                                        </p:tgtEl>
                                      </p:cBhvr>
                                    </p:animEffect>
                                  </p:childTnLst>
                                </p:cTn>
                              </p:par>
                            </p:childTnLst>
                          </p:cTn>
                        </p:par>
                      </p:childTnLst>
                    </p:cTn>
                  </p:par>
                  <p:par>
                    <p:cTn id="148" fill="hold">
                      <p:stCondLst>
                        <p:cond delay="indefinite"/>
                      </p:stCondLst>
                      <p:childTnLst>
                        <p:par>
                          <p:cTn id="149" fill="hold">
                            <p:stCondLst>
                              <p:cond delay="0"/>
                            </p:stCondLst>
                            <p:childTnLst>
                              <p:par>
                                <p:cTn id="150" presetID="43" presetClass="path" presetSubtype="0" accel="50000" decel="50000" fill="hold" nodeType="clickEffect">
                                  <p:stCondLst>
                                    <p:cond delay="0"/>
                                  </p:stCondLst>
                                  <p:childTnLst>
                                    <p:animMotion origin="layout" path="M -8.33333E-7 4.44444E-6 L 0.0944 4.44444E-6 C 0.13659 4.44444E-6 0.1888 -0.10417 0.1888 -0.18889 L 0.1888 -0.37778 " pathEditMode="relative" rAng="0" ptsTypes="AAAA">
                                      <p:cBhvr>
                                        <p:cTn id="151" dur="2000" fill="hold"/>
                                        <p:tgtEl>
                                          <p:spTgt spid="47111"/>
                                        </p:tgtEl>
                                        <p:attrNameLst>
                                          <p:attrName>ppt_x</p:attrName>
                                          <p:attrName>ppt_y</p:attrName>
                                        </p:attrNameLst>
                                      </p:cBhvr>
                                      <p:rCtr x="9440" y="-18889"/>
                                    </p:animMotion>
                                  </p:childTnLst>
                                </p:cTn>
                              </p:par>
                            </p:childTnLst>
                          </p:cTn>
                        </p:par>
                        <p:par>
                          <p:cTn id="152" fill="hold">
                            <p:stCondLst>
                              <p:cond delay="2000"/>
                            </p:stCondLst>
                            <p:childTnLst>
                              <p:par>
                                <p:cTn id="153" presetID="1" presetClass="entr" presetSubtype="0" fill="hold" grpId="0" nodeType="afterEffect">
                                  <p:stCondLst>
                                    <p:cond delay="0"/>
                                  </p:stCondLst>
                                  <p:childTnLst>
                                    <p:set>
                                      <p:cBhvr>
                                        <p:cTn id="154" dur="1" fill="hold">
                                          <p:stCondLst>
                                            <p:cond delay="0"/>
                                          </p:stCondLst>
                                        </p:cTn>
                                        <p:tgtEl>
                                          <p:spTgt spid="103069"/>
                                        </p:tgtEl>
                                        <p:attrNameLst>
                                          <p:attrName>style.visibility</p:attrName>
                                        </p:attrNameLst>
                                      </p:cBhvr>
                                      <p:to>
                                        <p:strVal val="visible"/>
                                      </p:to>
                                    </p:set>
                                  </p:childTnLst>
                                </p:cTn>
                              </p:par>
                            </p:childTnLst>
                          </p:cTn>
                        </p:par>
                        <p:par>
                          <p:cTn id="155" fill="hold">
                            <p:stCondLst>
                              <p:cond delay="2000"/>
                            </p:stCondLst>
                            <p:childTnLst>
                              <p:par>
                                <p:cTn id="156" presetID="10" presetClass="exit" presetSubtype="0" fill="hold" nodeType="afterEffect">
                                  <p:stCondLst>
                                    <p:cond delay="0"/>
                                  </p:stCondLst>
                                  <p:childTnLst>
                                    <p:animEffect transition="out" filter="fade">
                                      <p:cBhvr>
                                        <p:cTn id="157" dur="500"/>
                                        <p:tgtEl>
                                          <p:spTgt spid="47111"/>
                                        </p:tgtEl>
                                      </p:cBhvr>
                                    </p:animEffect>
                                    <p:set>
                                      <p:cBhvr>
                                        <p:cTn id="158" dur="1" fill="hold">
                                          <p:stCondLst>
                                            <p:cond delay="499"/>
                                          </p:stCondLst>
                                        </p:cTn>
                                        <p:tgtEl>
                                          <p:spTgt spid="47111"/>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47106"/>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102991"/>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103057"/>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103059"/>
                                        </p:tgtEl>
                                        <p:attrNameLst>
                                          <p:attrName>style.visibility</p:attrName>
                                        </p:attrNameLst>
                                      </p:cBhvr>
                                      <p:to>
                                        <p:strVal val="hidden"/>
                                      </p:to>
                                    </p:set>
                                  </p:childTnLst>
                                </p:cTn>
                              </p:par>
                              <p:par>
                                <p:cTn id="167" presetID="1" presetClass="exit" presetSubtype="0" fill="hold" grpId="1" nodeType="withEffect">
                                  <p:stCondLst>
                                    <p:cond delay="0"/>
                                  </p:stCondLst>
                                  <p:childTnLst>
                                    <p:set>
                                      <p:cBhvr>
                                        <p:cTn id="168" dur="1" fill="hold">
                                          <p:stCondLst>
                                            <p:cond delay="0"/>
                                          </p:stCondLst>
                                        </p:cTn>
                                        <p:tgtEl>
                                          <p:spTgt spid="103058"/>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3"/>
                                        </p:tgtEl>
                                        <p:attrNameLst>
                                          <p:attrName>style.visibility</p:attrName>
                                        </p:attrNameLst>
                                      </p:cBhvr>
                                      <p:to>
                                        <p:strVal val="hidden"/>
                                      </p:to>
                                    </p:set>
                                  </p:childTnLst>
                                </p:cTn>
                              </p:par>
                              <p:par>
                                <p:cTn id="171" presetID="1" presetClass="exit" presetSubtype="0" fill="hold" grpId="3" nodeType="withEffect">
                                  <p:stCondLst>
                                    <p:cond delay="0"/>
                                  </p:stCondLst>
                                  <p:childTnLst>
                                    <p:set>
                                      <p:cBhvr>
                                        <p:cTn id="172" dur="1" fill="hold">
                                          <p:stCondLst>
                                            <p:cond delay="0"/>
                                          </p:stCondLst>
                                        </p:cTn>
                                        <p:tgtEl>
                                          <p:spTgt spid="102728"/>
                                        </p:tgtEl>
                                        <p:attrNameLst>
                                          <p:attrName>style.visibility</p:attrName>
                                        </p:attrNameLst>
                                      </p:cBhvr>
                                      <p:to>
                                        <p:strVal val="hidden"/>
                                      </p:to>
                                    </p:set>
                                  </p:childTnLst>
                                </p:cTn>
                              </p:par>
                              <p:par>
                                <p:cTn id="173" presetID="1" presetClass="exit" presetSubtype="0" fill="hold" nodeType="withEffect">
                                  <p:stCondLst>
                                    <p:cond delay="0"/>
                                  </p:stCondLst>
                                  <p:childTnLst>
                                    <p:set>
                                      <p:cBhvr>
                                        <p:cTn id="174" dur="1" fill="hold">
                                          <p:stCondLst>
                                            <p:cond delay="0"/>
                                          </p:stCondLst>
                                        </p:cTn>
                                        <p:tgtEl>
                                          <p:spTgt spid="103005"/>
                                        </p:tgtEl>
                                        <p:attrNameLst>
                                          <p:attrName>style.visibility</p:attrName>
                                        </p:attrNameLst>
                                      </p:cBhvr>
                                      <p:to>
                                        <p:strVal val="hidden"/>
                                      </p:to>
                                    </p:set>
                                  </p:childTnLst>
                                </p:cTn>
                              </p:par>
                              <p:par>
                                <p:cTn id="175" presetID="23" presetClass="entr" presetSubtype="16" fill="hold" grpId="0" nodeType="withEffect">
                                  <p:stCondLst>
                                    <p:cond delay="0"/>
                                  </p:stCondLst>
                                  <p:childTnLst>
                                    <p:set>
                                      <p:cBhvr>
                                        <p:cTn id="176" dur="1" fill="hold">
                                          <p:stCondLst>
                                            <p:cond delay="0"/>
                                          </p:stCondLst>
                                        </p:cTn>
                                        <p:tgtEl>
                                          <p:spTgt spid="103070"/>
                                        </p:tgtEl>
                                        <p:attrNameLst>
                                          <p:attrName>style.visibility</p:attrName>
                                        </p:attrNameLst>
                                      </p:cBhvr>
                                      <p:to>
                                        <p:strVal val="visible"/>
                                      </p:to>
                                    </p:set>
                                    <p:anim calcmode="lin" valueType="num">
                                      <p:cBhvr>
                                        <p:cTn id="177" dur="500" fill="hold"/>
                                        <p:tgtEl>
                                          <p:spTgt spid="103070"/>
                                        </p:tgtEl>
                                        <p:attrNameLst>
                                          <p:attrName>ppt_w</p:attrName>
                                        </p:attrNameLst>
                                      </p:cBhvr>
                                      <p:tavLst>
                                        <p:tav tm="0">
                                          <p:val>
                                            <p:fltVal val="0"/>
                                          </p:val>
                                        </p:tav>
                                        <p:tav tm="100000">
                                          <p:val>
                                            <p:strVal val="#ppt_w"/>
                                          </p:val>
                                        </p:tav>
                                      </p:tavLst>
                                    </p:anim>
                                    <p:anim calcmode="lin" valueType="num">
                                      <p:cBhvr>
                                        <p:cTn id="178" dur="500" fill="hold"/>
                                        <p:tgtEl>
                                          <p:spTgt spid="103070"/>
                                        </p:tgtEl>
                                        <p:attrNameLst>
                                          <p:attrName>ppt_h</p:attrName>
                                        </p:attrNameLst>
                                      </p:cBhvr>
                                      <p:tavLst>
                                        <p:tav tm="0">
                                          <p:val>
                                            <p:fltVal val="0"/>
                                          </p:val>
                                        </p:tav>
                                        <p:tav tm="100000">
                                          <p:val>
                                            <p:strVal val="#ppt_h"/>
                                          </p:val>
                                        </p:tav>
                                      </p:tavLst>
                                    </p:anim>
                                  </p:childTnLst>
                                </p:cTn>
                              </p:par>
                              <p:par>
                                <p:cTn id="179" presetID="23" presetClass="entr" presetSubtype="16" fill="hold" grpId="0" nodeType="withEffect">
                                  <p:stCondLst>
                                    <p:cond delay="0"/>
                                  </p:stCondLst>
                                  <p:childTnLst>
                                    <p:set>
                                      <p:cBhvr>
                                        <p:cTn id="180" dur="1" fill="hold">
                                          <p:stCondLst>
                                            <p:cond delay="0"/>
                                          </p:stCondLst>
                                        </p:cTn>
                                        <p:tgtEl>
                                          <p:spTgt spid="103072"/>
                                        </p:tgtEl>
                                        <p:attrNameLst>
                                          <p:attrName>style.visibility</p:attrName>
                                        </p:attrNameLst>
                                      </p:cBhvr>
                                      <p:to>
                                        <p:strVal val="visible"/>
                                      </p:to>
                                    </p:set>
                                    <p:anim calcmode="lin" valueType="num">
                                      <p:cBhvr>
                                        <p:cTn id="181" dur="500" fill="hold"/>
                                        <p:tgtEl>
                                          <p:spTgt spid="103072"/>
                                        </p:tgtEl>
                                        <p:attrNameLst>
                                          <p:attrName>ppt_w</p:attrName>
                                        </p:attrNameLst>
                                      </p:cBhvr>
                                      <p:tavLst>
                                        <p:tav tm="0">
                                          <p:val>
                                            <p:fltVal val="0"/>
                                          </p:val>
                                        </p:tav>
                                        <p:tav tm="100000">
                                          <p:val>
                                            <p:strVal val="#ppt_w"/>
                                          </p:val>
                                        </p:tav>
                                      </p:tavLst>
                                    </p:anim>
                                    <p:anim calcmode="lin" valueType="num">
                                      <p:cBhvr>
                                        <p:cTn id="182" dur="500" fill="hold"/>
                                        <p:tgtEl>
                                          <p:spTgt spid="103072"/>
                                        </p:tgtEl>
                                        <p:attrNameLst>
                                          <p:attrName>ppt_h</p:attrName>
                                        </p:attrNameLst>
                                      </p:cBhvr>
                                      <p:tavLst>
                                        <p:tav tm="0">
                                          <p:val>
                                            <p:fltVal val="0"/>
                                          </p:val>
                                        </p:tav>
                                        <p:tav tm="100000">
                                          <p:val>
                                            <p:strVal val="#ppt_h"/>
                                          </p:val>
                                        </p:tav>
                                      </p:tavLst>
                                    </p:anim>
                                  </p:childTnLst>
                                </p:cTn>
                              </p:par>
                            </p:childTnLst>
                          </p:cTn>
                        </p:par>
                        <p:par>
                          <p:cTn id="183" fill="hold">
                            <p:stCondLst>
                              <p:cond delay="2500"/>
                            </p:stCondLst>
                            <p:childTnLst>
                              <p:par>
                                <p:cTn id="184" presetID="12" presetClass="entr" presetSubtype="1" fill="hold" grpId="0" nodeType="afterEffect">
                                  <p:stCondLst>
                                    <p:cond delay="0"/>
                                  </p:stCondLst>
                                  <p:childTnLst>
                                    <p:set>
                                      <p:cBhvr>
                                        <p:cTn id="185" dur="1" fill="hold">
                                          <p:stCondLst>
                                            <p:cond delay="0"/>
                                          </p:stCondLst>
                                        </p:cTn>
                                        <p:tgtEl>
                                          <p:spTgt spid="103071"/>
                                        </p:tgtEl>
                                        <p:attrNameLst>
                                          <p:attrName>style.visibility</p:attrName>
                                        </p:attrNameLst>
                                      </p:cBhvr>
                                      <p:to>
                                        <p:strVal val="visible"/>
                                      </p:to>
                                    </p:set>
                                    <p:animEffect transition="in" filter="slide(fromTop)">
                                      <p:cBhvr>
                                        <p:cTn id="186" dur="500"/>
                                        <p:tgtEl>
                                          <p:spTgt spid="103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build="p"/>
      <p:bldP spid="102727" grpId="0" animBg="1"/>
      <p:bldP spid="102727" grpId="1" animBg="1"/>
      <p:bldP spid="102728" grpId="0" animBg="1"/>
      <p:bldP spid="102728" grpId="1" animBg="1"/>
      <p:bldP spid="102728" grpId="2" animBg="1"/>
      <p:bldP spid="102728" grpId="3" animBg="1"/>
      <p:bldP spid="102812" grpId="0" animBg="1"/>
      <p:bldP spid="102812" grpId="1" animBg="1"/>
      <p:bldP spid="102991" grpId="0" animBg="1"/>
      <p:bldP spid="102991" grpId="1" animBg="1"/>
      <p:bldP spid="103000" grpId="0" animBg="1"/>
      <p:bldP spid="103003" grpId="0"/>
      <p:bldP spid="103024" grpId="0" animBg="1"/>
      <p:bldP spid="103024" grpId="1" animBg="1"/>
      <p:bldP spid="103026" grpId="0"/>
      <p:bldP spid="103026" grpId="1"/>
      <p:bldP spid="103045" grpId="0" animBg="1"/>
      <p:bldP spid="103045" grpId="1" animBg="1"/>
      <p:bldP spid="103046" grpId="0"/>
      <p:bldP spid="103047" grpId="0" animBg="1"/>
      <p:bldP spid="103057" grpId="0"/>
      <p:bldP spid="103057" grpId="1"/>
      <p:bldP spid="103058" grpId="0" animBg="1"/>
      <p:bldP spid="103058" grpId="1" animBg="1"/>
      <p:bldP spid="103059" grpId="0"/>
      <p:bldP spid="103059" grpId="1"/>
      <p:bldP spid="103069" grpId="0" animBg="1"/>
      <p:bldP spid="103070" grpId="0" animBg="1"/>
      <p:bldP spid="103071" grpId="0" animBg="1"/>
      <p:bldP spid="103072"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1981200" y="269875"/>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优先级判定表</a:t>
            </a:r>
          </a:p>
        </p:txBody>
      </p:sp>
      <p:graphicFrame>
        <p:nvGraphicFramePr>
          <p:cNvPr id="112599" name="Group 2007"/>
          <p:cNvGraphicFramePr>
            <a:graphicFrameLocks noGrp="1"/>
          </p:cNvGraphicFramePr>
          <p:nvPr/>
        </p:nvGraphicFramePr>
        <p:xfrm>
          <a:off x="2133600" y="2362200"/>
          <a:ext cx="3886200" cy="2819404"/>
        </p:xfrm>
        <a:graphic>
          <a:graphicData uri="http://schemas.openxmlformats.org/drawingml/2006/table">
            <a:tbl>
              <a:tblPr/>
              <a:tblGrid>
                <a:gridCol w="855663">
                  <a:extLst>
                    <a:ext uri="{9D8B030D-6E8A-4147-A177-3AD203B41FA5}">
                      <a16:colId xmlns:a16="http://schemas.microsoft.com/office/drawing/2014/main" val="20000"/>
                    </a:ext>
                  </a:extLst>
                </a:gridCol>
                <a:gridCol w="222250">
                  <a:extLst>
                    <a:ext uri="{9D8B030D-6E8A-4147-A177-3AD203B41FA5}">
                      <a16:colId xmlns:a16="http://schemas.microsoft.com/office/drawing/2014/main" val="20001"/>
                    </a:ext>
                  </a:extLst>
                </a:gridCol>
                <a:gridCol w="222250">
                  <a:extLst>
                    <a:ext uri="{9D8B030D-6E8A-4147-A177-3AD203B41FA5}">
                      <a16:colId xmlns:a16="http://schemas.microsoft.com/office/drawing/2014/main" val="20002"/>
                    </a:ext>
                  </a:extLst>
                </a:gridCol>
                <a:gridCol w="222250">
                  <a:extLst>
                    <a:ext uri="{9D8B030D-6E8A-4147-A177-3AD203B41FA5}">
                      <a16:colId xmlns:a16="http://schemas.microsoft.com/office/drawing/2014/main" val="20003"/>
                    </a:ext>
                  </a:extLst>
                </a:gridCol>
                <a:gridCol w="223837">
                  <a:extLst>
                    <a:ext uri="{9D8B030D-6E8A-4147-A177-3AD203B41FA5}">
                      <a16:colId xmlns:a16="http://schemas.microsoft.com/office/drawing/2014/main" val="20004"/>
                    </a:ext>
                  </a:extLst>
                </a:gridCol>
                <a:gridCol w="222250">
                  <a:extLst>
                    <a:ext uri="{9D8B030D-6E8A-4147-A177-3AD203B41FA5}">
                      <a16:colId xmlns:a16="http://schemas.microsoft.com/office/drawing/2014/main" val="20005"/>
                    </a:ext>
                  </a:extLst>
                </a:gridCol>
                <a:gridCol w="222250">
                  <a:extLst>
                    <a:ext uri="{9D8B030D-6E8A-4147-A177-3AD203B41FA5}">
                      <a16:colId xmlns:a16="http://schemas.microsoft.com/office/drawing/2014/main" val="20006"/>
                    </a:ext>
                  </a:extLst>
                </a:gridCol>
                <a:gridCol w="222250">
                  <a:extLst>
                    <a:ext uri="{9D8B030D-6E8A-4147-A177-3AD203B41FA5}">
                      <a16:colId xmlns:a16="http://schemas.microsoft.com/office/drawing/2014/main" val="20007"/>
                    </a:ext>
                  </a:extLst>
                </a:gridCol>
                <a:gridCol w="222250">
                  <a:extLst>
                    <a:ext uri="{9D8B030D-6E8A-4147-A177-3AD203B41FA5}">
                      <a16:colId xmlns:a16="http://schemas.microsoft.com/office/drawing/2014/main" val="20008"/>
                    </a:ext>
                  </a:extLst>
                </a:gridCol>
                <a:gridCol w="311150">
                  <a:extLst>
                    <a:ext uri="{9D8B030D-6E8A-4147-A177-3AD203B41FA5}">
                      <a16:colId xmlns:a16="http://schemas.microsoft.com/office/drawing/2014/main" val="20009"/>
                    </a:ext>
                  </a:extLst>
                </a:gridCol>
                <a:gridCol w="228600">
                  <a:extLst>
                    <a:ext uri="{9D8B030D-6E8A-4147-A177-3AD203B41FA5}">
                      <a16:colId xmlns:a16="http://schemas.microsoft.com/office/drawing/2014/main" val="20010"/>
                    </a:ext>
                  </a:extLst>
                </a:gridCol>
                <a:gridCol w="330200">
                  <a:extLst>
                    <a:ext uri="{9D8B030D-6E8A-4147-A177-3AD203B41FA5}">
                      <a16:colId xmlns:a16="http://schemas.microsoft.com/office/drawing/2014/main" val="20011"/>
                    </a:ext>
                  </a:extLst>
                </a:gridCol>
                <a:gridCol w="381000">
                  <a:extLst>
                    <a:ext uri="{9D8B030D-6E8A-4147-A177-3AD203B41FA5}">
                      <a16:colId xmlns:a16="http://schemas.microsoft.com/office/drawing/2014/main" val="20012"/>
                    </a:ext>
                  </a:extLst>
                </a:gridCol>
              </a:tblGrid>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0" marB="0" anchor="ctr" anchorCtr="1"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8">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3">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Y</a:t>
                      </a:r>
                    </a:p>
                  </a:txBody>
                  <a:tcPr marL="90000" marR="90000" marT="0" marB="0" anchor="ctr" anchorCtr="1"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0" marB="0" anchor="ctr" anchorCtr="1"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2n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4n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622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8n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16n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8</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32n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16</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64n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32</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6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128n</a:t>
                      </a:r>
                      <a:r>
                        <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64</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x</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321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128</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7</a:t>
                      </a:r>
                    </a:p>
                  </a:txBody>
                  <a:tcPr marL="90000" marR="90000" marT="0" marB="0" anchor="ctr" anchorCtr="1"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10742" name="Text Box 150"/>
          <p:cNvSpPr txBox="1">
            <a:spLocks noChangeArrowheads="1"/>
          </p:cNvSpPr>
          <p:nvPr/>
        </p:nvSpPr>
        <p:spPr bwMode="auto">
          <a:xfrm>
            <a:off x="2971800" y="5410200"/>
            <a:ext cx="2057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dirty="0"/>
              <a:t>8</a:t>
            </a:r>
            <a:r>
              <a:rPr lang="zh-CN" altLang="en-US" sz="1600" dirty="0"/>
              <a:t>线－</a:t>
            </a:r>
            <a:r>
              <a:rPr lang="en-US" altLang="zh-CN" sz="1600" dirty="0"/>
              <a:t>3</a:t>
            </a:r>
            <a:r>
              <a:rPr lang="zh-CN" altLang="en-US" sz="1600" dirty="0"/>
              <a:t>线优先编码表</a:t>
            </a:r>
          </a:p>
        </p:txBody>
      </p:sp>
      <p:sp>
        <p:nvSpPr>
          <p:cNvPr id="111144" name="Text Box 552"/>
          <p:cNvSpPr txBox="1">
            <a:spLocks noChangeArrowheads="1"/>
          </p:cNvSpPr>
          <p:nvPr/>
        </p:nvSpPr>
        <p:spPr bwMode="auto">
          <a:xfrm>
            <a:off x="6096000" y="1676400"/>
            <a:ext cx="3886200" cy="3570288"/>
          </a:xfrm>
          <a:prstGeom prst="rect">
            <a:avLst/>
          </a:prstGeom>
          <a:solidFill>
            <a:srgbClr val="FFFFB9"/>
          </a:solidFill>
          <a:ln w="9525">
            <a:solidFill>
              <a:schemeClr val="tx1"/>
            </a:solidFill>
            <a:miter lim="800000"/>
          </a:ln>
          <a:effectLst>
            <a:outerShdw dist="35921" dir="2700000" algn="ctr" rotWithShape="0">
              <a:schemeClr val="bg2"/>
            </a:outerShdw>
          </a:effectLst>
        </p:spPr>
        <p:txBody>
          <a:bodyPr>
            <a:spAutoFit/>
          </a:bodyPr>
          <a:lstStyle/>
          <a:p>
            <a:pPr eaLnBrk="0" hangingPunct="0">
              <a:defRPr/>
            </a:pPr>
            <a:r>
              <a:rPr lang="en-US" altLang="zh-CN" sz="1200">
                <a:solidFill>
                  <a:srgbClr val="000000"/>
                </a:solidFill>
                <a:latin typeface="Arial" panose="020B0604020202020204" pitchFamily="34" charset="0"/>
              </a:rPr>
              <a:t>INT8U  const  OSUnMapTbl[] = {</a:t>
            </a:r>
          </a:p>
          <a:p>
            <a:pPr>
              <a:defRPr/>
            </a:pPr>
            <a:r>
              <a:rPr lang="en-US" altLang="zh-CN" sz="1200">
                <a:solidFill>
                  <a:srgbClr val="000000"/>
                </a:solidFill>
                <a:latin typeface="Arial" panose="020B0604020202020204" pitchFamily="34" charset="0"/>
              </a:rPr>
              <a:t>                  /* 0, 1, 2, 3, 4, 5, 6, 7, 8, 9, a, b, c, d, e, f */</a:t>
            </a:r>
          </a:p>
          <a:p>
            <a:pPr>
              <a:defRPr/>
            </a:pPr>
            <a:r>
              <a:rPr lang="en-US" altLang="zh-CN" sz="1200">
                <a:solidFill>
                  <a:srgbClr val="000000"/>
                </a:solidFill>
                <a:latin typeface="Arial" panose="020B0604020202020204" pitchFamily="34" charset="0"/>
              </a:rPr>
              <a:t>/*0x00*/	0, 0, 1, 0, 2, 0, 1, 0, 3, 0, 1, 0, 2, 0, 1, 0, </a:t>
            </a:r>
          </a:p>
          <a:p>
            <a:pPr>
              <a:defRPr/>
            </a:pPr>
            <a:r>
              <a:rPr lang="en-US" altLang="zh-CN" sz="1200">
                <a:solidFill>
                  <a:srgbClr val="000000"/>
                </a:solidFill>
                <a:latin typeface="Arial" panose="020B0604020202020204" pitchFamily="34" charset="0"/>
              </a:rPr>
              <a:t>/*0x10*/ 	4, 0, 1, 0, 2, 0, 1, 0, 3, 0, 1, 0, 2, 0, 1, 0,</a:t>
            </a:r>
          </a:p>
          <a:p>
            <a:pPr>
              <a:defRPr/>
            </a:pPr>
            <a:r>
              <a:rPr lang="en-US" altLang="zh-CN" sz="1200">
                <a:solidFill>
                  <a:srgbClr val="000000"/>
                </a:solidFill>
                <a:latin typeface="Arial" panose="020B0604020202020204" pitchFamily="34" charset="0"/>
              </a:rPr>
              <a:t>/*0x20*/ 	5, 0, 1, 0, 2, 0, 1, 0, 3, 0, 1, 0, 2, 0, 1, 0,</a:t>
            </a:r>
          </a:p>
          <a:p>
            <a:pPr>
              <a:defRPr/>
            </a:pPr>
            <a:r>
              <a:rPr lang="en-US" altLang="zh-CN" sz="1200">
                <a:solidFill>
                  <a:srgbClr val="000000"/>
                </a:solidFill>
                <a:latin typeface="Arial" panose="020B0604020202020204" pitchFamily="34" charset="0"/>
              </a:rPr>
              <a:t>/*0x30*/ 	4, 0, 1, 0, 2, 0, 1, 0, 3, 0, 1, 0, 2, 0, 1, 0,</a:t>
            </a:r>
          </a:p>
          <a:p>
            <a:pPr>
              <a:defRPr/>
            </a:pPr>
            <a:r>
              <a:rPr lang="en-US" altLang="zh-CN" sz="1200">
                <a:solidFill>
                  <a:srgbClr val="000000"/>
                </a:solidFill>
                <a:latin typeface="Arial" panose="020B0604020202020204" pitchFamily="34" charset="0"/>
              </a:rPr>
              <a:t>/*0x40*/ 	6, 0, 1, 0, 2, 0, 1, 0, 3, 0, 1, 0, 2, 0, 1, 0, </a:t>
            </a:r>
          </a:p>
          <a:p>
            <a:pPr>
              <a:defRPr/>
            </a:pPr>
            <a:r>
              <a:rPr lang="en-US" altLang="zh-CN" sz="1200">
                <a:solidFill>
                  <a:srgbClr val="000000"/>
                </a:solidFill>
                <a:latin typeface="Arial" panose="020B0604020202020204" pitchFamily="34" charset="0"/>
              </a:rPr>
              <a:t>/*0x50*/ 	4, 0, 1, 0, 2, 0, 1, 0, 3, 0, 1, 0, 2, 0, 1, 0, </a:t>
            </a:r>
          </a:p>
          <a:p>
            <a:pPr>
              <a:defRPr/>
            </a:pPr>
            <a:r>
              <a:rPr lang="en-US" altLang="zh-CN" sz="1200">
                <a:solidFill>
                  <a:srgbClr val="000000"/>
                </a:solidFill>
                <a:latin typeface="Arial" panose="020B0604020202020204" pitchFamily="34" charset="0"/>
              </a:rPr>
              <a:t>/*0x60*/ 	5, 0, 1, 0, 2, 0, 1, 0, 3, 0, 1, 0, 2, 0, 1, 0,</a:t>
            </a:r>
          </a:p>
          <a:p>
            <a:pPr>
              <a:defRPr/>
            </a:pPr>
            <a:r>
              <a:rPr lang="en-US" altLang="zh-CN" sz="1200">
                <a:solidFill>
                  <a:srgbClr val="000000"/>
                </a:solidFill>
                <a:latin typeface="Arial" panose="020B0604020202020204" pitchFamily="34" charset="0"/>
              </a:rPr>
              <a:t>/*0x70*/ 	4, 0, 1, 0, 2, 0, 1, 0, 3, 0, 1, 0, 2, 0, 1, 0,</a:t>
            </a:r>
          </a:p>
          <a:p>
            <a:pPr>
              <a:defRPr/>
            </a:pPr>
            <a:r>
              <a:rPr lang="en-US" altLang="zh-CN" sz="1200">
                <a:solidFill>
                  <a:srgbClr val="000000"/>
                </a:solidFill>
                <a:latin typeface="Arial" panose="020B0604020202020204" pitchFamily="34" charset="0"/>
              </a:rPr>
              <a:t>/*0x80*/ 	7, 0, 1, 0, 2, 0, 1, 0, 3, 0, 1, 0, 2, 0, 1, 0, </a:t>
            </a:r>
          </a:p>
          <a:p>
            <a:pPr>
              <a:defRPr/>
            </a:pPr>
            <a:r>
              <a:rPr lang="en-US" altLang="zh-CN" sz="1200">
                <a:solidFill>
                  <a:srgbClr val="000000"/>
                </a:solidFill>
                <a:latin typeface="Arial" panose="020B0604020202020204" pitchFamily="34" charset="0"/>
              </a:rPr>
              <a:t>/*0x90*/ 	4, 0, 1, 0, 2, 0, 1, 0, 3, 0, 1, 0, 2, 0, 1, 0,</a:t>
            </a:r>
          </a:p>
          <a:p>
            <a:pPr>
              <a:defRPr/>
            </a:pPr>
            <a:r>
              <a:rPr lang="en-US" altLang="zh-CN" sz="1200">
                <a:solidFill>
                  <a:srgbClr val="000000"/>
                </a:solidFill>
                <a:latin typeface="Arial" panose="020B0604020202020204" pitchFamily="34" charset="0"/>
              </a:rPr>
              <a:t>/*0xA0*/ 	5, 0, 1, 0, 2, 0, 1, 0, 3, 0, 1, 0, 2, 0, 1, 0,</a:t>
            </a:r>
          </a:p>
          <a:p>
            <a:pPr>
              <a:defRPr/>
            </a:pPr>
            <a:r>
              <a:rPr lang="en-US" altLang="zh-CN" sz="1200">
                <a:solidFill>
                  <a:srgbClr val="000000"/>
                </a:solidFill>
                <a:latin typeface="Arial" panose="020B0604020202020204" pitchFamily="34" charset="0"/>
              </a:rPr>
              <a:t>/*0xB0*/ 	4, 0, 1, 0, 2, 0, 1, 0, 3, 0, 1, 0, 2, 0, 1, 0,</a:t>
            </a:r>
          </a:p>
          <a:p>
            <a:pPr>
              <a:defRPr/>
            </a:pPr>
            <a:r>
              <a:rPr lang="en-US" altLang="zh-CN" sz="1200">
                <a:solidFill>
                  <a:srgbClr val="000000"/>
                </a:solidFill>
                <a:latin typeface="Arial" panose="020B0604020202020204" pitchFamily="34" charset="0"/>
              </a:rPr>
              <a:t>/*0xC0*/ 	6, 0, 1, 0, 2, 0, 1, 0, 3, 0, 1, 0, 2, 0, 1, 0,</a:t>
            </a:r>
          </a:p>
          <a:p>
            <a:pPr>
              <a:defRPr/>
            </a:pPr>
            <a:r>
              <a:rPr lang="en-US" altLang="zh-CN" sz="1200">
                <a:solidFill>
                  <a:srgbClr val="000000"/>
                </a:solidFill>
                <a:latin typeface="Arial" panose="020B0604020202020204" pitchFamily="34" charset="0"/>
              </a:rPr>
              <a:t>/*0xD0*/ 	4, 0, 1, 0, 2, 0, 1, 0, 3, 0, 1, 0, 2, 0, 1, 0, </a:t>
            </a:r>
          </a:p>
          <a:p>
            <a:pPr>
              <a:defRPr/>
            </a:pPr>
            <a:r>
              <a:rPr lang="en-US" altLang="zh-CN" sz="1200">
                <a:solidFill>
                  <a:srgbClr val="000000"/>
                </a:solidFill>
                <a:latin typeface="Arial" panose="020B0604020202020204" pitchFamily="34" charset="0"/>
              </a:rPr>
              <a:t>/*0xE0*/ 	5, 0, 1, 0, 2, 0, 1, 0, 3, 0, 1, 0, 2, 0, 1, 0, </a:t>
            </a:r>
          </a:p>
          <a:p>
            <a:pPr>
              <a:defRPr/>
            </a:pPr>
            <a:r>
              <a:rPr lang="en-US" altLang="zh-CN" sz="1200">
                <a:solidFill>
                  <a:srgbClr val="000000"/>
                </a:solidFill>
                <a:latin typeface="Arial" panose="020B0604020202020204" pitchFamily="34" charset="0"/>
              </a:rPr>
              <a:t>/*0xF0*/ 	4, 0, 1, 0, 2, 0, 1, 0, 3, 0, 1, 0, 2, 0, 1, 0 </a:t>
            </a:r>
            <a:endParaRPr lang="en-US" altLang="zh-CN" sz="1200">
              <a:latin typeface="Arial" panose="020B0604020202020204" pitchFamily="34" charset="0"/>
            </a:endParaRPr>
          </a:p>
          <a:p>
            <a:pPr>
              <a:defRPr/>
            </a:pPr>
            <a:r>
              <a:rPr lang="en-US" altLang="zh-CN" sz="1200">
                <a:solidFill>
                  <a:srgbClr val="000000"/>
                </a:solidFill>
                <a:latin typeface="Arial" panose="020B0604020202020204" pitchFamily="34" charset="0"/>
              </a:rPr>
              <a:t>};</a:t>
            </a:r>
          </a:p>
        </p:txBody>
      </p:sp>
      <p:sp>
        <p:nvSpPr>
          <p:cNvPr id="111145" name="Text Box 553"/>
          <p:cNvSpPr txBox="1">
            <a:spLocks noChangeArrowheads="1"/>
          </p:cNvSpPr>
          <p:nvPr/>
        </p:nvSpPr>
        <p:spPr bwMode="auto">
          <a:xfrm>
            <a:off x="7239000" y="537845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dirty="0"/>
              <a:t>优先级判定表</a:t>
            </a:r>
          </a:p>
        </p:txBody>
      </p:sp>
      <p:sp>
        <p:nvSpPr>
          <p:cNvPr id="112600" name="Rectangle 2008"/>
          <p:cNvSpPr>
            <a:spLocks noChangeArrowheads="1"/>
          </p:cNvSpPr>
          <p:nvPr/>
        </p:nvSpPr>
        <p:spPr bwMode="auto">
          <a:xfrm>
            <a:off x="2590800" y="1600200"/>
            <a:ext cx="2895600" cy="533400"/>
          </a:xfrm>
          <a:prstGeom prst="rect">
            <a:avLst/>
          </a:prstGeom>
          <a:solidFill>
            <a:srgbClr val="DDFFFF"/>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zh-CN" altLang="en-US">
                <a:latin typeface="华文新魏" panose="02010800040101010101" pitchFamily="2" charset="-122"/>
                <a:ea typeface="华文新魏" panose="02010800040101010101" pitchFamily="2" charset="-122"/>
              </a:rPr>
              <a:t>计算</a:t>
            </a:r>
            <a:r>
              <a:rPr lang="en-US" altLang="zh-CN">
                <a:latin typeface="华文新魏" panose="02010800040101010101" pitchFamily="2" charset="-122"/>
                <a:ea typeface="华文新魏" panose="02010800040101010101" pitchFamily="2" charset="-122"/>
              </a:rPr>
              <a:t>48</a:t>
            </a:r>
            <a:r>
              <a:rPr lang="zh-CN" altLang="en-US">
                <a:latin typeface="华文新魏" panose="02010800040101010101" pitchFamily="2" charset="-122"/>
                <a:ea typeface="华文新魏" panose="02010800040101010101" pitchFamily="2" charset="-122"/>
              </a:rPr>
              <a:t>在表中的对应值？</a:t>
            </a:r>
          </a:p>
        </p:txBody>
      </p:sp>
      <p:sp>
        <p:nvSpPr>
          <p:cNvPr id="112601" name="Rectangle 2009"/>
          <p:cNvSpPr>
            <a:spLocks noChangeArrowheads="1"/>
          </p:cNvSpPr>
          <p:nvPr/>
        </p:nvSpPr>
        <p:spPr bwMode="auto">
          <a:xfrm>
            <a:off x="2133600" y="3990975"/>
            <a:ext cx="762000" cy="3810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02" name="Rectangle 2010"/>
          <p:cNvSpPr>
            <a:spLocks noChangeArrowheads="1"/>
          </p:cNvSpPr>
          <p:nvPr/>
        </p:nvSpPr>
        <p:spPr bwMode="auto">
          <a:xfrm>
            <a:off x="2590800" y="2286000"/>
            <a:ext cx="2895600" cy="5334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32×1 </a:t>
            </a:r>
            <a:r>
              <a:rPr lang="zh-CN" altLang="en-US" sz="2000">
                <a:latin typeface="Arial" panose="020B0604020202020204" pitchFamily="34" charset="0"/>
              </a:rPr>
              <a:t>＋ </a:t>
            </a:r>
            <a:r>
              <a:rPr lang="en-US" altLang="zh-CN" sz="2000">
                <a:latin typeface="Arial" panose="020B0604020202020204" pitchFamily="34" charset="0"/>
              </a:rPr>
              <a:t>16 </a:t>
            </a:r>
            <a:r>
              <a:rPr lang="zh-CN" altLang="en-US" sz="2000">
                <a:latin typeface="Arial" panose="020B0604020202020204" pitchFamily="34" charset="0"/>
              </a:rPr>
              <a:t>＝ </a:t>
            </a:r>
            <a:r>
              <a:rPr lang="en-US" altLang="zh-CN" sz="2000">
                <a:latin typeface="Arial" panose="020B0604020202020204" pitchFamily="34" charset="0"/>
              </a:rPr>
              <a:t>48</a:t>
            </a:r>
          </a:p>
        </p:txBody>
      </p:sp>
      <p:sp>
        <p:nvSpPr>
          <p:cNvPr id="112603" name="Rectangle 2011"/>
          <p:cNvSpPr>
            <a:spLocks noChangeArrowheads="1"/>
          </p:cNvSpPr>
          <p:nvPr/>
        </p:nvSpPr>
        <p:spPr bwMode="auto">
          <a:xfrm>
            <a:off x="6096000" y="2660650"/>
            <a:ext cx="1143000" cy="1524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04" name="Rectangle 2012"/>
          <p:cNvSpPr>
            <a:spLocks noChangeArrowheads="1"/>
          </p:cNvSpPr>
          <p:nvPr/>
        </p:nvSpPr>
        <p:spPr bwMode="auto">
          <a:xfrm>
            <a:off x="7086600" y="1905000"/>
            <a:ext cx="152400" cy="9144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05" name="Rectangle 2013"/>
          <p:cNvSpPr>
            <a:spLocks noChangeArrowheads="1"/>
          </p:cNvSpPr>
          <p:nvPr/>
        </p:nvSpPr>
        <p:spPr bwMode="auto">
          <a:xfrm>
            <a:off x="2590800" y="2286000"/>
            <a:ext cx="2895600" cy="5334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48O </a:t>
            </a:r>
            <a:r>
              <a:rPr lang="zh-CN" altLang="en-US" sz="2000">
                <a:latin typeface="Arial" panose="020B0604020202020204" pitchFamily="34" charset="0"/>
              </a:rPr>
              <a:t>＝ </a:t>
            </a:r>
            <a:r>
              <a:rPr lang="en-US" altLang="zh-CN" sz="2000">
                <a:latin typeface="Arial" panose="020B0604020202020204" pitchFamily="34" charset="0"/>
              </a:rPr>
              <a:t>30H</a:t>
            </a:r>
          </a:p>
        </p:txBody>
      </p:sp>
      <p:sp>
        <p:nvSpPr>
          <p:cNvPr id="112606" name="Rectangle 2014"/>
          <p:cNvSpPr>
            <a:spLocks noChangeArrowheads="1"/>
          </p:cNvSpPr>
          <p:nvPr/>
        </p:nvSpPr>
        <p:spPr bwMode="auto">
          <a:xfrm>
            <a:off x="5638800" y="3990975"/>
            <a:ext cx="381000" cy="3810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燕尾形 13">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矩形 1"/>
          <p:cNvSpPr/>
          <p:nvPr/>
        </p:nvSpPr>
        <p:spPr>
          <a:xfrm>
            <a:off x="2133600" y="6058458"/>
            <a:ext cx="7684770" cy="369332"/>
          </a:xfrm>
          <a:prstGeom prst="rect">
            <a:avLst/>
          </a:prstGeom>
        </p:spPr>
        <p:txBody>
          <a:bodyPr wrap="square">
            <a:spAutoFit/>
          </a:bodyPr>
          <a:lstStyle/>
          <a:p>
            <a:r>
              <a:rPr lang="en-US" altLang="zh-CN" b="1" dirty="0" err="1">
                <a:latin typeface="Arial" panose="020B0604020202020204" pitchFamily="34" charset="0"/>
              </a:rPr>
              <a:t>OSUnMapTbl</a:t>
            </a:r>
            <a:r>
              <a:rPr lang="zh-CN" altLang="en-US" b="1" dirty="0">
                <a:latin typeface="Arial" panose="020B0604020202020204" pitchFamily="34" charset="0"/>
              </a:rPr>
              <a:t>就是将</a:t>
            </a:r>
            <a:r>
              <a:rPr lang="en-US" altLang="zh-CN" b="1" dirty="0">
                <a:latin typeface="Arial" panose="020B0604020202020204" pitchFamily="34" charset="0"/>
              </a:rPr>
              <a:t>0x00-0xff</a:t>
            </a:r>
            <a:r>
              <a:rPr lang="zh-CN" altLang="en-US" b="1" dirty="0">
                <a:solidFill>
                  <a:srgbClr val="FF0066"/>
                </a:solidFill>
                <a:latin typeface="Arial" panose="020B0604020202020204" pitchFamily="34" charset="0"/>
              </a:rPr>
              <a:t>每个数据中最低位为</a:t>
            </a:r>
            <a:r>
              <a:rPr lang="en-US" altLang="zh-CN" b="1" dirty="0">
                <a:solidFill>
                  <a:srgbClr val="FF0066"/>
                </a:solidFill>
                <a:latin typeface="Arial" panose="020B0604020202020204" pitchFamily="34" charset="0"/>
              </a:rPr>
              <a:t>1</a:t>
            </a:r>
            <a:r>
              <a:rPr lang="zh-CN" altLang="en-US" b="1" dirty="0">
                <a:latin typeface="Arial" panose="020B0604020202020204" pitchFamily="34" charset="0"/>
              </a:rPr>
              <a:t>的</a:t>
            </a:r>
            <a:r>
              <a:rPr lang="zh-CN" altLang="en-US" b="1" dirty="0">
                <a:solidFill>
                  <a:srgbClr val="0070C0"/>
                </a:solidFill>
                <a:latin typeface="Arial" panose="020B0604020202020204" pitchFamily="34" charset="0"/>
              </a:rPr>
              <a:t>位数</a:t>
            </a:r>
            <a:r>
              <a:rPr lang="zh-CN" altLang="en-US" b="1" dirty="0">
                <a:latin typeface="Arial" panose="020B0604020202020204" pitchFamily="34" charset="0"/>
              </a:rPr>
              <a:t>一一列举出来</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0594"/>
                                        </p:tgtEl>
                                        <p:attrNameLst>
                                          <p:attrName>style.visibility</p:attrName>
                                        </p:attrNameLst>
                                      </p:cBhvr>
                                      <p:to>
                                        <p:strVal val="visible"/>
                                      </p:to>
                                    </p:set>
                                    <p:anim calcmode="lin" valueType="num">
                                      <p:cBhvr additive="base">
                                        <p:cTn id="7" dur="500" fill="hold"/>
                                        <p:tgtEl>
                                          <p:spTgt spid="110594"/>
                                        </p:tgtEl>
                                        <p:attrNameLst>
                                          <p:attrName>ppt_x</p:attrName>
                                        </p:attrNameLst>
                                      </p:cBhvr>
                                      <p:tavLst>
                                        <p:tav tm="0">
                                          <p:val>
                                            <p:strVal val="1+#ppt_w/2"/>
                                          </p:val>
                                        </p:tav>
                                        <p:tav tm="100000">
                                          <p:val>
                                            <p:strVal val="#ppt_x"/>
                                          </p:val>
                                        </p:tav>
                                      </p:tavLst>
                                    </p:anim>
                                    <p:anim calcmode="lin" valueType="num">
                                      <p:cBhvr additive="base">
                                        <p:cTn id="8" dur="500" fill="hold"/>
                                        <p:tgtEl>
                                          <p:spTgt spid="11059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112599"/>
                                        </p:tgtEl>
                                        <p:attrNameLst>
                                          <p:attrName>style.visibility</p:attrName>
                                        </p:attrNameLst>
                                      </p:cBhvr>
                                      <p:to>
                                        <p:strVal val="visible"/>
                                      </p:to>
                                    </p:set>
                                    <p:animEffect transition="in" filter="slide(fromTop)">
                                      <p:cBhvr>
                                        <p:cTn id="12" dur="500"/>
                                        <p:tgtEl>
                                          <p:spTgt spid="112599"/>
                                        </p:tgtEl>
                                      </p:cBhvr>
                                    </p:animEffect>
                                  </p:childTnLst>
                                </p:cTn>
                              </p:par>
                            </p:childTnLst>
                          </p:cTn>
                        </p:par>
                        <p:par>
                          <p:cTn id="13" fill="hold">
                            <p:stCondLst>
                              <p:cond delay="1000"/>
                            </p:stCondLst>
                            <p:childTnLst>
                              <p:par>
                                <p:cTn id="14" presetID="27" presetClass="entr" presetSubtype="0" fill="hold" grpId="0" nodeType="afterEffect">
                                  <p:stCondLst>
                                    <p:cond delay="0"/>
                                  </p:stCondLst>
                                  <p:iterate type="lt">
                                    <p:tmPct val="50000"/>
                                  </p:iterate>
                                  <p:childTnLst>
                                    <p:set>
                                      <p:cBhvr>
                                        <p:cTn id="15" dur="1" fill="hold">
                                          <p:stCondLst>
                                            <p:cond delay="0"/>
                                          </p:stCondLst>
                                        </p:cTn>
                                        <p:tgtEl>
                                          <p:spTgt spid="110742"/>
                                        </p:tgtEl>
                                        <p:attrNameLst>
                                          <p:attrName>style.visibility</p:attrName>
                                        </p:attrNameLst>
                                      </p:cBhvr>
                                      <p:to>
                                        <p:strVal val="visible"/>
                                      </p:to>
                                    </p:set>
                                    <p:anim calcmode="discrete" valueType="clr">
                                      <p:cBhvr override="childStyle">
                                        <p:cTn id="16" dur="80"/>
                                        <p:tgtEl>
                                          <p:spTgt spid="110742"/>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110742"/>
                                        </p:tgtEl>
                                        <p:attrNameLst>
                                          <p:attrName>fillcolor</p:attrName>
                                        </p:attrNameLst>
                                      </p:cBhvr>
                                      <p:tavLst>
                                        <p:tav tm="0">
                                          <p:val>
                                            <p:clrVal>
                                              <a:schemeClr val="accent2"/>
                                            </p:clrVal>
                                          </p:val>
                                        </p:tav>
                                        <p:tav tm="50000">
                                          <p:val>
                                            <p:clrVal>
                                              <a:schemeClr val="hlink"/>
                                            </p:clrVal>
                                          </p:val>
                                        </p:tav>
                                      </p:tavLst>
                                    </p:anim>
                                    <p:set>
                                      <p:cBhvr>
                                        <p:cTn id="18" dur="80"/>
                                        <p:tgtEl>
                                          <p:spTgt spid="110742"/>
                                        </p:tgtEl>
                                        <p:attrNameLst>
                                          <p:attrName>fill.type</p:attrName>
                                        </p:attrNameLst>
                                      </p:cBhvr>
                                      <p:to>
                                        <p:strVal val="solid"/>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11144"/>
                                        </p:tgtEl>
                                        <p:attrNameLst>
                                          <p:attrName>style.visibility</p:attrName>
                                        </p:attrNameLst>
                                      </p:cBhvr>
                                      <p:to>
                                        <p:strVal val="visible"/>
                                      </p:to>
                                    </p:set>
                                    <p:anim calcmode="lin" valueType="num">
                                      <p:cBhvr>
                                        <p:cTn id="23" dur="500" fill="hold"/>
                                        <p:tgtEl>
                                          <p:spTgt spid="111144"/>
                                        </p:tgtEl>
                                        <p:attrNameLst>
                                          <p:attrName>ppt_w</p:attrName>
                                        </p:attrNameLst>
                                      </p:cBhvr>
                                      <p:tavLst>
                                        <p:tav tm="0">
                                          <p:val>
                                            <p:fltVal val="0"/>
                                          </p:val>
                                        </p:tav>
                                        <p:tav tm="100000">
                                          <p:val>
                                            <p:strVal val="#ppt_w"/>
                                          </p:val>
                                        </p:tav>
                                      </p:tavLst>
                                    </p:anim>
                                    <p:anim calcmode="lin" valueType="num">
                                      <p:cBhvr>
                                        <p:cTn id="24" dur="500" fill="hold"/>
                                        <p:tgtEl>
                                          <p:spTgt spid="111144"/>
                                        </p:tgtEl>
                                        <p:attrNameLst>
                                          <p:attrName>ppt_h</p:attrName>
                                        </p:attrNameLst>
                                      </p:cBhvr>
                                      <p:tavLst>
                                        <p:tav tm="0">
                                          <p:val>
                                            <p:fltVal val="0"/>
                                          </p:val>
                                        </p:tav>
                                        <p:tav tm="100000">
                                          <p:val>
                                            <p:strVal val="#ppt_h"/>
                                          </p:val>
                                        </p:tav>
                                      </p:tavLst>
                                    </p:anim>
                                    <p:animEffect transition="in" filter="fade">
                                      <p:cBhvr>
                                        <p:cTn id="25" dur="500"/>
                                        <p:tgtEl>
                                          <p:spTgt spid="111144"/>
                                        </p:tgtEl>
                                      </p:cBhvr>
                                    </p:animEffect>
                                  </p:childTnLst>
                                </p:cTn>
                              </p:par>
                            </p:childTnLst>
                          </p:cTn>
                        </p:par>
                        <p:par>
                          <p:cTn id="26" fill="hold">
                            <p:stCondLst>
                              <p:cond delay="500"/>
                            </p:stCondLst>
                            <p:childTnLst>
                              <p:par>
                                <p:cTn id="27" presetID="27" presetClass="entr" presetSubtype="0" fill="hold" grpId="0" nodeType="afterEffect">
                                  <p:stCondLst>
                                    <p:cond delay="0"/>
                                  </p:stCondLst>
                                  <p:iterate type="lt">
                                    <p:tmPct val="50000"/>
                                  </p:iterate>
                                  <p:childTnLst>
                                    <p:set>
                                      <p:cBhvr>
                                        <p:cTn id="28" dur="1" fill="hold">
                                          <p:stCondLst>
                                            <p:cond delay="0"/>
                                          </p:stCondLst>
                                        </p:cTn>
                                        <p:tgtEl>
                                          <p:spTgt spid="111145"/>
                                        </p:tgtEl>
                                        <p:attrNameLst>
                                          <p:attrName>style.visibility</p:attrName>
                                        </p:attrNameLst>
                                      </p:cBhvr>
                                      <p:to>
                                        <p:strVal val="visible"/>
                                      </p:to>
                                    </p:set>
                                    <p:anim calcmode="discrete" valueType="clr">
                                      <p:cBhvr override="childStyle">
                                        <p:cTn id="29" dur="80"/>
                                        <p:tgtEl>
                                          <p:spTgt spid="111145"/>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11145"/>
                                        </p:tgtEl>
                                        <p:attrNameLst>
                                          <p:attrName>fillcolor</p:attrName>
                                        </p:attrNameLst>
                                      </p:cBhvr>
                                      <p:tavLst>
                                        <p:tav tm="0">
                                          <p:val>
                                            <p:clrVal>
                                              <a:schemeClr val="accent2"/>
                                            </p:clrVal>
                                          </p:val>
                                        </p:tav>
                                        <p:tav tm="50000">
                                          <p:val>
                                            <p:clrVal>
                                              <a:schemeClr val="hlink"/>
                                            </p:clrVal>
                                          </p:val>
                                        </p:tav>
                                      </p:tavLst>
                                    </p:anim>
                                    <p:set>
                                      <p:cBhvr>
                                        <p:cTn id="31" dur="80"/>
                                        <p:tgtEl>
                                          <p:spTgt spid="111145"/>
                                        </p:tgtEl>
                                        <p:attrNameLst>
                                          <p:attrName>fill.type</p:attrName>
                                        </p:attrNameLst>
                                      </p:cBhvr>
                                      <p:to>
                                        <p:strVal val="solid"/>
                                      </p:to>
                                    </p:set>
                                  </p:childTnLst>
                                </p:cTn>
                              </p:par>
                            </p:childTnLst>
                          </p:cTn>
                        </p:par>
                      </p:childTnLst>
                    </p:cTn>
                  </p:par>
                  <p:par>
                    <p:cTn id="32" fill="hold">
                      <p:stCondLst>
                        <p:cond delay="indefinite"/>
                      </p:stCondLst>
                      <p:childTnLst>
                        <p:par>
                          <p:cTn id="33" fill="hold">
                            <p:stCondLst>
                              <p:cond delay="0"/>
                            </p:stCondLst>
                            <p:childTnLst>
                              <p:par>
                                <p:cTn id="34" presetID="49" presetClass="entr" presetSubtype="0" decel="100000" fill="hold" grpId="0" nodeType="clickEffect">
                                  <p:stCondLst>
                                    <p:cond delay="0"/>
                                  </p:stCondLst>
                                  <p:childTnLst>
                                    <p:set>
                                      <p:cBhvr>
                                        <p:cTn id="35" dur="1" fill="hold">
                                          <p:stCondLst>
                                            <p:cond delay="0"/>
                                          </p:stCondLst>
                                        </p:cTn>
                                        <p:tgtEl>
                                          <p:spTgt spid="112600"/>
                                        </p:tgtEl>
                                        <p:attrNameLst>
                                          <p:attrName>style.visibility</p:attrName>
                                        </p:attrNameLst>
                                      </p:cBhvr>
                                      <p:to>
                                        <p:strVal val="visible"/>
                                      </p:to>
                                    </p:set>
                                    <p:anim calcmode="lin" valueType="num">
                                      <p:cBhvr>
                                        <p:cTn id="36" dur="500" fill="hold"/>
                                        <p:tgtEl>
                                          <p:spTgt spid="112600"/>
                                        </p:tgtEl>
                                        <p:attrNameLst>
                                          <p:attrName>ppt_w</p:attrName>
                                        </p:attrNameLst>
                                      </p:cBhvr>
                                      <p:tavLst>
                                        <p:tav tm="0">
                                          <p:val>
                                            <p:fltVal val="0"/>
                                          </p:val>
                                        </p:tav>
                                        <p:tav tm="100000">
                                          <p:val>
                                            <p:strVal val="#ppt_w"/>
                                          </p:val>
                                        </p:tav>
                                      </p:tavLst>
                                    </p:anim>
                                    <p:anim calcmode="lin" valueType="num">
                                      <p:cBhvr>
                                        <p:cTn id="37" dur="500" fill="hold"/>
                                        <p:tgtEl>
                                          <p:spTgt spid="112600"/>
                                        </p:tgtEl>
                                        <p:attrNameLst>
                                          <p:attrName>ppt_h</p:attrName>
                                        </p:attrNameLst>
                                      </p:cBhvr>
                                      <p:tavLst>
                                        <p:tav tm="0">
                                          <p:val>
                                            <p:fltVal val="0"/>
                                          </p:val>
                                        </p:tav>
                                        <p:tav tm="100000">
                                          <p:val>
                                            <p:strVal val="#ppt_h"/>
                                          </p:val>
                                        </p:tav>
                                      </p:tavLst>
                                    </p:anim>
                                    <p:anim calcmode="lin" valueType="num">
                                      <p:cBhvr>
                                        <p:cTn id="38" dur="500" fill="hold"/>
                                        <p:tgtEl>
                                          <p:spTgt spid="112600"/>
                                        </p:tgtEl>
                                        <p:attrNameLst>
                                          <p:attrName>style.rotation</p:attrName>
                                        </p:attrNameLst>
                                      </p:cBhvr>
                                      <p:tavLst>
                                        <p:tav tm="0">
                                          <p:val>
                                            <p:fltVal val="360"/>
                                          </p:val>
                                        </p:tav>
                                        <p:tav tm="100000">
                                          <p:val>
                                            <p:fltVal val="0"/>
                                          </p:val>
                                        </p:tav>
                                      </p:tavLst>
                                    </p:anim>
                                    <p:animEffect transition="in" filter="fade">
                                      <p:cBhvr>
                                        <p:cTn id="39" dur="500"/>
                                        <p:tgtEl>
                                          <p:spTgt spid="112600"/>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1" fill="hold" grpId="0" nodeType="clickEffect">
                                  <p:stCondLst>
                                    <p:cond delay="0"/>
                                  </p:stCondLst>
                                  <p:childTnLst>
                                    <p:set>
                                      <p:cBhvr>
                                        <p:cTn id="43" dur="1" fill="hold">
                                          <p:stCondLst>
                                            <p:cond delay="0"/>
                                          </p:stCondLst>
                                        </p:cTn>
                                        <p:tgtEl>
                                          <p:spTgt spid="112602"/>
                                        </p:tgtEl>
                                        <p:attrNameLst>
                                          <p:attrName>style.visibility</p:attrName>
                                        </p:attrNameLst>
                                      </p:cBhvr>
                                      <p:to>
                                        <p:strVal val="visible"/>
                                      </p:to>
                                    </p:set>
                                    <p:animEffect transition="in" filter="slide(fromTop)">
                                      <p:cBhvr>
                                        <p:cTn id="44" dur="500"/>
                                        <p:tgtEl>
                                          <p:spTgt spid="112602"/>
                                        </p:tgtEl>
                                      </p:cBhvr>
                                    </p:animEffect>
                                  </p:childTnLst>
                                </p:cTn>
                              </p:par>
                            </p:childTnLst>
                          </p:cTn>
                        </p:par>
                        <p:par>
                          <p:cTn id="45" fill="hold">
                            <p:stCondLst>
                              <p:cond delay="500"/>
                            </p:stCondLst>
                            <p:childTnLst>
                              <p:par>
                                <p:cTn id="46" presetID="22" presetClass="entr" presetSubtype="1" fill="hold" grpId="0" nodeType="afterEffect">
                                  <p:stCondLst>
                                    <p:cond delay="0"/>
                                  </p:stCondLst>
                                  <p:childTnLst>
                                    <p:set>
                                      <p:cBhvr>
                                        <p:cTn id="47" dur="1" fill="hold">
                                          <p:stCondLst>
                                            <p:cond delay="0"/>
                                          </p:stCondLst>
                                        </p:cTn>
                                        <p:tgtEl>
                                          <p:spTgt spid="112601"/>
                                        </p:tgtEl>
                                        <p:attrNameLst>
                                          <p:attrName>style.visibility</p:attrName>
                                        </p:attrNameLst>
                                      </p:cBhvr>
                                      <p:to>
                                        <p:strVal val="visible"/>
                                      </p:to>
                                    </p:set>
                                    <p:animEffect transition="in" filter="wipe(up)">
                                      <p:cBhvr>
                                        <p:cTn id="48" dur="500"/>
                                        <p:tgtEl>
                                          <p:spTgt spid="112601"/>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12606"/>
                                        </p:tgtEl>
                                        <p:attrNameLst>
                                          <p:attrName>style.visibility</p:attrName>
                                        </p:attrNameLst>
                                      </p:cBhvr>
                                      <p:to>
                                        <p:strVal val="visible"/>
                                      </p:to>
                                    </p:set>
                                    <p:animEffect transition="in" filter="wipe(up)">
                                      <p:cBhvr>
                                        <p:cTn id="51" dur="500"/>
                                        <p:tgtEl>
                                          <p:spTgt spid="112606"/>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xit" presetSubtype="0" fill="hold" grpId="1" nodeType="clickEffect">
                                  <p:stCondLst>
                                    <p:cond delay="0"/>
                                  </p:stCondLst>
                                  <p:childTnLst>
                                    <p:animEffect transition="out" filter="dissolve">
                                      <p:cBhvr>
                                        <p:cTn id="55" dur="500"/>
                                        <p:tgtEl>
                                          <p:spTgt spid="112602"/>
                                        </p:tgtEl>
                                      </p:cBhvr>
                                    </p:animEffect>
                                    <p:set>
                                      <p:cBhvr>
                                        <p:cTn id="56" dur="1" fill="hold">
                                          <p:stCondLst>
                                            <p:cond delay="499"/>
                                          </p:stCondLst>
                                        </p:cTn>
                                        <p:tgtEl>
                                          <p:spTgt spid="112602"/>
                                        </p:tgtEl>
                                        <p:attrNameLst>
                                          <p:attrName>style.visibility</p:attrName>
                                        </p:attrNameLst>
                                      </p:cBhvr>
                                      <p:to>
                                        <p:strVal val="hidden"/>
                                      </p:to>
                                    </p:set>
                                  </p:childTnLst>
                                </p:cTn>
                              </p:par>
                              <p:par>
                                <p:cTn id="57" presetID="12" presetClass="entr" presetSubtype="1" fill="hold" grpId="0" nodeType="withEffect">
                                  <p:stCondLst>
                                    <p:cond delay="0"/>
                                  </p:stCondLst>
                                  <p:childTnLst>
                                    <p:set>
                                      <p:cBhvr>
                                        <p:cTn id="58" dur="1" fill="hold">
                                          <p:stCondLst>
                                            <p:cond delay="0"/>
                                          </p:stCondLst>
                                        </p:cTn>
                                        <p:tgtEl>
                                          <p:spTgt spid="112605"/>
                                        </p:tgtEl>
                                        <p:attrNameLst>
                                          <p:attrName>style.visibility</p:attrName>
                                        </p:attrNameLst>
                                      </p:cBhvr>
                                      <p:to>
                                        <p:strVal val="visible"/>
                                      </p:to>
                                    </p:set>
                                    <p:animEffect transition="in" filter="slide(fromTop)">
                                      <p:cBhvr>
                                        <p:cTn id="59" dur="500"/>
                                        <p:tgtEl>
                                          <p:spTgt spid="112605"/>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112603"/>
                                        </p:tgtEl>
                                        <p:attrNameLst>
                                          <p:attrName>style.visibility</p:attrName>
                                        </p:attrNameLst>
                                      </p:cBhvr>
                                      <p:to>
                                        <p:strVal val="visible"/>
                                      </p:to>
                                    </p:set>
                                    <p:animEffect transition="in" filter="wipe(left)">
                                      <p:cBhvr>
                                        <p:cTn id="63" dur="500"/>
                                        <p:tgtEl>
                                          <p:spTgt spid="112603"/>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12604"/>
                                        </p:tgtEl>
                                        <p:attrNameLst>
                                          <p:attrName>style.visibility</p:attrName>
                                        </p:attrNameLst>
                                      </p:cBhvr>
                                      <p:to>
                                        <p:strVal val="visible"/>
                                      </p:to>
                                    </p:set>
                                    <p:animEffect transition="in" filter="wipe(up)">
                                      <p:cBhvr>
                                        <p:cTn id="66" dur="500"/>
                                        <p:tgtEl>
                                          <p:spTgt spid="112604"/>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p:bldP spid="110742" grpId="0"/>
      <p:bldP spid="111144" grpId="0" animBg="1"/>
      <p:bldP spid="111145" grpId="0"/>
      <p:bldP spid="112600" grpId="0" animBg="1"/>
      <p:bldP spid="112601" grpId="0" animBg="1"/>
      <p:bldP spid="112602" grpId="0" animBg="1"/>
      <p:bldP spid="112602" grpId="1" animBg="1"/>
      <p:bldP spid="112603" grpId="0" animBg="1"/>
      <p:bldP spid="112604" grpId="0" animBg="1"/>
      <p:bldP spid="112605" grpId="0" animBg="1"/>
      <p:bldP spid="112606" grpId="0" animBg="1"/>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154" name="AutoShape 545"/>
          <p:cNvCxnSpPr>
            <a:cxnSpLocks noChangeShapeType="1"/>
            <a:stCxn id="49207" idx="1"/>
            <a:endCxn id="98871" idx="2"/>
          </p:cNvCxnSpPr>
          <p:nvPr/>
        </p:nvCxnSpPr>
        <p:spPr bwMode="auto">
          <a:xfrm rot="10800000">
            <a:off x="4716464" y="2133601"/>
            <a:ext cx="2179637" cy="326072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55" name="AutoShape 546"/>
          <p:cNvCxnSpPr>
            <a:cxnSpLocks noChangeShapeType="1"/>
            <a:stCxn id="49206" idx="1"/>
            <a:endCxn id="98872" idx="2"/>
          </p:cNvCxnSpPr>
          <p:nvPr/>
        </p:nvCxnSpPr>
        <p:spPr bwMode="auto">
          <a:xfrm rot="10800000">
            <a:off x="5005388" y="2133600"/>
            <a:ext cx="1890712" cy="28448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56" name="AutoShape 547"/>
          <p:cNvCxnSpPr>
            <a:cxnSpLocks noChangeShapeType="1"/>
            <a:stCxn id="49205" idx="1"/>
            <a:endCxn id="98873" idx="2"/>
          </p:cNvCxnSpPr>
          <p:nvPr/>
        </p:nvCxnSpPr>
        <p:spPr bwMode="auto">
          <a:xfrm rot="10800000">
            <a:off x="5292726" y="2133601"/>
            <a:ext cx="1603375" cy="24288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57" name="AutoShape 548"/>
          <p:cNvCxnSpPr>
            <a:cxnSpLocks noChangeShapeType="1"/>
            <a:stCxn id="49204" idx="1"/>
            <a:endCxn id="98874" idx="2"/>
          </p:cNvCxnSpPr>
          <p:nvPr/>
        </p:nvCxnSpPr>
        <p:spPr bwMode="auto">
          <a:xfrm rot="10800000">
            <a:off x="5580064" y="2133600"/>
            <a:ext cx="1316037" cy="19939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58" name="AutoShape 549"/>
          <p:cNvCxnSpPr>
            <a:cxnSpLocks noChangeShapeType="1"/>
            <a:stCxn id="49203" idx="1"/>
            <a:endCxn id="98875" idx="2"/>
          </p:cNvCxnSpPr>
          <p:nvPr/>
        </p:nvCxnSpPr>
        <p:spPr bwMode="auto">
          <a:xfrm rot="10800000">
            <a:off x="5868988" y="2133601"/>
            <a:ext cx="1027112" cy="154781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59" name="AutoShape 550"/>
          <p:cNvCxnSpPr>
            <a:cxnSpLocks noChangeShapeType="1"/>
            <a:stCxn id="49202" idx="1"/>
            <a:endCxn id="98876" idx="2"/>
          </p:cNvCxnSpPr>
          <p:nvPr/>
        </p:nvCxnSpPr>
        <p:spPr bwMode="auto">
          <a:xfrm rot="10800000">
            <a:off x="6156326" y="2133601"/>
            <a:ext cx="739775" cy="111442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60" name="AutoShape 551"/>
          <p:cNvCxnSpPr>
            <a:cxnSpLocks noChangeShapeType="1"/>
            <a:stCxn id="49201" idx="1"/>
            <a:endCxn id="98877" idx="2"/>
          </p:cNvCxnSpPr>
          <p:nvPr/>
        </p:nvCxnSpPr>
        <p:spPr bwMode="auto">
          <a:xfrm rot="10800000">
            <a:off x="6443664" y="2133600"/>
            <a:ext cx="452437" cy="69850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49161" name="AutoShape 552"/>
          <p:cNvCxnSpPr>
            <a:cxnSpLocks noChangeShapeType="1"/>
            <a:stCxn id="49200" idx="1"/>
            <a:endCxn id="98878" idx="2"/>
          </p:cNvCxnSpPr>
          <p:nvPr/>
        </p:nvCxnSpPr>
        <p:spPr bwMode="auto">
          <a:xfrm rot="10800000">
            <a:off x="6732589" y="2133600"/>
            <a:ext cx="166687" cy="249238"/>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49162" name="Group 565"/>
          <p:cNvGrpSpPr/>
          <p:nvPr/>
        </p:nvGrpSpPr>
        <p:grpSpPr bwMode="auto">
          <a:xfrm>
            <a:off x="4572001" y="1485900"/>
            <a:ext cx="2303463" cy="647700"/>
            <a:chOff x="1610" y="1117"/>
            <a:chExt cx="1451" cy="408"/>
          </a:xfrm>
        </p:grpSpPr>
        <p:grpSp>
          <p:nvGrpSpPr>
            <p:cNvPr id="49353" name="Group 566"/>
            <p:cNvGrpSpPr/>
            <p:nvPr/>
          </p:nvGrpSpPr>
          <p:grpSpPr bwMode="auto">
            <a:xfrm>
              <a:off x="1610" y="1344"/>
              <a:ext cx="1451" cy="181"/>
              <a:chOff x="1973" y="1434"/>
              <a:chExt cx="1451" cy="181"/>
            </a:xfrm>
          </p:grpSpPr>
          <p:sp>
            <p:nvSpPr>
              <p:cNvPr id="98871" name="Rectangle 56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872" name="Rectangle 56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873" name="Rectangle 56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874" name="Rectangle 57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875" name="Rectangle 57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876" name="Rectangle 57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877" name="Rectangle 57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878" name="Rectangle 57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grpSp>
        <p:sp>
          <p:nvSpPr>
            <p:cNvPr id="49354" name="Text Box 575"/>
            <p:cNvSpPr txBox="1">
              <a:spLocks noChangeArrowheads="1"/>
            </p:cNvSpPr>
            <p:nvPr/>
          </p:nvSpPr>
          <p:spPr bwMode="auto">
            <a:xfrm>
              <a:off x="2018"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sp>
        <p:nvSpPr>
          <p:cNvPr id="98868" name="Text Box 564"/>
          <p:cNvSpPr txBox="1">
            <a:spLocks noChangeArrowheads="1"/>
          </p:cNvSpPr>
          <p:nvPr/>
        </p:nvSpPr>
        <p:spPr bwMode="auto">
          <a:xfrm>
            <a:off x="2590800" y="1839914"/>
            <a:ext cx="3886200" cy="3570287"/>
          </a:xfrm>
          <a:prstGeom prst="rect">
            <a:avLst/>
          </a:prstGeom>
          <a:solidFill>
            <a:srgbClr val="FFFFB9"/>
          </a:solidFill>
          <a:ln w="9525">
            <a:solidFill>
              <a:schemeClr val="tx1"/>
            </a:solidFill>
            <a:miter lim="800000"/>
          </a:ln>
          <a:effectLst>
            <a:outerShdw dist="35921" dir="2700000" algn="ctr" rotWithShape="0">
              <a:schemeClr val="bg2"/>
            </a:outerShdw>
          </a:effectLst>
        </p:spPr>
        <p:txBody>
          <a:bodyPr>
            <a:spAutoFit/>
          </a:bodyPr>
          <a:lstStyle/>
          <a:p>
            <a:pPr eaLnBrk="0" hangingPunct="0">
              <a:defRPr/>
            </a:pPr>
            <a:r>
              <a:rPr lang="en-US" altLang="zh-CN" sz="1200">
                <a:solidFill>
                  <a:srgbClr val="000000"/>
                </a:solidFill>
                <a:latin typeface="Arial" panose="020B0604020202020204" pitchFamily="34" charset="0"/>
              </a:rPr>
              <a:t>INT8U  const  OSUnMapTbl[] = {</a:t>
            </a:r>
          </a:p>
          <a:p>
            <a:pPr>
              <a:defRPr/>
            </a:pPr>
            <a:r>
              <a:rPr lang="en-US" altLang="zh-CN" sz="1200">
                <a:solidFill>
                  <a:srgbClr val="000000"/>
                </a:solidFill>
                <a:latin typeface="Arial" panose="020B0604020202020204" pitchFamily="34" charset="0"/>
              </a:rPr>
              <a:t>                  /* 0, 1, 2, 3, 4, 5, 6, 7, 8, 9, a, b, c, d, e, f */</a:t>
            </a:r>
          </a:p>
          <a:p>
            <a:pPr>
              <a:defRPr/>
            </a:pPr>
            <a:r>
              <a:rPr lang="en-US" altLang="zh-CN" sz="1200">
                <a:solidFill>
                  <a:srgbClr val="000000"/>
                </a:solidFill>
                <a:latin typeface="Arial" panose="020B0604020202020204" pitchFamily="34" charset="0"/>
              </a:rPr>
              <a:t>/*0x00*/	0, 0, 1, 0, 2, 0, 1, 0, 3, 0, 1, 0, 2, 0, 1, 0, </a:t>
            </a:r>
          </a:p>
          <a:p>
            <a:pPr>
              <a:defRPr/>
            </a:pPr>
            <a:r>
              <a:rPr lang="en-US" altLang="zh-CN" sz="1200">
                <a:solidFill>
                  <a:srgbClr val="000000"/>
                </a:solidFill>
                <a:latin typeface="Arial" panose="020B0604020202020204" pitchFamily="34" charset="0"/>
              </a:rPr>
              <a:t>/*0x10*/ 	4, 0, 1, 0, 2, 0, 1, 0, 3, 0, 1, 0, 2, 0, 1, 0,</a:t>
            </a:r>
          </a:p>
          <a:p>
            <a:pPr>
              <a:defRPr/>
            </a:pPr>
            <a:r>
              <a:rPr lang="en-US" altLang="zh-CN" sz="1200">
                <a:solidFill>
                  <a:srgbClr val="000000"/>
                </a:solidFill>
                <a:latin typeface="Arial" panose="020B0604020202020204" pitchFamily="34" charset="0"/>
              </a:rPr>
              <a:t>/*0x20*/ 	5, 0, 1, 0, 2, 0, 1, 0, 3, 0, 1, 0, 2, 0, 1, 0,</a:t>
            </a:r>
          </a:p>
          <a:p>
            <a:pPr>
              <a:defRPr/>
            </a:pPr>
            <a:r>
              <a:rPr lang="en-US" altLang="zh-CN" sz="1200">
                <a:solidFill>
                  <a:srgbClr val="000000"/>
                </a:solidFill>
                <a:latin typeface="Arial" panose="020B0604020202020204" pitchFamily="34" charset="0"/>
              </a:rPr>
              <a:t>/*0x30*/ 	4, 0, 1, 0, 2, 0, 1, 0, 3, 0, 1, 0, 2, 0, 1, 0,</a:t>
            </a:r>
          </a:p>
          <a:p>
            <a:pPr>
              <a:defRPr/>
            </a:pPr>
            <a:r>
              <a:rPr lang="en-US" altLang="zh-CN" sz="1200">
                <a:solidFill>
                  <a:srgbClr val="000000"/>
                </a:solidFill>
                <a:latin typeface="Arial" panose="020B0604020202020204" pitchFamily="34" charset="0"/>
              </a:rPr>
              <a:t>/*0x40*/ 	6, 0, 1, 0, 2, 0, 1, 0, 3, 0, 1, 0, 2, 0, 1, 0, </a:t>
            </a:r>
          </a:p>
          <a:p>
            <a:pPr>
              <a:defRPr/>
            </a:pPr>
            <a:r>
              <a:rPr lang="en-US" altLang="zh-CN" sz="1200">
                <a:solidFill>
                  <a:srgbClr val="000000"/>
                </a:solidFill>
                <a:latin typeface="Arial" panose="020B0604020202020204" pitchFamily="34" charset="0"/>
              </a:rPr>
              <a:t>/*0x50*/ 	4, 0, 1, 0, 2, 0, 1, 0, 3, 0, 1, 0, 2, 0, 1, 0, </a:t>
            </a:r>
          </a:p>
          <a:p>
            <a:pPr>
              <a:defRPr/>
            </a:pPr>
            <a:r>
              <a:rPr lang="en-US" altLang="zh-CN" sz="1200">
                <a:solidFill>
                  <a:srgbClr val="000000"/>
                </a:solidFill>
                <a:latin typeface="Arial" panose="020B0604020202020204" pitchFamily="34" charset="0"/>
              </a:rPr>
              <a:t>/*0x60*/ 	5, 0, 1, 0, 2, 0, 1, 0, 3, 0, 1, 0, 2, 0, 1, 0,</a:t>
            </a:r>
          </a:p>
          <a:p>
            <a:pPr>
              <a:defRPr/>
            </a:pPr>
            <a:r>
              <a:rPr lang="en-US" altLang="zh-CN" sz="1200">
                <a:solidFill>
                  <a:srgbClr val="000000"/>
                </a:solidFill>
                <a:latin typeface="Arial" panose="020B0604020202020204" pitchFamily="34" charset="0"/>
              </a:rPr>
              <a:t>/*0x70*/ 	4, 0, 1, 0, 2, 0, 1, 0, 3, 0, 1, 0, 2, 0, 1, 0,</a:t>
            </a:r>
          </a:p>
          <a:p>
            <a:pPr>
              <a:defRPr/>
            </a:pPr>
            <a:r>
              <a:rPr lang="en-US" altLang="zh-CN" sz="1200">
                <a:solidFill>
                  <a:srgbClr val="000000"/>
                </a:solidFill>
                <a:latin typeface="Arial" panose="020B0604020202020204" pitchFamily="34" charset="0"/>
              </a:rPr>
              <a:t>/*0x80*/ 	7, 0, 1, 0, 2, 0, 1, 0, 3, 0, 1, 0, 2, 0, 1, 0, </a:t>
            </a:r>
          </a:p>
          <a:p>
            <a:pPr>
              <a:defRPr/>
            </a:pPr>
            <a:r>
              <a:rPr lang="en-US" altLang="zh-CN" sz="1200">
                <a:solidFill>
                  <a:srgbClr val="000000"/>
                </a:solidFill>
                <a:latin typeface="Arial" panose="020B0604020202020204" pitchFamily="34" charset="0"/>
              </a:rPr>
              <a:t>/*0x90*/ 	4, 0, 1, 0, 2, 0, 1, 0, 3, 0, 1, 0, 2, 0, 1, 0,</a:t>
            </a:r>
          </a:p>
          <a:p>
            <a:pPr>
              <a:defRPr/>
            </a:pPr>
            <a:r>
              <a:rPr lang="en-US" altLang="zh-CN" sz="1200">
                <a:solidFill>
                  <a:srgbClr val="000000"/>
                </a:solidFill>
                <a:latin typeface="Arial" panose="020B0604020202020204" pitchFamily="34" charset="0"/>
              </a:rPr>
              <a:t>/*0xA0*/ 	5, 0, 1, 0, 2, 0, 1, 0, 3, 0, 1, 0, 2, 0, 1, 0,</a:t>
            </a:r>
          </a:p>
          <a:p>
            <a:pPr>
              <a:defRPr/>
            </a:pPr>
            <a:r>
              <a:rPr lang="en-US" altLang="zh-CN" sz="1200">
                <a:solidFill>
                  <a:srgbClr val="000000"/>
                </a:solidFill>
                <a:latin typeface="Arial" panose="020B0604020202020204" pitchFamily="34" charset="0"/>
              </a:rPr>
              <a:t>/*0xB0*/ 	4, 0, 1, 0, 2, 0, 1, 0, 3, 0, 1, 0, 2, 0, 1, 0,</a:t>
            </a:r>
          </a:p>
          <a:p>
            <a:pPr>
              <a:defRPr/>
            </a:pPr>
            <a:r>
              <a:rPr lang="en-US" altLang="zh-CN" sz="1200">
                <a:solidFill>
                  <a:srgbClr val="000000"/>
                </a:solidFill>
                <a:latin typeface="Arial" panose="020B0604020202020204" pitchFamily="34" charset="0"/>
              </a:rPr>
              <a:t>/*0xC0*/ 	6, 0, 1, 0, 2, 0, 1, 0, 3, 0, 1, 0, 2, 0, 1, 0,</a:t>
            </a:r>
          </a:p>
          <a:p>
            <a:pPr>
              <a:defRPr/>
            </a:pPr>
            <a:r>
              <a:rPr lang="en-US" altLang="zh-CN" sz="1200">
                <a:solidFill>
                  <a:srgbClr val="000000"/>
                </a:solidFill>
                <a:latin typeface="Arial" panose="020B0604020202020204" pitchFamily="34" charset="0"/>
              </a:rPr>
              <a:t>/*0xD0*/ 	4, 0, 1, 0, 2, 0, 1, 0, 3, 0, 1, 0, 2, 0, 1, 0, </a:t>
            </a:r>
          </a:p>
          <a:p>
            <a:pPr>
              <a:defRPr/>
            </a:pPr>
            <a:r>
              <a:rPr lang="en-US" altLang="zh-CN" sz="1200">
                <a:solidFill>
                  <a:srgbClr val="000000"/>
                </a:solidFill>
                <a:latin typeface="Arial" panose="020B0604020202020204" pitchFamily="34" charset="0"/>
              </a:rPr>
              <a:t>/*0xE0*/ 	5, 0, 1, 0, 2, 0, 1, 0, 3, 0, 1, 0, 2, 0, 1, 0, </a:t>
            </a:r>
          </a:p>
          <a:p>
            <a:pPr>
              <a:defRPr/>
            </a:pPr>
            <a:r>
              <a:rPr lang="en-US" altLang="zh-CN" sz="1200">
                <a:solidFill>
                  <a:srgbClr val="000000"/>
                </a:solidFill>
                <a:latin typeface="Arial" panose="020B0604020202020204" pitchFamily="34" charset="0"/>
              </a:rPr>
              <a:t>/*0xF0*/ 	4, 0, 1, 0, 2, 0, 1, 0, 3, 0, 1, 0, 2, 0, 1, 0 </a:t>
            </a:r>
            <a:endParaRPr lang="en-US" altLang="zh-CN" sz="1200">
              <a:latin typeface="Arial" panose="020B0604020202020204" pitchFamily="34" charset="0"/>
            </a:endParaRPr>
          </a:p>
          <a:p>
            <a:pPr>
              <a:defRPr/>
            </a:pPr>
            <a:r>
              <a:rPr lang="en-US" altLang="zh-CN" sz="1200">
                <a:solidFill>
                  <a:srgbClr val="000000"/>
                </a:solidFill>
                <a:latin typeface="Arial" panose="020B0604020202020204" pitchFamily="34" charset="0"/>
              </a:rPr>
              <a:t>};</a:t>
            </a:r>
          </a:p>
        </p:txBody>
      </p:sp>
      <p:sp>
        <p:nvSpPr>
          <p:cNvPr id="99072" name="Rectangle 768"/>
          <p:cNvSpPr>
            <a:spLocks noChangeArrowheads="1"/>
          </p:cNvSpPr>
          <p:nvPr/>
        </p:nvSpPr>
        <p:spPr bwMode="auto">
          <a:xfrm>
            <a:off x="66674" y="1901249"/>
            <a:ext cx="28194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所在任务的</a:t>
            </a:r>
            <a:r>
              <a:rPr lang="en-US" altLang="zh-CN" sz="2400" dirty="0">
                <a:latin typeface="华文新魏" panose="02010800040101010101" pitchFamily="2" charset="-122"/>
                <a:ea typeface="华文新魏" panose="02010800040101010101" pitchFamily="2" charset="-122"/>
              </a:rPr>
              <a:t>Y</a:t>
            </a:r>
            <a:r>
              <a:rPr lang="zh-CN" altLang="en-US" sz="2400" dirty="0">
                <a:latin typeface="华文新魏" panose="02010800040101010101" pitchFamily="2" charset="-122"/>
                <a:ea typeface="华文新魏" panose="02010800040101010101" pitchFamily="2" charset="-122"/>
              </a:rPr>
              <a:t>值越小优先级越高，所在任务的</a:t>
            </a:r>
            <a:r>
              <a:rPr lang="en-US" altLang="zh-CN" sz="2400" dirty="0">
                <a:latin typeface="华文新魏" panose="02010800040101010101" pitchFamily="2" charset="-122"/>
                <a:ea typeface="华文新魏" panose="02010800040101010101" pitchFamily="2" charset="-122"/>
              </a:rPr>
              <a:t>X</a:t>
            </a:r>
            <a:r>
              <a:rPr lang="zh-CN" altLang="en-US" sz="2400" dirty="0">
                <a:latin typeface="华文新魏" panose="02010800040101010101" pitchFamily="2" charset="-122"/>
                <a:ea typeface="华文新魏" panose="02010800040101010101" pitchFamily="2" charset="-122"/>
              </a:rPr>
              <a:t>值越小优先级越高，由此可见最小的</a:t>
            </a:r>
            <a:r>
              <a:rPr lang="en-US" altLang="zh-CN" sz="2400" dirty="0">
                <a:latin typeface="华文新魏" panose="02010800040101010101" pitchFamily="2" charset="-122"/>
                <a:ea typeface="华文新魏" panose="02010800040101010101" pitchFamily="2" charset="-122"/>
              </a:rPr>
              <a:t>Y</a:t>
            </a:r>
            <a:r>
              <a:rPr lang="zh-CN" altLang="en-US" sz="2400" dirty="0">
                <a:latin typeface="华文新魏" panose="02010800040101010101" pitchFamily="2" charset="-122"/>
                <a:ea typeface="华文新魏" panose="02010800040101010101" pitchFamily="2" charset="-122"/>
              </a:rPr>
              <a:t>、</a:t>
            </a:r>
            <a:r>
              <a:rPr lang="en-US" altLang="zh-CN" sz="2400" dirty="0">
                <a:latin typeface="华文新魏" panose="02010800040101010101" pitchFamily="2" charset="-122"/>
                <a:ea typeface="华文新魏" panose="02010800040101010101" pitchFamily="2" charset="-122"/>
              </a:rPr>
              <a:t>X</a:t>
            </a:r>
            <a:r>
              <a:rPr lang="zh-CN" altLang="en-US" sz="2400" dirty="0">
                <a:latin typeface="华文新魏" panose="02010800040101010101" pitchFamily="2" charset="-122"/>
                <a:ea typeface="华文新魏" panose="02010800040101010101" pitchFamily="2" charset="-122"/>
              </a:rPr>
              <a:t>值所对应的任务就是进入就绪态优先级最高的的任务。 </a:t>
            </a:r>
          </a:p>
        </p:txBody>
      </p:sp>
      <p:sp>
        <p:nvSpPr>
          <p:cNvPr id="98308" name="Rectangle 4"/>
          <p:cNvSpPr>
            <a:spLocks noChangeArrowheads="1"/>
          </p:cNvSpPr>
          <p:nvPr/>
        </p:nvSpPr>
        <p:spPr bwMode="auto">
          <a:xfrm>
            <a:off x="0" y="207962"/>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查找就绪态优先级最高的任务</a:t>
            </a:r>
          </a:p>
        </p:txBody>
      </p:sp>
      <p:sp>
        <p:nvSpPr>
          <p:cNvPr id="98667" name="AutoShape 363"/>
          <p:cNvSpPr>
            <a:spLocks noChangeArrowheads="1"/>
          </p:cNvSpPr>
          <p:nvPr/>
        </p:nvSpPr>
        <p:spPr bwMode="auto">
          <a:xfrm>
            <a:off x="2036764" y="5562600"/>
            <a:ext cx="3830637" cy="762000"/>
          </a:xfrm>
          <a:prstGeom prst="foldedCorner">
            <a:avLst>
              <a:gd name="adj" fmla="val 9296"/>
            </a:avLst>
          </a:prstGeom>
          <a:solidFill>
            <a:srgbClr val="DDDDDD"/>
          </a:solidFill>
          <a:ln w="19050">
            <a:noFill/>
            <a:round/>
          </a:ln>
          <a:effectLst>
            <a:outerShdw dist="35921" dir="2700000" algn="ctr" rotWithShape="0">
              <a:schemeClr val="bg2"/>
            </a:outerShdw>
          </a:effectLst>
        </p:spPr>
        <p:txBody>
          <a:bodyPr wrap="none" anchor="ctr"/>
          <a:lstStyle/>
          <a:p>
            <a:pPr>
              <a:defRPr/>
            </a:pPr>
            <a:endParaRPr lang="zh-CN" altLang="zh-CN" sz="1400">
              <a:latin typeface="Arial" panose="020B0604020202020204" pitchFamily="34" charset="0"/>
            </a:endParaRPr>
          </a:p>
        </p:txBody>
      </p:sp>
      <p:sp>
        <p:nvSpPr>
          <p:cNvPr id="98668" name="Rectangle 364"/>
          <p:cNvSpPr>
            <a:spLocks noChangeArrowheads="1"/>
          </p:cNvSpPr>
          <p:nvPr/>
        </p:nvSpPr>
        <p:spPr bwMode="auto">
          <a:xfrm>
            <a:off x="2036764" y="5562600"/>
            <a:ext cx="3830637" cy="28733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8670" name="Rectangle 366"/>
          <p:cNvSpPr>
            <a:spLocks noChangeArrowheads="1"/>
          </p:cNvSpPr>
          <p:nvPr/>
        </p:nvSpPr>
        <p:spPr bwMode="auto">
          <a:xfrm>
            <a:off x="2057400" y="5562600"/>
            <a:ext cx="3810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y	= </a:t>
            </a:r>
            <a:r>
              <a:rPr lang="en-US" altLang="zh-CN" sz="1400" dirty="0" err="1"/>
              <a:t>OSUnMapTbl</a:t>
            </a:r>
            <a:r>
              <a:rPr lang="en-US" altLang="zh-CN" sz="1400" dirty="0"/>
              <a:t>[OSRdyGrp];</a:t>
            </a:r>
          </a:p>
          <a:p>
            <a:pPr eaLnBrk="1" hangingPunct="1"/>
            <a:r>
              <a:rPr lang="en-US" altLang="zh-CN" sz="1400" dirty="0"/>
              <a:t>x	= </a:t>
            </a:r>
            <a:r>
              <a:rPr lang="en-US" altLang="zh-CN" sz="1400" dirty="0" err="1"/>
              <a:t>OSUnMapTbl</a:t>
            </a:r>
            <a:r>
              <a:rPr lang="en-US" altLang="zh-CN" sz="1400" dirty="0"/>
              <a:t>[</a:t>
            </a:r>
            <a:r>
              <a:rPr lang="en-US" altLang="zh-CN" sz="1400" dirty="0" err="1"/>
              <a:t>OSRdyTbl</a:t>
            </a:r>
            <a:r>
              <a:rPr lang="en-US" altLang="zh-CN" sz="1400" dirty="0"/>
              <a:t>[y]];</a:t>
            </a:r>
          </a:p>
          <a:p>
            <a:pPr eaLnBrk="1" hangingPunct="1"/>
            <a:r>
              <a:rPr lang="en-US" altLang="zh-CN" sz="1400" dirty="0" err="1"/>
              <a:t>Prio</a:t>
            </a:r>
            <a:r>
              <a:rPr lang="en-US" altLang="zh-CN" sz="1400" dirty="0"/>
              <a:t>	= (y &lt;&lt; 3) + x;</a:t>
            </a:r>
          </a:p>
        </p:txBody>
      </p:sp>
      <p:grpSp>
        <p:nvGrpSpPr>
          <p:cNvPr id="49169" name="Group 367"/>
          <p:cNvGrpSpPr/>
          <p:nvPr/>
        </p:nvGrpSpPr>
        <p:grpSpPr bwMode="auto">
          <a:xfrm>
            <a:off x="6896101" y="1447800"/>
            <a:ext cx="3311525" cy="4616450"/>
            <a:chOff x="3107" y="1071"/>
            <a:chExt cx="2086" cy="2908"/>
          </a:xfrm>
        </p:grpSpPr>
        <p:sp>
          <p:nvSpPr>
            <p:cNvPr id="49187" name="Line 368"/>
            <p:cNvSpPr>
              <a:spLocks noChangeShapeType="1"/>
            </p:cNvSpPr>
            <p:nvPr/>
          </p:nvSpPr>
          <p:spPr bwMode="auto">
            <a:xfrm>
              <a:off x="3379" y="3743"/>
              <a:ext cx="181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88" name="Line 369"/>
            <p:cNvSpPr>
              <a:spLocks noChangeShapeType="1"/>
            </p:cNvSpPr>
            <p:nvPr/>
          </p:nvSpPr>
          <p:spPr bwMode="auto">
            <a:xfrm flipV="1">
              <a:off x="3379" y="1071"/>
              <a:ext cx="0" cy="26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89" name="Text Box 370"/>
            <p:cNvSpPr txBox="1">
              <a:spLocks noChangeArrowheads="1"/>
            </p:cNvSpPr>
            <p:nvPr/>
          </p:nvSpPr>
          <p:spPr bwMode="auto">
            <a:xfrm>
              <a:off x="4966" y="3748"/>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X</a:t>
              </a:r>
            </a:p>
          </p:txBody>
        </p:sp>
        <p:sp>
          <p:nvSpPr>
            <p:cNvPr id="49190" name="Text Box 371"/>
            <p:cNvSpPr txBox="1">
              <a:spLocks noChangeArrowheads="1"/>
            </p:cNvSpPr>
            <p:nvPr/>
          </p:nvSpPr>
          <p:spPr bwMode="auto">
            <a:xfrm>
              <a:off x="3107" y="1117"/>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a:t>
              </a:r>
            </a:p>
          </p:txBody>
        </p:sp>
        <p:grpSp>
          <p:nvGrpSpPr>
            <p:cNvPr id="49191" name="Group 372"/>
            <p:cNvGrpSpPr/>
            <p:nvPr/>
          </p:nvGrpSpPr>
          <p:grpSpPr bwMode="auto">
            <a:xfrm>
              <a:off x="3379" y="3472"/>
              <a:ext cx="1451" cy="181"/>
              <a:chOff x="1973" y="1434"/>
              <a:chExt cx="1451" cy="181"/>
            </a:xfrm>
          </p:grpSpPr>
          <p:sp>
            <p:nvSpPr>
              <p:cNvPr id="98677" name="Rectangle 373"/>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78" name="Rectangle 374"/>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79" name="Rectangle 375"/>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0" name="Rectangle 376"/>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1" name="Rectangle 377"/>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2" name="Rectangle 378"/>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3" name="Rectangle 379"/>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4" name="Rectangle 380"/>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2" name="Group 381"/>
            <p:cNvGrpSpPr/>
            <p:nvPr/>
          </p:nvGrpSpPr>
          <p:grpSpPr bwMode="auto">
            <a:xfrm>
              <a:off x="3379" y="3209"/>
              <a:ext cx="1451" cy="181"/>
              <a:chOff x="1973" y="1434"/>
              <a:chExt cx="1451" cy="181"/>
            </a:xfrm>
          </p:grpSpPr>
          <p:sp>
            <p:nvSpPr>
              <p:cNvPr id="98686" name="Rectangle 382"/>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7" name="Rectangle 383"/>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8" name="Rectangle 384"/>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89" name="Rectangle 385"/>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0" name="Rectangle 386"/>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691" name="Rectangle 387"/>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2" name="Rectangle 388"/>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3" name="Rectangle 389"/>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3" name="Group 390"/>
            <p:cNvGrpSpPr/>
            <p:nvPr/>
          </p:nvGrpSpPr>
          <p:grpSpPr bwMode="auto">
            <a:xfrm>
              <a:off x="3379" y="2937"/>
              <a:ext cx="1451" cy="181"/>
              <a:chOff x="1973" y="1434"/>
              <a:chExt cx="1451" cy="181"/>
            </a:xfrm>
          </p:grpSpPr>
          <p:sp>
            <p:nvSpPr>
              <p:cNvPr id="98695" name="Rectangle 391"/>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6" name="Rectangle 392"/>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7" name="Rectangle 393"/>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8" name="Rectangle 394"/>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699" name="Rectangle 395"/>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00" name="Rectangle 396"/>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1" name="Rectangle 397"/>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02" name="Rectangle 398"/>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4" name="Group 399"/>
            <p:cNvGrpSpPr/>
            <p:nvPr/>
          </p:nvGrpSpPr>
          <p:grpSpPr bwMode="auto">
            <a:xfrm>
              <a:off x="3379" y="2663"/>
              <a:ext cx="1451" cy="181"/>
              <a:chOff x="1973" y="1434"/>
              <a:chExt cx="1451" cy="181"/>
            </a:xfrm>
          </p:grpSpPr>
          <p:sp>
            <p:nvSpPr>
              <p:cNvPr id="98704" name="Rectangle 400"/>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5" name="Rectangle 401"/>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6" name="Rectangle 402"/>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7" name="Rectangle 403"/>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8" name="Rectangle 404"/>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09" name="Rectangle 405"/>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10" name="Rectangle 406"/>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11" name="Rectangle 407"/>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5" name="Group 408"/>
            <p:cNvGrpSpPr/>
            <p:nvPr/>
          </p:nvGrpSpPr>
          <p:grpSpPr bwMode="auto">
            <a:xfrm>
              <a:off x="3379" y="2391"/>
              <a:ext cx="1451" cy="181"/>
              <a:chOff x="1973" y="1434"/>
              <a:chExt cx="1451" cy="181"/>
            </a:xfrm>
          </p:grpSpPr>
          <p:sp>
            <p:nvSpPr>
              <p:cNvPr id="98713" name="Rectangle 409"/>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14" name="Rectangle 410"/>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15" name="Rectangle 411"/>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16" name="Rectangle 412"/>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17" name="Rectangle 413"/>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18" name="Rectangle 414"/>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19" name="Rectangle 415"/>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0" name="Rectangle 416"/>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6" name="Group 417"/>
            <p:cNvGrpSpPr/>
            <p:nvPr/>
          </p:nvGrpSpPr>
          <p:grpSpPr bwMode="auto">
            <a:xfrm>
              <a:off x="3379" y="2120"/>
              <a:ext cx="1451" cy="181"/>
              <a:chOff x="1973" y="1434"/>
              <a:chExt cx="1451" cy="181"/>
            </a:xfrm>
          </p:grpSpPr>
          <p:sp>
            <p:nvSpPr>
              <p:cNvPr id="98722" name="Rectangle 418"/>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3" name="Rectangle 419"/>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4" name="Rectangle 420"/>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5" name="Rectangle 421"/>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6" name="Rectangle 422"/>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7" name="Rectangle 423"/>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8" name="Rectangle 424"/>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29" name="Rectangle 425"/>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7" name="Group 426"/>
            <p:cNvGrpSpPr/>
            <p:nvPr/>
          </p:nvGrpSpPr>
          <p:grpSpPr bwMode="auto">
            <a:xfrm>
              <a:off x="3379" y="1847"/>
              <a:ext cx="1451" cy="181"/>
              <a:chOff x="1973" y="1434"/>
              <a:chExt cx="1451" cy="181"/>
            </a:xfrm>
          </p:grpSpPr>
          <p:sp>
            <p:nvSpPr>
              <p:cNvPr id="98731" name="Rectangle 42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2" name="Rectangle 42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3" name="Rectangle 42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4" name="Rectangle 43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5" name="Rectangle 43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6" name="Rectangle 43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7" name="Rectangle 43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38" name="Rectangle 43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49198" name="Group 435"/>
            <p:cNvGrpSpPr/>
            <p:nvPr/>
          </p:nvGrpSpPr>
          <p:grpSpPr bwMode="auto">
            <a:xfrm>
              <a:off x="3379" y="1575"/>
              <a:ext cx="1451" cy="181"/>
              <a:chOff x="1973" y="1434"/>
              <a:chExt cx="1451" cy="181"/>
            </a:xfrm>
          </p:grpSpPr>
          <p:sp>
            <p:nvSpPr>
              <p:cNvPr id="98740" name="Rectangle 436"/>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41" name="Rectangle 437"/>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42" name="Rectangle 438"/>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43" name="Rectangle 439"/>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8744" name="Rectangle 440"/>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45" name="Rectangle 441"/>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46" name="Rectangle 442"/>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8747" name="Rectangle 443"/>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49199" name="Text Box 444"/>
            <p:cNvSpPr txBox="1">
              <a:spLocks noChangeArrowheads="1"/>
            </p:cNvSpPr>
            <p:nvPr/>
          </p:nvSpPr>
          <p:spPr bwMode="auto">
            <a:xfrm>
              <a:off x="3742" y="1117"/>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49200" name="Text Box 445"/>
            <p:cNvSpPr txBox="1">
              <a:spLocks noChangeArrowheads="1"/>
            </p:cNvSpPr>
            <p:nvPr/>
          </p:nvSpPr>
          <p:spPr bwMode="auto">
            <a:xfrm>
              <a:off x="3109" y="1564"/>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49201" name="Text Box 446"/>
            <p:cNvSpPr txBox="1">
              <a:spLocks noChangeArrowheads="1"/>
            </p:cNvSpPr>
            <p:nvPr/>
          </p:nvSpPr>
          <p:spPr bwMode="auto">
            <a:xfrm>
              <a:off x="3107" y="184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49202" name="Text Box 447"/>
            <p:cNvSpPr txBox="1">
              <a:spLocks noChangeArrowheads="1"/>
            </p:cNvSpPr>
            <p:nvPr/>
          </p:nvSpPr>
          <p:spPr bwMode="auto">
            <a:xfrm>
              <a:off x="3107" y="210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49203" name="Text Box 448"/>
            <p:cNvSpPr txBox="1">
              <a:spLocks noChangeArrowheads="1"/>
            </p:cNvSpPr>
            <p:nvPr/>
          </p:nvSpPr>
          <p:spPr bwMode="auto">
            <a:xfrm>
              <a:off x="3107" y="2382"/>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[3]</a:t>
              </a:r>
            </a:p>
          </p:txBody>
        </p:sp>
        <p:sp>
          <p:nvSpPr>
            <p:cNvPr id="49204" name="Text Box 449"/>
            <p:cNvSpPr txBox="1">
              <a:spLocks noChangeArrowheads="1"/>
            </p:cNvSpPr>
            <p:nvPr/>
          </p:nvSpPr>
          <p:spPr bwMode="auto">
            <a:xfrm>
              <a:off x="3107" y="2663"/>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49205" name="Text Box 450"/>
            <p:cNvSpPr txBox="1">
              <a:spLocks noChangeArrowheads="1"/>
            </p:cNvSpPr>
            <p:nvPr/>
          </p:nvSpPr>
          <p:spPr bwMode="auto">
            <a:xfrm>
              <a:off x="3107" y="293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[5]</a:t>
              </a:r>
            </a:p>
          </p:txBody>
        </p:sp>
        <p:sp>
          <p:nvSpPr>
            <p:cNvPr id="49206" name="Text Box 451"/>
            <p:cNvSpPr txBox="1">
              <a:spLocks noChangeArrowheads="1"/>
            </p:cNvSpPr>
            <p:nvPr/>
          </p:nvSpPr>
          <p:spPr bwMode="auto">
            <a:xfrm>
              <a:off x="3107" y="319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[6]</a:t>
              </a:r>
            </a:p>
          </p:txBody>
        </p:sp>
        <p:sp>
          <p:nvSpPr>
            <p:cNvPr id="49207" name="Text Box 452"/>
            <p:cNvSpPr txBox="1">
              <a:spLocks noChangeArrowheads="1"/>
            </p:cNvSpPr>
            <p:nvPr/>
          </p:nvSpPr>
          <p:spPr bwMode="auto">
            <a:xfrm>
              <a:off x="3107" y="3461"/>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[7]</a:t>
              </a:r>
            </a:p>
          </p:txBody>
        </p:sp>
        <p:grpSp>
          <p:nvGrpSpPr>
            <p:cNvPr id="49208" name="Group 453"/>
            <p:cNvGrpSpPr/>
            <p:nvPr/>
          </p:nvGrpSpPr>
          <p:grpSpPr bwMode="auto">
            <a:xfrm>
              <a:off x="3379" y="1299"/>
              <a:ext cx="1451" cy="181"/>
              <a:chOff x="1973" y="1434"/>
              <a:chExt cx="1451" cy="181"/>
            </a:xfrm>
          </p:grpSpPr>
          <p:sp>
            <p:nvSpPr>
              <p:cNvPr id="49281" name="Rectangle 454"/>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bit7</a:t>
                </a:r>
              </a:p>
            </p:txBody>
          </p:sp>
          <p:sp>
            <p:nvSpPr>
              <p:cNvPr id="49282" name="Rectangle 455"/>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bit6</a:t>
                </a:r>
              </a:p>
            </p:txBody>
          </p:sp>
          <p:sp>
            <p:nvSpPr>
              <p:cNvPr id="49283" name="Rectangle 456"/>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bit5</a:t>
                </a:r>
              </a:p>
            </p:txBody>
          </p:sp>
          <p:sp>
            <p:nvSpPr>
              <p:cNvPr id="49284" name="Rectangle 457"/>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bit4</a:t>
                </a:r>
              </a:p>
            </p:txBody>
          </p:sp>
          <p:sp>
            <p:nvSpPr>
              <p:cNvPr id="49285" name="Rectangle 458"/>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bit3</a:t>
                </a:r>
              </a:p>
            </p:txBody>
          </p:sp>
          <p:sp>
            <p:nvSpPr>
              <p:cNvPr id="49286" name="Rectangle 459"/>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bit2</a:t>
                </a:r>
              </a:p>
            </p:txBody>
          </p:sp>
          <p:sp>
            <p:nvSpPr>
              <p:cNvPr id="49287" name="Rectangle 460"/>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bit1</a:t>
                </a:r>
              </a:p>
            </p:txBody>
          </p:sp>
          <p:sp>
            <p:nvSpPr>
              <p:cNvPr id="49288" name="Rectangle 461"/>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bit0</a:t>
                </a:r>
              </a:p>
            </p:txBody>
          </p:sp>
        </p:grpSp>
        <p:grpSp>
          <p:nvGrpSpPr>
            <p:cNvPr id="49209" name="Group 462"/>
            <p:cNvGrpSpPr/>
            <p:nvPr/>
          </p:nvGrpSpPr>
          <p:grpSpPr bwMode="auto">
            <a:xfrm>
              <a:off x="3379" y="3652"/>
              <a:ext cx="1451" cy="91"/>
              <a:chOff x="1520" y="2704"/>
              <a:chExt cx="1451" cy="91"/>
            </a:xfrm>
          </p:grpSpPr>
          <p:sp>
            <p:nvSpPr>
              <p:cNvPr id="49273" name="Rectangle 463"/>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63</a:t>
                </a:r>
              </a:p>
            </p:txBody>
          </p:sp>
          <p:sp>
            <p:nvSpPr>
              <p:cNvPr id="49274" name="Rectangle 464"/>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62</a:t>
                </a:r>
              </a:p>
            </p:txBody>
          </p:sp>
          <p:sp>
            <p:nvSpPr>
              <p:cNvPr id="49275" name="Rectangle 465"/>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61</a:t>
                </a:r>
              </a:p>
            </p:txBody>
          </p:sp>
          <p:sp>
            <p:nvSpPr>
              <p:cNvPr id="49276" name="Rectangle 466"/>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60</a:t>
                </a:r>
              </a:p>
            </p:txBody>
          </p:sp>
          <p:sp>
            <p:nvSpPr>
              <p:cNvPr id="49277" name="Rectangle 467"/>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59</a:t>
                </a:r>
              </a:p>
            </p:txBody>
          </p:sp>
          <p:sp>
            <p:nvSpPr>
              <p:cNvPr id="49278" name="Rectangle 468"/>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58</a:t>
                </a:r>
              </a:p>
            </p:txBody>
          </p:sp>
          <p:sp>
            <p:nvSpPr>
              <p:cNvPr id="49279" name="Rectangle 469"/>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57</a:t>
                </a:r>
              </a:p>
            </p:txBody>
          </p:sp>
          <p:sp>
            <p:nvSpPr>
              <p:cNvPr id="49280" name="Rectangle 470"/>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56</a:t>
                </a:r>
              </a:p>
            </p:txBody>
          </p:sp>
        </p:grpSp>
        <p:grpSp>
          <p:nvGrpSpPr>
            <p:cNvPr id="49210" name="Group 471"/>
            <p:cNvGrpSpPr/>
            <p:nvPr/>
          </p:nvGrpSpPr>
          <p:grpSpPr bwMode="auto">
            <a:xfrm>
              <a:off x="3379" y="3380"/>
              <a:ext cx="1451" cy="91"/>
              <a:chOff x="1520" y="2704"/>
              <a:chExt cx="1451" cy="91"/>
            </a:xfrm>
          </p:grpSpPr>
          <p:sp>
            <p:nvSpPr>
              <p:cNvPr id="49265" name="Rectangle 472"/>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55</a:t>
                </a:r>
              </a:p>
            </p:txBody>
          </p:sp>
          <p:sp>
            <p:nvSpPr>
              <p:cNvPr id="49266" name="Rectangle 473"/>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54</a:t>
                </a:r>
              </a:p>
            </p:txBody>
          </p:sp>
          <p:sp>
            <p:nvSpPr>
              <p:cNvPr id="49267" name="Rectangle 474"/>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53</a:t>
                </a:r>
              </a:p>
            </p:txBody>
          </p:sp>
          <p:sp>
            <p:nvSpPr>
              <p:cNvPr id="49268" name="Rectangle 475"/>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52</a:t>
                </a:r>
              </a:p>
            </p:txBody>
          </p:sp>
          <p:sp>
            <p:nvSpPr>
              <p:cNvPr id="49269" name="Rectangle 476"/>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51</a:t>
                </a:r>
              </a:p>
            </p:txBody>
          </p:sp>
          <p:sp>
            <p:nvSpPr>
              <p:cNvPr id="49270" name="Rectangle 477"/>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50</a:t>
                </a:r>
              </a:p>
            </p:txBody>
          </p:sp>
          <p:sp>
            <p:nvSpPr>
              <p:cNvPr id="49271" name="Rectangle 478"/>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49</a:t>
                </a:r>
              </a:p>
            </p:txBody>
          </p:sp>
          <p:sp>
            <p:nvSpPr>
              <p:cNvPr id="49272" name="Rectangle 479"/>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48</a:t>
                </a:r>
              </a:p>
            </p:txBody>
          </p:sp>
        </p:grpSp>
        <p:grpSp>
          <p:nvGrpSpPr>
            <p:cNvPr id="49211" name="Group 480"/>
            <p:cNvGrpSpPr/>
            <p:nvPr/>
          </p:nvGrpSpPr>
          <p:grpSpPr bwMode="auto">
            <a:xfrm>
              <a:off x="3379" y="3113"/>
              <a:ext cx="1451" cy="91"/>
              <a:chOff x="1520" y="2704"/>
              <a:chExt cx="1451" cy="91"/>
            </a:xfrm>
          </p:grpSpPr>
          <p:sp>
            <p:nvSpPr>
              <p:cNvPr id="49257" name="Rectangle 48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47</a:t>
                </a:r>
              </a:p>
            </p:txBody>
          </p:sp>
          <p:sp>
            <p:nvSpPr>
              <p:cNvPr id="49258" name="Rectangle 48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46</a:t>
                </a:r>
              </a:p>
            </p:txBody>
          </p:sp>
          <p:sp>
            <p:nvSpPr>
              <p:cNvPr id="49259" name="Rectangle 48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45</a:t>
                </a:r>
              </a:p>
            </p:txBody>
          </p:sp>
          <p:sp>
            <p:nvSpPr>
              <p:cNvPr id="49260" name="Rectangle 48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44</a:t>
                </a:r>
              </a:p>
            </p:txBody>
          </p:sp>
          <p:sp>
            <p:nvSpPr>
              <p:cNvPr id="49261" name="Rectangle 48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43</a:t>
                </a:r>
              </a:p>
            </p:txBody>
          </p:sp>
          <p:sp>
            <p:nvSpPr>
              <p:cNvPr id="49262" name="Rectangle 48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42</a:t>
                </a:r>
              </a:p>
            </p:txBody>
          </p:sp>
          <p:sp>
            <p:nvSpPr>
              <p:cNvPr id="49263" name="Rectangle 48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41</a:t>
                </a:r>
              </a:p>
            </p:txBody>
          </p:sp>
          <p:sp>
            <p:nvSpPr>
              <p:cNvPr id="49264" name="Rectangle 48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40</a:t>
                </a:r>
              </a:p>
            </p:txBody>
          </p:sp>
        </p:grpSp>
        <p:grpSp>
          <p:nvGrpSpPr>
            <p:cNvPr id="49212" name="Group 489"/>
            <p:cNvGrpSpPr/>
            <p:nvPr/>
          </p:nvGrpSpPr>
          <p:grpSpPr bwMode="auto">
            <a:xfrm>
              <a:off x="3379" y="2836"/>
              <a:ext cx="1451" cy="91"/>
              <a:chOff x="1520" y="2704"/>
              <a:chExt cx="1451" cy="91"/>
            </a:xfrm>
          </p:grpSpPr>
          <p:sp>
            <p:nvSpPr>
              <p:cNvPr id="49249" name="Rectangle 490"/>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39</a:t>
                </a:r>
              </a:p>
            </p:txBody>
          </p:sp>
          <p:sp>
            <p:nvSpPr>
              <p:cNvPr id="49250" name="Rectangle 491"/>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38</a:t>
                </a:r>
              </a:p>
            </p:txBody>
          </p:sp>
          <p:sp>
            <p:nvSpPr>
              <p:cNvPr id="49251" name="Rectangle 492"/>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37</a:t>
                </a:r>
              </a:p>
            </p:txBody>
          </p:sp>
          <p:sp>
            <p:nvSpPr>
              <p:cNvPr id="49252" name="Rectangle 493"/>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36</a:t>
                </a:r>
              </a:p>
            </p:txBody>
          </p:sp>
          <p:sp>
            <p:nvSpPr>
              <p:cNvPr id="49253" name="Rectangle 494"/>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35</a:t>
                </a:r>
              </a:p>
            </p:txBody>
          </p:sp>
          <p:sp>
            <p:nvSpPr>
              <p:cNvPr id="49254" name="Rectangle 495"/>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34</a:t>
                </a:r>
              </a:p>
            </p:txBody>
          </p:sp>
          <p:sp>
            <p:nvSpPr>
              <p:cNvPr id="49255" name="Rectangle 496"/>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33</a:t>
                </a:r>
              </a:p>
            </p:txBody>
          </p:sp>
          <p:sp>
            <p:nvSpPr>
              <p:cNvPr id="49256" name="Rectangle 497"/>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32</a:t>
                </a:r>
              </a:p>
            </p:txBody>
          </p:sp>
        </p:grpSp>
        <p:grpSp>
          <p:nvGrpSpPr>
            <p:cNvPr id="49213" name="Group 498"/>
            <p:cNvGrpSpPr/>
            <p:nvPr/>
          </p:nvGrpSpPr>
          <p:grpSpPr bwMode="auto">
            <a:xfrm>
              <a:off x="3379" y="2564"/>
              <a:ext cx="1451" cy="91"/>
              <a:chOff x="1520" y="2704"/>
              <a:chExt cx="1451" cy="91"/>
            </a:xfrm>
          </p:grpSpPr>
          <p:sp>
            <p:nvSpPr>
              <p:cNvPr id="49241" name="Rectangle 499"/>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31</a:t>
                </a:r>
              </a:p>
            </p:txBody>
          </p:sp>
          <p:sp>
            <p:nvSpPr>
              <p:cNvPr id="49242" name="Rectangle 500"/>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30</a:t>
                </a:r>
              </a:p>
            </p:txBody>
          </p:sp>
          <p:sp>
            <p:nvSpPr>
              <p:cNvPr id="49243" name="Rectangle 501"/>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29</a:t>
                </a:r>
              </a:p>
            </p:txBody>
          </p:sp>
          <p:sp>
            <p:nvSpPr>
              <p:cNvPr id="49244" name="Rectangle 502"/>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28</a:t>
                </a:r>
              </a:p>
            </p:txBody>
          </p:sp>
          <p:sp>
            <p:nvSpPr>
              <p:cNvPr id="49245" name="Rectangle 503"/>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27</a:t>
                </a:r>
              </a:p>
            </p:txBody>
          </p:sp>
          <p:sp>
            <p:nvSpPr>
              <p:cNvPr id="49246" name="Rectangle 504"/>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26</a:t>
                </a:r>
              </a:p>
            </p:txBody>
          </p:sp>
          <p:sp>
            <p:nvSpPr>
              <p:cNvPr id="49247" name="Rectangle 505"/>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25</a:t>
                </a:r>
              </a:p>
            </p:txBody>
          </p:sp>
          <p:sp>
            <p:nvSpPr>
              <p:cNvPr id="49248" name="Rectangle 506"/>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24</a:t>
                </a:r>
              </a:p>
            </p:txBody>
          </p:sp>
        </p:grpSp>
        <p:grpSp>
          <p:nvGrpSpPr>
            <p:cNvPr id="49214" name="Group 507"/>
            <p:cNvGrpSpPr/>
            <p:nvPr/>
          </p:nvGrpSpPr>
          <p:grpSpPr bwMode="auto">
            <a:xfrm>
              <a:off x="3379" y="2292"/>
              <a:ext cx="1451" cy="91"/>
              <a:chOff x="1520" y="2704"/>
              <a:chExt cx="1451" cy="91"/>
            </a:xfrm>
          </p:grpSpPr>
          <p:sp>
            <p:nvSpPr>
              <p:cNvPr id="49233" name="Rectangle 508"/>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23</a:t>
                </a:r>
              </a:p>
            </p:txBody>
          </p:sp>
          <p:sp>
            <p:nvSpPr>
              <p:cNvPr id="49234" name="Rectangle 509"/>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22</a:t>
                </a:r>
              </a:p>
            </p:txBody>
          </p:sp>
          <p:sp>
            <p:nvSpPr>
              <p:cNvPr id="49235" name="Rectangle 510"/>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21</a:t>
                </a:r>
              </a:p>
            </p:txBody>
          </p:sp>
          <p:sp>
            <p:nvSpPr>
              <p:cNvPr id="49236" name="Rectangle 511"/>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20</a:t>
                </a:r>
              </a:p>
            </p:txBody>
          </p:sp>
          <p:sp>
            <p:nvSpPr>
              <p:cNvPr id="49237" name="Rectangle 512"/>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19</a:t>
                </a:r>
              </a:p>
            </p:txBody>
          </p:sp>
          <p:sp>
            <p:nvSpPr>
              <p:cNvPr id="49238" name="Rectangle 513"/>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18</a:t>
                </a:r>
              </a:p>
            </p:txBody>
          </p:sp>
          <p:sp>
            <p:nvSpPr>
              <p:cNvPr id="49239" name="Rectangle 514"/>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17</a:t>
                </a:r>
              </a:p>
            </p:txBody>
          </p:sp>
          <p:sp>
            <p:nvSpPr>
              <p:cNvPr id="49240" name="Rectangle 515"/>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16</a:t>
                </a:r>
              </a:p>
            </p:txBody>
          </p:sp>
        </p:grpSp>
        <p:grpSp>
          <p:nvGrpSpPr>
            <p:cNvPr id="49215" name="Group 516"/>
            <p:cNvGrpSpPr/>
            <p:nvPr/>
          </p:nvGrpSpPr>
          <p:grpSpPr bwMode="auto">
            <a:xfrm>
              <a:off x="3379" y="2019"/>
              <a:ext cx="1451" cy="91"/>
              <a:chOff x="1520" y="2704"/>
              <a:chExt cx="1451" cy="91"/>
            </a:xfrm>
          </p:grpSpPr>
          <p:sp>
            <p:nvSpPr>
              <p:cNvPr id="49225" name="Rectangle 517"/>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49226" name="Rectangle 518"/>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49227" name="Rectangle 519"/>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49228" name="Rectangle 520"/>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49229" name="Rectangle 521"/>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49230" name="Rectangle 522"/>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49231" name="Rectangle 523"/>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49232" name="Rectangle 524"/>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49216" name="Group 525"/>
            <p:cNvGrpSpPr/>
            <p:nvPr/>
          </p:nvGrpSpPr>
          <p:grpSpPr bwMode="auto">
            <a:xfrm>
              <a:off x="3379" y="1747"/>
              <a:ext cx="1451" cy="91"/>
              <a:chOff x="1520" y="2704"/>
              <a:chExt cx="1451" cy="91"/>
            </a:xfrm>
          </p:grpSpPr>
          <p:sp>
            <p:nvSpPr>
              <p:cNvPr id="49217" name="Rectangle 526"/>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49218" name="Rectangle 527"/>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49219" name="Rectangle 528"/>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49220" name="Rectangle 529"/>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49221" name="Rectangle 530"/>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49222" name="Rectangle 531"/>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49223" name="Rectangle 532"/>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49224" name="Rectangle 533"/>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sp>
        <p:nvSpPr>
          <p:cNvPr id="98880" name="Rectangle 576"/>
          <p:cNvSpPr>
            <a:spLocks noChangeArrowheads="1"/>
          </p:cNvSpPr>
          <p:nvPr/>
        </p:nvSpPr>
        <p:spPr bwMode="auto">
          <a:xfrm>
            <a:off x="6934200" y="1600200"/>
            <a:ext cx="2895600" cy="5334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01101001B </a:t>
            </a:r>
            <a:r>
              <a:rPr lang="zh-CN" altLang="en-US" sz="2000">
                <a:latin typeface="Arial" panose="020B0604020202020204" pitchFamily="34" charset="0"/>
              </a:rPr>
              <a:t>＝ </a:t>
            </a:r>
            <a:r>
              <a:rPr lang="en-US" altLang="zh-CN" sz="2000">
                <a:latin typeface="Arial" panose="020B0604020202020204" pitchFamily="34" charset="0"/>
              </a:rPr>
              <a:t>69H</a:t>
            </a:r>
          </a:p>
        </p:txBody>
      </p:sp>
      <p:sp>
        <p:nvSpPr>
          <p:cNvPr id="98881" name="Rectangle 577"/>
          <p:cNvSpPr>
            <a:spLocks noChangeArrowheads="1"/>
          </p:cNvSpPr>
          <p:nvPr/>
        </p:nvSpPr>
        <p:spPr bwMode="auto">
          <a:xfrm>
            <a:off x="7212013" y="589612"/>
            <a:ext cx="2895600" cy="5334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00110000B </a:t>
            </a:r>
            <a:r>
              <a:rPr lang="zh-CN" altLang="en-US" sz="2000">
                <a:latin typeface="Arial" panose="020B0604020202020204" pitchFamily="34" charset="0"/>
              </a:rPr>
              <a:t>＝ </a:t>
            </a:r>
            <a:r>
              <a:rPr lang="en-US" altLang="zh-CN" sz="2000">
                <a:latin typeface="Arial" panose="020B0604020202020204" pitchFamily="34" charset="0"/>
              </a:rPr>
              <a:t>30H</a:t>
            </a:r>
          </a:p>
        </p:txBody>
      </p:sp>
      <p:sp>
        <p:nvSpPr>
          <p:cNvPr id="98888" name="Oval 584"/>
          <p:cNvSpPr>
            <a:spLocks noChangeArrowheads="1"/>
          </p:cNvSpPr>
          <p:nvPr/>
        </p:nvSpPr>
        <p:spPr bwMode="auto">
          <a:xfrm>
            <a:off x="8185150" y="2133600"/>
            <a:ext cx="304800" cy="6096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57" name="Rectangle 753"/>
          <p:cNvSpPr>
            <a:spLocks noChangeArrowheads="1"/>
          </p:cNvSpPr>
          <p:nvPr/>
        </p:nvSpPr>
        <p:spPr bwMode="auto">
          <a:xfrm>
            <a:off x="6019800" y="5943600"/>
            <a:ext cx="9906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Y = 0</a:t>
            </a:r>
          </a:p>
        </p:txBody>
      </p:sp>
      <p:sp>
        <p:nvSpPr>
          <p:cNvPr id="99058" name="Rectangle 754"/>
          <p:cNvSpPr>
            <a:spLocks noChangeArrowheads="1"/>
          </p:cNvSpPr>
          <p:nvPr/>
        </p:nvSpPr>
        <p:spPr bwMode="auto">
          <a:xfrm>
            <a:off x="7391400" y="5943600"/>
            <a:ext cx="9906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X = 4</a:t>
            </a:r>
          </a:p>
        </p:txBody>
      </p:sp>
      <p:sp>
        <p:nvSpPr>
          <p:cNvPr id="99059" name="Rectangle 755"/>
          <p:cNvSpPr>
            <a:spLocks noChangeArrowheads="1"/>
          </p:cNvSpPr>
          <p:nvPr/>
        </p:nvSpPr>
        <p:spPr bwMode="auto">
          <a:xfrm>
            <a:off x="8839200" y="5943600"/>
            <a:ext cx="9906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Prio = 4</a:t>
            </a:r>
          </a:p>
        </p:txBody>
      </p:sp>
      <p:sp>
        <p:nvSpPr>
          <p:cNvPr id="99060" name="Text Box 756"/>
          <p:cNvSpPr txBox="1">
            <a:spLocks noChangeArrowheads="1"/>
          </p:cNvSpPr>
          <p:nvPr/>
        </p:nvSpPr>
        <p:spPr bwMode="auto">
          <a:xfrm>
            <a:off x="7010400" y="594360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rgbClr val="FF0000"/>
                </a:solidFill>
                <a:latin typeface="Arial Black" panose="020B0A04020102020204" pitchFamily="34" charset="0"/>
              </a:rPr>
              <a:t>＋</a:t>
            </a:r>
          </a:p>
        </p:txBody>
      </p:sp>
      <p:sp>
        <p:nvSpPr>
          <p:cNvPr id="99061" name="Text Box 757"/>
          <p:cNvSpPr txBox="1">
            <a:spLocks noChangeArrowheads="1"/>
          </p:cNvSpPr>
          <p:nvPr/>
        </p:nvSpPr>
        <p:spPr bwMode="auto">
          <a:xfrm>
            <a:off x="8382000" y="5927726"/>
            <a:ext cx="4333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solidFill>
                  <a:srgbClr val="FF0000"/>
                </a:solidFill>
              </a:rPr>
              <a:t>→</a:t>
            </a:r>
          </a:p>
        </p:txBody>
      </p:sp>
      <p:sp>
        <p:nvSpPr>
          <p:cNvPr id="99062" name="Rectangle 758"/>
          <p:cNvSpPr>
            <a:spLocks noChangeArrowheads="1"/>
          </p:cNvSpPr>
          <p:nvPr/>
        </p:nvSpPr>
        <p:spPr bwMode="auto">
          <a:xfrm>
            <a:off x="2667000" y="3352800"/>
            <a:ext cx="2590800" cy="1841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63" name="Rectangle 759"/>
          <p:cNvSpPr>
            <a:spLocks noChangeArrowheads="1"/>
          </p:cNvSpPr>
          <p:nvPr/>
        </p:nvSpPr>
        <p:spPr bwMode="auto">
          <a:xfrm>
            <a:off x="5105400" y="2089150"/>
            <a:ext cx="152400" cy="1447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64" name="Rectangle 760"/>
          <p:cNvSpPr>
            <a:spLocks noChangeArrowheads="1"/>
          </p:cNvSpPr>
          <p:nvPr/>
        </p:nvSpPr>
        <p:spPr bwMode="auto">
          <a:xfrm>
            <a:off x="4976813" y="3263900"/>
            <a:ext cx="3810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solidFill>
                  <a:srgbClr val="FF0000"/>
                </a:solidFill>
              </a:rPr>
              <a:t>0</a:t>
            </a:r>
          </a:p>
        </p:txBody>
      </p:sp>
      <p:sp>
        <p:nvSpPr>
          <p:cNvPr id="99067" name="Rectangle 763"/>
          <p:cNvSpPr>
            <a:spLocks noChangeArrowheads="1"/>
          </p:cNvSpPr>
          <p:nvPr/>
        </p:nvSpPr>
        <p:spPr bwMode="auto">
          <a:xfrm>
            <a:off x="6942138" y="2133600"/>
            <a:ext cx="2895600" cy="533400"/>
          </a:xfrm>
          <a:prstGeom prst="rect">
            <a:avLst/>
          </a:prstGeom>
          <a:noFill/>
          <a:ln w="19050" algn="ctr">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68" name="Rectangle 764"/>
          <p:cNvSpPr>
            <a:spLocks noChangeArrowheads="1"/>
          </p:cNvSpPr>
          <p:nvPr/>
        </p:nvSpPr>
        <p:spPr bwMode="auto">
          <a:xfrm>
            <a:off x="2667000" y="2811463"/>
            <a:ext cx="1066800" cy="1841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69" name="Rectangle 765"/>
          <p:cNvSpPr>
            <a:spLocks noChangeArrowheads="1"/>
          </p:cNvSpPr>
          <p:nvPr/>
        </p:nvSpPr>
        <p:spPr bwMode="auto">
          <a:xfrm>
            <a:off x="3581400" y="2081213"/>
            <a:ext cx="152400" cy="9144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070" name="Rectangle 766"/>
          <p:cNvSpPr>
            <a:spLocks noChangeArrowheads="1"/>
          </p:cNvSpPr>
          <p:nvPr/>
        </p:nvSpPr>
        <p:spPr bwMode="auto">
          <a:xfrm>
            <a:off x="3452813" y="2727325"/>
            <a:ext cx="3810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solidFill>
                  <a:srgbClr val="FF0000"/>
                </a:solidFill>
              </a:rPr>
              <a:t>4</a:t>
            </a:r>
          </a:p>
        </p:txBody>
      </p:sp>
      <p:sp>
        <p:nvSpPr>
          <p:cNvPr id="99071" name="Rectangle 767"/>
          <p:cNvSpPr>
            <a:spLocks noChangeArrowheads="1"/>
          </p:cNvSpPr>
          <p:nvPr/>
        </p:nvSpPr>
        <p:spPr bwMode="auto">
          <a:xfrm>
            <a:off x="6019800" y="5943600"/>
            <a:ext cx="990600" cy="381000"/>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sz="2000">
                <a:latin typeface="Arial" panose="020B0604020202020204" pitchFamily="34" charset="0"/>
              </a:rPr>
              <a:t>Y&lt;&lt;3</a:t>
            </a:r>
          </a:p>
        </p:txBody>
      </p:sp>
      <p:sp>
        <p:nvSpPr>
          <p:cNvPr id="210" name="燕尾形 20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8308"/>
                                        </p:tgtEl>
                                        <p:attrNameLst>
                                          <p:attrName>style.visibility</p:attrName>
                                        </p:attrNameLst>
                                      </p:cBhvr>
                                      <p:to>
                                        <p:strVal val="visible"/>
                                      </p:to>
                                    </p:set>
                                    <p:anim calcmode="lin" valueType="num">
                                      <p:cBhvr additive="base">
                                        <p:cTn id="7" dur="500" fill="hold"/>
                                        <p:tgtEl>
                                          <p:spTgt spid="98308"/>
                                        </p:tgtEl>
                                        <p:attrNameLst>
                                          <p:attrName>ppt_x</p:attrName>
                                        </p:attrNameLst>
                                      </p:cBhvr>
                                      <p:tavLst>
                                        <p:tav tm="0">
                                          <p:val>
                                            <p:strVal val="1+#ppt_w/2"/>
                                          </p:val>
                                        </p:tav>
                                        <p:tav tm="100000">
                                          <p:val>
                                            <p:strVal val="#ppt_x"/>
                                          </p:val>
                                        </p:tav>
                                      </p:tavLst>
                                    </p:anim>
                                    <p:anim calcmode="lin" valueType="num">
                                      <p:cBhvr additive="base">
                                        <p:cTn id="8" dur="500" fill="hold"/>
                                        <p:tgtEl>
                                          <p:spTgt spid="9830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98667"/>
                                        </p:tgtEl>
                                        <p:attrNameLst>
                                          <p:attrName>style.visibility</p:attrName>
                                        </p:attrNameLst>
                                      </p:cBhvr>
                                      <p:to>
                                        <p:strVal val="visible"/>
                                      </p:to>
                                    </p:set>
                                    <p:animEffect transition="in" filter="slide(fromTop)">
                                      <p:cBhvr>
                                        <p:cTn id="12" dur="500"/>
                                        <p:tgtEl>
                                          <p:spTgt spid="98667"/>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98670"/>
                                        </p:tgtEl>
                                        <p:attrNameLst>
                                          <p:attrName>style.visibility</p:attrName>
                                        </p:attrNameLst>
                                      </p:cBhvr>
                                      <p:to>
                                        <p:strVal val="visible"/>
                                      </p:to>
                                    </p:set>
                                    <p:animEffect transition="in" filter="slide(fromTop)">
                                      <p:cBhvr>
                                        <p:cTn id="15" dur="500"/>
                                        <p:tgtEl>
                                          <p:spTgt spid="9867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8668"/>
                                        </p:tgtEl>
                                        <p:attrNameLst>
                                          <p:attrName>style.visibility</p:attrName>
                                        </p:attrNameLst>
                                      </p:cBhvr>
                                      <p:to>
                                        <p:strVal val="visible"/>
                                      </p:to>
                                    </p:set>
                                    <p:animEffect transition="in" filter="wipe(left)">
                                      <p:cBhvr>
                                        <p:cTn id="20" dur="500"/>
                                        <p:tgtEl>
                                          <p:spTgt spid="98668"/>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98880"/>
                                        </p:tgtEl>
                                        <p:attrNameLst>
                                          <p:attrName>style.visibility</p:attrName>
                                        </p:attrNameLst>
                                      </p:cBhvr>
                                      <p:to>
                                        <p:strVal val="visible"/>
                                      </p:to>
                                    </p:set>
                                    <p:animEffect transition="in" filter="wipe(left)">
                                      <p:cBhvr>
                                        <p:cTn id="24" dur="500"/>
                                        <p:tgtEl>
                                          <p:spTgt spid="98880"/>
                                        </p:tgtEl>
                                      </p:cBhvr>
                                    </p:animEffect>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98868"/>
                                        </p:tgtEl>
                                        <p:attrNameLst>
                                          <p:attrName>style.visibility</p:attrName>
                                        </p:attrNameLst>
                                      </p:cBhvr>
                                      <p:to>
                                        <p:strVal val="visible"/>
                                      </p:to>
                                    </p:set>
                                    <p:anim calcmode="lin" valueType="num">
                                      <p:cBhvr>
                                        <p:cTn id="28" dur="500" fill="hold"/>
                                        <p:tgtEl>
                                          <p:spTgt spid="98868"/>
                                        </p:tgtEl>
                                        <p:attrNameLst>
                                          <p:attrName>ppt_w</p:attrName>
                                        </p:attrNameLst>
                                      </p:cBhvr>
                                      <p:tavLst>
                                        <p:tav tm="0">
                                          <p:val>
                                            <p:fltVal val="0"/>
                                          </p:val>
                                        </p:tav>
                                        <p:tav tm="100000">
                                          <p:val>
                                            <p:strVal val="#ppt_w"/>
                                          </p:val>
                                        </p:tav>
                                      </p:tavLst>
                                    </p:anim>
                                    <p:anim calcmode="lin" valueType="num">
                                      <p:cBhvr>
                                        <p:cTn id="29" dur="500" fill="hold"/>
                                        <p:tgtEl>
                                          <p:spTgt spid="98868"/>
                                        </p:tgtEl>
                                        <p:attrNameLst>
                                          <p:attrName>ppt_h</p:attrName>
                                        </p:attrNameLst>
                                      </p:cBhvr>
                                      <p:tavLst>
                                        <p:tav tm="0">
                                          <p:val>
                                            <p:fltVal val="0"/>
                                          </p:val>
                                        </p:tav>
                                        <p:tav tm="100000">
                                          <p:val>
                                            <p:strVal val="#ppt_h"/>
                                          </p:val>
                                        </p:tav>
                                      </p:tavLst>
                                    </p:anim>
                                    <p:animEffect transition="in" filter="fade">
                                      <p:cBhvr>
                                        <p:cTn id="30" dur="500"/>
                                        <p:tgtEl>
                                          <p:spTgt spid="98868"/>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99062"/>
                                        </p:tgtEl>
                                        <p:attrNameLst>
                                          <p:attrName>style.visibility</p:attrName>
                                        </p:attrNameLst>
                                      </p:cBhvr>
                                      <p:to>
                                        <p:strVal val="visible"/>
                                      </p:to>
                                    </p:set>
                                    <p:animEffect transition="in" filter="wipe(left)">
                                      <p:cBhvr>
                                        <p:cTn id="34" dur="1000"/>
                                        <p:tgtEl>
                                          <p:spTgt spid="99062"/>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99063"/>
                                        </p:tgtEl>
                                        <p:attrNameLst>
                                          <p:attrName>style.visibility</p:attrName>
                                        </p:attrNameLst>
                                      </p:cBhvr>
                                      <p:to>
                                        <p:strVal val="visible"/>
                                      </p:to>
                                    </p:set>
                                    <p:animEffect transition="in" filter="wipe(up)">
                                      <p:cBhvr>
                                        <p:cTn id="37" dur="1000"/>
                                        <p:tgtEl>
                                          <p:spTgt spid="99063"/>
                                        </p:tgtEl>
                                      </p:cBhvr>
                                    </p:animEffect>
                                  </p:childTnLst>
                                </p:cTn>
                              </p:par>
                            </p:childTnLst>
                          </p:cTn>
                        </p:par>
                        <p:par>
                          <p:cTn id="38" fill="hold">
                            <p:stCondLst>
                              <p:cond delay="2500"/>
                            </p:stCondLst>
                            <p:childTnLst>
                              <p:par>
                                <p:cTn id="39" presetID="53" presetClass="entr" presetSubtype="16" fill="hold" grpId="0" nodeType="afterEffect">
                                  <p:stCondLst>
                                    <p:cond delay="0"/>
                                  </p:stCondLst>
                                  <p:childTnLst>
                                    <p:set>
                                      <p:cBhvr>
                                        <p:cTn id="40" dur="1" fill="hold">
                                          <p:stCondLst>
                                            <p:cond delay="0"/>
                                          </p:stCondLst>
                                        </p:cTn>
                                        <p:tgtEl>
                                          <p:spTgt spid="99064"/>
                                        </p:tgtEl>
                                        <p:attrNameLst>
                                          <p:attrName>style.visibility</p:attrName>
                                        </p:attrNameLst>
                                      </p:cBhvr>
                                      <p:to>
                                        <p:strVal val="visible"/>
                                      </p:to>
                                    </p:set>
                                    <p:anim calcmode="lin" valueType="num">
                                      <p:cBhvr>
                                        <p:cTn id="41" dur="500" fill="hold"/>
                                        <p:tgtEl>
                                          <p:spTgt spid="99064"/>
                                        </p:tgtEl>
                                        <p:attrNameLst>
                                          <p:attrName>ppt_w</p:attrName>
                                        </p:attrNameLst>
                                      </p:cBhvr>
                                      <p:tavLst>
                                        <p:tav tm="0">
                                          <p:val>
                                            <p:fltVal val="0"/>
                                          </p:val>
                                        </p:tav>
                                        <p:tav tm="100000">
                                          <p:val>
                                            <p:strVal val="#ppt_w"/>
                                          </p:val>
                                        </p:tav>
                                      </p:tavLst>
                                    </p:anim>
                                    <p:anim calcmode="lin" valueType="num">
                                      <p:cBhvr>
                                        <p:cTn id="42" dur="500" fill="hold"/>
                                        <p:tgtEl>
                                          <p:spTgt spid="99064"/>
                                        </p:tgtEl>
                                        <p:attrNameLst>
                                          <p:attrName>ppt_h</p:attrName>
                                        </p:attrNameLst>
                                      </p:cBhvr>
                                      <p:tavLst>
                                        <p:tav tm="0">
                                          <p:val>
                                            <p:fltVal val="0"/>
                                          </p:val>
                                        </p:tav>
                                        <p:tav tm="100000">
                                          <p:val>
                                            <p:strVal val="#ppt_h"/>
                                          </p:val>
                                        </p:tav>
                                      </p:tavLst>
                                    </p:anim>
                                    <p:animEffect transition="in" filter="fade">
                                      <p:cBhvr>
                                        <p:cTn id="43" dur="500"/>
                                        <p:tgtEl>
                                          <p:spTgt spid="99064"/>
                                        </p:tgtEl>
                                      </p:cBhvr>
                                    </p:animEffect>
                                  </p:childTnLst>
                                </p:cTn>
                              </p:par>
                            </p:childTnLst>
                          </p:cTn>
                        </p:par>
                        <p:par>
                          <p:cTn id="44" fill="hold">
                            <p:stCondLst>
                              <p:cond delay="3000"/>
                            </p:stCondLst>
                            <p:childTnLst>
                              <p:par>
                                <p:cTn id="45" presetID="12" presetClass="entr" presetSubtype="8" fill="hold" grpId="0" nodeType="afterEffect">
                                  <p:stCondLst>
                                    <p:cond delay="0"/>
                                  </p:stCondLst>
                                  <p:childTnLst>
                                    <p:set>
                                      <p:cBhvr>
                                        <p:cTn id="46" dur="1" fill="hold">
                                          <p:stCondLst>
                                            <p:cond delay="0"/>
                                          </p:stCondLst>
                                        </p:cTn>
                                        <p:tgtEl>
                                          <p:spTgt spid="99057"/>
                                        </p:tgtEl>
                                        <p:attrNameLst>
                                          <p:attrName>style.visibility</p:attrName>
                                        </p:attrNameLst>
                                      </p:cBhvr>
                                      <p:to>
                                        <p:strVal val="visible"/>
                                      </p:to>
                                    </p:set>
                                    <p:animEffect transition="in" filter="slide(fromLeft)">
                                      <p:cBhvr>
                                        <p:cTn id="47" dur="500"/>
                                        <p:tgtEl>
                                          <p:spTgt spid="9905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99062"/>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99064"/>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99063"/>
                                        </p:tgtEl>
                                        <p:attrNameLst>
                                          <p:attrName>style.visibility</p:attrName>
                                        </p:attrNameLst>
                                      </p:cBhvr>
                                      <p:to>
                                        <p:strVal val="hidden"/>
                                      </p:to>
                                    </p:set>
                                  </p:childTnLst>
                                </p:cTn>
                              </p:par>
                              <p:par>
                                <p:cTn id="56" presetID="9" presetClass="exit" presetSubtype="0" fill="hold" grpId="1" nodeType="withEffect">
                                  <p:stCondLst>
                                    <p:cond delay="0"/>
                                  </p:stCondLst>
                                  <p:childTnLst>
                                    <p:animEffect transition="out" filter="dissolve">
                                      <p:cBhvr>
                                        <p:cTn id="57" dur="500"/>
                                        <p:tgtEl>
                                          <p:spTgt spid="98880"/>
                                        </p:tgtEl>
                                      </p:cBhvr>
                                    </p:animEffect>
                                    <p:set>
                                      <p:cBhvr>
                                        <p:cTn id="58" dur="1" fill="hold">
                                          <p:stCondLst>
                                            <p:cond delay="499"/>
                                          </p:stCondLst>
                                        </p:cTn>
                                        <p:tgtEl>
                                          <p:spTgt spid="98880"/>
                                        </p:tgtEl>
                                        <p:attrNameLst>
                                          <p:attrName>style.visibility</p:attrName>
                                        </p:attrNameLst>
                                      </p:cBhvr>
                                      <p:to>
                                        <p:strVal val="hidden"/>
                                      </p:to>
                                    </p:set>
                                  </p:childTnLst>
                                </p:cTn>
                              </p:par>
                              <p:par>
                                <p:cTn id="59" presetID="42" presetClass="path" presetSubtype="0" accel="50000" decel="50000" fill="hold" grpId="1" nodeType="withEffect">
                                  <p:stCondLst>
                                    <p:cond delay="0"/>
                                  </p:stCondLst>
                                  <p:childTnLst>
                                    <p:animMotion origin="layout" path="M -4.72222E-6 0.00116 L -4.72222E-6 0.03473 " pathEditMode="relative" rAng="0" ptsTypes="AA">
                                      <p:cBhvr>
                                        <p:cTn id="60" dur="1000" fill="hold"/>
                                        <p:tgtEl>
                                          <p:spTgt spid="98668"/>
                                        </p:tgtEl>
                                        <p:attrNameLst>
                                          <p:attrName>ppt_x</p:attrName>
                                          <p:attrName>ppt_y</p:attrName>
                                        </p:attrNameLst>
                                      </p:cBhvr>
                                      <p:rCtr x="0" y="1667"/>
                                    </p:animMotion>
                                  </p:childTnLst>
                                </p:cTn>
                              </p:par>
                            </p:childTnLst>
                          </p:cTn>
                        </p:par>
                        <p:par>
                          <p:cTn id="61" fill="hold">
                            <p:stCondLst>
                              <p:cond delay="0"/>
                            </p:stCondLst>
                            <p:childTnLst>
                              <p:par>
                                <p:cTn id="62" presetID="22" presetClass="entr" presetSubtype="8" fill="hold" grpId="0" nodeType="afterEffect">
                                  <p:stCondLst>
                                    <p:cond delay="0"/>
                                  </p:stCondLst>
                                  <p:childTnLst>
                                    <p:set>
                                      <p:cBhvr>
                                        <p:cTn id="63" dur="1" fill="hold">
                                          <p:stCondLst>
                                            <p:cond delay="0"/>
                                          </p:stCondLst>
                                        </p:cTn>
                                        <p:tgtEl>
                                          <p:spTgt spid="99067"/>
                                        </p:tgtEl>
                                        <p:attrNameLst>
                                          <p:attrName>style.visibility</p:attrName>
                                        </p:attrNameLst>
                                      </p:cBhvr>
                                      <p:to>
                                        <p:strVal val="visible"/>
                                      </p:to>
                                    </p:set>
                                    <p:animEffect transition="in" filter="wipe(left)">
                                      <p:cBhvr>
                                        <p:cTn id="64" dur="500"/>
                                        <p:tgtEl>
                                          <p:spTgt spid="99067"/>
                                        </p:tgtEl>
                                      </p:cBhvr>
                                    </p:animEffect>
                                  </p:childTnLst>
                                </p:cTn>
                              </p:par>
                            </p:childTnLst>
                          </p:cTn>
                        </p:par>
                        <p:par>
                          <p:cTn id="65" fill="hold">
                            <p:stCondLst>
                              <p:cond delay="500"/>
                            </p:stCondLst>
                            <p:childTnLst>
                              <p:par>
                                <p:cTn id="66" presetID="12" presetClass="entr" presetSubtype="4" fill="hold" grpId="0" nodeType="afterEffect">
                                  <p:stCondLst>
                                    <p:cond delay="0"/>
                                  </p:stCondLst>
                                  <p:childTnLst>
                                    <p:set>
                                      <p:cBhvr>
                                        <p:cTn id="67" dur="1" fill="hold">
                                          <p:stCondLst>
                                            <p:cond delay="0"/>
                                          </p:stCondLst>
                                        </p:cTn>
                                        <p:tgtEl>
                                          <p:spTgt spid="98881"/>
                                        </p:tgtEl>
                                        <p:attrNameLst>
                                          <p:attrName>style.visibility</p:attrName>
                                        </p:attrNameLst>
                                      </p:cBhvr>
                                      <p:to>
                                        <p:strVal val="visible"/>
                                      </p:to>
                                    </p:set>
                                    <p:animEffect transition="in" filter="slide(fromBottom)">
                                      <p:cBhvr>
                                        <p:cTn id="68" dur="500"/>
                                        <p:tgtEl>
                                          <p:spTgt spid="98881"/>
                                        </p:tgtEl>
                                      </p:cBhvr>
                                    </p:animEffect>
                                  </p:childTnLst>
                                </p:cTn>
                              </p:par>
                            </p:childTnLst>
                          </p:cTn>
                        </p:par>
                        <p:par>
                          <p:cTn id="69" fill="hold">
                            <p:stCondLst>
                              <p:cond delay="1000"/>
                            </p:stCondLst>
                            <p:childTnLst>
                              <p:par>
                                <p:cTn id="70" presetID="22" presetClass="entr" presetSubtype="8" fill="hold" grpId="0" nodeType="afterEffect">
                                  <p:stCondLst>
                                    <p:cond delay="0"/>
                                  </p:stCondLst>
                                  <p:childTnLst>
                                    <p:set>
                                      <p:cBhvr>
                                        <p:cTn id="71" dur="1" fill="hold">
                                          <p:stCondLst>
                                            <p:cond delay="0"/>
                                          </p:stCondLst>
                                        </p:cTn>
                                        <p:tgtEl>
                                          <p:spTgt spid="99068"/>
                                        </p:tgtEl>
                                        <p:attrNameLst>
                                          <p:attrName>style.visibility</p:attrName>
                                        </p:attrNameLst>
                                      </p:cBhvr>
                                      <p:to>
                                        <p:strVal val="visible"/>
                                      </p:to>
                                    </p:set>
                                    <p:animEffect transition="in" filter="wipe(left)">
                                      <p:cBhvr>
                                        <p:cTn id="72" dur="1000"/>
                                        <p:tgtEl>
                                          <p:spTgt spid="99068"/>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99069"/>
                                        </p:tgtEl>
                                        <p:attrNameLst>
                                          <p:attrName>style.visibility</p:attrName>
                                        </p:attrNameLst>
                                      </p:cBhvr>
                                      <p:to>
                                        <p:strVal val="visible"/>
                                      </p:to>
                                    </p:set>
                                    <p:animEffect transition="in" filter="wipe(up)">
                                      <p:cBhvr>
                                        <p:cTn id="75" dur="1000"/>
                                        <p:tgtEl>
                                          <p:spTgt spid="99069"/>
                                        </p:tgtEl>
                                      </p:cBhvr>
                                    </p:animEffect>
                                  </p:childTnLst>
                                </p:cTn>
                              </p:par>
                            </p:childTnLst>
                          </p:cTn>
                        </p:par>
                        <p:par>
                          <p:cTn id="76" fill="hold">
                            <p:stCondLst>
                              <p:cond delay="2000"/>
                            </p:stCondLst>
                            <p:childTnLst>
                              <p:par>
                                <p:cTn id="77" presetID="53" presetClass="entr" presetSubtype="16" fill="hold" grpId="0" nodeType="afterEffect">
                                  <p:stCondLst>
                                    <p:cond delay="0"/>
                                  </p:stCondLst>
                                  <p:childTnLst>
                                    <p:set>
                                      <p:cBhvr>
                                        <p:cTn id="78" dur="1" fill="hold">
                                          <p:stCondLst>
                                            <p:cond delay="0"/>
                                          </p:stCondLst>
                                        </p:cTn>
                                        <p:tgtEl>
                                          <p:spTgt spid="99070"/>
                                        </p:tgtEl>
                                        <p:attrNameLst>
                                          <p:attrName>style.visibility</p:attrName>
                                        </p:attrNameLst>
                                      </p:cBhvr>
                                      <p:to>
                                        <p:strVal val="visible"/>
                                      </p:to>
                                    </p:set>
                                    <p:anim calcmode="lin" valueType="num">
                                      <p:cBhvr>
                                        <p:cTn id="79" dur="500" fill="hold"/>
                                        <p:tgtEl>
                                          <p:spTgt spid="99070"/>
                                        </p:tgtEl>
                                        <p:attrNameLst>
                                          <p:attrName>ppt_w</p:attrName>
                                        </p:attrNameLst>
                                      </p:cBhvr>
                                      <p:tavLst>
                                        <p:tav tm="0">
                                          <p:val>
                                            <p:fltVal val="0"/>
                                          </p:val>
                                        </p:tav>
                                        <p:tav tm="100000">
                                          <p:val>
                                            <p:strVal val="#ppt_w"/>
                                          </p:val>
                                        </p:tav>
                                      </p:tavLst>
                                    </p:anim>
                                    <p:anim calcmode="lin" valueType="num">
                                      <p:cBhvr>
                                        <p:cTn id="80" dur="500" fill="hold"/>
                                        <p:tgtEl>
                                          <p:spTgt spid="99070"/>
                                        </p:tgtEl>
                                        <p:attrNameLst>
                                          <p:attrName>ppt_h</p:attrName>
                                        </p:attrNameLst>
                                      </p:cBhvr>
                                      <p:tavLst>
                                        <p:tav tm="0">
                                          <p:val>
                                            <p:fltVal val="0"/>
                                          </p:val>
                                        </p:tav>
                                        <p:tav tm="100000">
                                          <p:val>
                                            <p:strVal val="#ppt_h"/>
                                          </p:val>
                                        </p:tav>
                                      </p:tavLst>
                                    </p:anim>
                                    <p:animEffect transition="in" filter="fade">
                                      <p:cBhvr>
                                        <p:cTn id="81" dur="500"/>
                                        <p:tgtEl>
                                          <p:spTgt spid="99070"/>
                                        </p:tgtEl>
                                      </p:cBhvr>
                                    </p:animEffect>
                                  </p:childTnLst>
                                </p:cTn>
                              </p:par>
                            </p:childTnLst>
                          </p:cTn>
                        </p:par>
                        <p:par>
                          <p:cTn id="82" fill="hold">
                            <p:stCondLst>
                              <p:cond delay="2500"/>
                            </p:stCondLst>
                            <p:childTnLst>
                              <p:par>
                                <p:cTn id="83" presetID="12" presetClass="entr" presetSubtype="8" fill="hold" grpId="0" nodeType="afterEffect">
                                  <p:stCondLst>
                                    <p:cond delay="0"/>
                                  </p:stCondLst>
                                  <p:childTnLst>
                                    <p:set>
                                      <p:cBhvr>
                                        <p:cTn id="84" dur="1" fill="hold">
                                          <p:stCondLst>
                                            <p:cond delay="0"/>
                                          </p:stCondLst>
                                        </p:cTn>
                                        <p:tgtEl>
                                          <p:spTgt spid="99058"/>
                                        </p:tgtEl>
                                        <p:attrNameLst>
                                          <p:attrName>style.visibility</p:attrName>
                                        </p:attrNameLst>
                                      </p:cBhvr>
                                      <p:to>
                                        <p:strVal val="visible"/>
                                      </p:to>
                                    </p:set>
                                    <p:animEffect transition="in" filter="slide(fromLeft)">
                                      <p:cBhvr>
                                        <p:cTn id="85" dur="500"/>
                                        <p:tgtEl>
                                          <p:spTgt spid="99058"/>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99068"/>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99069"/>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99070"/>
                                        </p:tgtEl>
                                        <p:attrNameLst>
                                          <p:attrName>style.visibility</p:attrName>
                                        </p:attrNameLst>
                                      </p:cBhvr>
                                      <p:to>
                                        <p:strVal val="hidden"/>
                                      </p:to>
                                    </p:set>
                                  </p:childTnLst>
                                </p:cTn>
                              </p:par>
                              <p:par>
                                <p:cTn id="94" presetID="53" presetClass="exit" presetSubtype="16" fill="hold" grpId="1" nodeType="withEffect">
                                  <p:stCondLst>
                                    <p:cond delay="0"/>
                                  </p:stCondLst>
                                  <p:childTnLst>
                                    <p:anim calcmode="lin" valueType="num">
                                      <p:cBhvr>
                                        <p:cTn id="95" dur="500"/>
                                        <p:tgtEl>
                                          <p:spTgt spid="98868"/>
                                        </p:tgtEl>
                                        <p:attrNameLst>
                                          <p:attrName>ppt_w</p:attrName>
                                        </p:attrNameLst>
                                      </p:cBhvr>
                                      <p:tavLst>
                                        <p:tav tm="0">
                                          <p:val>
                                            <p:strVal val="ppt_w"/>
                                          </p:val>
                                        </p:tav>
                                        <p:tav tm="100000">
                                          <p:val>
                                            <p:fltVal val="0"/>
                                          </p:val>
                                        </p:tav>
                                      </p:tavLst>
                                    </p:anim>
                                    <p:anim calcmode="lin" valueType="num">
                                      <p:cBhvr>
                                        <p:cTn id="96" dur="500"/>
                                        <p:tgtEl>
                                          <p:spTgt spid="98868"/>
                                        </p:tgtEl>
                                        <p:attrNameLst>
                                          <p:attrName>ppt_h</p:attrName>
                                        </p:attrNameLst>
                                      </p:cBhvr>
                                      <p:tavLst>
                                        <p:tav tm="0">
                                          <p:val>
                                            <p:strVal val="ppt_h"/>
                                          </p:val>
                                        </p:tav>
                                        <p:tav tm="100000">
                                          <p:val>
                                            <p:fltVal val="0"/>
                                          </p:val>
                                        </p:tav>
                                      </p:tavLst>
                                    </p:anim>
                                    <p:animEffect transition="out" filter="fade">
                                      <p:cBhvr>
                                        <p:cTn id="97" dur="500"/>
                                        <p:tgtEl>
                                          <p:spTgt spid="98868"/>
                                        </p:tgtEl>
                                      </p:cBhvr>
                                    </p:animEffect>
                                    <p:set>
                                      <p:cBhvr>
                                        <p:cTn id="98" dur="1" fill="hold">
                                          <p:stCondLst>
                                            <p:cond delay="499"/>
                                          </p:stCondLst>
                                        </p:cTn>
                                        <p:tgtEl>
                                          <p:spTgt spid="98868"/>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99067"/>
                                        </p:tgtEl>
                                        <p:attrNameLst>
                                          <p:attrName>style.visibility</p:attrName>
                                        </p:attrNameLst>
                                      </p:cBhvr>
                                      <p:to>
                                        <p:strVal val="hidden"/>
                                      </p:to>
                                    </p:set>
                                  </p:childTnLst>
                                </p:cTn>
                              </p:par>
                              <p:par>
                                <p:cTn id="101" presetID="9" presetClass="exit" presetSubtype="0" fill="hold" grpId="1" nodeType="withEffect">
                                  <p:stCondLst>
                                    <p:cond delay="0"/>
                                  </p:stCondLst>
                                  <p:childTnLst>
                                    <p:animEffect transition="out" filter="dissolve">
                                      <p:cBhvr>
                                        <p:cTn id="102" dur="500"/>
                                        <p:tgtEl>
                                          <p:spTgt spid="98881"/>
                                        </p:tgtEl>
                                      </p:cBhvr>
                                    </p:animEffect>
                                    <p:set>
                                      <p:cBhvr>
                                        <p:cTn id="103" dur="1" fill="hold">
                                          <p:stCondLst>
                                            <p:cond delay="499"/>
                                          </p:stCondLst>
                                        </p:cTn>
                                        <p:tgtEl>
                                          <p:spTgt spid="98881"/>
                                        </p:tgtEl>
                                        <p:attrNameLst>
                                          <p:attrName>style.visibility</p:attrName>
                                        </p:attrNameLst>
                                      </p:cBhvr>
                                      <p:to>
                                        <p:strVal val="hidden"/>
                                      </p:to>
                                    </p:set>
                                  </p:childTnLst>
                                </p:cTn>
                              </p:par>
                              <p:par>
                                <p:cTn id="104" presetID="42" presetClass="path" presetSubtype="0" accel="50000" decel="50000" fill="hold" grpId="2" nodeType="withEffect">
                                  <p:stCondLst>
                                    <p:cond delay="0"/>
                                  </p:stCondLst>
                                  <p:childTnLst>
                                    <p:animMotion origin="layout" path="M -4.72222E-6 0.03472 L -4.72222E-6 0.06945 " pathEditMode="relative" rAng="0" ptsTypes="AA">
                                      <p:cBhvr>
                                        <p:cTn id="105" dur="1000" fill="hold"/>
                                        <p:tgtEl>
                                          <p:spTgt spid="98668"/>
                                        </p:tgtEl>
                                        <p:attrNameLst>
                                          <p:attrName>ppt_x</p:attrName>
                                          <p:attrName>ppt_y</p:attrName>
                                        </p:attrNameLst>
                                      </p:cBhvr>
                                      <p:rCtr x="0" y="1736"/>
                                    </p:animMotion>
                                  </p:childTnLst>
                                </p:cTn>
                              </p:par>
                            </p:childTnLst>
                          </p:cTn>
                        </p:par>
                        <p:par>
                          <p:cTn id="106" fill="hold">
                            <p:stCondLst>
                              <p:cond delay="0"/>
                            </p:stCondLst>
                            <p:childTnLst>
                              <p:par>
                                <p:cTn id="107" presetID="22" presetClass="entr" presetSubtype="8" fill="hold" grpId="0" nodeType="afterEffect">
                                  <p:stCondLst>
                                    <p:cond delay="0"/>
                                  </p:stCondLst>
                                  <p:childTnLst>
                                    <p:set>
                                      <p:cBhvr>
                                        <p:cTn id="108" dur="1" fill="hold">
                                          <p:stCondLst>
                                            <p:cond delay="0"/>
                                          </p:stCondLst>
                                        </p:cTn>
                                        <p:tgtEl>
                                          <p:spTgt spid="99071"/>
                                        </p:tgtEl>
                                        <p:attrNameLst>
                                          <p:attrName>style.visibility</p:attrName>
                                        </p:attrNameLst>
                                      </p:cBhvr>
                                      <p:to>
                                        <p:strVal val="visible"/>
                                      </p:to>
                                    </p:set>
                                    <p:animEffect transition="in" filter="wipe(left)">
                                      <p:cBhvr>
                                        <p:cTn id="109" dur="500"/>
                                        <p:tgtEl>
                                          <p:spTgt spid="99071"/>
                                        </p:tgtEl>
                                      </p:cBhvr>
                                    </p:animEffect>
                                  </p:childTnLst>
                                </p:cTn>
                              </p:par>
                            </p:childTnLst>
                          </p:cTn>
                        </p:par>
                        <p:par>
                          <p:cTn id="110" fill="hold">
                            <p:stCondLst>
                              <p:cond delay="500"/>
                            </p:stCondLst>
                            <p:childTnLst>
                              <p:par>
                                <p:cTn id="111" presetID="9" presetClass="exit" presetSubtype="0" fill="hold" grpId="1" nodeType="afterEffect">
                                  <p:stCondLst>
                                    <p:cond delay="0"/>
                                  </p:stCondLst>
                                  <p:childTnLst>
                                    <p:animEffect transition="out" filter="dissolve">
                                      <p:cBhvr>
                                        <p:cTn id="112" dur="500"/>
                                        <p:tgtEl>
                                          <p:spTgt spid="99071"/>
                                        </p:tgtEl>
                                      </p:cBhvr>
                                    </p:animEffect>
                                    <p:set>
                                      <p:cBhvr>
                                        <p:cTn id="113" dur="1" fill="hold">
                                          <p:stCondLst>
                                            <p:cond delay="499"/>
                                          </p:stCondLst>
                                        </p:cTn>
                                        <p:tgtEl>
                                          <p:spTgt spid="99071"/>
                                        </p:tgtEl>
                                        <p:attrNameLst>
                                          <p:attrName>style.visibility</p:attrName>
                                        </p:attrNameLst>
                                      </p:cBhvr>
                                      <p:to>
                                        <p:strVal val="hidden"/>
                                      </p:to>
                                    </p:set>
                                  </p:childTnLst>
                                </p:cTn>
                              </p:par>
                            </p:childTnLst>
                          </p:cTn>
                        </p:par>
                        <p:par>
                          <p:cTn id="114" fill="hold">
                            <p:stCondLst>
                              <p:cond delay="1000"/>
                            </p:stCondLst>
                            <p:childTnLst>
                              <p:par>
                                <p:cTn id="115" presetID="12" presetClass="entr" presetSubtype="1" fill="hold" grpId="0" nodeType="afterEffect">
                                  <p:stCondLst>
                                    <p:cond delay="0"/>
                                  </p:stCondLst>
                                  <p:childTnLst>
                                    <p:set>
                                      <p:cBhvr>
                                        <p:cTn id="116" dur="1" fill="hold">
                                          <p:stCondLst>
                                            <p:cond delay="0"/>
                                          </p:stCondLst>
                                        </p:cTn>
                                        <p:tgtEl>
                                          <p:spTgt spid="99060"/>
                                        </p:tgtEl>
                                        <p:attrNameLst>
                                          <p:attrName>style.visibility</p:attrName>
                                        </p:attrNameLst>
                                      </p:cBhvr>
                                      <p:to>
                                        <p:strVal val="visible"/>
                                      </p:to>
                                    </p:set>
                                    <p:animEffect transition="in" filter="slide(fromTop)">
                                      <p:cBhvr>
                                        <p:cTn id="117" dur="500"/>
                                        <p:tgtEl>
                                          <p:spTgt spid="99060"/>
                                        </p:tgtEl>
                                      </p:cBhvr>
                                    </p:animEffect>
                                  </p:childTnLst>
                                </p:cTn>
                              </p:par>
                            </p:childTnLst>
                          </p:cTn>
                        </p:par>
                        <p:par>
                          <p:cTn id="118" fill="hold">
                            <p:stCondLst>
                              <p:cond delay="1500"/>
                            </p:stCondLst>
                            <p:childTnLst>
                              <p:par>
                                <p:cTn id="119" presetID="22" presetClass="entr" presetSubtype="8" fill="hold" grpId="0" nodeType="afterEffect">
                                  <p:stCondLst>
                                    <p:cond delay="0"/>
                                  </p:stCondLst>
                                  <p:childTnLst>
                                    <p:set>
                                      <p:cBhvr>
                                        <p:cTn id="120" dur="1" fill="hold">
                                          <p:stCondLst>
                                            <p:cond delay="0"/>
                                          </p:stCondLst>
                                        </p:cTn>
                                        <p:tgtEl>
                                          <p:spTgt spid="99061"/>
                                        </p:tgtEl>
                                        <p:attrNameLst>
                                          <p:attrName>style.visibility</p:attrName>
                                        </p:attrNameLst>
                                      </p:cBhvr>
                                      <p:to>
                                        <p:strVal val="visible"/>
                                      </p:to>
                                    </p:set>
                                    <p:animEffect transition="in" filter="wipe(left)">
                                      <p:cBhvr>
                                        <p:cTn id="121" dur="500"/>
                                        <p:tgtEl>
                                          <p:spTgt spid="99061"/>
                                        </p:tgtEl>
                                      </p:cBhvr>
                                    </p:animEffect>
                                  </p:childTnLst>
                                </p:cTn>
                              </p:par>
                            </p:childTnLst>
                          </p:cTn>
                        </p:par>
                        <p:par>
                          <p:cTn id="122" fill="hold">
                            <p:stCondLst>
                              <p:cond delay="2000"/>
                            </p:stCondLst>
                            <p:childTnLst>
                              <p:par>
                                <p:cTn id="123" presetID="12" presetClass="entr" presetSubtype="8" fill="hold" grpId="0" nodeType="afterEffect">
                                  <p:stCondLst>
                                    <p:cond delay="0"/>
                                  </p:stCondLst>
                                  <p:childTnLst>
                                    <p:set>
                                      <p:cBhvr>
                                        <p:cTn id="124" dur="1" fill="hold">
                                          <p:stCondLst>
                                            <p:cond delay="0"/>
                                          </p:stCondLst>
                                        </p:cTn>
                                        <p:tgtEl>
                                          <p:spTgt spid="99059"/>
                                        </p:tgtEl>
                                        <p:attrNameLst>
                                          <p:attrName>style.visibility</p:attrName>
                                        </p:attrNameLst>
                                      </p:cBhvr>
                                      <p:to>
                                        <p:strVal val="visible"/>
                                      </p:to>
                                    </p:set>
                                    <p:animEffect transition="in" filter="slide(fromLeft)">
                                      <p:cBhvr>
                                        <p:cTn id="125" dur="500"/>
                                        <p:tgtEl>
                                          <p:spTgt spid="99059"/>
                                        </p:tgtEl>
                                      </p:cBhvr>
                                    </p:animEffect>
                                  </p:childTnLst>
                                </p:cTn>
                              </p:par>
                            </p:childTnLst>
                          </p:cTn>
                        </p:par>
                        <p:par>
                          <p:cTn id="126" fill="hold">
                            <p:stCondLst>
                              <p:cond delay="2500"/>
                            </p:stCondLst>
                            <p:childTnLst>
                              <p:par>
                                <p:cTn id="127" presetID="22" presetClass="entr" presetSubtype="1" fill="hold" grpId="0" nodeType="afterEffect">
                                  <p:stCondLst>
                                    <p:cond delay="0"/>
                                  </p:stCondLst>
                                  <p:childTnLst>
                                    <p:set>
                                      <p:cBhvr>
                                        <p:cTn id="128" dur="1" fill="hold">
                                          <p:stCondLst>
                                            <p:cond delay="0"/>
                                          </p:stCondLst>
                                        </p:cTn>
                                        <p:tgtEl>
                                          <p:spTgt spid="98888"/>
                                        </p:tgtEl>
                                        <p:attrNameLst>
                                          <p:attrName>style.visibility</p:attrName>
                                        </p:attrNameLst>
                                      </p:cBhvr>
                                      <p:to>
                                        <p:strVal val="visible"/>
                                      </p:to>
                                    </p:set>
                                    <p:animEffect transition="in" filter="wipe(up)">
                                      <p:cBhvr>
                                        <p:cTn id="129" dur="500"/>
                                        <p:tgtEl>
                                          <p:spTgt spid="98888"/>
                                        </p:tgtEl>
                                      </p:cBhvr>
                                    </p:animEffect>
                                  </p:childTnLst>
                                </p:cTn>
                              </p:par>
                            </p:childTnLst>
                          </p:cTn>
                        </p:par>
                        <p:par>
                          <p:cTn id="130" fill="hold">
                            <p:stCondLst>
                              <p:cond delay="3000"/>
                            </p:stCondLst>
                            <p:childTnLst>
                              <p:par>
                                <p:cTn id="131" presetID="22" presetClass="entr" presetSubtype="1" fill="hold" nodeType="afterEffect">
                                  <p:stCondLst>
                                    <p:cond delay="0"/>
                                  </p:stCondLst>
                                  <p:childTnLst>
                                    <p:set>
                                      <p:cBhvr>
                                        <p:cTn id="132" dur="1" fill="hold">
                                          <p:stCondLst>
                                            <p:cond delay="0"/>
                                          </p:stCondLst>
                                        </p:cTn>
                                        <p:tgtEl>
                                          <p:spTgt spid="99072">
                                            <p:txEl>
                                              <p:pRg st="0" end="0"/>
                                            </p:txEl>
                                          </p:spTgt>
                                        </p:tgtEl>
                                        <p:attrNameLst>
                                          <p:attrName>style.visibility</p:attrName>
                                        </p:attrNameLst>
                                      </p:cBhvr>
                                      <p:to>
                                        <p:strVal val="visible"/>
                                      </p:to>
                                    </p:set>
                                    <p:animEffect transition="in" filter="wipe(up)">
                                      <p:cBhvr>
                                        <p:cTn id="133" dur="500"/>
                                        <p:tgtEl>
                                          <p:spTgt spid="990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868" grpId="0" animBg="1"/>
      <p:bldP spid="98868" grpId="1" animBg="1"/>
      <p:bldP spid="98308" grpId="0"/>
      <p:bldP spid="98667" grpId="0" animBg="1"/>
      <p:bldP spid="98668" grpId="0" animBg="1"/>
      <p:bldP spid="98668" grpId="1" animBg="1"/>
      <p:bldP spid="98668" grpId="2" animBg="1"/>
      <p:bldP spid="98670" grpId="0"/>
      <p:bldP spid="98880" grpId="0" animBg="1"/>
      <p:bldP spid="98880" grpId="1" animBg="1"/>
      <p:bldP spid="98881" grpId="0" animBg="1"/>
      <p:bldP spid="98881" grpId="1" animBg="1"/>
      <p:bldP spid="98888" grpId="0" animBg="1"/>
      <p:bldP spid="99057" grpId="0" animBg="1"/>
      <p:bldP spid="99058" grpId="0" animBg="1"/>
      <p:bldP spid="99059" grpId="0" animBg="1"/>
      <p:bldP spid="99060" grpId="0"/>
      <p:bldP spid="99061" grpId="0"/>
      <p:bldP spid="99062" grpId="0" animBg="1"/>
      <p:bldP spid="99062" grpId="1" animBg="1"/>
      <p:bldP spid="99063" grpId="0" animBg="1"/>
      <p:bldP spid="99063" grpId="1" animBg="1"/>
      <p:bldP spid="99064" grpId="0" animBg="1"/>
      <p:bldP spid="99064" grpId="1" animBg="1"/>
      <p:bldP spid="99067" grpId="0" animBg="1"/>
      <p:bldP spid="99067" grpId="1" animBg="1"/>
      <p:bldP spid="99068" grpId="0" animBg="1"/>
      <p:bldP spid="99068" grpId="1" animBg="1"/>
      <p:bldP spid="99069" grpId="0" animBg="1"/>
      <p:bldP spid="99069" grpId="1" animBg="1"/>
      <p:bldP spid="99070" grpId="0" animBg="1"/>
      <p:bldP spid="99070" grpId="1" animBg="1"/>
      <p:bldP spid="99071" grpId="0" animBg="1"/>
      <p:bldP spid="99071" grpId="1"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4"/>
          <p:cNvSpPr>
            <a:spLocks noChangeArrowheads="1"/>
          </p:cNvSpPr>
          <p:nvPr/>
        </p:nvSpPr>
        <p:spPr bwMode="auto">
          <a:xfrm>
            <a:off x="2052640" y="243682"/>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就绪表初始化</a:t>
            </a:r>
          </a:p>
        </p:txBody>
      </p:sp>
      <p:grpSp>
        <p:nvGrpSpPr>
          <p:cNvPr id="2" name="Group 5"/>
          <p:cNvGrpSpPr/>
          <p:nvPr/>
        </p:nvGrpSpPr>
        <p:grpSpPr bwMode="auto">
          <a:xfrm>
            <a:off x="2786064" y="3873500"/>
            <a:ext cx="2301875" cy="635000"/>
            <a:chOff x="1520" y="2032"/>
            <a:chExt cx="1450" cy="400"/>
          </a:xfrm>
        </p:grpSpPr>
        <p:grpSp>
          <p:nvGrpSpPr>
            <p:cNvPr id="50511" name="Group 6"/>
            <p:cNvGrpSpPr/>
            <p:nvPr/>
          </p:nvGrpSpPr>
          <p:grpSpPr bwMode="auto">
            <a:xfrm>
              <a:off x="1520" y="2251"/>
              <a:ext cx="1450" cy="181"/>
              <a:chOff x="1520" y="2251"/>
              <a:chExt cx="1450" cy="181"/>
            </a:xfrm>
          </p:grpSpPr>
          <p:sp>
            <p:nvSpPr>
              <p:cNvPr id="101383" name="Rectangle 7"/>
              <p:cNvSpPr>
                <a:spLocks noChangeArrowheads="1"/>
              </p:cNvSpPr>
              <p:nvPr/>
            </p:nvSpPr>
            <p:spPr bwMode="auto">
              <a:xfrm>
                <a:off x="1520"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4" name="Rectangle 8"/>
              <p:cNvSpPr>
                <a:spLocks noChangeArrowheads="1"/>
              </p:cNvSpPr>
              <p:nvPr/>
            </p:nvSpPr>
            <p:spPr bwMode="auto">
              <a:xfrm>
                <a:off x="1701"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5" name="Rectangle 9"/>
              <p:cNvSpPr>
                <a:spLocks noChangeArrowheads="1"/>
              </p:cNvSpPr>
              <p:nvPr/>
            </p:nvSpPr>
            <p:spPr bwMode="auto">
              <a:xfrm>
                <a:off x="1882"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6" name="Rectangle 10"/>
              <p:cNvSpPr>
                <a:spLocks noChangeArrowheads="1"/>
              </p:cNvSpPr>
              <p:nvPr/>
            </p:nvSpPr>
            <p:spPr bwMode="auto">
              <a:xfrm>
                <a:off x="2064"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7" name="Rectangle 11"/>
              <p:cNvSpPr>
                <a:spLocks noChangeArrowheads="1"/>
              </p:cNvSpPr>
              <p:nvPr/>
            </p:nvSpPr>
            <p:spPr bwMode="auto">
              <a:xfrm>
                <a:off x="2245"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8" name="Rectangle 12"/>
              <p:cNvSpPr>
                <a:spLocks noChangeArrowheads="1"/>
              </p:cNvSpPr>
              <p:nvPr/>
            </p:nvSpPr>
            <p:spPr bwMode="auto">
              <a:xfrm>
                <a:off x="2426"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89" name="Rectangle 13"/>
              <p:cNvSpPr>
                <a:spLocks noChangeArrowheads="1"/>
              </p:cNvSpPr>
              <p:nvPr/>
            </p:nvSpPr>
            <p:spPr bwMode="auto">
              <a:xfrm>
                <a:off x="2608"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90" name="Rectangle 14"/>
              <p:cNvSpPr>
                <a:spLocks noChangeArrowheads="1"/>
              </p:cNvSpPr>
              <p:nvPr/>
            </p:nvSpPr>
            <p:spPr bwMode="auto">
              <a:xfrm>
                <a:off x="2789"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0512" name="Text Box 15"/>
            <p:cNvSpPr txBox="1">
              <a:spLocks noChangeArrowheads="1"/>
            </p:cNvSpPr>
            <p:nvPr/>
          </p:nvSpPr>
          <p:spPr bwMode="auto">
            <a:xfrm>
              <a:off x="1927" y="2032"/>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4" name="Group 16"/>
          <p:cNvGrpSpPr/>
          <p:nvPr/>
        </p:nvGrpSpPr>
        <p:grpSpPr bwMode="auto">
          <a:xfrm>
            <a:off x="6816726" y="1692275"/>
            <a:ext cx="3311525" cy="4616450"/>
            <a:chOff x="3243" y="1066"/>
            <a:chExt cx="2086" cy="2908"/>
          </a:xfrm>
        </p:grpSpPr>
        <p:sp>
          <p:nvSpPr>
            <p:cNvPr id="50345" name="Line 17"/>
            <p:cNvSpPr>
              <a:spLocks noChangeShapeType="1"/>
            </p:cNvSpPr>
            <p:nvPr/>
          </p:nvSpPr>
          <p:spPr bwMode="auto">
            <a:xfrm>
              <a:off x="3515" y="3738"/>
              <a:ext cx="181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346" name="Line 18"/>
            <p:cNvSpPr>
              <a:spLocks noChangeShapeType="1"/>
            </p:cNvSpPr>
            <p:nvPr/>
          </p:nvSpPr>
          <p:spPr bwMode="auto">
            <a:xfrm flipV="1">
              <a:off x="3515" y="1066"/>
              <a:ext cx="0" cy="26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347" name="Text Box 19"/>
            <p:cNvSpPr txBox="1">
              <a:spLocks noChangeArrowheads="1"/>
            </p:cNvSpPr>
            <p:nvPr/>
          </p:nvSpPr>
          <p:spPr bwMode="auto">
            <a:xfrm>
              <a:off x="5102" y="3743"/>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X</a:t>
              </a:r>
            </a:p>
          </p:txBody>
        </p:sp>
        <p:sp>
          <p:nvSpPr>
            <p:cNvPr id="50348" name="Text Box 20"/>
            <p:cNvSpPr txBox="1">
              <a:spLocks noChangeArrowheads="1"/>
            </p:cNvSpPr>
            <p:nvPr/>
          </p:nvSpPr>
          <p:spPr bwMode="auto">
            <a:xfrm>
              <a:off x="3243" y="1112"/>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a:t>
              </a:r>
            </a:p>
          </p:txBody>
        </p:sp>
        <p:grpSp>
          <p:nvGrpSpPr>
            <p:cNvPr id="50349" name="Group 21"/>
            <p:cNvGrpSpPr/>
            <p:nvPr/>
          </p:nvGrpSpPr>
          <p:grpSpPr bwMode="auto">
            <a:xfrm>
              <a:off x="3515" y="3467"/>
              <a:ext cx="1451" cy="181"/>
              <a:chOff x="1973" y="1434"/>
              <a:chExt cx="1451" cy="181"/>
            </a:xfrm>
          </p:grpSpPr>
          <p:sp>
            <p:nvSpPr>
              <p:cNvPr id="101398" name="Rectangle 22"/>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399" name="Rectangle 23"/>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0" name="Rectangle 24"/>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1" name="Rectangle 25"/>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2" name="Rectangle 26"/>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3" name="Rectangle 27"/>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4" name="Rectangle 28"/>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5" name="Rectangle 29"/>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0" name="Group 30"/>
            <p:cNvGrpSpPr/>
            <p:nvPr/>
          </p:nvGrpSpPr>
          <p:grpSpPr bwMode="auto">
            <a:xfrm>
              <a:off x="3515" y="3204"/>
              <a:ext cx="1451" cy="181"/>
              <a:chOff x="1973" y="1434"/>
              <a:chExt cx="1451" cy="181"/>
            </a:xfrm>
          </p:grpSpPr>
          <p:sp>
            <p:nvSpPr>
              <p:cNvPr id="101407" name="Rectangle 31"/>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8" name="Rectangle 32"/>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09" name="Rectangle 33"/>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0" name="Rectangle 34"/>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1" name="Rectangle 35"/>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2" name="Rectangle 36"/>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3" name="Rectangle 37"/>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4" name="Rectangle 38"/>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1" name="Group 39"/>
            <p:cNvGrpSpPr/>
            <p:nvPr/>
          </p:nvGrpSpPr>
          <p:grpSpPr bwMode="auto">
            <a:xfrm>
              <a:off x="3515" y="2932"/>
              <a:ext cx="1451" cy="181"/>
              <a:chOff x="1973" y="1434"/>
              <a:chExt cx="1451" cy="181"/>
            </a:xfrm>
          </p:grpSpPr>
          <p:sp>
            <p:nvSpPr>
              <p:cNvPr id="101416" name="Rectangle 40"/>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7" name="Rectangle 41"/>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8" name="Rectangle 42"/>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19" name="Rectangle 43"/>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0" name="Rectangle 44"/>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1" name="Rectangle 45"/>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2" name="Rectangle 46"/>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3" name="Rectangle 47"/>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2" name="Group 48"/>
            <p:cNvGrpSpPr/>
            <p:nvPr/>
          </p:nvGrpSpPr>
          <p:grpSpPr bwMode="auto">
            <a:xfrm>
              <a:off x="3515" y="2658"/>
              <a:ext cx="1451" cy="181"/>
              <a:chOff x="1973" y="1434"/>
              <a:chExt cx="1451" cy="181"/>
            </a:xfrm>
          </p:grpSpPr>
          <p:sp>
            <p:nvSpPr>
              <p:cNvPr id="101425" name="Rectangle 49"/>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6" name="Rectangle 50"/>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7" name="Rectangle 51"/>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8" name="Rectangle 52"/>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29" name="Rectangle 53"/>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0" name="Rectangle 54"/>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1" name="Rectangle 55"/>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2" name="Rectangle 56"/>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3" name="Group 57"/>
            <p:cNvGrpSpPr/>
            <p:nvPr/>
          </p:nvGrpSpPr>
          <p:grpSpPr bwMode="auto">
            <a:xfrm>
              <a:off x="3515" y="2386"/>
              <a:ext cx="1451" cy="181"/>
              <a:chOff x="1973" y="1434"/>
              <a:chExt cx="1451" cy="181"/>
            </a:xfrm>
          </p:grpSpPr>
          <p:sp>
            <p:nvSpPr>
              <p:cNvPr id="101434" name="Rectangle 58"/>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5" name="Rectangle 59"/>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6" name="Rectangle 60"/>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7" name="Rectangle 61"/>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8" name="Rectangle 62"/>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39" name="Rectangle 63"/>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0" name="Rectangle 64"/>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1" name="Rectangle 65"/>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4" name="Group 66"/>
            <p:cNvGrpSpPr/>
            <p:nvPr/>
          </p:nvGrpSpPr>
          <p:grpSpPr bwMode="auto">
            <a:xfrm>
              <a:off x="3515" y="2115"/>
              <a:ext cx="1451" cy="181"/>
              <a:chOff x="1973" y="1434"/>
              <a:chExt cx="1451" cy="181"/>
            </a:xfrm>
          </p:grpSpPr>
          <p:sp>
            <p:nvSpPr>
              <p:cNvPr id="101443" name="Rectangle 67"/>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4" name="Rectangle 68"/>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5" name="Rectangle 69"/>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6" name="Rectangle 70"/>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7" name="Rectangle 71"/>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8" name="Rectangle 72"/>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49" name="Rectangle 73"/>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0" name="Rectangle 74"/>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5" name="Group 75"/>
            <p:cNvGrpSpPr/>
            <p:nvPr/>
          </p:nvGrpSpPr>
          <p:grpSpPr bwMode="auto">
            <a:xfrm>
              <a:off x="3515" y="1842"/>
              <a:ext cx="1451" cy="181"/>
              <a:chOff x="1973" y="1434"/>
              <a:chExt cx="1451" cy="181"/>
            </a:xfrm>
          </p:grpSpPr>
          <p:sp>
            <p:nvSpPr>
              <p:cNvPr id="101452" name="Rectangle 76"/>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3" name="Rectangle 77"/>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4" name="Rectangle 78"/>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5" name="Rectangle 79"/>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6" name="Rectangle 80"/>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7" name="Rectangle 81"/>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8" name="Rectangle 82"/>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59" name="Rectangle 83"/>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nvGrpSpPr>
            <p:cNvPr id="50356" name="Group 84"/>
            <p:cNvGrpSpPr/>
            <p:nvPr/>
          </p:nvGrpSpPr>
          <p:grpSpPr bwMode="auto">
            <a:xfrm>
              <a:off x="3515" y="1570"/>
              <a:ext cx="1451" cy="181"/>
              <a:chOff x="1973" y="1434"/>
              <a:chExt cx="1451" cy="181"/>
            </a:xfrm>
          </p:grpSpPr>
          <p:sp>
            <p:nvSpPr>
              <p:cNvPr id="101461" name="Rectangle 85"/>
              <p:cNvSpPr>
                <a:spLocks noChangeArrowheads="1"/>
              </p:cNvSpPr>
              <p:nvPr/>
            </p:nvSpPr>
            <p:spPr bwMode="auto">
              <a:xfrm>
                <a:off x="197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2" name="Rectangle 86"/>
              <p:cNvSpPr>
                <a:spLocks noChangeArrowheads="1"/>
              </p:cNvSpPr>
              <p:nvPr/>
            </p:nvSpPr>
            <p:spPr bwMode="auto">
              <a:xfrm>
                <a:off x="2155"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3" name="Rectangle 87"/>
              <p:cNvSpPr>
                <a:spLocks noChangeArrowheads="1"/>
              </p:cNvSpPr>
              <p:nvPr/>
            </p:nvSpPr>
            <p:spPr bwMode="auto">
              <a:xfrm>
                <a:off x="2336"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4" name="Rectangle 88"/>
              <p:cNvSpPr>
                <a:spLocks noChangeArrowheads="1"/>
              </p:cNvSpPr>
              <p:nvPr/>
            </p:nvSpPr>
            <p:spPr bwMode="auto">
              <a:xfrm>
                <a:off x="2517"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5" name="Rectangle 89"/>
              <p:cNvSpPr>
                <a:spLocks noChangeArrowheads="1"/>
              </p:cNvSpPr>
              <p:nvPr/>
            </p:nvSpPr>
            <p:spPr bwMode="auto">
              <a:xfrm>
                <a:off x="2699"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6" name="Rectangle 90"/>
              <p:cNvSpPr>
                <a:spLocks noChangeArrowheads="1"/>
              </p:cNvSpPr>
              <p:nvPr/>
            </p:nvSpPr>
            <p:spPr bwMode="auto">
              <a:xfrm>
                <a:off x="2880"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7" name="Rectangle 91"/>
              <p:cNvSpPr>
                <a:spLocks noChangeArrowheads="1"/>
              </p:cNvSpPr>
              <p:nvPr/>
            </p:nvSpPr>
            <p:spPr bwMode="auto">
              <a:xfrm>
                <a:off x="3061"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468" name="Rectangle 92"/>
              <p:cNvSpPr>
                <a:spLocks noChangeArrowheads="1"/>
              </p:cNvSpPr>
              <p:nvPr/>
            </p:nvSpPr>
            <p:spPr bwMode="auto">
              <a:xfrm>
                <a:off x="3243" y="1434"/>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0357" name="Text Box 93"/>
            <p:cNvSpPr txBox="1">
              <a:spLocks noChangeArrowheads="1"/>
            </p:cNvSpPr>
            <p:nvPr/>
          </p:nvSpPr>
          <p:spPr bwMode="auto">
            <a:xfrm>
              <a:off x="3878" y="1112"/>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50358" name="Text Box 94"/>
            <p:cNvSpPr txBox="1">
              <a:spLocks noChangeArrowheads="1"/>
            </p:cNvSpPr>
            <p:nvPr/>
          </p:nvSpPr>
          <p:spPr bwMode="auto">
            <a:xfrm>
              <a:off x="3245" y="1559"/>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50359" name="Text Box 95"/>
            <p:cNvSpPr txBox="1">
              <a:spLocks noChangeArrowheads="1"/>
            </p:cNvSpPr>
            <p:nvPr/>
          </p:nvSpPr>
          <p:spPr bwMode="auto">
            <a:xfrm>
              <a:off x="3243" y="1842"/>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50360" name="Text Box 96"/>
            <p:cNvSpPr txBox="1">
              <a:spLocks noChangeArrowheads="1"/>
            </p:cNvSpPr>
            <p:nvPr/>
          </p:nvSpPr>
          <p:spPr bwMode="auto">
            <a:xfrm>
              <a:off x="3243" y="2104"/>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50361" name="Text Box 97"/>
            <p:cNvSpPr txBox="1">
              <a:spLocks noChangeArrowheads="1"/>
            </p:cNvSpPr>
            <p:nvPr/>
          </p:nvSpPr>
          <p:spPr bwMode="auto">
            <a:xfrm>
              <a:off x="3243" y="2377"/>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[3]</a:t>
              </a:r>
            </a:p>
          </p:txBody>
        </p:sp>
        <p:sp>
          <p:nvSpPr>
            <p:cNvPr id="50362" name="Text Box 98"/>
            <p:cNvSpPr txBox="1">
              <a:spLocks noChangeArrowheads="1"/>
            </p:cNvSpPr>
            <p:nvPr/>
          </p:nvSpPr>
          <p:spPr bwMode="auto">
            <a:xfrm>
              <a:off x="3243" y="2658"/>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50363" name="Text Box 99"/>
            <p:cNvSpPr txBox="1">
              <a:spLocks noChangeArrowheads="1"/>
            </p:cNvSpPr>
            <p:nvPr/>
          </p:nvSpPr>
          <p:spPr bwMode="auto">
            <a:xfrm>
              <a:off x="3243" y="2932"/>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[5]</a:t>
              </a:r>
            </a:p>
          </p:txBody>
        </p:sp>
        <p:sp>
          <p:nvSpPr>
            <p:cNvPr id="50364" name="Text Box 100"/>
            <p:cNvSpPr txBox="1">
              <a:spLocks noChangeArrowheads="1"/>
            </p:cNvSpPr>
            <p:nvPr/>
          </p:nvSpPr>
          <p:spPr bwMode="auto">
            <a:xfrm>
              <a:off x="3243" y="3194"/>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[6]</a:t>
              </a:r>
            </a:p>
          </p:txBody>
        </p:sp>
        <p:sp>
          <p:nvSpPr>
            <p:cNvPr id="50365" name="Text Box 101"/>
            <p:cNvSpPr txBox="1">
              <a:spLocks noChangeArrowheads="1"/>
            </p:cNvSpPr>
            <p:nvPr/>
          </p:nvSpPr>
          <p:spPr bwMode="auto">
            <a:xfrm>
              <a:off x="3243" y="3456"/>
              <a:ext cx="2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[7]</a:t>
              </a:r>
            </a:p>
          </p:txBody>
        </p:sp>
        <p:grpSp>
          <p:nvGrpSpPr>
            <p:cNvPr id="50366" name="Group 102"/>
            <p:cNvGrpSpPr/>
            <p:nvPr/>
          </p:nvGrpSpPr>
          <p:grpSpPr bwMode="auto">
            <a:xfrm>
              <a:off x="3515" y="1294"/>
              <a:ext cx="1451" cy="181"/>
              <a:chOff x="1973" y="1434"/>
              <a:chExt cx="1451" cy="181"/>
            </a:xfrm>
          </p:grpSpPr>
          <p:sp>
            <p:nvSpPr>
              <p:cNvPr id="50439" name="Rectangle 103"/>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bit7</a:t>
                </a:r>
              </a:p>
            </p:txBody>
          </p:sp>
          <p:sp>
            <p:nvSpPr>
              <p:cNvPr id="50440" name="Rectangle 104"/>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bit6</a:t>
                </a:r>
              </a:p>
            </p:txBody>
          </p:sp>
          <p:sp>
            <p:nvSpPr>
              <p:cNvPr id="50441" name="Rectangle 105"/>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bit5</a:t>
                </a:r>
              </a:p>
            </p:txBody>
          </p:sp>
          <p:sp>
            <p:nvSpPr>
              <p:cNvPr id="50442" name="Rectangle 106"/>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bit4</a:t>
                </a:r>
              </a:p>
            </p:txBody>
          </p:sp>
          <p:sp>
            <p:nvSpPr>
              <p:cNvPr id="50443" name="Rectangle 107"/>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bit3</a:t>
                </a:r>
              </a:p>
            </p:txBody>
          </p:sp>
          <p:sp>
            <p:nvSpPr>
              <p:cNvPr id="50444" name="Rectangle 108"/>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bit2</a:t>
                </a:r>
              </a:p>
            </p:txBody>
          </p:sp>
          <p:sp>
            <p:nvSpPr>
              <p:cNvPr id="50445" name="Rectangle 109"/>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bit1</a:t>
                </a:r>
              </a:p>
            </p:txBody>
          </p:sp>
          <p:sp>
            <p:nvSpPr>
              <p:cNvPr id="50446" name="Rectangle 110"/>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bit0</a:t>
                </a:r>
              </a:p>
            </p:txBody>
          </p:sp>
        </p:grpSp>
        <p:grpSp>
          <p:nvGrpSpPr>
            <p:cNvPr id="50367" name="Group 111"/>
            <p:cNvGrpSpPr/>
            <p:nvPr/>
          </p:nvGrpSpPr>
          <p:grpSpPr bwMode="auto">
            <a:xfrm>
              <a:off x="3515" y="3647"/>
              <a:ext cx="1451" cy="91"/>
              <a:chOff x="1520" y="2704"/>
              <a:chExt cx="1451" cy="91"/>
            </a:xfrm>
          </p:grpSpPr>
          <p:sp>
            <p:nvSpPr>
              <p:cNvPr id="50431" name="Rectangle 112"/>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63</a:t>
                </a:r>
              </a:p>
            </p:txBody>
          </p:sp>
          <p:sp>
            <p:nvSpPr>
              <p:cNvPr id="50432" name="Rectangle 113"/>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62</a:t>
                </a:r>
              </a:p>
            </p:txBody>
          </p:sp>
          <p:sp>
            <p:nvSpPr>
              <p:cNvPr id="50433" name="Rectangle 114"/>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61</a:t>
                </a:r>
              </a:p>
            </p:txBody>
          </p:sp>
          <p:sp>
            <p:nvSpPr>
              <p:cNvPr id="50434" name="Rectangle 115"/>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60</a:t>
                </a:r>
              </a:p>
            </p:txBody>
          </p:sp>
          <p:sp>
            <p:nvSpPr>
              <p:cNvPr id="50435" name="Rectangle 116"/>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59</a:t>
                </a:r>
              </a:p>
            </p:txBody>
          </p:sp>
          <p:sp>
            <p:nvSpPr>
              <p:cNvPr id="50436" name="Rectangle 117"/>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58</a:t>
                </a:r>
              </a:p>
            </p:txBody>
          </p:sp>
          <p:sp>
            <p:nvSpPr>
              <p:cNvPr id="50437" name="Rectangle 118"/>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57</a:t>
                </a:r>
              </a:p>
            </p:txBody>
          </p:sp>
          <p:sp>
            <p:nvSpPr>
              <p:cNvPr id="50438" name="Rectangle 119"/>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56</a:t>
                </a:r>
              </a:p>
            </p:txBody>
          </p:sp>
        </p:grpSp>
        <p:grpSp>
          <p:nvGrpSpPr>
            <p:cNvPr id="50368" name="Group 120"/>
            <p:cNvGrpSpPr/>
            <p:nvPr/>
          </p:nvGrpSpPr>
          <p:grpSpPr bwMode="auto">
            <a:xfrm>
              <a:off x="3515" y="3375"/>
              <a:ext cx="1451" cy="91"/>
              <a:chOff x="1520" y="2704"/>
              <a:chExt cx="1451" cy="91"/>
            </a:xfrm>
          </p:grpSpPr>
          <p:sp>
            <p:nvSpPr>
              <p:cNvPr id="50423" name="Rectangle 12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55</a:t>
                </a:r>
              </a:p>
            </p:txBody>
          </p:sp>
          <p:sp>
            <p:nvSpPr>
              <p:cNvPr id="50424" name="Rectangle 12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54</a:t>
                </a:r>
              </a:p>
            </p:txBody>
          </p:sp>
          <p:sp>
            <p:nvSpPr>
              <p:cNvPr id="50425" name="Rectangle 12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53</a:t>
                </a:r>
              </a:p>
            </p:txBody>
          </p:sp>
          <p:sp>
            <p:nvSpPr>
              <p:cNvPr id="50426" name="Rectangle 12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52</a:t>
                </a:r>
              </a:p>
            </p:txBody>
          </p:sp>
          <p:sp>
            <p:nvSpPr>
              <p:cNvPr id="50427" name="Rectangle 12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51</a:t>
                </a:r>
              </a:p>
            </p:txBody>
          </p:sp>
          <p:sp>
            <p:nvSpPr>
              <p:cNvPr id="50428" name="Rectangle 12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50</a:t>
                </a:r>
              </a:p>
            </p:txBody>
          </p:sp>
          <p:sp>
            <p:nvSpPr>
              <p:cNvPr id="50429" name="Rectangle 12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49</a:t>
                </a:r>
              </a:p>
            </p:txBody>
          </p:sp>
          <p:sp>
            <p:nvSpPr>
              <p:cNvPr id="50430" name="Rectangle 12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48</a:t>
                </a:r>
              </a:p>
            </p:txBody>
          </p:sp>
        </p:grpSp>
        <p:grpSp>
          <p:nvGrpSpPr>
            <p:cNvPr id="50369" name="Group 129"/>
            <p:cNvGrpSpPr/>
            <p:nvPr/>
          </p:nvGrpSpPr>
          <p:grpSpPr bwMode="auto">
            <a:xfrm>
              <a:off x="3515" y="3108"/>
              <a:ext cx="1451" cy="91"/>
              <a:chOff x="1520" y="2704"/>
              <a:chExt cx="1451" cy="91"/>
            </a:xfrm>
          </p:grpSpPr>
          <p:sp>
            <p:nvSpPr>
              <p:cNvPr id="50415" name="Rectangle 130"/>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47</a:t>
                </a:r>
              </a:p>
            </p:txBody>
          </p:sp>
          <p:sp>
            <p:nvSpPr>
              <p:cNvPr id="50416" name="Rectangle 131"/>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46</a:t>
                </a:r>
              </a:p>
            </p:txBody>
          </p:sp>
          <p:sp>
            <p:nvSpPr>
              <p:cNvPr id="50417" name="Rectangle 132"/>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45</a:t>
                </a:r>
              </a:p>
            </p:txBody>
          </p:sp>
          <p:sp>
            <p:nvSpPr>
              <p:cNvPr id="50418" name="Rectangle 133"/>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44</a:t>
                </a:r>
              </a:p>
            </p:txBody>
          </p:sp>
          <p:sp>
            <p:nvSpPr>
              <p:cNvPr id="50419" name="Rectangle 134"/>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43</a:t>
                </a:r>
              </a:p>
            </p:txBody>
          </p:sp>
          <p:sp>
            <p:nvSpPr>
              <p:cNvPr id="50420" name="Rectangle 135"/>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42</a:t>
                </a:r>
              </a:p>
            </p:txBody>
          </p:sp>
          <p:sp>
            <p:nvSpPr>
              <p:cNvPr id="50421" name="Rectangle 136"/>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41</a:t>
                </a:r>
              </a:p>
            </p:txBody>
          </p:sp>
          <p:sp>
            <p:nvSpPr>
              <p:cNvPr id="50422" name="Rectangle 137"/>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40</a:t>
                </a:r>
              </a:p>
            </p:txBody>
          </p:sp>
        </p:grpSp>
        <p:grpSp>
          <p:nvGrpSpPr>
            <p:cNvPr id="50370" name="Group 138"/>
            <p:cNvGrpSpPr/>
            <p:nvPr/>
          </p:nvGrpSpPr>
          <p:grpSpPr bwMode="auto">
            <a:xfrm>
              <a:off x="3515" y="2831"/>
              <a:ext cx="1451" cy="91"/>
              <a:chOff x="1520" y="2704"/>
              <a:chExt cx="1451" cy="91"/>
            </a:xfrm>
          </p:grpSpPr>
          <p:sp>
            <p:nvSpPr>
              <p:cNvPr id="50407" name="Rectangle 139"/>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39</a:t>
                </a:r>
              </a:p>
            </p:txBody>
          </p:sp>
          <p:sp>
            <p:nvSpPr>
              <p:cNvPr id="50408" name="Rectangle 140"/>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38</a:t>
                </a:r>
              </a:p>
            </p:txBody>
          </p:sp>
          <p:sp>
            <p:nvSpPr>
              <p:cNvPr id="50409" name="Rectangle 141"/>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37</a:t>
                </a:r>
              </a:p>
            </p:txBody>
          </p:sp>
          <p:sp>
            <p:nvSpPr>
              <p:cNvPr id="50410" name="Rectangle 142"/>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36</a:t>
                </a:r>
              </a:p>
            </p:txBody>
          </p:sp>
          <p:sp>
            <p:nvSpPr>
              <p:cNvPr id="50411" name="Rectangle 143"/>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35</a:t>
                </a:r>
              </a:p>
            </p:txBody>
          </p:sp>
          <p:sp>
            <p:nvSpPr>
              <p:cNvPr id="50412" name="Rectangle 144"/>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34</a:t>
                </a:r>
              </a:p>
            </p:txBody>
          </p:sp>
          <p:sp>
            <p:nvSpPr>
              <p:cNvPr id="50413" name="Rectangle 145"/>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33</a:t>
                </a:r>
              </a:p>
            </p:txBody>
          </p:sp>
          <p:sp>
            <p:nvSpPr>
              <p:cNvPr id="50414" name="Rectangle 146"/>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32</a:t>
                </a:r>
              </a:p>
            </p:txBody>
          </p:sp>
        </p:grpSp>
        <p:grpSp>
          <p:nvGrpSpPr>
            <p:cNvPr id="50371" name="Group 147"/>
            <p:cNvGrpSpPr/>
            <p:nvPr/>
          </p:nvGrpSpPr>
          <p:grpSpPr bwMode="auto">
            <a:xfrm>
              <a:off x="3515" y="2559"/>
              <a:ext cx="1451" cy="91"/>
              <a:chOff x="1520" y="2704"/>
              <a:chExt cx="1451" cy="91"/>
            </a:xfrm>
          </p:grpSpPr>
          <p:sp>
            <p:nvSpPr>
              <p:cNvPr id="50399" name="Rectangle 148"/>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31</a:t>
                </a:r>
              </a:p>
            </p:txBody>
          </p:sp>
          <p:sp>
            <p:nvSpPr>
              <p:cNvPr id="50400" name="Rectangle 149"/>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30</a:t>
                </a:r>
              </a:p>
            </p:txBody>
          </p:sp>
          <p:sp>
            <p:nvSpPr>
              <p:cNvPr id="50401" name="Rectangle 150"/>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29</a:t>
                </a:r>
              </a:p>
            </p:txBody>
          </p:sp>
          <p:sp>
            <p:nvSpPr>
              <p:cNvPr id="50402" name="Rectangle 151"/>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28</a:t>
                </a:r>
              </a:p>
            </p:txBody>
          </p:sp>
          <p:sp>
            <p:nvSpPr>
              <p:cNvPr id="50403" name="Rectangle 152"/>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27</a:t>
                </a:r>
              </a:p>
            </p:txBody>
          </p:sp>
          <p:sp>
            <p:nvSpPr>
              <p:cNvPr id="50404" name="Rectangle 153"/>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26</a:t>
                </a:r>
              </a:p>
            </p:txBody>
          </p:sp>
          <p:sp>
            <p:nvSpPr>
              <p:cNvPr id="50405" name="Rectangle 154"/>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25</a:t>
                </a:r>
              </a:p>
            </p:txBody>
          </p:sp>
          <p:sp>
            <p:nvSpPr>
              <p:cNvPr id="50406" name="Rectangle 155"/>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24</a:t>
                </a:r>
              </a:p>
            </p:txBody>
          </p:sp>
        </p:grpSp>
        <p:grpSp>
          <p:nvGrpSpPr>
            <p:cNvPr id="50372" name="Group 156"/>
            <p:cNvGrpSpPr/>
            <p:nvPr/>
          </p:nvGrpSpPr>
          <p:grpSpPr bwMode="auto">
            <a:xfrm>
              <a:off x="3515" y="2287"/>
              <a:ext cx="1451" cy="91"/>
              <a:chOff x="1520" y="2704"/>
              <a:chExt cx="1451" cy="91"/>
            </a:xfrm>
          </p:grpSpPr>
          <p:sp>
            <p:nvSpPr>
              <p:cNvPr id="50391" name="Rectangle 157"/>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23</a:t>
                </a:r>
              </a:p>
            </p:txBody>
          </p:sp>
          <p:sp>
            <p:nvSpPr>
              <p:cNvPr id="50392" name="Rectangle 158"/>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22</a:t>
                </a:r>
              </a:p>
            </p:txBody>
          </p:sp>
          <p:sp>
            <p:nvSpPr>
              <p:cNvPr id="50393" name="Rectangle 159"/>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21</a:t>
                </a:r>
              </a:p>
            </p:txBody>
          </p:sp>
          <p:sp>
            <p:nvSpPr>
              <p:cNvPr id="50394" name="Rectangle 160"/>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20</a:t>
                </a:r>
              </a:p>
            </p:txBody>
          </p:sp>
          <p:sp>
            <p:nvSpPr>
              <p:cNvPr id="50395" name="Rectangle 161"/>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19</a:t>
                </a:r>
              </a:p>
            </p:txBody>
          </p:sp>
          <p:sp>
            <p:nvSpPr>
              <p:cNvPr id="50396" name="Rectangle 162"/>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18</a:t>
                </a:r>
              </a:p>
            </p:txBody>
          </p:sp>
          <p:sp>
            <p:nvSpPr>
              <p:cNvPr id="50397" name="Rectangle 163"/>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17</a:t>
                </a:r>
              </a:p>
            </p:txBody>
          </p:sp>
          <p:sp>
            <p:nvSpPr>
              <p:cNvPr id="50398" name="Rectangle 164"/>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16</a:t>
                </a:r>
              </a:p>
            </p:txBody>
          </p:sp>
        </p:grpSp>
        <p:grpSp>
          <p:nvGrpSpPr>
            <p:cNvPr id="50373" name="Group 165"/>
            <p:cNvGrpSpPr/>
            <p:nvPr/>
          </p:nvGrpSpPr>
          <p:grpSpPr bwMode="auto">
            <a:xfrm>
              <a:off x="3515" y="2014"/>
              <a:ext cx="1451" cy="91"/>
              <a:chOff x="1520" y="2704"/>
              <a:chExt cx="1451" cy="91"/>
            </a:xfrm>
          </p:grpSpPr>
          <p:sp>
            <p:nvSpPr>
              <p:cNvPr id="50383" name="Rectangle 166"/>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50384" name="Rectangle 167"/>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50385" name="Rectangle 168"/>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50386" name="Rectangle 169"/>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50387" name="Rectangle 170"/>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50388" name="Rectangle 171"/>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50389" name="Rectangle 172"/>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50390" name="Rectangle 173"/>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50374" name="Group 174"/>
            <p:cNvGrpSpPr/>
            <p:nvPr/>
          </p:nvGrpSpPr>
          <p:grpSpPr bwMode="auto">
            <a:xfrm>
              <a:off x="3515" y="1742"/>
              <a:ext cx="1451" cy="91"/>
              <a:chOff x="1520" y="2704"/>
              <a:chExt cx="1451" cy="91"/>
            </a:xfrm>
          </p:grpSpPr>
          <p:sp>
            <p:nvSpPr>
              <p:cNvPr id="50375" name="Rectangle 175"/>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50376" name="Rectangle 176"/>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50377" name="Rectangle 177"/>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50378" name="Rectangle 178"/>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50379" name="Rectangle 179"/>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50380" name="Rectangle 180"/>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50381" name="Rectangle 181"/>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50382" name="Rectangle 182"/>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sp>
        <p:nvSpPr>
          <p:cNvPr id="101559" name="Rectangle 183"/>
          <p:cNvSpPr>
            <a:spLocks noChangeArrowheads="1"/>
          </p:cNvSpPr>
          <p:nvPr/>
        </p:nvSpPr>
        <p:spPr bwMode="auto">
          <a:xfrm>
            <a:off x="2009273" y="789971"/>
            <a:ext cx="3711769" cy="1943704"/>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1561" name="Rectangle 185"/>
          <p:cNvSpPr>
            <a:spLocks noChangeArrowheads="1"/>
          </p:cNvSpPr>
          <p:nvPr/>
        </p:nvSpPr>
        <p:spPr bwMode="auto">
          <a:xfrm>
            <a:off x="2055887" y="803626"/>
            <a:ext cx="3168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400" dirty="0"/>
              <a:t> OSRdyGrp      = 0x00; </a:t>
            </a:r>
            <a:endParaRPr lang="en-US" altLang="zh-CN" sz="1400" dirty="0"/>
          </a:p>
        </p:txBody>
      </p:sp>
      <p:grpSp>
        <p:nvGrpSpPr>
          <p:cNvPr id="22" name="Group 188"/>
          <p:cNvGrpSpPr/>
          <p:nvPr/>
        </p:nvGrpSpPr>
        <p:grpSpPr bwMode="auto">
          <a:xfrm>
            <a:off x="2782889" y="4870450"/>
            <a:ext cx="2301875" cy="287338"/>
            <a:chOff x="1520" y="2251"/>
            <a:chExt cx="1450" cy="181"/>
          </a:xfrm>
        </p:grpSpPr>
        <p:sp>
          <p:nvSpPr>
            <p:cNvPr id="50337" name="Rectangle 189"/>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38" name="Rectangle 190"/>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39" name="Rectangle 191"/>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40" name="Rectangle 192"/>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41" name="Rectangle 193"/>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42" name="Rectangle 194"/>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43" name="Rectangle 195"/>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344" name="Rectangle 196"/>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01573" name="Rectangle 197"/>
          <p:cNvSpPr>
            <a:spLocks noChangeArrowheads="1"/>
          </p:cNvSpPr>
          <p:nvPr/>
        </p:nvSpPr>
        <p:spPr bwMode="auto">
          <a:xfrm>
            <a:off x="2085837" y="1130788"/>
            <a:ext cx="31686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400" dirty="0"/>
              <a:t>prdytbl</a:t>
            </a:r>
            <a:r>
              <a:rPr lang="en-US" altLang="zh-CN" sz="1400" dirty="0"/>
              <a:t> </a:t>
            </a:r>
            <a:r>
              <a:rPr lang="zh-CN" altLang="zh-CN" sz="1400" dirty="0"/>
              <a:t>= &amp;OSRdyTbl[0];</a:t>
            </a:r>
          </a:p>
          <a:p>
            <a:pPr eaLnBrk="1" hangingPunct="1"/>
            <a:r>
              <a:rPr lang="zh-CN" altLang="zh-CN" sz="1400" dirty="0"/>
              <a:t>for (i=0; i&lt;OS_RDY_TBL_SIZE; i++) {</a:t>
            </a:r>
          </a:p>
          <a:p>
            <a:pPr eaLnBrk="1" hangingPunct="1"/>
            <a:r>
              <a:rPr lang="en-US" altLang="zh-CN" sz="1400" dirty="0"/>
              <a:t>    </a:t>
            </a:r>
            <a:r>
              <a:rPr lang="zh-CN" altLang="zh-CN" sz="1400" dirty="0"/>
              <a:t>*prdytbl++ = 0x00;</a:t>
            </a:r>
          </a:p>
          <a:p>
            <a:pPr eaLnBrk="1" hangingPunct="1"/>
            <a:r>
              <a:rPr lang="zh-CN" altLang="zh-CN" sz="1400" dirty="0"/>
              <a:t>}</a:t>
            </a:r>
            <a:endParaRPr lang="en-US" altLang="zh-CN" sz="1400" dirty="0"/>
          </a:p>
        </p:txBody>
      </p:sp>
      <p:cxnSp>
        <p:nvCxnSpPr>
          <p:cNvPr id="101574" name="AutoShape 198"/>
          <p:cNvCxnSpPr>
            <a:cxnSpLocks noChangeShapeType="1"/>
            <a:stCxn id="101633" idx="3"/>
            <a:endCxn id="50358" idx="1"/>
          </p:cNvCxnSpPr>
          <p:nvPr/>
        </p:nvCxnSpPr>
        <p:spPr bwMode="auto">
          <a:xfrm flipV="1">
            <a:off x="6383338" y="2627313"/>
            <a:ext cx="436562" cy="1682750"/>
          </a:xfrm>
          <a:prstGeom prst="bentConnector3">
            <a:avLst>
              <a:gd name="adj1" fmla="val 4981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01576" name="Rectangle 200"/>
          <p:cNvSpPr>
            <a:spLocks noChangeArrowheads="1"/>
          </p:cNvSpPr>
          <p:nvPr/>
        </p:nvSpPr>
        <p:spPr bwMode="auto">
          <a:xfrm>
            <a:off x="3032920" y="2917033"/>
            <a:ext cx="2447925" cy="431800"/>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en-US" sz="1600" dirty="0">
                <a:latin typeface="Arial" panose="020B0604020202020204" pitchFamily="34" charset="0"/>
              </a:rPr>
              <a:t>OS_RDY_TBL_SIZE</a:t>
            </a:r>
            <a:r>
              <a:rPr lang="en-US" altLang="zh-CN" sz="1600" dirty="0">
                <a:latin typeface="Arial" panose="020B0604020202020204" pitchFamily="34" charset="0"/>
              </a:rPr>
              <a:t> = 2</a:t>
            </a:r>
          </a:p>
        </p:txBody>
      </p:sp>
      <p:grpSp>
        <p:nvGrpSpPr>
          <p:cNvPr id="23" name="Group 201"/>
          <p:cNvGrpSpPr/>
          <p:nvPr/>
        </p:nvGrpSpPr>
        <p:grpSpPr bwMode="auto">
          <a:xfrm>
            <a:off x="7248526" y="3357564"/>
            <a:ext cx="2303463" cy="2433637"/>
            <a:chOff x="3651" y="2251"/>
            <a:chExt cx="1451" cy="1533"/>
          </a:xfrm>
        </p:grpSpPr>
        <p:grpSp>
          <p:nvGrpSpPr>
            <p:cNvPr id="50283" name="Group 202"/>
            <p:cNvGrpSpPr/>
            <p:nvPr/>
          </p:nvGrpSpPr>
          <p:grpSpPr bwMode="auto">
            <a:xfrm>
              <a:off x="3651" y="3603"/>
              <a:ext cx="1451" cy="181"/>
              <a:chOff x="1973" y="1434"/>
              <a:chExt cx="1451" cy="181"/>
            </a:xfrm>
          </p:grpSpPr>
          <p:sp>
            <p:nvSpPr>
              <p:cNvPr id="50329" name="Rectangle 203"/>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0" name="Rectangle 204"/>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1" name="Rectangle 205"/>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2" name="Rectangle 206"/>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3" name="Rectangle 207"/>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4" name="Rectangle 208"/>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5" name="Rectangle 209"/>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36" name="Rectangle 210"/>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nvGrpSpPr>
            <p:cNvPr id="50284" name="Group 211"/>
            <p:cNvGrpSpPr/>
            <p:nvPr/>
          </p:nvGrpSpPr>
          <p:grpSpPr bwMode="auto">
            <a:xfrm>
              <a:off x="3651" y="3340"/>
              <a:ext cx="1451" cy="181"/>
              <a:chOff x="1973" y="1434"/>
              <a:chExt cx="1451" cy="181"/>
            </a:xfrm>
          </p:grpSpPr>
          <p:sp>
            <p:nvSpPr>
              <p:cNvPr id="50321" name="Rectangle 212"/>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2" name="Rectangle 213"/>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3" name="Rectangle 214"/>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4" name="Rectangle 215"/>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5" name="Rectangle 216"/>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6" name="Rectangle 217"/>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7" name="Rectangle 218"/>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8" name="Rectangle 219"/>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nvGrpSpPr>
            <p:cNvPr id="50285" name="Group 220"/>
            <p:cNvGrpSpPr/>
            <p:nvPr/>
          </p:nvGrpSpPr>
          <p:grpSpPr bwMode="auto">
            <a:xfrm>
              <a:off x="3651" y="3068"/>
              <a:ext cx="1451" cy="181"/>
              <a:chOff x="1973" y="1434"/>
              <a:chExt cx="1451" cy="181"/>
            </a:xfrm>
          </p:grpSpPr>
          <p:sp>
            <p:nvSpPr>
              <p:cNvPr id="50313" name="Rectangle 221"/>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4" name="Rectangle 222"/>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5" name="Rectangle 223"/>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6" name="Rectangle 224"/>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7" name="Rectangle 225"/>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8" name="Rectangle 226"/>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9" name="Rectangle 227"/>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20" name="Rectangle 228"/>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nvGrpSpPr>
            <p:cNvPr id="50286" name="Group 229"/>
            <p:cNvGrpSpPr/>
            <p:nvPr/>
          </p:nvGrpSpPr>
          <p:grpSpPr bwMode="auto">
            <a:xfrm>
              <a:off x="3651" y="2794"/>
              <a:ext cx="1451" cy="181"/>
              <a:chOff x="1973" y="1434"/>
              <a:chExt cx="1451" cy="181"/>
            </a:xfrm>
          </p:grpSpPr>
          <p:sp>
            <p:nvSpPr>
              <p:cNvPr id="50305" name="Rectangle 230"/>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6" name="Rectangle 231"/>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7" name="Rectangle 232"/>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8" name="Rectangle 233"/>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9" name="Rectangle 234"/>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0" name="Rectangle 235"/>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1" name="Rectangle 236"/>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12" name="Rectangle 237"/>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nvGrpSpPr>
            <p:cNvPr id="50287" name="Group 238"/>
            <p:cNvGrpSpPr/>
            <p:nvPr/>
          </p:nvGrpSpPr>
          <p:grpSpPr bwMode="auto">
            <a:xfrm>
              <a:off x="3651" y="2522"/>
              <a:ext cx="1451" cy="181"/>
              <a:chOff x="1973" y="1434"/>
              <a:chExt cx="1451" cy="181"/>
            </a:xfrm>
          </p:grpSpPr>
          <p:sp>
            <p:nvSpPr>
              <p:cNvPr id="50297" name="Rectangle 239"/>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8" name="Rectangle 240"/>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9" name="Rectangle 241"/>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0" name="Rectangle 242"/>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1" name="Rectangle 243"/>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2" name="Rectangle 244"/>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3" name="Rectangle 245"/>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304" name="Rectangle 246"/>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nvGrpSpPr>
            <p:cNvPr id="50288" name="Group 247"/>
            <p:cNvGrpSpPr/>
            <p:nvPr/>
          </p:nvGrpSpPr>
          <p:grpSpPr bwMode="auto">
            <a:xfrm>
              <a:off x="3651" y="2251"/>
              <a:ext cx="1451" cy="181"/>
              <a:chOff x="1973" y="1434"/>
              <a:chExt cx="1451" cy="181"/>
            </a:xfrm>
          </p:grpSpPr>
          <p:sp>
            <p:nvSpPr>
              <p:cNvPr id="50289" name="Rectangle 248"/>
              <p:cNvSpPr>
                <a:spLocks noChangeArrowheads="1"/>
              </p:cNvSpPr>
              <p:nvPr/>
            </p:nvSpPr>
            <p:spPr bwMode="auto">
              <a:xfrm>
                <a:off x="197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0" name="Rectangle 249"/>
              <p:cNvSpPr>
                <a:spLocks noChangeArrowheads="1"/>
              </p:cNvSpPr>
              <p:nvPr/>
            </p:nvSpPr>
            <p:spPr bwMode="auto">
              <a:xfrm>
                <a:off x="2155"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1" name="Rectangle 250"/>
              <p:cNvSpPr>
                <a:spLocks noChangeArrowheads="1"/>
              </p:cNvSpPr>
              <p:nvPr/>
            </p:nvSpPr>
            <p:spPr bwMode="auto">
              <a:xfrm>
                <a:off x="2336"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2" name="Rectangle 251"/>
              <p:cNvSpPr>
                <a:spLocks noChangeArrowheads="1"/>
              </p:cNvSpPr>
              <p:nvPr/>
            </p:nvSpPr>
            <p:spPr bwMode="auto">
              <a:xfrm>
                <a:off x="2517"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3" name="Rectangle 252"/>
              <p:cNvSpPr>
                <a:spLocks noChangeArrowheads="1"/>
              </p:cNvSpPr>
              <p:nvPr/>
            </p:nvSpPr>
            <p:spPr bwMode="auto">
              <a:xfrm>
                <a:off x="2699"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4" name="Rectangle 253"/>
              <p:cNvSpPr>
                <a:spLocks noChangeArrowheads="1"/>
              </p:cNvSpPr>
              <p:nvPr/>
            </p:nvSpPr>
            <p:spPr bwMode="auto">
              <a:xfrm>
                <a:off x="2880"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5" name="Rectangle 254"/>
              <p:cNvSpPr>
                <a:spLocks noChangeArrowheads="1"/>
              </p:cNvSpPr>
              <p:nvPr/>
            </p:nvSpPr>
            <p:spPr bwMode="auto">
              <a:xfrm>
                <a:off x="3061"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sp>
            <p:nvSpPr>
              <p:cNvPr id="50296" name="Rectangle 255"/>
              <p:cNvSpPr>
                <a:spLocks noChangeArrowheads="1"/>
              </p:cNvSpPr>
              <p:nvPr/>
            </p:nvSpPr>
            <p:spPr bwMode="auto">
              <a:xfrm>
                <a:off x="3243" y="1434"/>
                <a:ext cx="181" cy="181"/>
              </a:xfrm>
              <a:prstGeom prst="rect">
                <a:avLst/>
              </a:prstGeom>
              <a:gradFill rotWithShape="1">
                <a:gsLst>
                  <a:gs pos="0">
                    <a:schemeClr val="bg1"/>
                  </a:gs>
                  <a:gs pos="100000">
                    <a:srgbClr val="F8F8F8"/>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p>
            </p:txBody>
          </p:sp>
        </p:grpSp>
      </p:grpSp>
      <p:grpSp>
        <p:nvGrpSpPr>
          <p:cNvPr id="30" name="Group 256"/>
          <p:cNvGrpSpPr/>
          <p:nvPr/>
        </p:nvGrpSpPr>
        <p:grpSpPr bwMode="auto">
          <a:xfrm>
            <a:off x="5230814" y="3860800"/>
            <a:ext cx="1152525" cy="592138"/>
            <a:chOff x="2063" y="2648"/>
            <a:chExt cx="726" cy="373"/>
          </a:xfrm>
        </p:grpSpPr>
        <p:sp>
          <p:nvSpPr>
            <p:cNvPr id="101633" name="Rectangle 257"/>
            <p:cNvSpPr>
              <a:spLocks noChangeArrowheads="1"/>
            </p:cNvSpPr>
            <p:nvPr/>
          </p:nvSpPr>
          <p:spPr bwMode="auto">
            <a:xfrm>
              <a:off x="2063" y="2840"/>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0282" name="Text Box 258"/>
            <p:cNvSpPr txBox="1">
              <a:spLocks noChangeArrowheads="1"/>
            </p:cNvSpPr>
            <p:nvPr/>
          </p:nvSpPr>
          <p:spPr bwMode="auto">
            <a:xfrm>
              <a:off x="2200" y="2648"/>
              <a:ext cx="4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prdytbl</a:t>
              </a:r>
            </a:p>
          </p:txBody>
        </p:sp>
      </p:grpSp>
      <p:grpSp>
        <p:nvGrpSpPr>
          <p:cNvPr id="31" name="Group 259"/>
          <p:cNvGrpSpPr/>
          <p:nvPr/>
        </p:nvGrpSpPr>
        <p:grpSpPr bwMode="auto">
          <a:xfrm>
            <a:off x="7250114" y="2492375"/>
            <a:ext cx="2301875" cy="287338"/>
            <a:chOff x="1520" y="2251"/>
            <a:chExt cx="1450" cy="181"/>
          </a:xfrm>
        </p:grpSpPr>
        <p:sp>
          <p:nvSpPr>
            <p:cNvPr id="50273" name="Rectangle 260"/>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4" name="Rectangle 261"/>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5" name="Rectangle 262"/>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6" name="Rectangle 263"/>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7" name="Rectangle 264"/>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8" name="Rectangle 265"/>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9" name="Rectangle 266"/>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80" name="Rectangle 267"/>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101644" name="AutoShape 268"/>
          <p:cNvCxnSpPr>
            <a:cxnSpLocks noChangeShapeType="1"/>
            <a:stCxn id="101633" idx="3"/>
            <a:endCxn id="50359" idx="1"/>
          </p:cNvCxnSpPr>
          <p:nvPr/>
        </p:nvCxnSpPr>
        <p:spPr bwMode="auto">
          <a:xfrm flipV="1">
            <a:off x="6383339" y="3076575"/>
            <a:ext cx="433387" cy="1233488"/>
          </a:xfrm>
          <a:prstGeom prst="bentConnector3">
            <a:avLst>
              <a:gd name="adj1" fmla="val 49815"/>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101568" name="Group 269"/>
          <p:cNvGrpSpPr/>
          <p:nvPr/>
        </p:nvGrpSpPr>
        <p:grpSpPr bwMode="auto">
          <a:xfrm>
            <a:off x="7250114" y="2924175"/>
            <a:ext cx="2301875" cy="287338"/>
            <a:chOff x="1520" y="2251"/>
            <a:chExt cx="1450" cy="181"/>
          </a:xfrm>
        </p:grpSpPr>
        <p:sp>
          <p:nvSpPr>
            <p:cNvPr id="50265" name="Rectangle 270"/>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66" name="Rectangle 271"/>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67" name="Rectangle 272"/>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68" name="Rectangle 273"/>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69" name="Rectangle 274"/>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0" name="Rectangle 275"/>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1" name="Rectangle 276"/>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72" name="Rectangle 277"/>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101569" name="Group 278"/>
          <p:cNvGrpSpPr/>
          <p:nvPr/>
        </p:nvGrpSpPr>
        <p:grpSpPr bwMode="auto">
          <a:xfrm>
            <a:off x="2782889" y="4581525"/>
            <a:ext cx="2301875" cy="635000"/>
            <a:chOff x="931" y="3339"/>
            <a:chExt cx="1450" cy="400"/>
          </a:xfrm>
        </p:grpSpPr>
        <p:grpSp>
          <p:nvGrpSpPr>
            <p:cNvPr id="50255" name="Group 279"/>
            <p:cNvGrpSpPr/>
            <p:nvPr/>
          </p:nvGrpSpPr>
          <p:grpSpPr bwMode="auto">
            <a:xfrm>
              <a:off x="931" y="3558"/>
              <a:ext cx="1450" cy="181"/>
              <a:chOff x="1520" y="2251"/>
              <a:chExt cx="1450" cy="181"/>
            </a:xfrm>
          </p:grpSpPr>
          <p:sp>
            <p:nvSpPr>
              <p:cNvPr id="101656" name="Rectangle 280"/>
              <p:cNvSpPr>
                <a:spLocks noChangeArrowheads="1"/>
              </p:cNvSpPr>
              <p:nvPr/>
            </p:nvSpPr>
            <p:spPr bwMode="auto">
              <a:xfrm>
                <a:off x="1520"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57" name="Rectangle 281"/>
              <p:cNvSpPr>
                <a:spLocks noChangeArrowheads="1"/>
              </p:cNvSpPr>
              <p:nvPr/>
            </p:nvSpPr>
            <p:spPr bwMode="auto">
              <a:xfrm>
                <a:off x="1701"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58" name="Rectangle 282"/>
              <p:cNvSpPr>
                <a:spLocks noChangeArrowheads="1"/>
              </p:cNvSpPr>
              <p:nvPr/>
            </p:nvSpPr>
            <p:spPr bwMode="auto">
              <a:xfrm>
                <a:off x="1882"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59" name="Rectangle 283"/>
              <p:cNvSpPr>
                <a:spLocks noChangeArrowheads="1"/>
              </p:cNvSpPr>
              <p:nvPr/>
            </p:nvSpPr>
            <p:spPr bwMode="auto">
              <a:xfrm>
                <a:off x="2064"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60" name="Rectangle 284"/>
              <p:cNvSpPr>
                <a:spLocks noChangeArrowheads="1"/>
              </p:cNvSpPr>
              <p:nvPr/>
            </p:nvSpPr>
            <p:spPr bwMode="auto">
              <a:xfrm>
                <a:off x="2245"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61" name="Rectangle 285"/>
              <p:cNvSpPr>
                <a:spLocks noChangeArrowheads="1"/>
              </p:cNvSpPr>
              <p:nvPr/>
            </p:nvSpPr>
            <p:spPr bwMode="auto">
              <a:xfrm>
                <a:off x="2426"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62" name="Rectangle 286"/>
              <p:cNvSpPr>
                <a:spLocks noChangeArrowheads="1"/>
              </p:cNvSpPr>
              <p:nvPr/>
            </p:nvSpPr>
            <p:spPr bwMode="auto">
              <a:xfrm>
                <a:off x="2608"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63" name="Rectangle 287"/>
              <p:cNvSpPr>
                <a:spLocks noChangeArrowheads="1"/>
              </p:cNvSpPr>
              <p:nvPr/>
            </p:nvSpPr>
            <p:spPr bwMode="auto">
              <a:xfrm>
                <a:off x="2789"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0256" name="Text Box 288"/>
            <p:cNvSpPr txBox="1">
              <a:spLocks noChangeArrowheads="1"/>
            </p:cNvSpPr>
            <p:nvPr/>
          </p:nvSpPr>
          <p:spPr bwMode="auto">
            <a:xfrm>
              <a:off x="1382" y="3339"/>
              <a:ext cx="5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grpSp>
      <p:grpSp>
        <p:nvGrpSpPr>
          <p:cNvPr id="101571" name="Group 289"/>
          <p:cNvGrpSpPr/>
          <p:nvPr/>
        </p:nvGrpSpPr>
        <p:grpSpPr bwMode="auto">
          <a:xfrm>
            <a:off x="2134396" y="3279775"/>
            <a:ext cx="1152525" cy="579438"/>
            <a:chOff x="431" y="1760"/>
            <a:chExt cx="726" cy="365"/>
          </a:xfrm>
        </p:grpSpPr>
        <p:sp>
          <p:nvSpPr>
            <p:cNvPr id="101666" name="Rectangle 290"/>
            <p:cNvSpPr>
              <a:spLocks noChangeArrowheads="1"/>
            </p:cNvSpPr>
            <p:nvPr/>
          </p:nvSpPr>
          <p:spPr bwMode="auto">
            <a:xfrm>
              <a:off x="431" y="1944"/>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0254" name="Text Box 291"/>
            <p:cNvSpPr txBox="1">
              <a:spLocks noChangeArrowheads="1"/>
            </p:cNvSpPr>
            <p:nvPr/>
          </p:nvSpPr>
          <p:spPr bwMode="auto">
            <a:xfrm>
              <a:off x="476" y="176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101572" name="Group 292"/>
          <p:cNvGrpSpPr/>
          <p:nvPr/>
        </p:nvGrpSpPr>
        <p:grpSpPr bwMode="auto">
          <a:xfrm>
            <a:off x="4364833" y="3238500"/>
            <a:ext cx="1295400" cy="579438"/>
            <a:chOff x="1746" y="1760"/>
            <a:chExt cx="816" cy="365"/>
          </a:xfrm>
        </p:grpSpPr>
        <p:sp>
          <p:nvSpPr>
            <p:cNvPr id="50251" name="Text Box 293"/>
            <p:cNvSpPr txBox="1">
              <a:spLocks noChangeArrowheads="1"/>
            </p:cNvSpPr>
            <p:nvPr/>
          </p:nvSpPr>
          <p:spPr bwMode="auto">
            <a:xfrm>
              <a:off x="1746" y="1760"/>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err="1"/>
                <a:t>OSTCBHighRdy</a:t>
              </a:r>
              <a:endParaRPr lang="en-US" altLang="zh-CN" sz="1200" dirty="0"/>
            </a:p>
          </p:txBody>
        </p:sp>
        <p:sp>
          <p:nvSpPr>
            <p:cNvPr id="101670" name="Rectangle 294"/>
            <p:cNvSpPr>
              <a:spLocks noChangeArrowheads="1"/>
            </p:cNvSpPr>
            <p:nvPr/>
          </p:nvSpPr>
          <p:spPr bwMode="auto">
            <a:xfrm>
              <a:off x="1792" y="1944"/>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101577" name="Group 295"/>
          <p:cNvGrpSpPr/>
          <p:nvPr/>
        </p:nvGrpSpPr>
        <p:grpSpPr bwMode="auto">
          <a:xfrm>
            <a:off x="2786064" y="4929189"/>
            <a:ext cx="2301875" cy="287337"/>
            <a:chOff x="1520" y="2251"/>
            <a:chExt cx="1450" cy="181"/>
          </a:xfrm>
        </p:grpSpPr>
        <p:sp>
          <p:nvSpPr>
            <p:cNvPr id="50243" name="Rectangle 296"/>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4" name="Rectangle 297"/>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5" name="Rectangle 298"/>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6" name="Rectangle 299"/>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7" name="Rectangle 300"/>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8" name="Rectangle 301"/>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49" name="Rectangle 302"/>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50" name="Rectangle 303"/>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101578" name="Group 304"/>
          <p:cNvGrpSpPr/>
          <p:nvPr/>
        </p:nvGrpSpPr>
        <p:grpSpPr bwMode="auto">
          <a:xfrm>
            <a:off x="3432176" y="3268663"/>
            <a:ext cx="1008063" cy="304800"/>
            <a:chOff x="4785" y="2149"/>
            <a:chExt cx="635" cy="192"/>
          </a:xfrm>
        </p:grpSpPr>
        <p:sp>
          <p:nvSpPr>
            <p:cNvPr id="50241" name="Line 305"/>
            <p:cNvSpPr>
              <a:spLocks noChangeShapeType="1"/>
            </p:cNvSpPr>
            <p:nvPr/>
          </p:nvSpPr>
          <p:spPr bwMode="auto">
            <a:xfrm>
              <a:off x="4785" y="225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42" name="Text Box 306"/>
            <p:cNvSpPr txBox="1">
              <a:spLocks noChangeArrowheads="1"/>
            </p:cNvSpPr>
            <p:nvPr/>
          </p:nvSpPr>
          <p:spPr bwMode="auto">
            <a:xfrm>
              <a:off x="5012" y="2149"/>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01579" name="Group 307"/>
          <p:cNvGrpSpPr/>
          <p:nvPr/>
        </p:nvGrpSpPr>
        <p:grpSpPr bwMode="auto">
          <a:xfrm>
            <a:off x="2782889" y="5302251"/>
            <a:ext cx="2301875" cy="633413"/>
            <a:chOff x="975" y="3575"/>
            <a:chExt cx="1450" cy="399"/>
          </a:xfrm>
        </p:grpSpPr>
        <p:sp>
          <p:nvSpPr>
            <p:cNvPr id="50231" name="Text Box 308"/>
            <p:cNvSpPr txBox="1">
              <a:spLocks noChangeArrowheads="1"/>
            </p:cNvSpPr>
            <p:nvPr/>
          </p:nvSpPr>
          <p:spPr bwMode="auto">
            <a:xfrm>
              <a:off x="1291" y="3575"/>
              <a:ext cx="81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grpSp>
          <p:nvGrpSpPr>
            <p:cNvPr id="50232" name="Group 309"/>
            <p:cNvGrpSpPr/>
            <p:nvPr/>
          </p:nvGrpSpPr>
          <p:grpSpPr bwMode="auto">
            <a:xfrm>
              <a:off x="975" y="3793"/>
              <a:ext cx="1450" cy="181"/>
              <a:chOff x="1520" y="2251"/>
              <a:chExt cx="1450" cy="181"/>
            </a:xfrm>
          </p:grpSpPr>
          <p:sp>
            <p:nvSpPr>
              <p:cNvPr id="101686" name="Rectangle 310"/>
              <p:cNvSpPr>
                <a:spLocks noChangeArrowheads="1"/>
              </p:cNvSpPr>
              <p:nvPr/>
            </p:nvSpPr>
            <p:spPr bwMode="auto">
              <a:xfrm>
                <a:off x="1520"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87" name="Rectangle 311"/>
              <p:cNvSpPr>
                <a:spLocks noChangeArrowheads="1"/>
              </p:cNvSpPr>
              <p:nvPr/>
            </p:nvSpPr>
            <p:spPr bwMode="auto">
              <a:xfrm>
                <a:off x="1701"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88" name="Rectangle 312"/>
              <p:cNvSpPr>
                <a:spLocks noChangeArrowheads="1"/>
              </p:cNvSpPr>
              <p:nvPr/>
            </p:nvSpPr>
            <p:spPr bwMode="auto">
              <a:xfrm>
                <a:off x="1882"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89" name="Rectangle 313"/>
              <p:cNvSpPr>
                <a:spLocks noChangeArrowheads="1"/>
              </p:cNvSpPr>
              <p:nvPr/>
            </p:nvSpPr>
            <p:spPr bwMode="auto">
              <a:xfrm>
                <a:off x="2064"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90" name="Rectangle 314"/>
              <p:cNvSpPr>
                <a:spLocks noChangeArrowheads="1"/>
              </p:cNvSpPr>
              <p:nvPr/>
            </p:nvSpPr>
            <p:spPr bwMode="auto">
              <a:xfrm>
                <a:off x="2245"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91" name="Rectangle 315"/>
              <p:cNvSpPr>
                <a:spLocks noChangeArrowheads="1"/>
              </p:cNvSpPr>
              <p:nvPr/>
            </p:nvSpPr>
            <p:spPr bwMode="auto">
              <a:xfrm>
                <a:off x="2426"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92" name="Rectangle 316"/>
              <p:cNvSpPr>
                <a:spLocks noChangeArrowheads="1"/>
              </p:cNvSpPr>
              <p:nvPr/>
            </p:nvSpPr>
            <p:spPr bwMode="auto">
              <a:xfrm>
                <a:off x="2608"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1693" name="Rectangle 317"/>
              <p:cNvSpPr>
                <a:spLocks noChangeArrowheads="1"/>
              </p:cNvSpPr>
              <p:nvPr/>
            </p:nvSpPr>
            <p:spPr bwMode="auto">
              <a:xfrm>
                <a:off x="2789" y="2251"/>
                <a:ext cx="18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grpSp>
      <p:grpSp>
        <p:nvGrpSpPr>
          <p:cNvPr id="101581" name="Group 318"/>
          <p:cNvGrpSpPr/>
          <p:nvPr/>
        </p:nvGrpSpPr>
        <p:grpSpPr bwMode="auto">
          <a:xfrm>
            <a:off x="2782889" y="5648325"/>
            <a:ext cx="2301875" cy="287338"/>
            <a:chOff x="1520" y="2251"/>
            <a:chExt cx="1450" cy="181"/>
          </a:xfrm>
        </p:grpSpPr>
        <p:sp>
          <p:nvSpPr>
            <p:cNvPr id="50223" name="Rectangle 319"/>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4" name="Rectangle 320"/>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5" name="Rectangle 321"/>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6" name="Rectangle 322"/>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7" name="Rectangle 323"/>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8" name="Rectangle 324"/>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9" name="Rectangle 325"/>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30" name="Rectangle 326"/>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101582" name="Group 327"/>
          <p:cNvGrpSpPr/>
          <p:nvPr/>
        </p:nvGrpSpPr>
        <p:grpSpPr bwMode="auto">
          <a:xfrm>
            <a:off x="5592763" y="3268663"/>
            <a:ext cx="1008062" cy="304800"/>
            <a:chOff x="4785" y="2149"/>
            <a:chExt cx="635" cy="192"/>
          </a:xfrm>
        </p:grpSpPr>
        <p:sp>
          <p:nvSpPr>
            <p:cNvPr id="50221" name="Line 328"/>
            <p:cNvSpPr>
              <a:spLocks noChangeShapeType="1"/>
            </p:cNvSpPr>
            <p:nvPr/>
          </p:nvSpPr>
          <p:spPr bwMode="auto">
            <a:xfrm>
              <a:off x="4785" y="225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22" name="Text Box 329"/>
            <p:cNvSpPr txBox="1">
              <a:spLocks noChangeArrowheads="1"/>
            </p:cNvSpPr>
            <p:nvPr/>
          </p:nvSpPr>
          <p:spPr bwMode="auto">
            <a:xfrm>
              <a:off x="5012" y="2149"/>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NULL</a:t>
              </a:r>
            </a:p>
          </p:txBody>
        </p:sp>
      </p:grpSp>
      <p:grpSp>
        <p:nvGrpSpPr>
          <p:cNvPr id="101583" name="Group 330"/>
          <p:cNvGrpSpPr/>
          <p:nvPr/>
        </p:nvGrpSpPr>
        <p:grpSpPr bwMode="auto">
          <a:xfrm>
            <a:off x="2782889" y="4221164"/>
            <a:ext cx="2301875" cy="287337"/>
            <a:chOff x="1520" y="2251"/>
            <a:chExt cx="1450" cy="181"/>
          </a:xfrm>
        </p:grpSpPr>
        <p:sp>
          <p:nvSpPr>
            <p:cNvPr id="50213" name="Rectangle 331"/>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4" name="Rectangle 332"/>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5" name="Rectangle 333"/>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6" name="Rectangle 334"/>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7" name="Rectangle 335"/>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8" name="Rectangle 336"/>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19" name="Rectangle 337"/>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0220" name="Rectangle 338"/>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01715" name="Rectangle 339"/>
          <p:cNvSpPr>
            <a:spLocks noChangeArrowheads="1"/>
          </p:cNvSpPr>
          <p:nvPr/>
        </p:nvSpPr>
        <p:spPr bwMode="auto">
          <a:xfrm>
            <a:off x="1910705" y="2035588"/>
            <a:ext cx="31686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    </a:t>
            </a:r>
            <a:r>
              <a:rPr lang="zh-CN" altLang="zh-CN" sz="1400" dirty="0"/>
              <a:t>OSPrioCur    </a:t>
            </a:r>
            <a:r>
              <a:rPr lang="en-US" altLang="zh-CN" sz="1400" dirty="0"/>
              <a:t>      </a:t>
            </a:r>
            <a:r>
              <a:rPr lang="zh-CN" altLang="zh-CN" sz="1400" dirty="0"/>
              <a:t> = 0;</a:t>
            </a:r>
          </a:p>
          <a:p>
            <a:pPr eaLnBrk="1" hangingPunct="1"/>
            <a:r>
              <a:rPr lang="zh-CN" altLang="zh-CN" sz="1400" dirty="0"/>
              <a:t>    OSPrioHighRdy </a:t>
            </a:r>
            <a:r>
              <a:rPr lang="en-US" altLang="zh-CN" sz="1400" dirty="0"/>
              <a:t>  </a:t>
            </a:r>
            <a:r>
              <a:rPr lang="zh-CN" altLang="zh-CN" sz="1400" dirty="0"/>
              <a:t>= 0;</a:t>
            </a:r>
          </a:p>
          <a:p>
            <a:pPr eaLnBrk="1" hangingPunct="1"/>
            <a:r>
              <a:rPr lang="zh-CN" altLang="zh-CN" sz="1400" dirty="0"/>
              <a:t>    OSTCBHighRdy  = (OS_TCB *)0;</a:t>
            </a:r>
            <a:endParaRPr lang="en-US" altLang="zh-CN" sz="1400" dirty="0"/>
          </a:p>
          <a:p>
            <a:pPr eaLnBrk="1" hangingPunct="1"/>
            <a:r>
              <a:rPr lang="en-US" altLang="zh-CN" sz="1400" dirty="0"/>
              <a:t>    </a:t>
            </a:r>
            <a:r>
              <a:rPr lang="zh-CN" altLang="zh-CN" sz="1400" dirty="0"/>
              <a:t>OSTCBCur      </a:t>
            </a:r>
            <a:r>
              <a:rPr lang="en-US" altLang="zh-CN" sz="1400" dirty="0"/>
              <a:t>    </a:t>
            </a:r>
            <a:r>
              <a:rPr lang="zh-CN" altLang="zh-CN" sz="1400" dirty="0"/>
              <a:t>= (OS_TCB *)0;</a:t>
            </a:r>
            <a:endParaRPr lang="en-US" altLang="zh-CN" sz="1400" dirty="0"/>
          </a:p>
        </p:txBody>
      </p:sp>
      <p:grpSp>
        <p:nvGrpSpPr>
          <p:cNvPr id="101584" name="Group 340"/>
          <p:cNvGrpSpPr/>
          <p:nvPr/>
        </p:nvGrpSpPr>
        <p:grpSpPr bwMode="auto">
          <a:xfrm>
            <a:off x="6066299" y="367507"/>
            <a:ext cx="4525042" cy="779462"/>
            <a:chOff x="205" y="2115"/>
            <a:chExt cx="3038" cy="907"/>
          </a:xfrm>
        </p:grpSpPr>
        <p:sp>
          <p:nvSpPr>
            <p:cNvPr id="101717" name="Rectangle 341"/>
            <p:cNvSpPr>
              <a:spLocks noChangeArrowheads="1"/>
            </p:cNvSpPr>
            <p:nvPr/>
          </p:nvSpPr>
          <p:spPr bwMode="auto">
            <a:xfrm>
              <a:off x="1182" y="2341"/>
              <a:ext cx="2061" cy="681"/>
            </a:xfrm>
            <a:prstGeom prst="rect">
              <a:avLst/>
            </a:prstGeom>
            <a:gradFill rotWithShape="1">
              <a:gsLst>
                <a:gs pos="0">
                  <a:schemeClr val="bg1"/>
                </a:gs>
                <a:gs pos="100000">
                  <a:srgbClr val="FFFF99"/>
                </a:gs>
              </a:gsLst>
              <a:lin ang="5400000" scaled="1"/>
            </a:gradFill>
            <a:ln w="9525">
              <a:solidFill>
                <a:schemeClr val="tx1"/>
              </a:solidFill>
              <a:miter lim="800000"/>
            </a:ln>
            <a:effectLst>
              <a:outerShdw dist="35921" dir="2700000" algn="ctr" rotWithShape="0">
                <a:schemeClr val="bg2"/>
              </a:outerShdw>
            </a:effectLst>
          </p:spPr>
          <p:txBody>
            <a:bodyPr wrap="none" anchorCtr="1"/>
            <a:lstStyle/>
            <a:p>
              <a:pPr algn="ctr">
                <a:defRPr/>
              </a:pPr>
              <a:endParaRPr lang="en-US" altLang="zh-CN" sz="1400" dirty="0">
                <a:latin typeface="Arial" panose="020B0604020202020204" pitchFamily="34" charset="0"/>
              </a:endParaRPr>
            </a:p>
            <a:p>
              <a:pPr algn="ctr">
                <a:defRPr/>
              </a:pPr>
              <a:r>
                <a:rPr lang="en-US" altLang="zh-CN" sz="1400" dirty="0">
                  <a:latin typeface="Arial" panose="020B0604020202020204" pitchFamily="34" charset="0"/>
                </a:rPr>
                <a:t>#define  </a:t>
              </a:r>
              <a:r>
                <a:rPr lang="zh-CN" altLang="zh-CN" sz="1400" dirty="0">
                  <a:latin typeface="Arial" panose="020B0604020202020204" pitchFamily="34" charset="0"/>
                </a:rPr>
                <a:t>OS_RDY_TBL_SIZE</a:t>
              </a:r>
              <a:r>
                <a:rPr lang="en-US" altLang="zh-CN" sz="1400" dirty="0">
                  <a:latin typeface="Arial" panose="020B0604020202020204" pitchFamily="34" charset="0"/>
                </a:rPr>
                <a:t>  ((OS_LOWEST_PRIO)/8+1)</a:t>
              </a:r>
            </a:p>
          </p:txBody>
        </p:sp>
        <p:sp>
          <p:nvSpPr>
            <p:cNvPr id="50212" name="Text Box 342"/>
            <p:cNvSpPr txBox="1">
              <a:spLocks noChangeArrowheads="1"/>
            </p:cNvSpPr>
            <p:nvPr/>
          </p:nvSpPr>
          <p:spPr bwMode="auto">
            <a:xfrm>
              <a:off x="205" y="2115"/>
              <a:ext cx="7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dirty="0" err="1">
                  <a:solidFill>
                    <a:srgbClr val="0000FF"/>
                  </a:solidFill>
                </a:rPr>
                <a:t>uCOS_II.h</a:t>
              </a:r>
              <a:endParaRPr lang="en-US" altLang="zh-CN" sz="1400" dirty="0">
                <a:solidFill>
                  <a:srgbClr val="0000FF"/>
                </a:solidFill>
              </a:endParaRPr>
            </a:p>
          </p:txBody>
        </p:sp>
      </p:grpSp>
      <p:grpSp>
        <p:nvGrpSpPr>
          <p:cNvPr id="101585" name="Group 343"/>
          <p:cNvGrpSpPr/>
          <p:nvPr/>
        </p:nvGrpSpPr>
        <p:grpSpPr bwMode="auto">
          <a:xfrm>
            <a:off x="5326960" y="5841785"/>
            <a:ext cx="3944405" cy="976742"/>
            <a:chOff x="182" y="2976"/>
            <a:chExt cx="3061" cy="908"/>
          </a:xfrm>
        </p:grpSpPr>
        <p:sp>
          <p:nvSpPr>
            <p:cNvPr id="50209" name="Text Box 344"/>
            <p:cNvSpPr txBox="1">
              <a:spLocks noChangeArrowheads="1"/>
            </p:cNvSpPr>
            <p:nvPr/>
          </p:nvSpPr>
          <p:spPr bwMode="auto">
            <a:xfrm>
              <a:off x="204" y="2976"/>
              <a:ext cx="63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solidFill>
                    <a:srgbClr val="0000FF"/>
                  </a:solidFill>
                </a:rPr>
                <a:t>os_cfg.h</a:t>
              </a:r>
            </a:p>
          </p:txBody>
        </p:sp>
        <p:sp>
          <p:nvSpPr>
            <p:cNvPr id="101721" name="Rectangle 345"/>
            <p:cNvSpPr>
              <a:spLocks noChangeArrowheads="1"/>
            </p:cNvSpPr>
            <p:nvPr/>
          </p:nvSpPr>
          <p:spPr bwMode="auto">
            <a:xfrm>
              <a:off x="182" y="3203"/>
              <a:ext cx="3061" cy="681"/>
            </a:xfrm>
            <a:prstGeom prst="rect">
              <a:avLst/>
            </a:prstGeom>
            <a:gradFill rotWithShape="1">
              <a:gsLst>
                <a:gs pos="0">
                  <a:schemeClr val="bg1"/>
                </a:gs>
                <a:gs pos="100000">
                  <a:srgbClr val="FFFF99"/>
                </a:gs>
              </a:gsLst>
              <a:lin ang="5400000" scaled="1"/>
            </a:gradFill>
            <a:ln w="9525">
              <a:solidFill>
                <a:schemeClr val="tx1"/>
              </a:solidFill>
              <a:miter lim="800000"/>
            </a:ln>
            <a:effectLst>
              <a:outerShdw dist="35921" dir="2700000" algn="ctr" rotWithShape="0">
                <a:schemeClr val="bg2"/>
              </a:outerShdw>
            </a:effectLst>
          </p:spPr>
          <p:txBody>
            <a:bodyPr wrap="none"/>
            <a:lstStyle/>
            <a:p>
              <a:pPr>
                <a:defRPr/>
              </a:pPr>
              <a:endParaRPr lang="en-US" altLang="zh-CN" sz="1400" dirty="0">
                <a:latin typeface="Arial" panose="020B0604020202020204" pitchFamily="34" charset="0"/>
              </a:endParaRPr>
            </a:p>
            <a:p>
              <a:pPr>
                <a:defRPr/>
              </a:pPr>
              <a:r>
                <a:rPr lang="en-US" altLang="zh-CN" sz="1400" dirty="0">
                  <a:latin typeface="Arial" panose="020B0604020202020204" pitchFamily="34" charset="0"/>
                </a:rPr>
                <a:t>#define  OS_LOWEST_PRIO    9 </a:t>
              </a:r>
            </a:p>
          </p:txBody>
        </p:sp>
      </p:grpSp>
      <p:sp>
        <p:nvSpPr>
          <p:cNvPr id="344" name="燕尾形 343">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1380"/>
                                        </p:tgtEl>
                                        <p:attrNameLst>
                                          <p:attrName>style.visibility</p:attrName>
                                        </p:attrNameLst>
                                      </p:cBhvr>
                                      <p:to>
                                        <p:strVal val="visible"/>
                                      </p:to>
                                    </p:set>
                                    <p:anim calcmode="lin" valueType="num">
                                      <p:cBhvr additive="base">
                                        <p:cTn id="7" dur="500" fill="hold"/>
                                        <p:tgtEl>
                                          <p:spTgt spid="101380"/>
                                        </p:tgtEl>
                                        <p:attrNameLst>
                                          <p:attrName>ppt_x</p:attrName>
                                        </p:attrNameLst>
                                      </p:cBhvr>
                                      <p:tavLst>
                                        <p:tav tm="0">
                                          <p:val>
                                            <p:strVal val="1+#ppt_w/2"/>
                                          </p:val>
                                        </p:tav>
                                        <p:tav tm="100000">
                                          <p:val>
                                            <p:strVal val="#ppt_x"/>
                                          </p:val>
                                        </p:tav>
                                      </p:tavLst>
                                    </p:anim>
                                    <p:anim calcmode="lin" valueType="num">
                                      <p:cBhvr additive="base">
                                        <p:cTn id="8" dur="500" fill="hold"/>
                                        <p:tgtEl>
                                          <p:spTgt spid="10138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nodeType="withEffect">
                                  <p:stCondLst>
                                    <p:cond delay="0"/>
                                  </p:stCondLst>
                                  <p:childTnLst>
                                    <p:set>
                                      <p:cBhvr>
                                        <p:cTn id="14" dur="1" fill="hold">
                                          <p:stCondLst>
                                            <p:cond delay="0"/>
                                          </p:stCondLst>
                                        </p:cTn>
                                        <p:tgtEl>
                                          <p:spTgt spid="101579"/>
                                        </p:tgtEl>
                                        <p:attrNameLst>
                                          <p:attrName>style.visibility</p:attrName>
                                        </p:attrNameLst>
                                      </p:cBhvr>
                                      <p:to>
                                        <p:strVal val="visible"/>
                                      </p:to>
                                    </p:set>
                                    <p:animEffect transition="in" filter="dissolve">
                                      <p:cBhvr>
                                        <p:cTn id="15" dur="500"/>
                                        <p:tgtEl>
                                          <p:spTgt spid="101579"/>
                                        </p:tgtEl>
                                      </p:cBhvr>
                                    </p:animEffect>
                                  </p:childTnLst>
                                </p:cTn>
                              </p:par>
                              <p:par>
                                <p:cTn id="16" presetID="9" presetClass="entr" presetSubtype="0" fill="hold" nodeType="withEffect">
                                  <p:stCondLst>
                                    <p:cond delay="0"/>
                                  </p:stCondLst>
                                  <p:childTnLst>
                                    <p:set>
                                      <p:cBhvr>
                                        <p:cTn id="17" dur="1" fill="hold">
                                          <p:stCondLst>
                                            <p:cond delay="0"/>
                                          </p:stCondLst>
                                        </p:cTn>
                                        <p:tgtEl>
                                          <p:spTgt spid="101569"/>
                                        </p:tgtEl>
                                        <p:attrNameLst>
                                          <p:attrName>style.visibility</p:attrName>
                                        </p:attrNameLst>
                                      </p:cBhvr>
                                      <p:to>
                                        <p:strVal val="visible"/>
                                      </p:to>
                                    </p:set>
                                    <p:animEffect transition="in" filter="dissolve">
                                      <p:cBhvr>
                                        <p:cTn id="18" dur="500"/>
                                        <p:tgtEl>
                                          <p:spTgt spid="101569"/>
                                        </p:tgtEl>
                                      </p:cBhvr>
                                    </p:animEffect>
                                  </p:childTnLst>
                                </p:cTn>
                              </p:par>
                              <p:par>
                                <p:cTn id="19" presetID="9"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par>
                                <p:cTn id="22" presetID="9" presetClass="entr" presetSubtype="0" fill="hold" nodeType="withEffect">
                                  <p:stCondLst>
                                    <p:cond delay="0"/>
                                  </p:stCondLst>
                                  <p:childTnLst>
                                    <p:set>
                                      <p:cBhvr>
                                        <p:cTn id="23" dur="1" fill="hold">
                                          <p:stCondLst>
                                            <p:cond delay="0"/>
                                          </p:stCondLst>
                                        </p:cTn>
                                        <p:tgtEl>
                                          <p:spTgt spid="101571"/>
                                        </p:tgtEl>
                                        <p:attrNameLst>
                                          <p:attrName>style.visibility</p:attrName>
                                        </p:attrNameLst>
                                      </p:cBhvr>
                                      <p:to>
                                        <p:strVal val="visible"/>
                                      </p:to>
                                    </p:set>
                                    <p:animEffect transition="in" filter="dissolve">
                                      <p:cBhvr>
                                        <p:cTn id="24" dur="500"/>
                                        <p:tgtEl>
                                          <p:spTgt spid="101571"/>
                                        </p:tgtEl>
                                      </p:cBhvr>
                                    </p:animEffect>
                                  </p:childTnLst>
                                </p:cTn>
                              </p:par>
                              <p:par>
                                <p:cTn id="25" presetID="9" presetClass="entr" presetSubtype="0" fill="hold" nodeType="withEffect">
                                  <p:stCondLst>
                                    <p:cond delay="0"/>
                                  </p:stCondLst>
                                  <p:childTnLst>
                                    <p:set>
                                      <p:cBhvr>
                                        <p:cTn id="26" dur="1" fill="hold">
                                          <p:stCondLst>
                                            <p:cond delay="0"/>
                                          </p:stCondLst>
                                        </p:cTn>
                                        <p:tgtEl>
                                          <p:spTgt spid="101572"/>
                                        </p:tgtEl>
                                        <p:attrNameLst>
                                          <p:attrName>style.visibility</p:attrName>
                                        </p:attrNameLst>
                                      </p:cBhvr>
                                      <p:to>
                                        <p:strVal val="visible"/>
                                      </p:to>
                                    </p:set>
                                    <p:animEffect transition="in" filter="dissolve">
                                      <p:cBhvr>
                                        <p:cTn id="27" dur="500"/>
                                        <p:tgtEl>
                                          <p:spTgt spid="101572"/>
                                        </p:tgtEl>
                                      </p:cBhvr>
                                    </p:animEffect>
                                  </p:childTnLst>
                                </p:cTn>
                              </p:par>
                            </p:childTnLst>
                          </p:cTn>
                        </p:par>
                        <p:par>
                          <p:cTn id="28" fill="hold">
                            <p:stCondLst>
                              <p:cond delay="1000"/>
                            </p:stCondLst>
                            <p:childTnLst>
                              <p:par>
                                <p:cTn id="29" presetID="12" presetClass="entr" presetSubtype="1" fill="hold" grpId="0" nodeType="afterEffect">
                                  <p:stCondLst>
                                    <p:cond delay="0"/>
                                  </p:stCondLst>
                                  <p:childTnLst>
                                    <p:set>
                                      <p:cBhvr>
                                        <p:cTn id="30" dur="1" fill="hold">
                                          <p:stCondLst>
                                            <p:cond delay="0"/>
                                          </p:stCondLst>
                                        </p:cTn>
                                        <p:tgtEl>
                                          <p:spTgt spid="101559"/>
                                        </p:tgtEl>
                                        <p:attrNameLst>
                                          <p:attrName>style.visibility</p:attrName>
                                        </p:attrNameLst>
                                      </p:cBhvr>
                                      <p:to>
                                        <p:strVal val="visible"/>
                                      </p:to>
                                    </p:set>
                                    <p:animEffect transition="in" filter="slide(fromTop)">
                                      <p:cBhvr>
                                        <p:cTn id="31" dur="500"/>
                                        <p:tgtEl>
                                          <p:spTgt spid="101559"/>
                                        </p:tgtEl>
                                      </p:cBhvr>
                                    </p:animEffect>
                                  </p:childTnLst>
                                </p:cTn>
                              </p:par>
                            </p:childTnLst>
                          </p:cTn>
                        </p:par>
                        <p:par>
                          <p:cTn id="32" fill="hold">
                            <p:stCondLst>
                              <p:cond delay="1500"/>
                            </p:stCondLst>
                            <p:childTnLst>
                              <p:par>
                                <p:cTn id="33" presetID="12" presetClass="entr" presetSubtype="4" fill="hold" grpId="0" nodeType="afterEffect">
                                  <p:stCondLst>
                                    <p:cond delay="0"/>
                                  </p:stCondLst>
                                  <p:childTnLst>
                                    <p:set>
                                      <p:cBhvr>
                                        <p:cTn id="34" dur="1" fill="hold">
                                          <p:stCondLst>
                                            <p:cond delay="0"/>
                                          </p:stCondLst>
                                        </p:cTn>
                                        <p:tgtEl>
                                          <p:spTgt spid="101561"/>
                                        </p:tgtEl>
                                        <p:attrNameLst>
                                          <p:attrName>style.visibility</p:attrName>
                                        </p:attrNameLst>
                                      </p:cBhvr>
                                      <p:to>
                                        <p:strVal val="visible"/>
                                      </p:to>
                                    </p:set>
                                    <p:animEffect transition="in" filter="slide(fromBottom)">
                                      <p:cBhvr>
                                        <p:cTn id="35" dur="500"/>
                                        <p:tgtEl>
                                          <p:spTgt spid="101561"/>
                                        </p:tgtEl>
                                      </p:cBhvr>
                                    </p:animEffect>
                                  </p:childTnLst>
                                </p:cTn>
                              </p:par>
                            </p:childTnLst>
                          </p:cTn>
                        </p:par>
                        <p:par>
                          <p:cTn id="36" fill="hold">
                            <p:stCondLst>
                              <p:cond delay="2000"/>
                            </p:stCondLst>
                            <p:childTnLst>
                              <p:par>
                                <p:cTn id="37" presetID="12" presetClass="entr" presetSubtype="1"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slide(fromTop)">
                                      <p:cBhvr>
                                        <p:cTn id="39" dur="500"/>
                                        <p:tgtEl>
                                          <p:spTgt spid="22"/>
                                        </p:tgtEl>
                                      </p:cBhvr>
                                    </p:animEffect>
                                  </p:childTnLst>
                                </p:cTn>
                              </p:par>
                            </p:childTnLst>
                          </p:cTn>
                        </p:par>
                        <p:par>
                          <p:cTn id="40" fill="hold">
                            <p:stCondLst>
                              <p:cond delay="2500"/>
                            </p:stCondLst>
                            <p:childTnLst>
                              <p:par>
                                <p:cTn id="41" presetID="12" presetClass="entr" presetSubtype="1" fill="hold" nodeType="afterEffect">
                                  <p:stCondLst>
                                    <p:cond delay="0"/>
                                  </p:stCondLst>
                                  <p:childTnLst>
                                    <p:set>
                                      <p:cBhvr>
                                        <p:cTn id="42" dur="1" fill="hold">
                                          <p:stCondLst>
                                            <p:cond delay="0"/>
                                          </p:stCondLst>
                                        </p:cTn>
                                        <p:tgtEl>
                                          <p:spTgt spid="101583"/>
                                        </p:tgtEl>
                                        <p:attrNameLst>
                                          <p:attrName>style.visibility</p:attrName>
                                        </p:attrNameLst>
                                      </p:cBhvr>
                                      <p:to>
                                        <p:strVal val="visible"/>
                                      </p:to>
                                    </p:set>
                                    <p:animEffect transition="in" filter="slide(fromTop)">
                                      <p:cBhvr>
                                        <p:cTn id="43" dur="500"/>
                                        <p:tgtEl>
                                          <p:spTgt spid="101583"/>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xit" presetSubtype="1" fill="hold" grpId="1" nodeType="clickEffect">
                                  <p:stCondLst>
                                    <p:cond delay="0"/>
                                  </p:stCondLst>
                                  <p:childTnLst>
                                    <p:animEffect transition="out" filter="slide(fromTop)">
                                      <p:cBhvr>
                                        <p:cTn id="47" dur="500"/>
                                        <p:tgtEl>
                                          <p:spTgt spid="101561"/>
                                        </p:tgtEl>
                                      </p:cBhvr>
                                    </p:animEffect>
                                    <p:set>
                                      <p:cBhvr>
                                        <p:cTn id="48" dur="1" fill="hold">
                                          <p:stCondLst>
                                            <p:cond delay="499"/>
                                          </p:stCondLst>
                                        </p:cTn>
                                        <p:tgtEl>
                                          <p:spTgt spid="101561"/>
                                        </p:tgtEl>
                                        <p:attrNameLst>
                                          <p:attrName>style.visibility</p:attrName>
                                        </p:attrNameLst>
                                      </p:cBhvr>
                                      <p:to>
                                        <p:strVal val="hidden"/>
                                      </p:to>
                                    </p:set>
                                  </p:childTnLst>
                                </p:cTn>
                              </p:par>
                            </p:childTnLst>
                          </p:cTn>
                        </p:par>
                        <p:par>
                          <p:cTn id="49" fill="hold">
                            <p:stCondLst>
                              <p:cond delay="500"/>
                            </p:stCondLst>
                            <p:childTnLst>
                              <p:par>
                                <p:cTn id="50" presetID="12" presetClass="entr" presetSubtype="4" fill="hold" grpId="0" nodeType="afterEffect">
                                  <p:stCondLst>
                                    <p:cond delay="0"/>
                                  </p:stCondLst>
                                  <p:childTnLst>
                                    <p:set>
                                      <p:cBhvr>
                                        <p:cTn id="51" dur="1" fill="hold">
                                          <p:stCondLst>
                                            <p:cond delay="0"/>
                                          </p:stCondLst>
                                        </p:cTn>
                                        <p:tgtEl>
                                          <p:spTgt spid="101573"/>
                                        </p:tgtEl>
                                        <p:attrNameLst>
                                          <p:attrName>style.visibility</p:attrName>
                                        </p:attrNameLst>
                                      </p:cBhvr>
                                      <p:to>
                                        <p:strVal val="visible"/>
                                      </p:to>
                                    </p:set>
                                    <p:animEffect transition="in" filter="slide(fromBottom)">
                                      <p:cBhvr>
                                        <p:cTn id="52" dur="500"/>
                                        <p:tgtEl>
                                          <p:spTgt spid="101573"/>
                                        </p:tgtEl>
                                      </p:cBhvr>
                                    </p:animEffect>
                                  </p:childTnLst>
                                </p:cTn>
                              </p:par>
                            </p:childTnLst>
                          </p:cTn>
                        </p:par>
                        <p:par>
                          <p:cTn id="53" fill="hold">
                            <p:stCondLst>
                              <p:cond delay="1000"/>
                            </p:stCondLst>
                            <p:childTnLst>
                              <p:par>
                                <p:cTn id="54" presetID="9" presetClass="entr" presetSubtype="0" fill="hold"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dissolve">
                                      <p:cBhvr>
                                        <p:cTn id="56" dur="500"/>
                                        <p:tgtEl>
                                          <p:spTgt spid="30"/>
                                        </p:tgtEl>
                                      </p:cBhvr>
                                    </p:animEffect>
                                  </p:childTnLst>
                                </p:cTn>
                              </p:par>
                            </p:childTnLst>
                          </p:cTn>
                        </p:par>
                        <p:par>
                          <p:cTn id="57" fill="hold">
                            <p:stCondLst>
                              <p:cond delay="1500"/>
                            </p:stCondLst>
                            <p:childTnLst>
                              <p:par>
                                <p:cTn id="58" presetID="22" presetClass="entr" presetSubtype="8" fill="hold" nodeType="afterEffect">
                                  <p:stCondLst>
                                    <p:cond delay="500"/>
                                  </p:stCondLst>
                                  <p:childTnLst>
                                    <p:set>
                                      <p:cBhvr>
                                        <p:cTn id="59" dur="1" fill="hold">
                                          <p:stCondLst>
                                            <p:cond delay="0"/>
                                          </p:stCondLst>
                                        </p:cTn>
                                        <p:tgtEl>
                                          <p:spTgt spid="101574"/>
                                        </p:tgtEl>
                                        <p:attrNameLst>
                                          <p:attrName>style.visibility</p:attrName>
                                        </p:attrNameLst>
                                      </p:cBhvr>
                                      <p:to>
                                        <p:strVal val="visible"/>
                                      </p:to>
                                    </p:set>
                                    <p:animEffect transition="in" filter="wipe(left)">
                                      <p:cBhvr>
                                        <p:cTn id="60" dur="500"/>
                                        <p:tgtEl>
                                          <p:spTgt spid="101574"/>
                                        </p:tgtEl>
                                      </p:cBhvr>
                                    </p:animEffect>
                                  </p:childTnLst>
                                </p:cTn>
                              </p:par>
                            </p:childTnLst>
                          </p:cTn>
                        </p:par>
                        <p:par>
                          <p:cTn id="61" fill="hold">
                            <p:stCondLst>
                              <p:cond delay="2500"/>
                            </p:stCondLst>
                            <p:childTnLst>
                              <p:par>
                                <p:cTn id="62" presetID="47" presetClass="entr" presetSubtype="0" fill="hold" nodeType="afterEffect">
                                  <p:stCondLst>
                                    <p:cond delay="0"/>
                                  </p:stCondLst>
                                  <p:childTnLst>
                                    <p:set>
                                      <p:cBhvr>
                                        <p:cTn id="63" dur="1" fill="hold">
                                          <p:stCondLst>
                                            <p:cond delay="0"/>
                                          </p:stCondLst>
                                        </p:cTn>
                                        <p:tgtEl>
                                          <p:spTgt spid="101584"/>
                                        </p:tgtEl>
                                        <p:attrNameLst>
                                          <p:attrName>style.visibility</p:attrName>
                                        </p:attrNameLst>
                                      </p:cBhvr>
                                      <p:to>
                                        <p:strVal val="visible"/>
                                      </p:to>
                                    </p:set>
                                    <p:animEffect transition="in" filter="fade">
                                      <p:cBhvr>
                                        <p:cTn id="64" dur="500"/>
                                        <p:tgtEl>
                                          <p:spTgt spid="101584"/>
                                        </p:tgtEl>
                                      </p:cBhvr>
                                    </p:animEffect>
                                    <p:anim calcmode="lin" valueType="num">
                                      <p:cBhvr>
                                        <p:cTn id="65" dur="500" fill="hold"/>
                                        <p:tgtEl>
                                          <p:spTgt spid="101584"/>
                                        </p:tgtEl>
                                        <p:attrNameLst>
                                          <p:attrName>ppt_x</p:attrName>
                                        </p:attrNameLst>
                                      </p:cBhvr>
                                      <p:tavLst>
                                        <p:tav tm="0">
                                          <p:val>
                                            <p:strVal val="#ppt_x"/>
                                          </p:val>
                                        </p:tav>
                                        <p:tav tm="100000">
                                          <p:val>
                                            <p:strVal val="#ppt_x"/>
                                          </p:val>
                                        </p:tav>
                                      </p:tavLst>
                                    </p:anim>
                                    <p:anim calcmode="lin" valueType="num">
                                      <p:cBhvr>
                                        <p:cTn id="66" dur="500" fill="hold"/>
                                        <p:tgtEl>
                                          <p:spTgt spid="101584"/>
                                        </p:tgtEl>
                                        <p:attrNameLst>
                                          <p:attrName>ppt_y</p:attrName>
                                        </p:attrNameLst>
                                      </p:cBhvr>
                                      <p:tavLst>
                                        <p:tav tm="0">
                                          <p:val>
                                            <p:strVal val="#ppt_y-.1"/>
                                          </p:val>
                                        </p:tav>
                                        <p:tav tm="100000">
                                          <p:val>
                                            <p:strVal val="#ppt_y"/>
                                          </p:val>
                                        </p:tav>
                                      </p:tavLst>
                                    </p:anim>
                                  </p:childTnLst>
                                </p:cTn>
                              </p:par>
                            </p:childTnLst>
                          </p:cTn>
                        </p:par>
                        <p:par>
                          <p:cTn id="67" fill="hold">
                            <p:stCondLst>
                              <p:cond delay="3000"/>
                            </p:stCondLst>
                            <p:childTnLst>
                              <p:par>
                                <p:cTn id="68" presetID="47" presetClass="entr" presetSubtype="0" fill="hold" nodeType="afterEffect">
                                  <p:stCondLst>
                                    <p:cond delay="0"/>
                                  </p:stCondLst>
                                  <p:childTnLst>
                                    <p:set>
                                      <p:cBhvr>
                                        <p:cTn id="69" dur="1" fill="hold">
                                          <p:stCondLst>
                                            <p:cond delay="0"/>
                                          </p:stCondLst>
                                        </p:cTn>
                                        <p:tgtEl>
                                          <p:spTgt spid="101585"/>
                                        </p:tgtEl>
                                        <p:attrNameLst>
                                          <p:attrName>style.visibility</p:attrName>
                                        </p:attrNameLst>
                                      </p:cBhvr>
                                      <p:to>
                                        <p:strVal val="visible"/>
                                      </p:to>
                                    </p:set>
                                    <p:animEffect transition="in" filter="fade">
                                      <p:cBhvr>
                                        <p:cTn id="70" dur="500"/>
                                        <p:tgtEl>
                                          <p:spTgt spid="101585"/>
                                        </p:tgtEl>
                                      </p:cBhvr>
                                    </p:animEffect>
                                    <p:anim calcmode="lin" valueType="num">
                                      <p:cBhvr>
                                        <p:cTn id="71" dur="500" fill="hold"/>
                                        <p:tgtEl>
                                          <p:spTgt spid="101585"/>
                                        </p:tgtEl>
                                        <p:attrNameLst>
                                          <p:attrName>ppt_x</p:attrName>
                                        </p:attrNameLst>
                                      </p:cBhvr>
                                      <p:tavLst>
                                        <p:tav tm="0">
                                          <p:val>
                                            <p:strVal val="#ppt_x"/>
                                          </p:val>
                                        </p:tav>
                                        <p:tav tm="100000">
                                          <p:val>
                                            <p:strVal val="#ppt_x"/>
                                          </p:val>
                                        </p:tav>
                                      </p:tavLst>
                                    </p:anim>
                                    <p:anim calcmode="lin" valueType="num">
                                      <p:cBhvr>
                                        <p:cTn id="72" dur="500" fill="hold"/>
                                        <p:tgtEl>
                                          <p:spTgt spid="101585"/>
                                        </p:tgtEl>
                                        <p:attrNameLst>
                                          <p:attrName>ppt_y</p:attrName>
                                        </p:attrNameLst>
                                      </p:cBhvr>
                                      <p:tavLst>
                                        <p:tav tm="0">
                                          <p:val>
                                            <p:strVal val="#ppt_y-.1"/>
                                          </p:val>
                                        </p:tav>
                                        <p:tav tm="100000">
                                          <p:val>
                                            <p:strVal val="#ppt_y"/>
                                          </p:val>
                                        </p:tav>
                                      </p:tavLst>
                                    </p:anim>
                                  </p:childTnLst>
                                </p:cTn>
                              </p:par>
                            </p:childTnLst>
                          </p:cTn>
                        </p:par>
                        <p:par>
                          <p:cTn id="73" fill="hold">
                            <p:stCondLst>
                              <p:cond delay="3500"/>
                            </p:stCondLst>
                            <p:childTnLst>
                              <p:par>
                                <p:cTn id="74" presetID="53" presetClass="entr" presetSubtype="16" fill="hold" grpId="0" nodeType="afterEffect">
                                  <p:stCondLst>
                                    <p:cond delay="0"/>
                                  </p:stCondLst>
                                  <p:childTnLst>
                                    <p:set>
                                      <p:cBhvr>
                                        <p:cTn id="75" dur="1" fill="hold">
                                          <p:stCondLst>
                                            <p:cond delay="0"/>
                                          </p:stCondLst>
                                        </p:cTn>
                                        <p:tgtEl>
                                          <p:spTgt spid="101576"/>
                                        </p:tgtEl>
                                        <p:attrNameLst>
                                          <p:attrName>style.visibility</p:attrName>
                                        </p:attrNameLst>
                                      </p:cBhvr>
                                      <p:to>
                                        <p:strVal val="visible"/>
                                      </p:to>
                                    </p:set>
                                    <p:anim calcmode="lin" valueType="num">
                                      <p:cBhvr>
                                        <p:cTn id="76" dur="1000" fill="hold"/>
                                        <p:tgtEl>
                                          <p:spTgt spid="101576"/>
                                        </p:tgtEl>
                                        <p:attrNameLst>
                                          <p:attrName>ppt_w</p:attrName>
                                        </p:attrNameLst>
                                      </p:cBhvr>
                                      <p:tavLst>
                                        <p:tav tm="0">
                                          <p:val>
                                            <p:fltVal val="0"/>
                                          </p:val>
                                        </p:tav>
                                        <p:tav tm="100000">
                                          <p:val>
                                            <p:strVal val="#ppt_w"/>
                                          </p:val>
                                        </p:tav>
                                      </p:tavLst>
                                    </p:anim>
                                    <p:anim calcmode="lin" valueType="num">
                                      <p:cBhvr>
                                        <p:cTn id="77" dur="1000" fill="hold"/>
                                        <p:tgtEl>
                                          <p:spTgt spid="101576"/>
                                        </p:tgtEl>
                                        <p:attrNameLst>
                                          <p:attrName>ppt_h</p:attrName>
                                        </p:attrNameLst>
                                      </p:cBhvr>
                                      <p:tavLst>
                                        <p:tav tm="0">
                                          <p:val>
                                            <p:fltVal val="0"/>
                                          </p:val>
                                        </p:tav>
                                        <p:tav tm="100000">
                                          <p:val>
                                            <p:strVal val="#ppt_h"/>
                                          </p:val>
                                        </p:tav>
                                      </p:tavLst>
                                    </p:anim>
                                    <p:animEffect transition="in" filter="fade">
                                      <p:cBhvr>
                                        <p:cTn id="78" dur="1000"/>
                                        <p:tgtEl>
                                          <p:spTgt spid="101576"/>
                                        </p:tgtEl>
                                      </p:cBhvr>
                                    </p:animEffect>
                                  </p:childTnLst>
                                </p:cTn>
                              </p:par>
                            </p:childTnLst>
                          </p:cTn>
                        </p:par>
                        <p:par>
                          <p:cTn id="79" fill="hold">
                            <p:stCondLst>
                              <p:cond delay="4500"/>
                            </p:stCondLst>
                            <p:childTnLst>
                              <p:par>
                                <p:cTn id="80" presetID="16" presetClass="entr" presetSubtype="26" fill="hold" nodeType="after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barn(inHorizontal)">
                                      <p:cBhvr>
                                        <p:cTn id="82" dur="500"/>
                                        <p:tgtEl>
                                          <p:spTgt spid="23"/>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xit" presetSubtype="16" fill="hold" grpId="1" nodeType="clickEffect">
                                  <p:stCondLst>
                                    <p:cond delay="0"/>
                                  </p:stCondLst>
                                  <p:childTnLst>
                                    <p:anim calcmode="lin" valueType="num">
                                      <p:cBhvr>
                                        <p:cTn id="86" dur="1000"/>
                                        <p:tgtEl>
                                          <p:spTgt spid="101576"/>
                                        </p:tgtEl>
                                        <p:attrNameLst>
                                          <p:attrName>ppt_w</p:attrName>
                                        </p:attrNameLst>
                                      </p:cBhvr>
                                      <p:tavLst>
                                        <p:tav tm="0">
                                          <p:val>
                                            <p:strVal val="ppt_w"/>
                                          </p:val>
                                        </p:tav>
                                        <p:tav tm="100000">
                                          <p:val>
                                            <p:fltVal val="0"/>
                                          </p:val>
                                        </p:tav>
                                      </p:tavLst>
                                    </p:anim>
                                    <p:anim calcmode="lin" valueType="num">
                                      <p:cBhvr>
                                        <p:cTn id="87" dur="1000"/>
                                        <p:tgtEl>
                                          <p:spTgt spid="101576"/>
                                        </p:tgtEl>
                                        <p:attrNameLst>
                                          <p:attrName>ppt_h</p:attrName>
                                        </p:attrNameLst>
                                      </p:cBhvr>
                                      <p:tavLst>
                                        <p:tav tm="0">
                                          <p:val>
                                            <p:strVal val="ppt_h"/>
                                          </p:val>
                                        </p:tav>
                                        <p:tav tm="100000">
                                          <p:val>
                                            <p:fltVal val="0"/>
                                          </p:val>
                                        </p:tav>
                                      </p:tavLst>
                                    </p:anim>
                                    <p:animEffect transition="out" filter="fade">
                                      <p:cBhvr>
                                        <p:cTn id="88" dur="1000"/>
                                        <p:tgtEl>
                                          <p:spTgt spid="101576"/>
                                        </p:tgtEl>
                                      </p:cBhvr>
                                    </p:animEffect>
                                    <p:set>
                                      <p:cBhvr>
                                        <p:cTn id="89" dur="1" fill="hold">
                                          <p:stCondLst>
                                            <p:cond delay="999"/>
                                          </p:stCondLst>
                                        </p:cTn>
                                        <p:tgtEl>
                                          <p:spTgt spid="101576"/>
                                        </p:tgtEl>
                                        <p:attrNameLst>
                                          <p:attrName>style.visibility</p:attrName>
                                        </p:attrNameLst>
                                      </p:cBhvr>
                                      <p:to>
                                        <p:strVal val="hidden"/>
                                      </p:to>
                                    </p:set>
                                  </p:childTnLst>
                                </p:cTn>
                              </p:par>
                            </p:childTnLst>
                          </p:cTn>
                        </p:par>
                        <p:par>
                          <p:cTn id="90" fill="hold">
                            <p:stCondLst>
                              <p:cond delay="1000"/>
                            </p:stCondLst>
                            <p:childTnLst>
                              <p:par>
                                <p:cTn id="91" presetID="9" presetClass="exit" presetSubtype="0" fill="hold" nodeType="afterEffect">
                                  <p:stCondLst>
                                    <p:cond delay="0"/>
                                  </p:stCondLst>
                                  <p:childTnLst>
                                    <p:animEffect transition="out" filter="dissolve">
                                      <p:cBhvr>
                                        <p:cTn id="92" dur="500"/>
                                        <p:tgtEl>
                                          <p:spTgt spid="101584"/>
                                        </p:tgtEl>
                                      </p:cBhvr>
                                    </p:animEffect>
                                    <p:set>
                                      <p:cBhvr>
                                        <p:cTn id="93" dur="1" fill="hold">
                                          <p:stCondLst>
                                            <p:cond delay="499"/>
                                          </p:stCondLst>
                                        </p:cTn>
                                        <p:tgtEl>
                                          <p:spTgt spid="101584"/>
                                        </p:tgtEl>
                                        <p:attrNameLst>
                                          <p:attrName>style.visibility</p:attrName>
                                        </p:attrNameLst>
                                      </p:cBhvr>
                                      <p:to>
                                        <p:strVal val="hidden"/>
                                      </p:to>
                                    </p:set>
                                  </p:childTnLst>
                                </p:cTn>
                              </p:par>
                              <p:par>
                                <p:cTn id="94" presetID="9" presetClass="exit" presetSubtype="0" fill="hold" nodeType="withEffect">
                                  <p:stCondLst>
                                    <p:cond delay="0"/>
                                  </p:stCondLst>
                                  <p:childTnLst>
                                    <p:animEffect transition="out" filter="dissolve">
                                      <p:cBhvr>
                                        <p:cTn id="95" dur="500"/>
                                        <p:tgtEl>
                                          <p:spTgt spid="101585"/>
                                        </p:tgtEl>
                                      </p:cBhvr>
                                    </p:animEffect>
                                    <p:set>
                                      <p:cBhvr>
                                        <p:cTn id="96" dur="1" fill="hold">
                                          <p:stCondLst>
                                            <p:cond delay="499"/>
                                          </p:stCondLst>
                                        </p:cTn>
                                        <p:tgtEl>
                                          <p:spTgt spid="101585"/>
                                        </p:tgtEl>
                                        <p:attrNameLst>
                                          <p:attrName>style.visibility</p:attrName>
                                        </p:attrNameLst>
                                      </p:cBhvr>
                                      <p:to>
                                        <p:strVal val="hidden"/>
                                      </p:to>
                                    </p:set>
                                  </p:childTnLst>
                                </p:cTn>
                              </p:par>
                            </p:childTnLst>
                          </p:cTn>
                        </p:par>
                        <p:par>
                          <p:cTn id="97" fill="hold">
                            <p:stCondLst>
                              <p:cond delay="1500"/>
                            </p:stCondLst>
                            <p:childTnLst>
                              <p:par>
                                <p:cTn id="98" presetID="12" presetClass="entr" presetSubtype="1" fill="hold" nodeType="after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slide(fromTop)">
                                      <p:cBhvr>
                                        <p:cTn id="100" dur="500"/>
                                        <p:tgtEl>
                                          <p:spTgt spid="31"/>
                                        </p:tgtEl>
                                      </p:cBhvr>
                                    </p:animEffect>
                                  </p:childTnLst>
                                </p:cTn>
                              </p:par>
                            </p:childTnLst>
                          </p:cTn>
                        </p:par>
                        <p:par>
                          <p:cTn id="101" fill="hold">
                            <p:stCondLst>
                              <p:cond delay="2000"/>
                            </p:stCondLst>
                            <p:childTnLst>
                              <p:par>
                                <p:cTn id="102" presetID="22" presetClass="exit" presetSubtype="2" fill="hold" nodeType="afterEffect">
                                  <p:stCondLst>
                                    <p:cond delay="500"/>
                                  </p:stCondLst>
                                  <p:childTnLst>
                                    <p:animEffect transition="out" filter="wipe(right)">
                                      <p:cBhvr>
                                        <p:cTn id="103" dur="500"/>
                                        <p:tgtEl>
                                          <p:spTgt spid="101574"/>
                                        </p:tgtEl>
                                      </p:cBhvr>
                                    </p:animEffect>
                                    <p:set>
                                      <p:cBhvr>
                                        <p:cTn id="104" dur="1" fill="hold">
                                          <p:stCondLst>
                                            <p:cond delay="499"/>
                                          </p:stCondLst>
                                        </p:cTn>
                                        <p:tgtEl>
                                          <p:spTgt spid="101574"/>
                                        </p:tgtEl>
                                        <p:attrNameLst>
                                          <p:attrName>style.visibility</p:attrName>
                                        </p:attrNameLst>
                                      </p:cBhvr>
                                      <p:to>
                                        <p:strVal val="hidden"/>
                                      </p:to>
                                    </p:set>
                                  </p:childTnLst>
                                </p:cTn>
                              </p:par>
                            </p:childTnLst>
                          </p:cTn>
                        </p:par>
                        <p:par>
                          <p:cTn id="105" fill="hold">
                            <p:stCondLst>
                              <p:cond delay="3000"/>
                            </p:stCondLst>
                            <p:childTnLst>
                              <p:par>
                                <p:cTn id="106" presetID="22" presetClass="entr" presetSubtype="8" fill="hold" nodeType="afterEffect">
                                  <p:stCondLst>
                                    <p:cond delay="0"/>
                                  </p:stCondLst>
                                  <p:childTnLst>
                                    <p:set>
                                      <p:cBhvr>
                                        <p:cTn id="107" dur="1" fill="hold">
                                          <p:stCondLst>
                                            <p:cond delay="0"/>
                                          </p:stCondLst>
                                        </p:cTn>
                                        <p:tgtEl>
                                          <p:spTgt spid="101644"/>
                                        </p:tgtEl>
                                        <p:attrNameLst>
                                          <p:attrName>style.visibility</p:attrName>
                                        </p:attrNameLst>
                                      </p:cBhvr>
                                      <p:to>
                                        <p:strVal val="visible"/>
                                      </p:to>
                                    </p:set>
                                    <p:animEffect transition="in" filter="wipe(left)">
                                      <p:cBhvr>
                                        <p:cTn id="108" dur="500"/>
                                        <p:tgtEl>
                                          <p:spTgt spid="101644"/>
                                        </p:tgtEl>
                                      </p:cBhvr>
                                    </p:animEffect>
                                  </p:childTnLst>
                                </p:cTn>
                              </p:par>
                            </p:childTnLst>
                          </p:cTn>
                        </p:par>
                        <p:par>
                          <p:cTn id="109" fill="hold">
                            <p:stCondLst>
                              <p:cond delay="3500"/>
                            </p:stCondLst>
                            <p:childTnLst>
                              <p:par>
                                <p:cTn id="110" presetID="12" presetClass="entr" presetSubtype="1" fill="hold" nodeType="afterEffect">
                                  <p:stCondLst>
                                    <p:cond delay="0"/>
                                  </p:stCondLst>
                                  <p:childTnLst>
                                    <p:set>
                                      <p:cBhvr>
                                        <p:cTn id="111" dur="1" fill="hold">
                                          <p:stCondLst>
                                            <p:cond delay="0"/>
                                          </p:stCondLst>
                                        </p:cTn>
                                        <p:tgtEl>
                                          <p:spTgt spid="101568"/>
                                        </p:tgtEl>
                                        <p:attrNameLst>
                                          <p:attrName>style.visibility</p:attrName>
                                        </p:attrNameLst>
                                      </p:cBhvr>
                                      <p:to>
                                        <p:strVal val="visible"/>
                                      </p:to>
                                    </p:set>
                                    <p:animEffect transition="in" filter="slide(fromTop)">
                                      <p:cBhvr>
                                        <p:cTn id="112" dur="500"/>
                                        <p:tgtEl>
                                          <p:spTgt spid="101568"/>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xit" presetSubtype="0" fill="hold" nodeType="clickEffect">
                                  <p:stCondLst>
                                    <p:cond delay="0"/>
                                  </p:stCondLst>
                                  <p:childTnLst>
                                    <p:animEffect transition="out" filter="dissolve">
                                      <p:cBhvr>
                                        <p:cTn id="116" dur="500"/>
                                        <p:tgtEl>
                                          <p:spTgt spid="30"/>
                                        </p:tgtEl>
                                      </p:cBhvr>
                                    </p:animEffect>
                                    <p:set>
                                      <p:cBhvr>
                                        <p:cTn id="117" dur="1" fill="hold">
                                          <p:stCondLst>
                                            <p:cond delay="499"/>
                                          </p:stCondLst>
                                        </p:cTn>
                                        <p:tgtEl>
                                          <p:spTgt spid="30"/>
                                        </p:tgtEl>
                                        <p:attrNameLst>
                                          <p:attrName>style.visibility</p:attrName>
                                        </p:attrNameLst>
                                      </p:cBhvr>
                                      <p:to>
                                        <p:strVal val="hidden"/>
                                      </p:to>
                                    </p:set>
                                  </p:childTnLst>
                                </p:cTn>
                              </p:par>
                              <p:par>
                                <p:cTn id="118" presetID="9" presetClass="exit" presetSubtype="0" fill="hold" nodeType="withEffect">
                                  <p:stCondLst>
                                    <p:cond delay="0"/>
                                  </p:stCondLst>
                                  <p:childTnLst>
                                    <p:animEffect transition="out" filter="dissolve">
                                      <p:cBhvr>
                                        <p:cTn id="119" dur="500"/>
                                        <p:tgtEl>
                                          <p:spTgt spid="101644"/>
                                        </p:tgtEl>
                                      </p:cBhvr>
                                    </p:animEffect>
                                    <p:set>
                                      <p:cBhvr>
                                        <p:cTn id="120" dur="1" fill="hold">
                                          <p:stCondLst>
                                            <p:cond delay="499"/>
                                          </p:stCondLst>
                                        </p:cTn>
                                        <p:tgtEl>
                                          <p:spTgt spid="101644"/>
                                        </p:tgtEl>
                                        <p:attrNameLst>
                                          <p:attrName>style.visibility</p:attrName>
                                        </p:attrNameLst>
                                      </p:cBhvr>
                                      <p:to>
                                        <p:strVal val="hidden"/>
                                      </p:to>
                                    </p:set>
                                  </p:childTnLst>
                                </p:cTn>
                              </p:par>
                              <p:par>
                                <p:cTn id="121" presetID="12" presetClass="exit" presetSubtype="1" fill="hold" grpId="1" nodeType="withEffect">
                                  <p:stCondLst>
                                    <p:cond delay="0"/>
                                  </p:stCondLst>
                                  <p:childTnLst>
                                    <p:animEffect transition="out" filter="slide(fromTop)">
                                      <p:cBhvr>
                                        <p:cTn id="122" dur="500"/>
                                        <p:tgtEl>
                                          <p:spTgt spid="101573"/>
                                        </p:tgtEl>
                                      </p:cBhvr>
                                    </p:animEffect>
                                    <p:set>
                                      <p:cBhvr>
                                        <p:cTn id="123" dur="1" fill="hold">
                                          <p:stCondLst>
                                            <p:cond delay="499"/>
                                          </p:stCondLst>
                                        </p:cTn>
                                        <p:tgtEl>
                                          <p:spTgt spid="101573"/>
                                        </p:tgtEl>
                                        <p:attrNameLst>
                                          <p:attrName>style.visibility</p:attrName>
                                        </p:attrNameLst>
                                      </p:cBhvr>
                                      <p:to>
                                        <p:strVal val="hidden"/>
                                      </p:to>
                                    </p:set>
                                  </p:childTnLst>
                                </p:cTn>
                              </p:par>
                            </p:childTnLst>
                          </p:cTn>
                        </p:par>
                        <p:par>
                          <p:cTn id="124" fill="hold">
                            <p:stCondLst>
                              <p:cond delay="500"/>
                            </p:stCondLst>
                            <p:childTnLst>
                              <p:par>
                                <p:cTn id="125" presetID="12" presetClass="entr" presetSubtype="4" fill="hold" grpId="0" nodeType="afterEffect">
                                  <p:stCondLst>
                                    <p:cond delay="0"/>
                                  </p:stCondLst>
                                  <p:childTnLst>
                                    <p:set>
                                      <p:cBhvr>
                                        <p:cTn id="126" dur="1" fill="hold">
                                          <p:stCondLst>
                                            <p:cond delay="0"/>
                                          </p:stCondLst>
                                        </p:cTn>
                                        <p:tgtEl>
                                          <p:spTgt spid="101715"/>
                                        </p:tgtEl>
                                        <p:attrNameLst>
                                          <p:attrName>style.visibility</p:attrName>
                                        </p:attrNameLst>
                                      </p:cBhvr>
                                      <p:to>
                                        <p:strVal val="visible"/>
                                      </p:to>
                                    </p:set>
                                    <p:animEffect transition="in" filter="slide(fromBottom)">
                                      <p:cBhvr>
                                        <p:cTn id="127" dur="500"/>
                                        <p:tgtEl>
                                          <p:spTgt spid="101715"/>
                                        </p:tgtEl>
                                      </p:cBhvr>
                                    </p:animEffect>
                                  </p:childTnLst>
                                </p:cTn>
                              </p:par>
                            </p:childTnLst>
                          </p:cTn>
                        </p:par>
                        <p:par>
                          <p:cTn id="128" fill="hold">
                            <p:stCondLst>
                              <p:cond delay="1000"/>
                            </p:stCondLst>
                            <p:childTnLst>
                              <p:par>
                                <p:cTn id="129" presetID="12" presetClass="entr" presetSubtype="1" fill="hold" nodeType="afterEffect">
                                  <p:stCondLst>
                                    <p:cond delay="0"/>
                                  </p:stCondLst>
                                  <p:childTnLst>
                                    <p:set>
                                      <p:cBhvr>
                                        <p:cTn id="130" dur="1" fill="hold">
                                          <p:stCondLst>
                                            <p:cond delay="0"/>
                                          </p:stCondLst>
                                        </p:cTn>
                                        <p:tgtEl>
                                          <p:spTgt spid="101577"/>
                                        </p:tgtEl>
                                        <p:attrNameLst>
                                          <p:attrName>style.visibility</p:attrName>
                                        </p:attrNameLst>
                                      </p:cBhvr>
                                      <p:to>
                                        <p:strVal val="visible"/>
                                      </p:to>
                                    </p:set>
                                    <p:animEffect transition="in" filter="slide(fromTop)">
                                      <p:cBhvr>
                                        <p:cTn id="131" dur="500"/>
                                        <p:tgtEl>
                                          <p:spTgt spid="101577"/>
                                        </p:tgtEl>
                                      </p:cBhvr>
                                    </p:animEffect>
                                  </p:childTnLst>
                                </p:cTn>
                              </p:par>
                            </p:childTnLst>
                          </p:cTn>
                        </p:par>
                        <p:par>
                          <p:cTn id="132" fill="hold">
                            <p:stCondLst>
                              <p:cond delay="1500"/>
                            </p:stCondLst>
                            <p:childTnLst>
                              <p:par>
                                <p:cTn id="133" presetID="12" presetClass="entr" presetSubtype="1" fill="hold" nodeType="afterEffect">
                                  <p:stCondLst>
                                    <p:cond delay="0"/>
                                  </p:stCondLst>
                                  <p:childTnLst>
                                    <p:set>
                                      <p:cBhvr>
                                        <p:cTn id="134" dur="1" fill="hold">
                                          <p:stCondLst>
                                            <p:cond delay="0"/>
                                          </p:stCondLst>
                                        </p:cTn>
                                        <p:tgtEl>
                                          <p:spTgt spid="101581"/>
                                        </p:tgtEl>
                                        <p:attrNameLst>
                                          <p:attrName>style.visibility</p:attrName>
                                        </p:attrNameLst>
                                      </p:cBhvr>
                                      <p:to>
                                        <p:strVal val="visible"/>
                                      </p:to>
                                    </p:set>
                                    <p:animEffect transition="in" filter="slide(fromTop)">
                                      <p:cBhvr>
                                        <p:cTn id="135" dur="500"/>
                                        <p:tgtEl>
                                          <p:spTgt spid="101581"/>
                                        </p:tgtEl>
                                      </p:cBhvr>
                                    </p:animEffect>
                                  </p:childTnLst>
                                </p:cTn>
                              </p:par>
                            </p:childTnLst>
                          </p:cTn>
                        </p:par>
                        <p:par>
                          <p:cTn id="136" fill="hold">
                            <p:stCondLst>
                              <p:cond delay="2000"/>
                            </p:stCondLst>
                            <p:childTnLst>
                              <p:par>
                                <p:cTn id="137" presetID="22" presetClass="entr" presetSubtype="8" fill="hold" nodeType="afterEffect">
                                  <p:stCondLst>
                                    <p:cond delay="0"/>
                                  </p:stCondLst>
                                  <p:childTnLst>
                                    <p:set>
                                      <p:cBhvr>
                                        <p:cTn id="138" dur="1" fill="hold">
                                          <p:stCondLst>
                                            <p:cond delay="0"/>
                                          </p:stCondLst>
                                        </p:cTn>
                                        <p:tgtEl>
                                          <p:spTgt spid="101582"/>
                                        </p:tgtEl>
                                        <p:attrNameLst>
                                          <p:attrName>style.visibility</p:attrName>
                                        </p:attrNameLst>
                                      </p:cBhvr>
                                      <p:to>
                                        <p:strVal val="visible"/>
                                      </p:to>
                                    </p:set>
                                    <p:animEffect transition="in" filter="wipe(left)">
                                      <p:cBhvr>
                                        <p:cTn id="139" dur="500"/>
                                        <p:tgtEl>
                                          <p:spTgt spid="101582"/>
                                        </p:tgtEl>
                                      </p:cBhvr>
                                    </p:animEffect>
                                  </p:childTnLst>
                                </p:cTn>
                              </p:par>
                            </p:childTnLst>
                          </p:cTn>
                        </p:par>
                        <p:par>
                          <p:cTn id="140" fill="hold">
                            <p:stCondLst>
                              <p:cond delay="2500"/>
                            </p:stCondLst>
                            <p:childTnLst>
                              <p:par>
                                <p:cTn id="141" presetID="22" presetClass="entr" presetSubtype="8" fill="hold" nodeType="afterEffect">
                                  <p:stCondLst>
                                    <p:cond delay="0"/>
                                  </p:stCondLst>
                                  <p:childTnLst>
                                    <p:set>
                                      <p:cBhvr>
                                        <p:cTn id="142" dur="1" fill="hold">
                                          <p:stCondLst>
                                            <p:cond delay="0"/>
                                          </p:stCondLst>
                                        </p:cTn>
                                        <p:tgtEl>
                                          <p:spTgt spid="101578"/>
                                        </p:tgtEl>
                                        <p:attrNameLst>
                                          <p:attrName>style.visibility</p:attrName>
                                        </p:attrNameLst>
                                      </p:cBhvr>
                                      <p:to>
                                        <p:strVal val="visible"/>
                                      </p:to>
                                    </p:set>
                                    <p:animEffect transition="in" filter="wipe(left)">
                                      <p:cBhvr>
                                        <p:cTn id="143" dur="500"/>
                                        <p:tgtEl>
                                          <p:spTgt spid="101578"/>
                                        </p:tgtEl>
                                      </p:cBhvr>
                                    </p:animEffect>
                                  </p:childTnLst>
                                </p:cTn>
                              </p:par>
                            </p:childTnLst>
                          </p:cTn>
                        </p:par>
                      </p:childTnLst>
                    </p:cTn>
                  </p:par>
                  <p:par>
                    <p:cTn id="144" fill="hold">
                      <p:stCondLst>
                        <p:cond delay="indefinite"/>
                      </p:stCondLst>
                      <p:childTnLst>
                        <p:par>
                          <p:cTn id="145" fill="hold">
                            <p:stCondLst>
                              <p:cond delay="0"/>
                            </p:stCondLst>
                            <p:childTnLst>
                              <p:par>
                                <p:cTn id="146" presetID="12" presetClass="exit" presetSubtype="1" fill="hold" grpId="1" nodeType="clickEffect">
                                  <p:stCondLst>
                                    <p:cond delay="0"/>
                                  </p:stCondLst>
                                  <p:childTnLst>
                                    <p:animEffect transition="out" filter="slide(fromTop)">
                                      <p:cBhvr>
                                        <p:cTn id="147" dur="500"/>
                                        <p:tgtEl>
                                          <p:spTgt spid="101715"/>
                                        </p:tgtEl>
                                      </p:cBhvr>
                                    </p:animEffect>
                                    <p:set>
                                      <p:cBhvr>
                                        <p:cTn id="148" dur="1" fill="hold">
                                          <p:stCondLst>
                                            <p:cond delay="499"/>
                                          </p:stCondLst>
                                        </p:cTn>
                                        <p:tgtEl>
                                          <p:spTgt spid="101715"/>
                                        </p:tgtEl>
                                        <p:attrNameLst>
                                          <p:attrName>style.visibility</p:attrName>
                                        </p:attrNameLst>
                                      </p:cBhvr>
                                      <p:to>
                                        <p:strVal val="hidden"/>
                                      </p:to>
                                    </p:set>
                                  </p:childTnLst>
                                </p:cTn>
                              </p:par>
                            </p:childTnLst>
                          </p:cTn>
                        </p:par>
                        <p:par>
                          <p:cTn id="149" fill="hold">
                            <p:stCondLst>
                              <p:cond delay="500"/>
                            </p:stCondLst>
                            <p:childTnLst>
                              <p:par>
                                <p:cTn id="150" presetID="9" presetClass="exit" presetSubtype="0" fill="hold" grpId="1" nodeType="afterEffect">
                                  <p:stCondLst>
                                    <p:cond delay="0"/>
                                  </p:stCondLst>
                                  <p:childTnLst>
                                    <p:animEffect transition="out" filter="dissolve">
                                      <p:cBhvr>
                                        <p:cTn id="151" dur="500"/>
                                        <p:tgtEl>
                                          <p:spTgt spid="101559"/>
                                        </p:tgtEl>
                                      </p:cBhvr>
                                    </p:animEffect>
                                    <p:set>
                                      <p:cBhvr>
                                        <p:cTn id="152" dur="1" fill="hold">
                                          <p:stCondLst>
                                            <p:cond delay="499"/>
                                          </p:stCondLst>
                                        </p:cTn>
                                        <p:tgtEl>
                                          <p:spTgt spid="1015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0" grpId="0"/>
      <p:bldP spid="101559" grpId="0" animBg="1"/>
      <p:bldP spid="101559" grpId="1" animBg="1"/>
      <p:bldP spid="101561" grpId="0"/>
      <p:bldP spid="101561" grpId="1"/>
      <p:bldP spid="101573" grpId="0"/>
      <p:bldP spid="101573" grpId="1"/>
      <p:bldP spid="101576" grpId="0" animBg="1"/>
      <p:bldP spid="101576" grpId="1" animBg="1"/>
      <p:bldP spid="101715" grpId="0"/>
      <p:bldP spid="101715" grpId="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51203"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FF0000"/>
                </a:solidFill>
              </a:rPr>
              <a:t>OS</a:t>
            </a:r>
            <a:r>
              <a:rPr lang="zh-CN" altLang="en-US">
                <a:solidFill>
                  <a:srgbClr val="FF000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51204"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3.2  </a:t>
            </a:r>
            <a:r>
              <a:rPr lang="zh-CN" altLang="en-US" dirty="0"/>
              <a:t>最小内核</a:t>
            </a:r>
          </a:p>
        </p:txBody>
      </p:sp>
      <p:sp>
        <p:nvSpPr>
          <p:cNvPr id="103427" name="Rectangle 3"/>
          <p:cNvSpPr>
            <a:spLocks noGrp="1" noChangeArrowheads="1"/>
          </p:cNvSpPr>
          <p:nvPr>
            <p:ph idx="1"/>
          </p:nvPr>
        </p:nvSpPr>
        <p:spPr/>
        <p:txBody>
          <a:bodyPr/>
          <a:lstStyle/>
          <a:p>
            <a:pPr eaLnBrk="1" hangingPunct="1"/>
            <a:r>
              <a:rPr lang="en-US" altLang="zh-CN" dirty="0"/>
              <a:t>OS</a:t>
            </a:r>
            <a:r>
              <a:rPr lang="zh-CN" altLang="en-US" dirty="0"/>
              <a:t>初始化</a:t>
            </a:r>
          </a:p>
        </p:txBody>
      </p:sp>
      <p:sp>
        <p:nvSpPr>
          <p:cNvPr id="103428" name="Rectangle 4"/>
          <p:cNvSpPr>
            <a:spLocks noChangeArrowheads="1"/>
          </p:cNvSpPr>
          <p:nvPr/>
        </p:nvSpPr>
        <p:spPr bwMode="auto">
          <a:xfrm>
            <a:off x="2667000" y="2279562"/>
            <a:ext cx="7162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/OS-II</a:t>
            </a:r>
            <a:r>
              <a:rPr lang="zh-CN" altLang="en-US" sz="2400" dirty="0">
                <a:latin typeface="华文新魏" panose="02010800040101010101" pitchFamily="2" charset="-122"/>
                <a:ea typeface="华文新魏" panose="02010800040101010101" pitchFamily="2" charset="-122"/>
              </a:rPr>
              <a:t>必须通过函数</a:t>
            </a:r>
            <a:r>
              <a:rPr lang="en-US" altLang="zh-CN" sz="2400" dirty="0" err="1">
                <a:solidFill>
                  <a:srgbClr val="FF0000"/>
                </a:solidFill>
                <a:latin typeface="华文新魏" panose="02010800040101010101" pitchFamily="2" charset="-122"/>
                <a:ea typeface="华文新魏" panose="02010800040101010101" pitchFamily="2" charset="-122"/>
              </a:rPr>
              <a:t>OSInit</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初始化后才可以使用，该仅调用</a:t>
            </a:r>
            <a:r>
              <a:rPr lang="en-US" altLang="zh-CN" sz="2400" dirty="0" err="1">
                <a:solidFill>
                  <a:srgbClr val="FF0000"/>
                </a:solidFill>
                <a:latin typeface="华文新魏" panose="02010800040101010101" pitchFamily="2" charset="-122"/>
                <a:ea typeface="华文新魏" panose="02010800040101010101" pitchFamily="2" charset="-122"/>
              </a:rPr>
              <a:t>OS_InitMisc</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a:t>
            </a:r>
            <a:r>
              <a:rPr lang="en-US" altLang="zh-CN" sz="2400" dirty="0" err="1">
                <a:solidFill>
                  <a:srgbClr val="FF0000"/>
                </a:solidFill>
                <a:latin typeface="华文新魏" panose="02010800040101010101" pitchFamily="2" charset="-122"/>
                <a:ea typeface="华文新魏" panose="02010800040101010101" pitchFamily="2" charset="-122"/>
              </a:rPr>
              <a:t>OS_InitRdyList</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a:t>
            </a:r>
            <a:r>
              <a:rPr lang="en-US" altLang="zh-CN" sz="2400" dirty="0" err="1">
                <a:solidFill>
                  <a:srgbClr val="FF0000"/>
                </a:solidFill>
                <a:latin typeface="华文新魏" panose="02010800040101010101" pitchFamily="2" charset="-122"/>
                <a:ea typeface="华文新魏" panose="02010800040101010101" pitchFamily="2" charset="-122"/>
              </a:rPr>
              <a:t>OS_InitTCBList</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和</a:t>
            </a:r>
            <a:r>
              <a:rPr lang="en-US" altLang="zh-CN" sz="2400" dirty="0" err="1">
                <a:solidFill>
                  <a:srgbClr val="FF0000"/>
                </a:solidFill>
                <a:latin typeface="华文新魏" panose="02010800040101010101" pitchFamily="2" charset="-122"/>
                <a:ea typeface="华文新魏" panose="02010800040101010101" pitchFamily="2" charset="-122"/>
              </a:rPr>
              <a:t>OS_InitTaskIdle</a:t>
            </a:r>
            <a:r>
              <a:rPr lang="en-US" altLang="zh-CN" sz="2400" dirty="0">
                <a:solidFill>
                  <a:srgbClr val="FF0000"/>
                </a:solidFill>
                <a:latin typeface="华文新魏" panose="02010800040101010101" pitchFamily="2" charset="-122"/>
                <a:ea typeface="华文新魏" panose="02010800040101010101" pitchFamily="2" charset="-122"/>
              </a:rPr>
              <a:t>()</a:t>
            </a:r>
            <a:r>
              <a:rPr lang="en-US" altLang="zh-CN" sz="2400" dirty="0">
                <a:latin typeface="华文新魏" panose="02010800040101010101" pitchFamily="2" charset="-122"/>
                <a:ea typeface="华文新魏" panose="02010800040101010101" pitchFamily="2" charset="-122"/>
              </a:rPr>
              <a:t> 4</a:t>
            </a:r>
            <a:r>
              <a:rPr lang="zh-CN" altLang="en-US" sz="2400" dirty="0">
                <a:latin typeface="华文新魏" panose="02010800040101010101" pitchFamily="2" charset="-122"/>
                <a:ea typeface="华文新魏" panose="02010800040101010101" pitchFamily="2" charset="-122"/>
              </a:rPr>
              <a:t>个函数。</a:t>
            </a:r>
            <a:r>
              <a:rPr lang="zh-CN" altLang="en-US" dirty="0"/>
              <a:t> </a:t>
            </a:r>
          </a:p>
        </p:txBody>
      </p:sp>
      <p:grpSp>
        <p:nvGrpSpPr>
          <p:cNvPr id="2" name="Group 53"/>
          <p:cNvGrpSpPr/>
          <p:nvPr/>
        </p:nvGrpSpPr>
        <p:grpSpPr bwMode="auto">
          <a:xfrm>
            <a:off x="2514600" y="3519488"/>
            <a:ext cx="7086600" cy="2805112"/>
            <a:chOff x="624" y="2217"/>
            <a:chExt cx="4464" cy="1767"/>
          </a:xfrm>
        </p:grpSpPr>
        <p:sp>
          <p:nvSpPr>
            <p:cNvPr id="52231" name="AutoShape 32"/>
            <p:cNvSpPr>
              <a:spLocks noChangeArrowheads="1"/>
            </p:cNvSpPr>
            <p:nvPr/>
          </p:nvSpPr>
          <p:spPr bwMode="auto">
            <a:xfrm>
              <a:off x="1984" y="2461"/>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dirty="0" err="1"/>
                <a:t>OS_InMisc</a:t>
              </a:r>
              <a:r>
                <a:rPr lang="zh-CN" altLang="en-US" sz="1400" dirty="0"/>
                <a:t>（）</a:t>
              </a:r>
            </a:p>
          </p:txBody>
        </p:sp>
        <p:sp>
          <p:nvSpPr>
            <p:cNvPr id="52232" name="AutoShape 28"/>
            <p:cNvSpPr>
              <a:spLocks noChangeArrowheads="1"/>
            </p:cNvSpPr>
            <p:nvPr/>
          </p:nvSpPr>
          <p:spPr bwMode="auto">
            <a:xfrm>
              <a:off x="624" y="2461"/>
              <a:ext cx="997" cy="227"/>
            </a:xfrm>
            <a:prstGeom prst="roundRect">
              <a:avLst>
                <a:gd name="adj" fmla="val 16667"/>
              </a:avLst>
            </a:prstGeom>
            <a:solidFill>
              <a:srgbClr val="CCFFCC"/>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OSInit</a:t>
              </a:r>
              <a:r>
                <a:rPr lang="zh-CN" altLang="en-US" sz="1400"/>
                <a:t>（）</a:t>
              </a:r>
            </a:p>
          </p:txBody>
        </p:sp>
        <p:sp>
          <p:nvSpPr>
            <p:cNvPr id="52233" name="AutoShape 29"/>
            <p:cNvSpPr>
              <a:spLocks noChangeArrowheads="1"/>
            </p:cNvSpPr>
            <p:nvPr/>
          </p:nvSpPr>
          <p:spPr bwMode="auto">
            <a:xfrm>
              <a:off x="624" y="2893"/>
              <a:ext cx="997" cy="227"/>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OSTaskCreate</a:t>
              </a:r>
              <a:r>
                <a:rPr lang="zh-CN" altLang="en-US" sz="1400"/>
                <a:t>（）</a:t>
              </a:r>
            </a:p>
          </p:txBody>
        </p:sp>
        <p:sp>
          <p:nvSpPr>
            <p:cNvPr id="52234" name="AutoShape 30"/>
            <p:cNvSpPr>
              <a:spLocks noChangeArrowheads="1"/>
            </p:cNvSpPr>
            <p:nvPr/>
          </p:nvSpPr>
          <p:spPr bwMode="auto">
            <a:xfrm>
              <a:off x="624" y="3325"/>
              <a:ext cx="997"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OSStart</a:t>
              </a:r>
              <a:r>
                <a:rPr lang="zh-CN" altLang="en-US" sz="1400"/>
                <a:t>（）</a:t>
              </a:r>
            </a:p>
          </p:txBody>
        </p:sp>
        <p:sp>
          <p:nvSpPr>
            <p:cNvPr id="52235" name="AutoShape 31"/>
            <p:cNvSpPr>
              <a:spLocks noChangeArrowheads="1"/>
            </p:cNvSpPr>
            <p:nvPr/>
          </p:nvSpPr>
          <p:spPr bwMode="auto">
            <a:xfrm>
              <a:off x="624" y="3757"/>
              <a:ext cx="997"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return 0</a:t>
              </a:r>
            </a:p>
          </p:txBody>
        </p:sp>
        <p:sp>
          <p:nvSpPr>
            <p:cNvPr id="52236" name="AutoShape 33"/>
            <p:cNvSpPr>
              <a:spLocks noChangeArrowheads="1"/>
            </p:cNvSpPr>
            <p:nvPr/>
          </p:nvSpPr>
          <p:spPr bwMode="auto">
            <a:xfrm>
              <a:off x="1984" y="2893"/>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OS_InitRdyList</a:t>
              </a:r>
              <a:r>
                <a:rPr lang="zh-CN" altLang="en-US" sz="1400"/>
                <a:t>（）</a:t>
              </a:r>
            </a:p>
          </p:txBody>
        </p:sp>
        <p:sp>
          <p:nvSpPr>
            <p:cNvPr id="52237" name="AutoShape 34"/>
            <p:cNvSpPr>
              <a:spLocks noChangeArrowheads="1"/>
            </p:cNvSpPr>
            <p:nvPr/>
          </p:nvSpPr>
          <p:spPr bwMode="auto">
            <a:xfrm>
              <a:off x="1984" y="3325"/>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OS_InitTCBLIST</a:t>
              </a:r>
              <a:r>
                <a:rPr lang="zh-CN" altLang="en-US" sz="1400"/>
                <a:t>（）</a:t>
              </a:r>
            </a:p>
          </p:txBody>
        </p:sp>
        <p:sp>
          <p:nvSpPr>
            <p:cNvPr id="52238" name="AutoShape 35"/>
            <p:cNvSpPr>
              <a:spLocks noChangeArrowheads="1"/>
            </p:cNvSpPr>
            <p:nvPr/>
          </p:nvSpPr>
          <p:spPr bwMode="auto">
            <a:xfrm>
              <a:off x="1984" y="3757"/>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OS_InitTaskIdle</a:t>
              </a:r>
              <a:r>
                <a:rPr lang="zh-CN" altLang="en-US" sz="1400"/>
                <a:t>（）</a:t>
              </a:r>
            </a:p>
          </p:txBody>
        </p:sp>
        <p:sp>
          <p:nvSpPr>
            <p:cNvPr id="52239" name="Rectangle 36"/>
            <p:cNvSpPr>
              <a:spLocks noChangeArrowheads="1"/>
            </p:cNvSpPr>
            <p:nvPr/>
          </p:nvSpPr>
          <p:spPr bwMode="auto">
            <a:xfrm>
              <a:off x="3501" y="2298"/>
              <a:ext cx="1587" cy="317"/>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OSIntNesting=0</a:t>
              </a:r>
            </a:p>
            <a:p>
              <a:pPr eaLnBrk="1" hangingPunct="1"/>
              <a:r>
                <a:rPr lang="en-US" altLang="zh-CN" sz="1400" dirty="0" err="1"/>
                <a:t>OSRunning</a:t>
              </a:r>
              <a:r>
                <a:rPr lang="en-US" altLang="zh-CN" sz="1400" dirty="0"/>
                <a:t>=0</a:t>
              </a:r>
            </a:p>
          </p:txBody>
        </p:sp>
        <p:sp>
          <p:nvSpPr>
            <p:cNvPr id="52240" name="Rectangle 37"/>
            <p:cNvSpPr>
              <a:spLocks noChangeArrowheads="1"/>
            </p:cNvSpPr>
            <p:nvPr/>
          </p:nvSpPr>
          <p:spPr bwMode="auto">
            <a:xfrm>
              <a:off x="3501" y="2664"/>
              <a:ext cx="1587" cy="680"/>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t>就绪表初始化</a:t>
              </a:r>
            </a:p>
            <a:p>
              <a:pPr eaLnBrk="1" hangingPunct="1"/>
              <a:r>
                <a:rPr lang="en-US" altLang="zh-CN" sz="1400" dirty="0" err="1"/>
                <a:t>OSPrioCur</a:t>
              </a:r>
              <a:r>
                <a:rPr lang="zh-CN" altLang="en-US" sz="1400" dirty="0"/>
                <a:t>＝</a:t>
              </a:r>
              <a:r>
                <a:rPr lang="en-US" altLang="zh-CN" sz="1400" dirty="0"/>
                <a:t>0</a:t>
              </a:r>
            </a:p>
            <a:p>
              <a:pPr eaLnBrk="1" hangingPunct="1"/>
              <a:r>
                <a:rPr lang="en-US" altLang="zh-CN" sz="1400" dirty="0" err="1"/>
                <a:t>OSPrioHightRdy</a:t>
              </a:r>
              <a:r>
                <a:rPr lang="zh-CN" altLang="en-US" sz="1400" dirty="0"/>
                <a:t>＝</a:t>
              </a:r>
              <a:r>
                <a:rPr lang="en-US" altLang="zh-CN" sz="1400" dirty="0"/>
                <a:t>0</a:t>
              </a:r>
            </a:p>
            <a:p>
              <a:pPr eaLnBrk="1" hangingPunct="1"/>
              <a:r>
                <a:rPr lang="en-US" altLang="zh-CN" sz="1400" dirty="0"/>
                <a:t>OSTCBCur </a:t>
              </a:r>
              <a:r>
                <a:rPr lang="en-US" altLang="zh-CN" sz="1400" dirty="0">
                  <a:sym typeface="Wingdings" panose="05000000000000000000" pitchFamily="2" charset="2"/>
                </a:rPr>
                <a:t></a:t>
              </a:r>
              <a:r>
                <a:rPr lang="en-US" altLang="zh-CN" sz="1400" dirty="0"/>
                <a:t> NULL</a:t>
              </a:r>
            </a:p>
            <a:p>
              <a:pPr eaLnBrk="1" hangingPunct="1"/>
              <a:r>
                <a:rPr lang="en-US" altLang="zh-CN" sz="1400" dirty="0" err="1"/>
                <a:t>OSTCBHightRdy</a:t>
              </a:r>
              <a:r>
                <a:rPr lang="en-US" altLang="zh-CN" sz="1400" dirty="0"/>
                <a:t> </a:t>
              </a:r>
              <a:r>
                <a:rPr lang="en-US" altLang="zh-CN" sz="1400" dirty="0">
                  <a:sym typeface="Wingdings" panose="05000000000000000000" pitchFamily="2" charset="2"/>
                </a:rPr>
                <a:t></a:t>
              </a:r>
              <a:r>
                <a:rPr lang="en-US" altLang="zh-CN" sz="1400" dirty="0"/>
                <a:t> NULL</a:t>
              </a:r>
            </a:p>
          </p:txBody>
        </p:sp>
        <p:sp>
          <p:nvSpPr>
            <p:cNvPr id="52241" name="Rectangle 38"/>
            <p:cNvSpPr>
              <a:spLocks noChangeArrowheads="1"/>
            </p:cNvSpPr>
            <p:nvPr/>
          </p:nvSpPr>
          <p:spPr bwMode="auto">
            <a:xfrm>
              <a:off x="3501" y="3779"/>
              <a:ext cx="1587" cy="181"/>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创建空闲任务</a:t>
              </a:r>
            </a:p>
          </p:txBody>
        </p:sp>
        <p:sp>
          <p:nvSpPr>
            <p:cNvPr id="52242" name="Rectangle 39"/>
            <p:cNvSpPr>
              <a:spLocks noChangeArrowheads="1"/>
            </p:cNvSpPr>
            <p:nvPr/>
          </p:nvSpPr>
          <p:spPr bwMode="auto">
            <a:xfrm>
              <a:off x="3501" y="3397"/>
              <a:ext cx="1587" cy="317"/>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OSTCBPrioTbl[</a:t>
              </a:r>
              <a:r>
                <a:rPr lang="en-US" altLang="zh-CN" sz="1400" dirty="0" err="1"/>
                <a:t>Prio</a:t>
              </a:r>
              <a:r>
                <a:rPr lang="en-US" altLang="zh-CN" sz="1400" dirty="0"/>
                <a:t>] </a:t>
              </a:r>
              <a:r>
                <a:rPr lang="en-US" altLang="zh-CN" sz="1400" dirty="0">
                  <a:sym typeface="Wingdings" panose="05000000000000000000" pitchFamily="2" charset="2"/>
                </a:rPr>
                <a:t></a:t>
              </a:r>
              <a:r>
                <a:rPr lang="en-US" altLang="zh-CN" sz="1400" dirty="0"/>
                <a:t> NULL</a:t>
              </a:r>
            </a:p>
            <a:p>
              <a:pPr eaLnBrk="1" hangingPunct="1"/>
              <a:r>
                <a:rPr lang="zh-CN" altLang="en-US" sz="1400" dirty="0"/>
                <a:t>初始化空</a:t>
              </a:r>
              <a:r>
                <a:rPr lang="en-US" altLang="zh-CN" sz="1400" dirty="0"/>
                <a:t>OS_TCB</a:t>
              </a:r>
              <a:r>
                <a:rPr lang="zh-CN" altLang="en-US" sz="1400" dirty="0"/>
                <a:t>链表</a:t>
              </a:r>
            </a:p>
          </p:txBody>
        </p:sp>
        <p:sp>
          <p:nvSpPr>
            <p:cNvPr id="52243" name="Text Box 40"/>
            <p:cNvSpPr txBox="1">
              <a:spLocks noChangeArrowheads="1"/>
            </p:cNvSpPr>
            <p:nvPr/>
          </p:nvSpPr>
          <p:spPr bwMode="auto">
            <a:xfrm>
              <a:off x="816" y="2217"/>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main ()</a:t>
              </a:r>
            </a:p>
          </p:txBody>
        </p:sp>
        <p:sp>
          <p:nvSpPr>
            <p:cNvPr id="52244" name="Text Box 41"/>
            <p:cNvSpPr txBox="1">
              <a:spLocks noChangeArrowheads="1"/>
            </p:cNvSpPr>
            <p:nvPr/>
          </p:nvSpPr>
          <p:spPr bwMode="auto">
            <a:xfrm>
              <a:off x="2208" y="2217"/>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OSInit ()</a:t>
              </a:r>
            </a:p>
          </p:txBody>
        </p:sp>
        <p:cxnSp>
          <p:nvCxnSpPr>
            <p:cNvPr id="52245" name="AutoShape 42"/>
            <p:cNvCxnSpPr>
              <a:cxnSpLocks noChangeShapeType="1"/>
              <a:stCxn id="52231" idx="2"/>
              <a:endCxn id="52236" idx="0"/>
            </p:cNvCxnSpPr>
            <p:nvPr/>
          </p:nvCxnSpPr>
          <p:spPr bwMode="auto">
            <a:xfrm>
              <a:off x="2528" y="2688"/>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52246" name="AutoShape 43"/>
            <p:cNvCxnSpPr>
              <a:cxnSpLocks noChangeShapeType="1"/>
              <a:stCxn id="52236" idx="2"/>
              <a:endCxn id="52237" idx="0"/>
            </p:cNvCxnSpPr>
            <p:nvPr/>
          </p:nvCxnSpPr>
          <p:spPr bwMode="auto">
            <a:xfrm>
              <a:off x="2528" y="3120"/>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52247" name="AutoShape 44"/>
            <p:cNvCxnSpPr>
              <a:cxnSpLocks noChangeShapeType="1"/>
              <a:stCxn id="52237" idx="2"/>
              <a:endCxn id="52238" idx="0"/>
            </p:cNvCxnSpPr>
            <p:nvPr/>
          </p:nvCxnSpPr>
          <p:spPr bwMode="auto">
            <a:xfrm>
              <a:off x="2528" y="3552"/>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52248" name="AutoShape 45"/>
            <p:cNvCxnSpPr>
              <a:cxnSpLocks noChangeShapeType="1"/>
              <a:stCxn id="52232" idx="3"/>
              <a:endCxn id="52231" idx="1"/>
            </p:cNvCxnSpPr>
            <p:nvPr/>
          </p:nvCxnSpPr>
          <p:spPr bwMode="auto">
            <a:xfrm>
              <a:off x="1621" y="2575"/>
              <a:ext cx="363" cy="0"/>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52249" name="AutoShape 46"/>
            <p:cNvCxnSpPr>
              <a:cxnSpLocks noChangeShapeType="1"/>
              <a:stCxn id="52238" idx="1"/>
              <a:endCxn id="52232" idx="3"/>
            </p:cNvCxnSpPr>
            <p:nvPr/>
          </p:nvCxnSpPr>
          <p:spPr bwMode="auto">
            <a:xfrm flipH="1" flipV="1">
              <a:off x="1621" y="2575"/>
              <a:ext cx="363" cy="1296"/>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52250" name="AutoShape 47"/>
            <p:cNvCxnSpPr>
              <a:cxnSpLocks noChangeShapeType="1"/>
              <a:stCxn id="52231" idx="3"/>
              <a:endCxn id="52239" idx="1"/>
            </p:cNvCxnSpPr>
            <p:nvPr/>
          </p:nvCxnSpPr>
          <p:spPr bwMode="auto">
            <a:xfrm flipV="1">
              <a:off x="3072" y="2457"/>
              <a:ext cx="429" cy="118"/>
            </a:xfrm>
            <a:prstGeom prst="bentConnector3">
              <a:avLst>
                <a:gd name="adj1" fmla="val 49884"/>
              </a:avLst>
            </a:prstGeom>
            <a:noFill/>
            <a:ln w="19050">
              <a:solidFill>
                <a:schemeClr val="tx1"/>
              </a:solidFill>
              <a:miter lim="800000"/>
            </a:ln>
            <a:extLst>
              <a:ext uri="{909E8E84-426E-40DD-AFC4-6F175D3DCCD1}">
                <a14:hiddenFill xmlns:a14="http://schemas.microsoft.com/office/drawing/2010/main">
                  <a:noFill/>
                </a14:hiddenFill>
              </a:ext>
            </a:extLst>
          </p:spPr>
        </p:cxnSp>
        <p:cxnSp>
          <p:nvCxnSpPr>
            <p:cNvPr id="52251" name="AutoShape 48"/>
            <p:cNvCxnSpPr>
              <a:cxnSpLocks noChangeShapeType="1"/>
              <a:stCxn id="52236" idx="3"/>
              <a:endCxn id="52240" idx="1"/>
            </p:cNvCxnSpPr>
            <p:nvPr/>
          </p:nvCxnSpPr>
          <p:spPr bwMode="auto">
            <a:xfrm flipV="1">
              <a:off x="3072" y="3004"/>
              <a:ext cx="429" cy="3"/>
            </a:xfrm>
            <a:prstGeom prst="bentConnector3">
              <a:avLst>
                <a:gd name="adj1" fmla="val 49884"/>
              </a:avLst>
            </a:prstGeom>
            <a:noFill/>
            <a:ln w="19050">
              <a:solidFill>
                <a:schemeClr val="tx1"/>
              </a:solidFill>
              <a:miter lim="800000"/>
            </a:ln>
            <a:extLst>
              <a:ext uri="{909E8E84-426E-40DD-AFC4-6F175D3DCCD1}">
                <a14:hiddenFill xmlns:a14="http://schemas.microsoft.com/office/drawing/2010/main">
                  <a:noFill/>
                </a14:hiddenFill>
              </a:ext>
            </a:extLst>
          </p:spPr>
        </p:cxnSp>
        <p:cxnSp>
          <p:nvCxnSpPr>
            <p:cNvPr id="52252" name="AutoShape 49"/>
            <p:cNvCxnSpPr>
              <a:cxnSpLocks noChangeShapeType="1"/>
              <a:stCxn id="52237" idx="3"/>
              <a:endCxn id="52242" idx="1"/>
            </p:cNvCxnSpPr>
            <p:nvPr/>
          </p:nvCxnSpPr>
          <p:spPr bwMode="auto">
            <a:xfrm>
              <a:off x="3072" y="3439"/>
              <a:ext cx="429" cy="117"/>
            </a:xfrm>
            <a:prstGeom prst="bentConnector3">
              <a:avLst>
                <a:gd name="adj1" fmla="val 49884"/>
              </a:avLst>
            </a:prstGeom>
            <a:noFill/>
            <a:ln w="19050">
              <a:solidFill>
                <a:schemeClr val="tx1"/>
              </a:solidFill>
              <a:miter lim="800000"/>
            </a:ln>
            <a:extLst>
              <a:ext uri="{909E8E84-426E-40DD-AFC4-6F175D3DCCD1}">
                <a14:hiddenFill xmlns:a14="http://schemas.microsoft.com/office/drawing/2010/main">
                  <a:noFill/>
                </a14:hiddenFill>
              </a:ext>
            </a:extLst>
          </p:spPr>
        </p:cxnSp>
        <p:cxnSp>
          <p:nvCxnSpPr>
            <p:cNvPr id="52253" name="AutoShape 50"/>
            <p:cNvCxnSpPr>
              <a:cxnSpLocks noChangeShapeType="1"/>
              <a:stCxn id="52238" idx="3"/>
              <a:endCxn id="52241" idx="1"/>
            </p:cNvCxnSpPr>
            <p:nvPr/>
          </p:nvCxnSpPr>
          <p:spPr bwMode="auto">
            <a:xfrm flipV="1">
              <a:off x="3072" y="3870"/>
              <a:ext cx="429" cy="1"/>
            </a:xfrm>
            <a:prstGeom prst="bentConnector3">
              <a:avLst>
                <a:gd name="adj1" fmla="val 49884"/>
              </a:avLst>
            </a:prstGeom>
            <a:noFill/>
            <a:ln w="19050">
              <a:solidFill>
                <a:schemeClr val="tx1"/>
              </a:solidFill>
              <a:miter lim="800000"/>
            </a:ln>
            <a:extLst>
              <a:ext uri="{909E8E84-426E-40DD-AFC4-6F175D3DCCD1}">
                <a14:hiddenFill xmlns:a14="http://schemas.microsoft.com/office/drawing/2010/main">
                  <a:noFill/>
                </a14:hiddenFill>
              </a:ext>
            </a:extLst>
          </p:spPr>
        </p:cxnSp>
      </p:grpSp>
      <p:sp>
        <p:nvSpPr>
          <p:cNvPr id="29" name="燕尾形 2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 calcmode="lin" valueType="num">
                                      <p:cBhvr additive="base">
                                        <p:cTn id="7" dur="500" fill="hold"/>
                                        <p:tgtEl>
                                          <p:spTgt spid="1034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342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03428"/>
                                        </p:tgtEl>
                                        <p:attrNameLst>
                                          <p:attrName>style.visibility</p:attrName>
                                        </p:attrNameLst>
                                      </p:cBhvr>
                                      <p:to>
                                        <p:strVal val="visible"/>
                                      </p:to>
                                    </p:set>
                                    <p:animEffect transition="in" filter="wipe(up)">
                                      <p:cBhvr>
                                        <p:cTn id="12" dur="500"/>
                                        <p:tgtEl>
                                          <p:spTgt spid="103428"/>
                                        </p:tgtEl>
                                      </p:cBhvr>
                                    </p:animEffect>
                                  </p:childTnLst>
                                </p:cTn>
                              </p:par>
                            </p:childTnLst>
                          </p:cTn>
                        </p:par>
                        <p:par>
                          <p:cTn id="13" fill="hold">
                            <p:stCondLst>
                              <p:cond delay="10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p:bldP spid="10342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78" name="AutoShape 30"/>
          <p:cNvSpPr>
            <a:spLocks noChangeArrowheads="1"/>
          </p:cNvSpPr>
          <p:nvPr/>
        </p:nvSpPr>
        <p:spPr bwMode="auto">
          <a:xfrm>
            <a:off x="4673600" y="3906838"/>
            <a:ext cx="1727200" cy="360362"/>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OS_InMisc</a:t>
            </a:r>
            <a:r>
              <a:rPr lang="zh-CN" altLang="en-US" sz="1400"/>
              <a:t>（）</a:t>
            </a:r>
          </a:p>
        </p:txBody>
      </p:sp>
      <p:sp>
        <p:nvSpPr>
          <p:cNvPr id="53252" name="Rectangle 32"/>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a:t>OS</a:t>
            </a:r>
            <a:r>
              <a:rPr lang="zh-CN" altLang="en-US" sz="3200"/>
              <a:t>初始化</a:t>
            </a:r>
          </a:p>
        </p:txBody>
      </p:sp>
      <p:sp>
        <p:nvSpPr>
          <p:cNvPr id="104481" name="Rectangle 33"/>
          <p:cNvSpPr>
            <a:spLocks noChangeArrowheads="1"/>
          </p:cNvSpPr>
          <p:nvPr/>
        </p:nvSpPr>
        <p:spPr bwMode="auto">
          <a:xfrm>
            <a:off x="2495550" y="2459039"/>
            <a:ext cx="3168650" cy="1158875"/>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4482" name="Rectangle 34"/>
          <p:cNvSpPr>
            <a:spLocks noChangeArrowheads="1"/>
          </p:cNvSpPr>
          <p:nvPr/>
        </p:nvSpPr>
        <p:spPr bwMode="auto">
          <a:xfrm>
            <a:off x="2495550" y="2935288"/>
            <a:ext cx="3168650" cy="2159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483" name="Rectangle 35"/>
          <p:cNvSpPr>
            <a:spLocks noChangeArrowheads="1"/>
          </p:cNvSpPr>
          <p:nvPr/>
        </p:nvSpPr>
        <p:spPr bwMode="auto">
          <a:xfrm>
            <a:off x="2514600" y="2466976"/>
            <a:ext cx="316865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400" dirty="0"/>
              <a:t>static  void  OS_InitMisc (void)</a:t>
            </a:r>
          </a:p>
          <a:p>
            <a:pPr eaLnBrk="1" hangingPunct="1"/>
            <a:r>
              <a:rPr lang="zh-CN" altLang="zh-CN" sz="1400" dirty="0"/>
              <a:t>{</a:t>
            </a:r>
          </a:p>
          <a:p>
            <a:pPr eaLnBrk="1" hangingPunct="1"/>
            <a:r>
              <a:rPr lang="zh-CN" altLang="zh-CN" sz="1400" dirty="0"/>
              <a:t>    OSIntNesting  = 0;</a:t>
            </a:r>
            <a:endParaRPr lang="en-US" altLang="zh-CN" sz="1400" dirty="0"/>
          </a:p>
          <a:p>
            <a:pPr eaLnBrk="1" hangingPunct="1"/>
            <a:r>
              <a:rPr lang="en-US" altLang="zh-CN" sz="1400" dirty="0"/>
              <a:t>    </a:t>
            </a:r>
            <a:r>
              <a:rPr lang="zh-CN" altLang="zh-CN" sz="1400" dirty="0"/>
              <a:t>OSRunning     = FALSE;</a:t>
            </a:r>
            <a:endParaRPr lang="en-US" altLang="zh-CN" sz="1400" dirty="0"/>
          </a:p>
          <a:p>
            <a:pPr eaLnBrk="1" hangingPunct="1"/>
            <a:r>
              <a:rPr lang="zh-CN" altLang="zh-CN" sz="1400" dirty="0"/>
              <a:t>}</a:t>
            </a:r>
            <a:endParaRPr lang="en-US" altLang="zh-CN" sz="1400" dirty="0"/>
          </a:p>
        </p:txBody>
      </p:sp>
      <p:grpSp>
        <p:nvGrpSpPr>
          <p:cNvPr id="2" name="Group 36"/>
          <p:cNvGrpSpPr/>
          <p:nvPr/>
        </p:nvGrpSpPr>
        <p:grpSpPr bwMode="auto">
          <a:xfrm>
            <a:off x="3863975" y="4160838"/>
            <a:ext cx="1296988" cy="609600"/>
            <a:chOff x="1292" y="2104"/>
            <a:chExt cx="817" cy="384"/>
          </a:xfrm>
        </p:grpSpPr>
        <p:sp>
          <p:nvSpPr>
            <p:cNvPr id="104485" name="Rectangle 37"/>
            <p:cNvSpPr>
              <a:spLocks noChangeArrowheads="1"/>
            </p:cNvSpPr>
            <p:nvPr/>
          </p:nvSpPr>
          <p:spPr bwMode="auto">
            <a:xfrm>
              <a:off x="1338" y="2307"/>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3266" name="Text Box 38"/>
            <p:cNvSpPr txBox="1">
              <a:spLocks noChangeArrowheads="1"/>
            </p:cNvSpPr>
            <p:nvPr/>
          </p:nvSpPr>
          <p:spPr bwMode="auto">
            <a:xfrm>
              <a:off x="1292" y="2104"/>
              <a:ext cx="8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400"/>
                <a:t>OSIntNesting</a:t>
              </a:r>
              <a:endParaRPr lang="en-US" altLang="zh-CN" sz="1400"/>
            </a:p>
          </p:txBody>
        </p:sp>
      </p:grpSp>
      <p:grpSp>
        <p:nvGrpSpPr>
          <p:cNvPr id="3" name="Group 39"/>
          <p:cNvGrpSpPr/>
          <p:nvPr/>
        </p:nvGrpSpPr>
        <p:grpSpPr bwMode="auto">
          <a:xfrm>
            <a:off x="3933826" y="5241925"/>
            <a:ext cx="1154113" cy="609600"/>
            <a:chOff x="1383" y="2774"/>
            <a:chExt cx="727" cy="384"/>
          </a:xfrm>
        </p:grpSpPr>
        <p:sp>
          <p:nvSpPr>
            <p:cNvPr id="104488" name="Rectangle 40"/>
            <p:cNvSpPr>
              <a:spLocks noChangeArrowheads="1"/>
            </p:cNvSpPr>
            <p:nvPr/>
          </p:nvSpPr>
          <p:spPr bwMode="auto">
            <a:xfrm>
              <a:off x="1384" y="2977"/>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3264" name="Text Box 41"/>
            <p:cNvSpPr txBox="1">
              <a:spLocks noChangeArrowheads="1"/>
            </p:cNvSpPr>
            <p:nvPr/>
          </p:nvSpPr>
          <p:spPr bwMode="auto">
            <a:xfrm>
              <a:off x="1383" y="2774"/>
              <a:ext cx="7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400"/>
                <a:t>OSRunning</a:t>
              </a:r>
              <a:endParaRPr lang="en-US" altLang="zh-CN" sz="1400"/>
            </a:p>
          </p:txBody>
        </p:sp>
      </p:grpSp>
      <p:sp>
        <p:nvSpPr>
          <p:cNvPr id="104490" name="Text Box 42"/>
          <p:cNvSpPr txBox="1">
            <a:spLocks noChangeArrowheads="1"/>
          </p:cNvSpPr>
          <p:nvPr/>
        </p:nvSpPr>
        <p:spPr bwMode="auto">
          <a:xfrm>
            <a:off x="4367214" y="4483100"/>
            <a:ext cx="288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104491" name="Text Box 43"/>
          <p:cNvSpPr txBox="1">
            <a:spLocks noChangeArrowheads="1"/>
          </p:cNvSpPr>
          <p:nvPr/>
        </p:nvSpPr>
        <p:spPr bwMode="auto">
          <a:xfrm>
            <a:off x="4149725" y="5562600"/>
            <a:ext cx="793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400"/>
              <a:t>FALSE</a:t>
            </a:r>
            <a:endParaRPr lang="en-US" altLang="zh-CN" sz="1400"/>
          </a:p>
        </p:txBody>
      </p:sp>
      <p:sp>
        <p:nvSpPr>
          <p:cNvPr id="104493" name="AutoShape 45"/>
          <p:cNvSpPr>
            <a:spLocks noChangeArrowheads="1"/>
          </p:cNvSpPr>
          <p:nvPr/>
        </p:nvSpPr>
        <p:spPr bwMode="auto">
          <a:xfrm>
            <a:off x="5486400" y="4876800"/>
            <a:ext cx="1905000" cy="1219200"/>
          </a:xfrm>
          <a:prstGeom prst="wedgeRoundRectCallout">
            <a:avLst>
              <a:gd name="adj1" fmla="val -66000"/>
              <a:gd name="adj2" fmla="val 1809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初始化为</a:t>
            </a:r>
            <a:r>
              <a:rPr lang="en-US" altLang="zh-CN" sz="1400"/>
              <a:t>FLASE</a:t>
            </a:r>
            <a:r>
              <a:rPr lang="zh-CN" altLang="en-US" sz="1400"/>
              <a:t>，表明</a:t>
            </a:r>
            <a:r>
              <a:rPr lang="en-US" altLang="zh-CN" sz="1400"/>
              <a:t>OS</a:t>
            </a:r>
            <a:r>
              <a:rPr lang="zh-CN" altLang="en-US" sz="1400"/>
              <a:t>没启动。调用</a:t>
            </a:r>
            <a:r>
              <a:rPr lang="en-US" altLang="zh-CN" sz="1400"/>
              <a:t>OSStart()</a:t>
            </a:r>
            <a:r>
              <a:rPr lang="zh-CN" altLang="en-US" sz="1400"/>
              <a:t>之后， </a:t>
            </a:r>
            <a:r>
              <a:rPr lang="en-US" altLang="zh-CN" sz="1400"/>
              <a:t>OSRunning</a:t>
            </a:r>
            <a:r>
              <a:rPr lang="zh-CN" altLang="en-US" sz="1400"/>
              <a:t>始终为</a:t>
            </a:r>
            <a:r>
              <a:rPr lang="en-US" altLang="zh-CN" sz="1400"/>
              <a:t>TRUE</a:t>
            </a:r>
            <a:r>
              <a:rPr lang="zh-CN" altLang="en-US" sz="1400"/>
              <a:t>。</a:t>
            </a:r>
          </a:p>
        </p:txBody>
      </p:sp>
      <p:sp>
        <p:nvSpPr>
          <p:cNvPr id="104494" name="AutoShape 46"/>
          <p:cNvSpPr>
            <a:spLocks noChangeArrowheads="1"/>
          </p:cNvSpPr>
          <p:nvPr/>
        </p:nvSpPr>
        <p:spPr bwMode="auto">
          <a:xfrm>
            <a:off x="5486400" y="3581400"/>
            <a:ext cx="1981200" cy="1219200"/>
          </a:xfrm>
          <a:prstGeom prst="wedgeRoundRectCallout">
            <a:avLst>
              <a:gd name="adj1" fmla="val -66829"/>
              <a:gd name="adj2" fmla="val 33722"/>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0</a:t>
            </a:r>
            <a:r>
              <a:rPr lang="zh-CN" altLang="en-US" sz="1400"/>
              <a:t>表示</a:t>
            </a:r>
            <a:r>
              <a:rPr lang="en-US" altLang="zh-CN" sz="1400"/>
              <a:t>OS</a:t>
            </a:r>
            <a:r>
              <a:rPr lang="zh-CN" altLang="en-US" sz="1400"/>
              <a:t>已经推出中断或所有中断嵌套已完成；</a:t>
            </a:r>
            <a:r>
              <a:rPr lang="en-US" altLang="zh-CN" sz="1400"/>
              <a:t>1</a:t>
            </a:r>
            <a:r>
              <a:rPr lang="zh-CN" altLang="en-US" sz="1400"/>
              <a:t>代表当前中断发生在执行任务；</a:t>
            </a:r>
            <a:r>
              <a:rPr lang="en-US" altLang="zh-CN" sz="1400"/>
              <a:t>&gt;1</a:t>
            </a:r>
            <a:r>
              <a:rPr lang="zh-CN" altLang="en-US" sz="1400"/>
              <a:t>表示发生嵌套。</a:t>
            </a:r>
          </a:p>
        </p:txBody>
      </p:sp>
      <p:sp>
        <p:nvSpPr>
          <p:cNvPr id="18" name="燕尾形 1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 name="标题 3"/>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grpId="0" nodeType="withEffect">
                                  <p:stCondLst>
                                    <p:cond delay="0"/>
                                  </p:stCondLst>
                                  <p:childTnLst>
                                    <p:animMotion origin="layout" path="M -0.00382 0.03264 L -0.15938 -0.15208 " pathEditMode="relative" rAng="0" ptsTypes="AA">
                                      <p:cBhvr>
                                        <p:cTn id="6" dur="1000" fill="hold"/>
                                        <p:tgtEl>
                                          <p:spTgt spid="104478"/>
                                        </p:tgtEl>
                                        <p:attrNameLst>
                                          <p:attrName>ppt_x</p:attrName>
                                          <p:attrName>ppt_y</p:attrName>
                                        </p:attrNameLst>
                                      </p:cBhvr>
                                      <p:rCtr x="-7778" y="-9236"/>
                                    </p:animMotion>
                                  </p:childTnLst>
                                </p:cTn>
                              </p:par>
                            </p:childTnLst>
                          </p:cTn>
                        </p:par>
                        <p:par>
                          <p:cTn id="7" fill="hold">
                            <p:stCondLst>
                              <p:cond delay="1000"/>
                            </p:stCondLst>
                            <p:childTnLst>
                              <p:par>
                                <p:cTn id="8" presetID="9" presetClass="exit" presetSubtype="0" fill="hold" grpId="1" nodeType="afterEffect">
                                  <p:stCondLst>
                                    <p:cond delay="0"/>
                                  </p:stCondLst>
                                  <p:childTnLst>
                                    <p:animEffect transition="out" filter="dissolve">
                                      <p:cBhvr>
                                        <p:cTn id="9" dur="500"/>
                                        <p:tgtEl>
                                          <p:spTgt spid="104478"/>
                                        </p:tgtEl>
                                      </p:cBhvr>
                                    </p:animEffect>
                                    <p:set>
                                      <p:cBhvr>
                                        <p:cTn id="10" dur="1" fill="hold">
                                          <p:stCondLst>
                                            <p:cond delay="499"/>
                                          </p:stCondLst>
                                        </p:cTn>
                                        <p:tgtEl>
                                          <p:spTgt spid="104478"/>
                                        </p:tgtEl>
                                        <p:attrNameLst>
                                          <p:attrName>style.visibility</p:attrName>
                                        </p:attrNameLst>
                                      </p:cBhvr>
                                      <p:to>
                                        <p:strVal val="hidden"/>
                                      </p:to>
                                    </p:set>
                                  </p:childTnLst>
                                </p:cTn>
                              </p:par>
                              <p:par>
                                <p:cTn id="11" presetID="9"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par>
                                <p:cTn id="14" presetID="9"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par>
                          <p:cTn id="17" fill="hold">
                            <p:stCondLst>
                              <p:cond delay="1500"/>
                            </p:stCondLst>
                            <p:childTnLst>
                              <p:par>
                                <p:cTn id="18" presetID="12" presetClass="entr" presetSubtype="1" fill="hold" grpId="0" nodeType="afterEffect">
                                  <p:stCondLst>
                                    <p:cond delay="0"/>
                                  </p:stCondLst>
                                  <p:childTnLst>
                                    <p:set>
                                      <p:cBhvr>
                                        <p:cTn id="19" dur="1" fill="hold">
                                          <p:stCondLst>
                                            <p:cond delay="0"/>
                                          </p:stCondLst>
                                        </p:cTn>
                                        <p:tgtEl>
                                          <p:spTgt spid="104481"/>
                                        </p:tgtEl>
                                        <p:attrNameLst>
                                          <p:attrName>style.visibility</p:attrName>
                                        </p:attrNameLst>
                                      </p:cBhvr>
                                      <p:to>
                                        <p:strVal val="visible"/>
                                      </p:to>
                                    </p:set>
                                    <p:animEffect transition="in" filter="slide(fromTop)">
                                      <p:cBhvr>
                                        <p:cTn id="20" dur="500"/>
                                        <p:tgtEl>
                                          <p:spTgt spid="104481"/>
                                        </p:tgtEl>
                                      </p:cBhvr>
                                    </p:animEffect>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104483"/>
                                        </p:tgtEl>
                                        <p:attrNameLst>
                                          <p:attrName>style.visibility</p:attrName>
                                        </p:attrNameLst>
                                      </p:cBhvr>
                                      <p:to>
                                        <p:strVal val="visible"/>
                                      </p:to>
                                    </p:set>
                                    <p:animEffect transition="in" filter="slide(fromBottom)">
                                      <p:cBhvr>
                                        <p:cTn id="24" dur="500"/>
                                        <p:tgtEl>
                                          <p:spTgt spid="10448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4482"/>
                                        </p:tgtEl>
                                        <p:attrNameLst>
                                          <p:attrName>style.visibility</p:attrName>
                                        </p:attrNameLst>
                                      </p:cBhvr>
                                      <p:to>
                                        <p:strVal val="visible"/>
                                      </p:to>
                                    </p:set>
                                    <p:animEffect transition="in" filter="wipe(left)">
                                      <p:cBhvr>
                                        <p:cTn id="29" dur="500"/>
                                        <p:tgtEl>
                                          <p:spTgt spid="104482"/>
                                        </p:tgtEl>
                                      </p:cBhvr>
                                    </p:animEffect>
                                  </p:childTnLst>
                                </p:cTn>
                              </p:par>
                            </p:childTnLst>
                          </p:cTn>
                        </p:par>
                        <p:par>
                          <p:cTn id="30" fill="hold">
                            <p:stCondLst>
                              <p:cond delay="500"/>
                            </p:stCondLst>
                            <p:childTnLst>
                              <p:par>
                                <p:cTn id="31" presetID="12" presetClass="entr" presetSubtype="1" fill="hold" grpId="0" nodeType="afterEffect">
                                  <p:stCondLst>
                                    <p:cond delay="0"/>
                                  </p:stCondLst>
                                  <p:childTnLst>
                                    <p:set>
                                      <p:cBhvr>
                                        <p:cTn id="32" dur="1" fill="hold">
                                          <p:stCondLst>
                                            <p:cond delay="0"/>
                                          </p:stCondLst>
                                        </p:cTn>
                                        <p:tgtEl>
                                          <p:spTgt spid="104490"/>
                                        </p:tgtEl>
                                        <p:attrNameLst>
                                          <p:attrName>style.visibility</p:attrName>
                                        </p:attrNameLst>
                                      </p:cBhvr>
                                      <p:to>
                                        <p:strVal val="visible"/>
                                      </p:to>
                                    </p:set>
                                    <p:animEffect transition="in" filter="slide(fromTop)">
                                      <p:cBhvr>
                                        <p:cTn id="33" dur="500"/>
                                        <p:tgtEl>
                                          <p:spTgt spid="104490"/>
                                        </p:tgtEl>
                                      </p:cBhvr>
                                    </p:animEffect>
                                  </p:childTnLst>
                                </p:cTn>
                              </p:par>
                            </p:childTnLst>
                          </p:cTn>
                        </p:par>
                        <p:par>
                          <p:cTn id="34" fill="hold">
                            <p:stCondLst>
                              <p:cond delay="1000"/>
                            </p:stCondLst>
                            <p:childTnLst>
                              <p:par>
                                <p:cTn id="35" presetID="12" presetClass="entr" presetSubtype="2" fill="hold" grpId="0" nodeType="afterEffect">
                                  <p:stCondLst>
                                    <p:cond delay="0"/>
                                  </p:stCondLst>
                                  <p:childTnLst>
                                    <p:set>
                                      <p:cBhvr>
                                        <p:cTn id="36" dur="1" fill="hold">
                                          <p:stCondLst>
                                            <p:cond delay="0"/>
                                          </p:stCondLst>
                                        </p:cTn>
                                        <p:tgtEl>
                                          <p:spTgt spid="104494"/>
                                        </p:tgtEl>
                                        <p:attrNameLst>
                                          <p:attrName>style.visibility</p:attrName>
                                        </p:attrNameLst>
                                      </p:cBhvr>
                                      <p:to>
                                        <p:strVal val="visible"/>
                                      </p:to>
                                    </p:set>
                                    <p:animEffect transition="in" filter="slide(fromRight)">
                                      <p:cBhvr>
                                        <p:cTn id="37" dur="500"/>
                                        <p:tgtEl>
                                          <p:spTgt spid="104494"/>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1" nodeType="clickEffect">
                                  <p:stCondLst>
                                    <p:cond delay="0"/>
                                  </p:stCondLst>
                                  <p:childTnLst>
                                    <p:animMotion origin="layout" path="M -3.88889E-6 -2.59259E-6 L -3.88889E-6 0.03148 " pathEditMode="relative" rAng="0" ptsTypes="AA">
                                      <p:cBhvr>
                                        <p:cTn id="41" dur="1000" fill="hold"/>
                                        <p:tgtEl>
                                          <p:spTgt spid="104482"/>
                                        </p:tgtEl>
                                        <p:attrNameLst>
                                          <p:attrName>ppt_x</p:attrName>
                                          <p:attrName>ppt_y</p:attrName>
                                        </p:attrNameLst>
                                      </p:cBhvr>
                                      <p:rCtr x="0" y="1574"/>
                                    </p:animMotion>
                                  </p:childTnLst>
                                </p:cTn>
                              </p:par>
                              <p:par>
                                <p:cTn id="42" presetID="1" presetClass="exit" presetSubtype="0" fill="hold" grpId="1" nodeType="withEffect">
                                  <p:stCondLst>
                                    <p:cond delay="0"/>
                                  </p:stCondLst>
                                  <p:childTnLst>
                                    <p:set>
                                      <p:cBhvr>
                                        <p:cTn id="43" dur="1" fill="hold">
                                          <p:stCondLst>
                                            <p:cond delay="0"/>
                                          </p:stCondLst>
                                        </p:cTn>
                                        <p:tgtEl>
                                          <p:spTgt spid="104494"/>
                                        </p:tgtEl>
                                        <p:attrNameLst>
                                          <p:attrName>style.visibility</p:attrName>
                                        </p:attrNameLst>
                                      </p:cBhvr>
                                      <p:to>
                                        <p:strVal val="hidden"/>
                                      </p:to>
                                    </p:set>
                                  </p:childTnLst>
                                </p:cTn>
                              </p:par>
                            </p:childTnLst>
                          </p:cTn>
                        </p:par>
                        <p:par>
                          <p:cTn id="44" fill="hold">
                            <p:stCondLst>
                              <p:cond delay="1000"/>
                            </p:stCondLst>
                            <p:childTnLst>
                              <p:par>
                                <p:cTn id="45" presetID="12" presetClass="entr" presetSubtype="1" fill="hold" grpId="0" nodeType="afterEffect">
                                  <p:stCondLst>
                                    <p:cond delay="0"/>
                                  </p:stCondLst>
                                  <p:childTnLst>
                                    <p:set>
                                      <p:cBhvr>
                                        <p:cTn id="46" dur="1" fill="hold">
                                          <p:stCondLst>
                                            <p:cond delay="0"/>
                                          </p:stCondLst>
                                        </p:cTn>
                                        <p:tgtEl>
                                          <p:spTgt spid="104491"/>
                                        </p:tgtEl>
                                        <p:attrNameLst>
                                          <p:attrName>style.visibility</p:attrName>
                                        </p:attrNameLst>
                                      </p:cBhvr>
                                      <p:to>
                                        <p:strVal val="visible"/>
                                      </p:to>
                                    </p:set>
                                    <p:animEffect transition="in" filter="slide(fromTop)">
                                      <p:cBhvr>
                                        <p:cTn id="47" dur="500"/>
                                        <p:tgtEl>
                                          <p:spTgt spid="104491"/>
                                        </p:tgtEl>
                                      </p:cBhvr>
                                    </p:animEffect>
                                  </p:childTnLst>
                                </p:cTn>
                              </p:par>
                            </p:childTnLst>
                          </p:cTn>
                        </p:par>
                        <p:par>
                          <p:cTn id="48" fill="hold">
                            <p:stCondLst>
                              <p:cond delay="1500"/>
                            </p:stCondLst>
                            <p:childTnLst>
                              <p:par>
                                <p:cTn id="49" presetID="12" presetClass="entr" presetSubtype="2" fill="hold" grpId="0" nodeType="afterEffect">
                                  <p:stCondLst>
                                    <p:cond delay="0"/>
                                  </p:stCondLst>
                                  <p:childTnLst>
                                    <p:set>
                                      <p:cBhvr>
                                        <p:cTn id="50" dur="1" fill="hold">
                                          <p:stCondLst>
                                            <p:cond delay="0"/>
                                          </p:stCondLst>
                                        </p:cTn>
                                        <p:tgtEl>
                                          <p:spTgt spid="104493"/>
                                        </p:tgtEl>
                                        <p:attrNameLst>
                                          <p:attrName>style.visibility</p:attrName>
                                        </p:attrNameLst>
                                      </p:cBhvr>
                                      <p:to>
                                        <p:strVal val="visible"/>
                                      </p:to>
                                    </p:set>
                                    <p:animEffect transition="in" filter="slide(fromRight)">
                                      <p:cBhvr>
                                        <p:cTn id="51" dur="500"/>
                                        <p:tgtEl>
                                          <p:spTgt spid="104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78" grpId="0" animBg="1"/>
      <p:bldP spid="104478" grpId="1" animBg="1"/>
      <p:bldP spid="104481" grpId="0" animBg="1"/>
      <p:bldP spid="104482" grpId="0" animBg="1"/>
      <p:bldP spid="104482" grpId="1" animBg="1"/>
      <p:bldP spid="104483" grpId="0"/>
      <p:bldP spid="104490" grpId="0"/>
      <p:bldP spid="104491" grpId="0"/>
      <p:bldP spid="104493" grpId="0" animBg="1"/>
      <p:bldP spid="104494" grpId="0" animBg="1"/>
      <p:bldP spid="10449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嵌入式系统的概念</a:t>
            </a:r>
          </a:p>
        </p:txBody>
      </p:sp>
      <p:sp>
        <p:nvSpPr>
          <p:cNvPr id="9218" name="Rectangle 2"/>
          <p:cNvSpPr>
            <a:spLocks noGrp="1" noChangeArrowheads="1"/>
          </p:cNvSpPr>
          <p:nvPr>
            <p:ph idx="1"/>
          </p:nvPr>
        </p:nvSpPr>
        <p:spPr/>
        <p:txBody>
          <a:bodyPr/>
          <a:lstStyle/>
          <a:p>
            <a:r>
              <a:rPr lang="zh-CN" altLang="en-US" dirty="0"/>
              <a:t>什么叫“嵌入”？</a:t>
            </a:r>
          </a:p>
          <a:p>
            <a:pPr>
              <a:buFontTx/>
              <a:buNone/>
            </a:pPr>
            <a:endParaRPr lang="zh-CN" altLang="en-US" dirty="0"/>
          </a:p>
          <a:p>
            <a:pPr>
              <a:buFontTx/>
              <a:buNone/>
            </a:pPr>
            <a:r>
              <a:rPr lang="zh-CN" altLang="en-US" dirty="0"/>
              <a:t>原意：“紧紧地埋入 、镶入” </a:t>
            </a:r>
          </a:p>
          <a:p>
            <a:pPr>
              <a:buFontTx/>
              <a:buNone/>
            </a:pPr>
            <a:r>
              <a:rPr lang="zh-CN" altLang="en-US" dirty="0"/>
              <a:t>狭义：宿主、寄主</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5"/>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a:t>OS</a:t>
            </a:r>
            <a:r>
              <a:rPr lang="zh-CN" altLang="en-US" sz="3200"/>
              <a:t>初始化</a:t>
            </a:r>
          </a:p>
        </p:txBody>
      </p:sp>
      <p:sp>
        <p:nvSpPr>
          <p:cNvPr id="108550" name="Rectangle 6"/>
          <p:cNvSpPr>
            <a:spLocks noChangeArrowheads="1"/>
          </p:cNvSpPr>
          <p:nvPr/>
        </p:nvSpPr>
        <p:spPr bwMode="auto">
          <a:xfrm>
            <a:off x="2667000" y="2279562"/>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华文新魏" panose="02010800040101010101" pitchFamily="2" charset="-122"/>
                <a:ea typeface="华文新魏" panose="02010800040101010101" pitchFamily="2" charset="-122"/>
              </a:rPr>
              <a:t>       OS_InitTaskIdle()</a:t>
            </a:r>
            <a:r>
              <a:rPr lang="zh-CN" altLang="en-US" sz="2400">
                <a:latin typeface="华文新魏" panose="02010800040101010101" pitchFamily="2" charset="-122"/>
                <a:ea typeface="华文新魏" panose="02010800040101010101" pitchFamily="2" charset="-122"/>
              </a:rPr>
              <a:t>创建空闲任务函数比较重要，当所有用户任务都可能未处于就绪状态的时候，此时</a:t>
            </a:r>
            <a:r>
              <a:rPr lang="en-US" altLang="zh-CN" sz="2400">
                <a:latin typeface="华文新魏" panose="02010800040101010101" pitchFamily="2" charset="-122"/>
                <a:ea typeface="华文新魏" panose="02010800040101010101" pitchFamily="2" charset="-122"/>
              </a:rPr>
              <a:t>CPU</a:t>
            </a:r>
            <a:r>
              <a:rPr lang="zh-CN" altLang="en-US" sz="2400">
                <a:latin typeface="华文新魏" panose="02010800040101010101" pitchFamily="2" charset="-122"/>
                <a:ea typeface="华文新魏" panose="02010800040101010101" pitchFamily="2" charset="-122"/>
              </a:rPr>
              <a:t>将运行空闲任务，以防程序跑飞。 </a:t>
            </a:r>
          </a:p>
        </p:txBody>
      </p:sp>
      <p:sp>
        <p:nvSpPr>
          <p:cNvPr id="108552" name="Rectangle 8"/>
          <p:cNvSpPr>
            <a:spLocks noChangeArrowheads="1"/>
          </p:cNvSpPr>
          <p:nvPr/>
        </p:nvSpPr>
        <p:spPr bwMode="auto">
          <a:xfrm>
            <a:off x="2895600" y="4170364"/>
            <a:ext cx="6400800" cy="935037"/>
          </a:xfrm>
          <a:prstGeom prst="rect">
            <a:avLst/>
          </a:prstGeom>
          <a:gradFill rotWithShape="1">
            <a:gsLst>
              <a:gs pos="0">
                <a:srgbClr val="CCFFFF"/>
              </a:gs>
              <a:gs pos="50000">
                <a:schemeClr val="bg1"/>
              </a:gs>
              <a:gs pos="100000">
                <a:srgbClr val="CCFFFF"/>
              </a:gs>
            </a:gsLst>
            <a:lin ang="5400000" scaled="1"/>
          </a:gradFill>
          <a:ln w="19050">
            <a:solidFill>
              <a:srgbClr val="FF0000"/>
            </a:solidFill>
            <a:miter lim="800000"/>
          </a:ln>
          <a:effectLst/>
        </p:spPr>
        <p:txBody>
          <a:bodyPr anchor="ctr">
            <a:spAutoFit/>
          </a:bodyPr>
          <a:lstStyle/>
          <a:p>
            <a:pPr>
              <a:defRPr/>
            </a:pPr>
            <a:r>
              <a:rPr lang="en-US" altLang="zh-CN">
                <a:latin typeface="Arial" panose="020B0604020202020204" pitchFamily="34" charset="0"/>
              </a:rPr>
              <a:t>#define  	OS_IDLE_PRIO    	     (OS_LOWEST_PRIO)</a:t>
            </a:r>
          </a:p>
          <a:p>
            <a:pPr>
              <a:defRPr/>
            </a:pPr>
            <a:r>
              <a:rPr lang="en-US" altLang="zh-CN">
                <a:latin typeface="Arial" panose="020B0604020202020204" pitchFamily="34" charset="0"/>
              </a:rPr>
              <a:t>#define	OS_STK_GROWTH	    1</a:t>
            </a:r>
          </a:p>
          <a:p>
            <a:pPr>
              <a:defRPr/>
            </a:pPr>
            <a:r>
              <a:rPr lang="en-US" altLang="zh-CN">
                <a:latin typeface="Arial" panose="020B0604020202020204" pitchFamily="34" charset="0"/>
              </a:rPr>
              <a:t>#define	OS_TASK_IDLE_STK_SIZE  512 </a:t>
            </a:r>
            <a:endParaRPr lang="zh-CN" altLang="pt-BR">
              <a:latin typeface="Arial" panose="020B0604020202020204" pitchFamily="34" charset="0"/>
            </a:endParaRPr>
          </a:p>
        </p:txBody>
      </p:sp>
      <p:sp>
        <p:nvSpPr>
          <p:cNvPr id="108554" name="AutoShape 10"/>
          <p:cNvSpPr>
            <a:spLocks noChangeArrowheads="1"/>
          </p:cNvSpPr>
          <p:nvPr/>
        </p:nvSpPr>
        <p:spPr bwMode="auto">
          <a:xfrm>
            <a:off x="7543800" y="3733800"/>
            <a:ext cx="1600200" cy="381000"/>
          </a:xfrm>
          <a:prstGeom prst="wedgeRoundRectCallout">
            <a:avLst>
              <a:gd name="adj1" fmla="val -38690"/>
              <a:gd name="adj2" fmla="val 804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空闲任务优先级</a:t>
            </a:r>
          </a:p>
        </p:txBody>
      </p:sp>
      <p:sp>
        <p:nvSpPr>
          <p:cNvPr id="108555" name="AutoShape 11"/>
          <p:cNvSpPr>
            <a:spLocks noChangeArrowheads="1"/>
          </p:cNvSpPr>
          <p:nvPr/>
        </p:nvSpPr>
        <p:spPr bwMode="auto">
          <a:xfrm>
            <a:off x="7543800" y="4572000"/>
            <a:ext cx="1600200" cy="609600"/>
          </a:xfrm>
          <a:prstGeom prst="wedgeRoundRectCallout">
            <a:avLst>
              <a:gd name="adj1" fmla="val -69046"/>
              <a:gd name="adj2" fmla="val -32551"/>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堆栈由高地址往低地址生长</a:t>
            </a:r>
          </a:p>
        </p:txBody>
      </p:sp>
      <p:sp>
        <p:nvSpPr>
          <p:cNvPr id="108556" name="AutoShape 12"/>
          <p:cNvSpPr>
            <a:spLocks noChangeArrowheads="1"/>
          </p:cNvSpPr>
          <p:nvPr/>
        </p:nvSpPr>
        <p:spPr bwMode="auto">
          <a:xfrm>
            <a:off x="6781800" y="5257800"/>
            <a:ext cx="1752600" cy="381000"/>
          </a:xfrm>
          <a:prstGeom prst="wedgeRoundRectCallout">
            <a:avLst>
              <a:gd name="adj1" fmla="val -35870"/>
              <a:gd name="adj2" fmla="val -87083"/>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空闲任务堆栈大小</a:t>
            </a:r>
          </a:p>
        </p:txBody>
      </p:sp>
      <p:sp>
        <p:nvSpPr>
          <p:cNvPr id="9" name="燕尾形 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1" name="标题 3"/>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8550"/>
                                        </p:tgtEl>
                                        <p:attrNameLst>
                                          <p:attrName>style.visibility</p:attrName>
                                        </p:attrNameLst>
                                      </p:cBhvr>
                                      <p:to>
                                        <p:strVal val="visible"/>
                                      </p:to>
                                    </p:set>
                                    <p:animEffect transition="in" filter="wipe(up)">
                                      <p:cBhvr>
                                        <p:cTn id="7" dur="500"/>
                                        <p:tgtEl>
                                          <p:spTgt spid="108550"/>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108552"/>
                                        </p:tgtEl>
                                        <p:attrNameLst>
                                          <p:attrName>style.visibility</p:attrName>
                                        </p:attrNameLst>
                                      </p:cBhvr>
                                      <p:to>
                                        <p:strVal val="visible"/>
                                      </p:to>
                                    </p:set>
                                    <p:animEffect transition="in" filter="slide(fromTop)">
                                      <p:cBhvr>
                                        <p:cTn id="11" dur="500"/>
                                        <p:tgtEl>
                                          <p:spTgt spid="108552"/>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2" fill="hold" grpId="0" nodeType="clickEffect">
                                  <p:stCondLst>
                                    <p:cond delay="0"/>
                                  </p:stCondLst>
                                  <p:childTnLst>
                                    <p:set>
                                      <p:cBhvr>
                                        <p:cTn id="15" dur="1" fill="hold">
                                          <p:stCondLst>
                                            <p:cond delay="0"/>
                                          </p:stCondLst>
                                        </p:cTn>
                                        <p:tgtEl>
                                          <p:spTgt spid="108554"/>
                                        </p:tgtEl>
                                        <p:attrNameLst>
                                          <p:attrName>style.visibility</p:attrName>
                                        </p:attrNameLst>
                                      </p:cBhvr>
                                      <p:to>
                                        <p:strVal val="visible"/>
                                      </p:to>
                                    </p:set>
                                    <p:animEffect transition="in" filter="slide(fromRight)">
                                      <p:cBhvr>
                                        <p:cTn id="16" dur="500"/>
                                        <p:tgtEl>
                                          <p:spTgt spid="108554"/>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grpId="0" nodeType="clickEffect">
                                  <p:stCondLst>
                                    <p:cond delay="0"/>
                                  </p:stCondLst>
                                  <p:childTnLst>
                                    <p:set>
                                      <p:cBhvr>
                                        <p:cTn id="20" dur="1" fill="hold">
                                          <p:stCondLst>
                                            <p:cond delay="0"/>
                                          </p:stCondLst>
                                        </p:cTn>
                                        <p:tgtEl>
                                          <p:spTgt spid="108555"/>
                                        </p:tgtEl>
                                        <p:attrNameLst>
                                          <p:attrName>style.visibility</p:attrName>
                                        </p:attrNameLst>
                                      </p:cBhvr>
                                      <p:to>
                                        <p:strVal val="visible"/>
                                      </p:to>
                                    </p:set>
                                    <p:animEffect transition="in" filter="slide(fromRight)">
                                      <p:cBhvr>
                                        <p:cTn id="21" dur="500"/>
                                        <p:tgtEl>
                                          <p:spTgt spid="108555"/>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2" fill="hold" grpId="0" nodeType="clickEffect">
                                  <p:stCondLst>
                                    <p:cond delay="0"/>
                                  </p:stCondLst>
                                  <p:childTnLst>
                                    <p:set>
                                      <p:cBhvr>
                                        <p:cTn id="25" dur="1" fill="hold">
                                          <p:stCondLst>
                                            <p:cond delay="0"/>
                                          </p:stCondLst>
                                        </p:cTn>
                                        <p:tgtEl>
                                          <p:spTgt spid="108556"/>
                                        </p:tgtEl>
                                        <p:attrNameLst>
                                          <p:attrName>style.visibility</p:attrName>
                                        </p:attrNameLst>
                                      </p:cBhvr>
                                      <p:to>
                                        <p:strVal val="visible"/>
                                      </p:to>
                                    </p:set>
                                    <p:animEffect transition="in" filter="slide(fromRight)">
                                      <p:cBhvr>
                                        <p:cTn id="26" dur="500"/>
                                        <p:tgtEl>
                                          <p:spTgt spid="108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0" grpId="0"/>
      <p:bldP spid="108552" grpId="0" animBg="1"/>
      <p:bldP spid="108554" grpId="0" animBg="1"/>
      <p:bldP spid="108555" grpId="0" animBg="1"/>
      <p:bldP spid="108556"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a:t>OS</a:t>
            </a:r>
            <a:r>
              <a:rPr lang="zh-CN" altLang="en-US" sz="3200"/>
              <a:t>初始化</a:t>
            </a:r>
          </a:p>
        </p:txBody>
      </p:sp>
      <p:sp>
        <p:nvSpPr>
          <p:cNvPr id="113669" name="Rectangle 5"/>
          <p:cNvSpPr>
            <a:spLocks noChangeArrowheads="1"/>
          </p:cNvSpPr>
          <p:nvPr/>
        </p:nvSpPr>
        <p:spPr bwMode="auto">
          <a:xfrm>
            <a:off x="3733800" y="4953001"/>
            <a:ext cx="5257800" cy="1368425"/>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OS_TaskIdle (void *pdata)</a:t>
            </a:r>
          </a:p>
          <a:p>
            <a:pPr>
              <a:defRPr/>
            </a:pPr>
            <a:r>
              <a:rPr lang="en-US" altLang="zh-CN" sz="1400">
                <a:latin typeface="Arial" panose="020B0604020202020204" pitchFamily="34" charset="0"/>
              </a:rPr>
              <a:t>{</a:t>
            </a:r>
          </a:p>
          <a:p>
            <a:pPr>
              <a:defRPr/>
            </a:pPr>
            <a:r>
              <a:rPr lang="en-US" altLang="zh-CN" sz="1400">
                <a:latin typeface="Arial" panose="020B0604020202020204" pitchFamily="34" charset="0"/>
              </a:rPr>
              <a:t>    pdata = pdata; </a:t>
            </a:r>
          </a:p>
          <a:p>
            <a:pPr>
              <a:defRPr/>
            </a:pPr>
            <a:r>
              <a:rPr lang="en-US" altLang="zh-CN" sz="1400">
                <a:latin typeface="Arial" panose="020B0604020202020204" pitchFamily="34" charset="0"/>
              </a:rPr>
              <a:t>    for (;;) {</a:t>
            </a:r>
          </a:p>
          <a:p>
            <a:pPr>
              <a:defRPr/>
            </a:pPr>
            <a:r>
              <a:rPr lang="en-US" altLang="zh-CN" sz="1400">
                <a:latin typeface="Arial" panose="020B0604020202020204" pitchFamily="34" charset="0"/>
              </a:rPr>
              <a:t>    }</a:t>
            </a:r>
          </a:p>
          <a:p>
            <a:pPr>
              <a:defRPr/>
            </a:pPr>
            <a:r>
              <a:rPr lang="en-US" altLang="zh-CN" sz="1400">
                <a:latin typeface="Arial" panose="020B0604020202020204" pitchFamily="34" charset="0"/>
              </a:rPr>
              <a:t>}</a:t>
            </a:r>
          </a:p>
        </p:txBody>
      </p:sp>
      <p:sp>
        <p:nvSpPr>
          <p:cNvPr id="113670" name="Rectangle 6"/>
          <p:cNvSpPr>
            <a:spLocks noChangeArrowheads="1"/>
          </p:cNvSpPr>
          <p:nvPr/>
        </p:nvSpPr>
        <p:spPr bwMode="auto">
          <a:xfrm>
            <a:off x="3733801" y="2286001"/>
            <a:ext cx="5275263" cy="2460625"/>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pt-BR" altLang="zh-CN" sz="1400">
                <a:latin typeface="Arial" panose="020B0604020202020204" pitchFamily="34" charset="0"/>
              </a:rPr>
              <a:t>static  void  OS_InitTaskIdle (void)</a:t>
            </a:r>
          </a:p>
          <a:p>
            <a:pPr>
              <a:defRPr/>
            </a:pPr>
            <a:r>
              <a:rPr lang="pt-BR" altLang="zh-CN" sz="1400">
                <a:latin typeface="Arial" panose="020B0604020202020204" pitchFamily="34" charset="0"/>
              </a:rPr>
              <a:t>{</a:t>
            </a:r>
          </a:p>
          <a:p>
            <a:pPr>
              <a:defRPr/>
            </a:pPr>
            <a:r>
              <a:rPr lang="pt-BR" altLang="zh-CN" sz="1400">
                <a:latin typeface="Arial" panose="020B0604020202020204" pitchFamily="34" charset="0"/>
              </a:rPr>
              <a:t>    #if OS_STK_GROWTH == 1</a:t>
            </a:r>
          </a:p>
          <a:p>
            <a:pPr>
              <a:defRPr/>
            </a:pPr>
            <a:r>
              <a:rPr lang="pt-BR" altLang="zh-CN" sz="1400">
                <a:latin typeface="Arial" panose="020B0604020202020204" pitchFamily="34" charset="0"/>
              </a:rPr>
              <a:t>    (void)OSTaskCreate(OS_TaskIdle,  (void *)0,</a:t>
            </a:r>
          </a:p>
          <a:p>
            <a:pPr>
              <a:defRPr/>
            </a:pPr>
            <a:r>
              <a:rPr lang="pt-BR" altLang="zh-CN" sz="1400">
                <a:latin typeface="Arial" panose="020B0604020202020204" pitchFamily="34" charset="0"/>
              </a:rPr>
              <a:t>                       &amp;OSTaskIdleStk[OS_TASK_IDLE_STK_SIZE - 1],</a:t>
            </a:r>
          </a:p>
          <a:p>
            <a:pPr>
              <a:defRPr/>
            </a:pPr>
            <a:r>
              <a:rPr lang="pt-BR" altLang="zh-CN" sz="1400">
                <a:latin typeface="Arial" panose="020B0604020202020204" pitchFamily="34" charset="0"/>
              </a:rPr>
              <a:t>                       </a:t>
            </a:r>
            <a:r>
              <a:rPr lang="en-US" altLang="zh-CN" sz="1400">
                <a:latin typeface="Arial" panose="020B0604020202020204" pitchFamily="34" charset="0"/>
              </a:rPr>
              <a:t>OS_IDLE_PRIO);</a:t>
            </a:r>
          </a:p>
          <a:p>
            <a:pPr>
              <a:defRPr/>
            </a:pPr>
            <a:r>
              <a:rPr lang="en-US" altLang="zh-CN" sz="1400">
                <a:latin typeface="Arial" panose="020B0604020202020204" pitchFamily="34" charset="0"/>
              </a:rPr>
              <a:t>    #else</a:t>
            </a:r>
          </a:p>
          <a:p>
            <a:pPr>
              <a:defRPr/>
            </a:pPr>
            <a:r>
              <a:rPr lang="en-US" altLang="zh-CN" sz="1400">
                <a:latin typeface="Arial" panose="020B0604020202020204" pitchFamily="34" charset="0"/>
              </a:rPr>
              <a:t>    (void)OSTaskCreate(OS_TaskIdle,  (void *)0,</a:t>
            </a:r>
          </a:p>
          <a:p>
            <a:pPr>
              <a:defRPr/>
            </a:pPr>
            <a:r>
              <a:rPr lang="en-US" altLang="zh-CN" sz="1400">
                <a:latin typeface="Arial" panose="020B0604020202020204" pitchFamily="34" charset="0"/>
              </a:rPr>
              <a:t>                       </a:t>
            </a:r>
            <a:r>
              <a:rPr lang="pt-BR" altLang="zh-CN" sz="1400">
                <a:latin typeface="Arial" panose="020B0604020202020204" pitchFamily="34" charset="0"/>
              </a:rPr>
              <a:t>&amp;OSTaskIdleStk[0],  OS_IDLE_PRIO);</a:t>
            </a:r>
          </a:p>
          <a:p>
            <a:pPr>
              <a:defRPr/>
            </a:pPr>
            <a:r>
              <a:rPr lang="pt-BR" altLang="zh-CN" sz="1400">
                <a:latin typeface="Arial" panose="020B0604020202020204" pitchFamily="34" charset="0"/>
              </a:rPr>
              <a:t>    #endif</a:t>
            </a:r>
          </a:p>
          <a:p>
            <a:pPr>
              <a:defRPr/>
            </a:pPr>
            <a:r>
              <a:rPr lang="pt-BR" altLang="zh-CN" sz="1400">
                <a:latin typeface="Arial" panose="020B0604020202020204" pitchFamily="34" charset="0"/>
              </a:rPr>
              <a:t>}</a:t>
            </a:r>
          </a:p>
        </p:txBody>
      </p:sp>
      <p:sp>
        <p:nvSpPr>
          <p:cNvPr id="113671" name="AutoShape 7"/>
          <p:cNvSpPr>
            <a:spLocks noChangeArrowheads="1"/>
          </p:cNvSpPr>
          <p:nvPr/>
        </p:nvSpPr>
        <p:spPr bwMode="auto">
          <a:xfrm>
            <a:off x="7772400" y="1828800"/>
            <a:ext cx="1371600" cy="381000"/>
          </a:xfrm>
          <a:prstGeom prst="wedgeRoundRectCallout">
            <a:avLst>
              <a:gd name="adj1" fmla="val -48611"/>
              <a:gd name="adj2" fmla="val 979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创建空闲任务</a:t>
            </a:r>
          </a:p>
        </p:txBody>
      </p:sp>
      <p:sp>
        <p:nvSpPr>
          <p:cNvPr id="113672" name="AutoShape 8"/>
          <p:cNvSpPr>
            <a:spLocks noChangeArrowheads="1"/>
          </p:cNvSpPr>
          <p:nvPr/>
        </p:nvSpPr>
        <p:spPr bwMode="auto">
          <a:xfrm>
            <a:off x="7772400" y="4724400"/>
            <a:ext cx="990600" cy="381000"/>
          </a:xfrm>
          <a:prstGeom prst="wedgeRoundRectCallout">
            <a:avLst>
              <a:gd name="adj1" fmla="val -48079"/>
              <a:gd name="adj2" fmla="val 979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空闲任务</a:t>
            </a:r>
          </a:p>
        </p:txBody>
      </p:sp>
      <p:sp>
        <p:nvSpPr>
          <p:cNvPr id="8" name="燕尾形 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13670"/>
                                        </p:tgtEl>
                                        <p:attrNameLst>
                                          <p:attrName>style.visibility</p:attrName>
                                        </p:attrNameLst>
                                      </p:cBhvr>
                                      <p:to>
                                        <p:strVal val="visible"/>
                                      </p:to>
                                    </p:set>
                                    <p:animEffect transition="in" filter="slide(fromTop)">
                                      <p:cBhvr>
                                        <p:cTn id="7" dur="500"/>
                                        <p:tgtEl>
                                          <p:spTgt spid="113670"/>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113669"/>
                                        </p:tgtEl>
                                        <p:attrNameLst>
                                          <p:attrName>style.visibility</p:attrName>
                                        </p:attrNameLst>
                                      </p:cBhvr>
                                      <p:to>
                                        <p:strVal val="visible"/>
                                      </p:to>
                                    </p:set>
                                    <p:animEffect transition="in" filter="slide(fromTop)">
                                      <p:cBhvr>
                                        <p:cTn id="11" dur="500"/>
                                        <p:tgtEl>
                                          <p:spTgt spid="113669"/>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2" fill="hold" grpId="0" nodeType="clickEffect">
                                  <p:stCondLst>
                                    <p:cond delay="0"/>
                                  </p:stCondLst>
                                  <p:childTnLst>
                                    <p:set>
                                      <p:cBhvr>
                                        <p:cTn id="15" dur="1" fill="hold">
                                          <p:stCondLst>
                                            <p:cond delay="0"/>
                                          </p:stCondLst>
                                        </p:cTn>
                                        <p:tgtEl>
                                          <p:spTgt spid="113671"/>
                                        </p:tgtEl>
                                        <p:attrNameLst>
                                          <p:attrName>style.visibility</p:attrName>
                                        </p:attrNameLst>
                                      </p:cBhvr>
                                      <p:to>
                                        <p:strVal val="visible"/>
                                      </p:to>
                                    </p:set>
                                    <p:animEffect transition="in" filter="slide(fromRight)">
                                      <p:cBhvr>
                                        <p:cTn id="16" dur="500"/>
                                        <p:tgtEl>
                                          <p:spTgt spid="113671"/>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grpId="0" nodeType="clickEffect">
                                  <p:stCondLst>
                                    <p:cond delay="0"/>
                                  </p:stCondLst>
                                  <p:childTnLst>
                                    <p:set>
                                      <p:cBhvr>
                                        <p:cTn id="20" dur="1" fill="hold">
                                          <p:stCondLst>
                                            <p:cond delay="0"/>
                                          </p:stCondLst>
                                        </p:cTn>
                                        <p:tgtEl>
                                          <p:spTgt spid="113672"/>
                                        </p:tgtEl>
                                        <p:attrNameLst>
                                          <p:attrName>style.visibility</p:attrName>
                                        </p:attrNameLst>
                                      </p:cBhvr>
                                      <p:to>
                                        <p:strVal val="visible"/>
                                      </p:to>
                                    </p:set>
                                    <p:animEffect transition="in" filter="slide(fromRight)">
                                      <p:cBhvr>
                                        <p:cTn id="21" dur="500"/>
                                        <p:tgtEl>
                                          <p:spTgt spid="113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9" grpId="0" animBg="1"/>
      <p:bldP spid="113670" grpId="0" animBg="1"/>
      <p:bldP spid="113671" grpId="0" animBg="1"/>
      <p:bldP spid="113672"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4"/>
          <p:cNvSpPr>
            <a:spLocks noChangeArrowheads="1"/>
          </p:cNvSpPr>
          <p:nvPr/>
        </p:nvSpPr>
        <p:spPr bwMode="auto">
          <a:xfrm>
            <a:off x="1981200" y="194479"/>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dirty="0"/>
              <a:t>OS</a:t>
            </a:r>
            <a:r>
              <a:rPr lang="zh-CN" altLang="en-US" sz="3200" dirty="0"/>
              <a:t>初始化后状态</a:t>
            </a:r>
          </a:p>
        </p:txBody>
      </p:sp>
      <p:grpSp>
        <p:nvGrpSpPr>
          <p:cNvPr id="56323" name="Group 188"/>
          <p:cNvGrpSpPr/>
          <p:nvPr/>
        </p:nvGrpSpPr>
        <p:grpSpPr bwMode="auto">
          <a:xfrm>
            <a:off x="1752601" y="1482726"/>
            <a:ext cx="8785225" cy="4841875"/>
            <a:chOff x="68" y="879"/>
            <a:chExt cx="5534" cy="3050"/>
          </a:xfrm>
        </p:grpSpPr>
        <p:grpSp>
          <p:nvGrpSpPr>
            <p:cNvPr id="56325" name="Group 5"/>
            <p:cNvGrpSpPr/>
            <p:nvPr/>
          </p:nvGrpSpPr>
          <p:grpSpPr bwMode="auto">
            <a:xfrm>
              <a:off x="68" y="3238"/>
              <a:ext cx="817" cy="373"/>
              <a:chOff x="68" y="3203"/>
              <a:chExt cx="817" cy="373"/>
            </a:xfrm>
          </p:grpSpPr>
          <p:sp>
            <p:nvSpPr>
              <p:cNvPr id="106502" name="Rectangle 6"/>
              <p:cNvSpPr>
                <a:spLocks noChangeArrowheads="1"/>
              </p:cNvSpPr>
              <p:nvPr/>
            </p:nvSpPr>
            <p:spPr bwMode="auto">
              <a:xfrm>
                <a:off x="158" y="339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6507" name="Text Box 7"/>
              <p:cNvSpPr txBox="1">
                <a:spLocks noChangeArrowheads="1"/>
              </p:cNvSpPr>
              <p:nvPr/>
            </p:nvSpPr>
            <p:spPr bwMode="auto">
              <a:xfrm>
                <a:off x="68" y="3203"/>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56326" name="Group 8"/>
            <p:cNvGrpSpPr/>
            <p:nvPr/>
          </p:nvGrpSpPr>
          <p:grpSpPr bwMode="auto">
            <a:xfrm>
              <a:off x="3924" y="879"/>
              <a:ext cx="1269" cy="1235"/>
              <a:chOff x="3425" y="754"/>
              <a:chExt cx="1269" cy="1235"/>
            </a:xfrm>
          </p:grpSpPr>
          <p:sp>
            <p:nvSpPr>
              <p:cNvPr id="56454" name="Line 9"/>
              <p:cNvSpPr>
                <a:spLocks noChangeShapeType="1"/>
              </p:cNvSpPr>
              <p:nvPr/>
            </p:nvSpPr>
            <p:spPr bwMode="auto">
              <a:xfrm flipV="1">
                <a:off x="3651" y="754"/>
                <a:ext cx="0" cy="104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6455" name="Group 10"/>
              <p:cNvGrpSpPr/>
              <p:nvPr/>
            </p:nvGrpSpPr>
            <p:grpSpPr bwMode="auto">
              <a:xfrm>
                <a:off x="3651" y="1525"/>
                <a:ext cx="726" cy="181"/>
                <a:chOff x="3651" y="1253"/>
                <a:chExt cx="726" cy="181"/>
              </a:xfrm>
            </p:grpSpPr>
            <p:sp>
              <p:nvSpPr>
                <p:cNvPr id="106507" name="Rectangle 11"/>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08" name="Rectangle 12"/>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09" name="Rectangle 13"/>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10" name="Rectangle 14"/>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11" name="Rectangle 15"/>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12" name="Rectangle 16"/>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13" name="Rectangle 17"/>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14" name="Rectangle 18"/>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6456" name="Line 19"/>
              <p:cNvSpPr>
                <a:spLocks noChangeShapeType="1"/>
              </p:cNvSpPr>
              <p:nvPr/>
            </p:nvSpPr>
            <p:spPr bwMode="auto">
              <a:xfrm flipV="1">
                <a:off x="3651" y="1797"/>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457" name="Text Box 20"/>
              <p:cNvSpPr txBox="1">
                <a:spLocks noChangeArrowheads="1"/>
              </p:cNvSpPr>
              <p:nvPr/>
            </p:nvSpPr>
            <p:spPr bwMode="auto">
              <a:xfrm>
                <a:off x="4467" y="179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56458" name="Text Box 21"/>
              <p:cNvSpPr txBox="1">
                <a:spLocks noChangeArrowheads="1"/>
              </p:cNvSpPr>
              <p:nvPr/>
            </p:nvSpPr>
            <p:spPr bwMode="auto">
              <a:xfrm>
                <a:off x="3425" y="80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56459" name="Group 22"/>
              <p:cNvGrpSpPr/>
              <p:nvPr/>
            </p:nvGrpSpPr>
            <p:grpSpPr bwMode="auto">
              <a:xfrm>
                <a:off x="3651" y="1253"/>
                <a:ext cx="726" cy="181"/>
                <a:chOff x="3651" y="1253"/>
                <a:chExt cx="726" cy="181"/>
              </a:xfrm>
            </p:grpSpPr>
            <p:sp>
              <p:nvSpPr>
                <p:cNvPr id="106519" name="Rectangle 23"/>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0" name="Rectangle 24"/>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1" name="Rectangle 25"/>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2" name="Rectangle 26"/>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3" name="Rectangle 27"/>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4" name="Rectangle 28"/>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5" name="Rectangle 29"/>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26" name="Rectangle 30"/>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6460" name="Text Box 31"/>
              <p:cNvSpPr txBox="1">
                <a:spLocks noChangeArrowheads="1"/>
              </p:cNvSpPr>
              <p:nvPr/>
            </p:nvSpPr>
            <p:spPr bwMode="auto">
              <a:xfrm>
                <a:off x="3696" y="89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56461" name="Text Box 32"/>
              <p:cNvSpPr txBox="1">
                <a:spLocks noChangeArrowheads="1"/>
              </p:cNvSpPr>
              <p:nvPr/>
            </p:nvSpPr>
            <p:spPr bwMode="auto">
              <a:xfrm>
                <a:off x="3426" y="1247"/>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56462" name="Text Box 33"/>
              <p:cNvSpPr txBox="1">
                <a:spLocks noChangeArrowheads="1"/>
              </p:cNvSpPr>
              <p:nvPr/>
            </p:nvSpPr>
            <p:spPr bwMode="auto">
              <a:xfrm>
                <a:off x="3426" y="1520"/>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nvGrpSpPr>
              <p:cNvPr id="56463" name="Group 34"/>
              <p:cNvGrpSpPr/>
              <p:nvPr/>
            </p:nvGrpSpPr>
            <p:grpSpPr bwMode="auto">
              <a:xfrm>
                <a:off x="3652" y="1072"/>
                <a:ext cx="725" cy="181"/>
                <a:chOff x="1973" y="1434"/>
                <a:chExt cx="1451" cy="181"/>
              </a:xfrm>
            </p:grpSpPr>
            <p:sp>
              <p:nvSpPr>
                <p:cNvPr id="56482" name="Rectangle 35"/>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56483" name="Rectangle 36"/>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56484" name="Rectangle 37"/>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56485" name="Rectangle 38"/>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56486" name="Rectangle 39"/>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56487" name="Rectangle 40"/>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56488" name="Rectangle 41"/>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56489" name="Rectangle 42"/>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56464" name="Group 43"/>
              <p:cNvGrpSpPr/>
              <p:nvPr/>
            </p:nvGrpSpPr>
            <p:grpSpPr bwMode="auto">
              <a:xfrm>
                <a:off x="3651" y="1702"/>
                <a:ext cx="725" cy="91"/>
                <a:chOff x="1520" y="2704"/>
                <a:chExt cx="1451" cy="91"/>
              </a:xfrm>
            </p:grpSpPr>
            <p:sp>
              <p:nvSpPr>
                <p:cNvPr id="56474" name="Rectangle 44"/>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56475" name="Rectangle 45"/>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56476" name="Rectangle 46"/>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56477" name="Rectangle 47"/>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56478" name="Rectangle 48"/>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56479" name="Rectangle 49"/>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56480" name="Rectangle 50"/>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56481" name="Rectangle 51"/>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56465" name="Group 52"/>
              <p:cNvGrpSpPr/>
              <p:nvPr/>
            </p:nvGrpSpPr>
            <p:grpSpPr bwMode="auto">
              <a:xfrm>
                <a:off x="3651" y="1430"/>
                <a:ext cx="725" cy="91"/>
                <a:chOff x="1520" y="2704"/>
                <a:chExt cx="1451" cy="91"/>
              </a:xfrm>
            </p:grpSpPr>
            <p:sp>
              <p:nvSpPr>
                <p:cNvPr id="56466" name="Rectangle 53"/>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56467" name="Rectangle 54"/>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56468" name="Rectangle 55"/>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56469" name="Rectangle 56"/>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56470" name="Rectangle 57"/>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56471" name="Rectangle 58"/>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56472" name="Rectangle 59"/>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56473" name="Rectangle 60"/>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grpSp>
          <p:nvGrpSpPr>
            <p:cNvPr id="56327" name="Group 61"/>
            <p:cNvGrpSpPr/>
            <p:nvPr/>
          </p:nvGrpSpPr>
          <p:grpSpPr bwMode="auto">
            <a:xfrm>
              <a:off x="3198" y="970"/>
              <a:ext cx="725" cy="400"/>
              <a:chOff x="2290" y="890"/>
              <a:chExt cx="725" cy="400"/>
            </a:xfrm>
          </p:grpSpPr>
          <p:grpSp>
            <p:nvGrpSpPr>
              <p:cNvPr id="56444" name="Group 62"/>
              <p:cNvGrpSpPr/>
              <p:nvPr/>
            </p:nvGrpSpPr>
            <p:grpSpPr bwMode="auto">
              <a:xfrm>
                <a:off x="2290" y="1109"/>
                <a:ext cx="725" cy="181"/>
                <a:chOff x="1520" y="2251"/>
                <a:chExt cx="1450" cy="181"/>
              </a:xfrm>
            </p:grpSpPr>
            <p:sp>
              <p:nvSpPr>
                <p:cNvPr id="106559" name="Rectangle 63"/>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0" name="Rectangle 64"/>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1" name="Rectangle 65"/>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2" name="Rectangle 66"/>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3" name="Rectangle 67"/>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4" name="Rectangle 68"/>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5" name="Rectangle 69"/>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06566" name="Rectangle 70"/>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56445" name="Text Box 71"/>
              <p:cNvSpPr txBox="1">
                <a:spLocks noChangeArrowheads="1"/>
              </p:cNvSpPr>
              <p:nvPr/>
            </p:nvSpPr>
            <p:spPr bwMode="auto">
              <a:xfrm>
                <a:off x="2382" y="890"/>
                <a:ext cx="5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56328" name="Group 72"/>
            <p:cNvGrpSpPr/>
            <p:nvPr/>
          </p:nvGrpSpPr>
          <p:grpSpPr bwMode="auto">
            <a:xfrm>
              <a:off x="930" y="2296"/>
              <a:ext cx="680" cy="718"/>
              <a:chOff x="1066" y="3166"/>
              <a:chExt cx="680" cy="718"/>
            </a:xfrm>
          </p:grpSpPr>
          <p:sp>
            <p:nvSpPr>
              <p:cNvPr id="106569" name="Rectangle 73"/>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56441" name="Text Box 74"/>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106571" name="Rectangle 75"/>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06572" name="Rectangle 76"/>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56329" name="Group 77"/>
            <p:cNvGrpSpPr/>
            <p:nvPr/>
          </p:nvGrpSpPr>
          <p:grpSpPr bwMode="auto">
            <a:xfrm>
              <a:off x="3152" y="1993"/>
              <a:ext cx="1769" cy="1028"/>
              <a:chOff x="3606" y="2078"/>
              <a:chExt cx="1769" cy="1028"/>
            </a:xfrm>
          </p:grpSpPr>
          <p:sp>
            <p:nvSpPr>
              <p:cNvPr id="106574" name="Rectangle 78"/>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75" name="Rectangle 79"/>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76" name="Rectangle 80"/>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77" name="Rectangle 81"/>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78" name="Rectangle 82"/>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79" name="Rectangle 83"/>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580" name="Rectangle 84"/>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106581" name="Rectangle 85"/>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6437" name="Text Box 86"/>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56438" name="Text Box 87"/>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106584" name="Rectangle 88"/>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56330" name="Group 89"/>
            <p:cNvGrpSpPr/>
            <p:nvPr/>
          </p:nvGrpSpPr>
          <p:grpSpPr bwMode="auto">
            <a:xfrm>
              <a:off x="1746" y="3211"/>
              <a:ext cx="680" cy="718"/>
              <a:chOff x="1066" y="3166"/>
              <a:chExt cx="680" cy="718"/>
            </a:xfrm>
          </p:grpSpPr>
          <p:sp>
            <p:nvSpPr>
              <p:cNvPr id="106586" name="Rectangle 90"/>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56426" name="Text Box 91"/>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06588" name="Rectangle 92"/>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06589" name="Rectangle 93"/>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56331" name="Group 94"/>
            <p:cNvGrpSpPr/>
            <p:nvPr/>
          </p:nvGrpSpPr>
          <p:grpSpPr bwMode="auto">
            <a:xfrm>
              <a:off x="2562" y="3211"/>
              <a:ext cx="680" cy="718"/>
              <a:chOff x="1066" y="3166"/>
              <a:chExt cx="680" cy="718"/>
            </a:xfrm>
          </p:grpSpPr>
          <p:sp>
            <p:nvSpPr>
              <p:cNvPr id="106591" name="Rectangle 95"/>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56422" name="Text Box 96"/>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06593" name="Rectangle 97"/>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06594" name="Rectangle 98"/>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56332" name="Group 99"/>
            <p:cNvGrpSpPr/>
            <p:nvPr/>
          </p:nvGrpSpPr>
          <p:grpSpPr bwMode="auto">
            <a:xfrm>
              <a:off x="3379" y="3211"/>
              <a:ext cx="680" cy="718"/>
              <a:chOff x="1066" y="3166"/>
              <a:chExt cx="680" cy="718"/>
            </a:xfrm>
          </p:grpSpPr>
          <p:sp>
            <p:nvSpPr>
              <p:cNvPr id="106596" name="Rectangle 100"/>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56418" name="Text Box 101"/>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OSTCBTbl[3]</a:t>
                </a:r>
              </a:p>
            </p:txBody>
          </p:sp>
          <p:sp>
            <p:nvSpPr>
              <p:cNvPr id="106598" name="Rectangle 102"/>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06599" name="Rectangle 103"/>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56333" name="Group 104"/>
            <p:cNvGrpSpPr/>
            <p:nvPr/>
          </p:nvGrpSpPr>
          <p:grpSpPr bwMode="auto">
            <a:xfrm>
              <a:off x="3969" y="3160"/>
              <a:ext cx="1633" cy="769"/>
              <a:chOff x="4014" y="3107"/>
              <a:chExt cx="1633" cy="769"/>
            </a:xfrm>
          </p:grpSpPr>
          <p:sp>
            <p:nvSpPr>
              <p:cNvPr id="106601" name="Rectangle 105"/>
              <p:cNvSpPr>
                <a:spLocks noChangeArrowheads="1"/>
              </p:cNvSpPr>
              <p:nvPr/>
            </p:nvSpPr>
            <p:spPr bwMode="auto">
              <a:xfrm>
                <a:off x="4558" y="3331"/>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56414" name="Text Box 106"/>
              <p:cNvSpPr txBox="1">
                <a:spLocks noChangeArrowheads="1"/>
              </p:cNvSpPr>
              <p:nvPr/>
            </p:nvSpPr>
            <p:spPr bwMode="auto">
              <a:xfrm>
                <a:off x="4014" y="3107"/>
                <a:ext cx="163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50000"/>
                  </a:lnSpc>
                  <a:spcBef>
                    <a:spcPct val="50000"/>
                  </a:spcBef>
                </a:pPr>
                <a:r>
                  <a:rPr lang="en-US" altLang="zh-CN" sz="1200"/>
                  <a:t>OSTCBTbl</a:t>
                </a:r>
              </a:p>
              <a:p>
                <a:pPr algn="ctr" eaLnBrk="1" hangingPunct="1">
                  <a:lnSpc>
                    <a:spcPct val="50000"/>
                  </a:lnSpc>
                  <a:spcBef>
                    <a:spcPct val="50000"/>
                  </a:spcBef>
                </a:pPr>
                <a:r>
                  <a:rPr lang="en-US" altLang="zh-CN" sz="1200"/>
                  <a:t>[</a:t>
                </a:r>
                <a:r>
                  <a:rPr lang="en-US" altLang="zh-CN" sz="1000"/>
                  <a:t>OS_MAX_TASKS+OS_N_SYS_TASKS-1</a:t>
                </a:r>
                <a:r>
                  <a:rPr lang="en-US" altLang="zh-CN" sz="1200"/>
                  <a:t>]</a:t>
                </a:r>
              </a:p>
            </p:txBody>
          </p:sp>
          <p:sp>
            <p:nvSpPr>
              <p:cNvPr id="106603" name="Rectangle 107"/>
              <p:cNvSpPr>
                <a:spLocks noChangeArrowheads="1"/>
              </p:cNvSpPr>
              <p:nvPr/>
            </p:nvSpPr>
            <p:spPr bwMode="auto">
              <a:xfrm>
                <a:off x="4558" y="3422"/>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06604" name="Rectangle 108"/>
              <p:cNvSpPr>
                <a:spLocks noChangeArrowheads="1"/>
              </p:cNvSpPr>
              <p:nvPr/>
            </p:nvSpPr>
            <p:spPr bwMode="auto">
              <a:xfrm>
                <a:off x="4558" y="3513"/>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sp>
          <p:nvSpPr>
            <p:cNvPr id="56334" name="Line 109"/>
            <p:cNvSpPr>
              <a:spLocks noChangeShapeType="1"/>
            </p:cNvSpPr>
            <p:nvPr/>
          </p:nvSpPr>
          <p:spPr bwMode="auto">
            <a:xfrm>
              <a:off x="2426" y="3520"/>
              <a:ext cx="182"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35" name="Line 110"/>
            <p:cNvSpPr>
              <a:spLocks noChangeShapeType="1"/>
            </p:cNvSpPr>
            <p:nvPr/>
          </p:nvSpPr>
          <p:spPr bwMode="auto">
            <a:xfrm>
              <a:off x="3242" y="3520"/>
              <a:ext cx="182"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36" name="Line 111"/>
            <p:cNvSpPr>
              <a:spLocks noChangeShapeType="1"/>
            </p:cNvSpPr>
            <p:nvPr/>
          </p:nvSpPr>
          <p:spPr bwMode="auto">
            <a:xfrm>
              <a:off x="4059" y="3520"/>
              <a:ext cx="453" cy="0"/>
            </a:xfrm>
            <a:prstGeom prst="line">
              <a:avLst/>
            </a:prstGeom>
            <a:noFill/>
            <a:ln w="19050">
              <a:solidFill>
                <a:schemeClr val="tx1"/>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6337" name="Group 112"/>
            <p:cNvGrpSpPr/>
            <p:nvPr/>
          </p:nvGrpSpPr>
          <p:grpSpPr bwMode="auto">
            <a:xfrm>
              <a:off x="158" y="2331"/>
              <a:ext cx="636" cy="373"/>
              <a:chOff x="294" y="2659"/>
              <a:chExt cx="636" cy="373"/>
            </a:xfrm>
          </p:grpSpPr>
          <p:sp>
            <p:nvSpPr>
              <p:cNvPr id="106609" name="Rectangle 113"/>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6412" name="Text Box 114"/>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56338" name="Group 115"/>
            <p:cNvGrpSpPr/>
            <p:nvPr/>
          </p:nvGrpSpPr>
          <p:grpSpPr bwMode="auto">
            <a:xfrm>
              <a:off x="1610" y="2531"/>
              <a:ext cx="544" cy="173"/>
              <a:chOff x="2925" y="2341"/>
              <a:chExt cx="544" cy="173"/>
            </a:xfrm>
          </p:grpSpPr>
          <p:sp>
            <p:nvSpPr>
              <p:cNvPr id="56409" name="Line 116"/>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410" name="Text Box 117"/>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56339" name="Line 118"/>
            <p:cNvSpPr>
              <a:spLocks noChangeShapeType="1"/>
            </p:cNvSpPr>
            <p:nvPr/>
          </p:nvSpPr>
          <p:spPr bwMode="auto">
            <a:xfrm>
              <a:off x="793" y="3521"/>
              <a:ext cx="998"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56340" name="AutoShape 119"/>
            <p:cNvCxnSpPr>
              <a:cxnSpLocks noChangeShapeType="1"/>
            </p:cNvCxnSpPr>
            <p:nvPr/>
          </p:nvCxnSpPr>
          <p:spPr bwMode="auto">
            <a:xfrm rot="16200000" flipV="1">
              <a:off x="2533" y="965"/>
              <a:ext cx="422" cy="3538"/>
            </a:xfrm>
            <a:prstGeom prst="bentConnector4">
              <a:avLst>
                <a:gd name="adj1" fmla="val -33884"/>
                <a:gd name="adj2" fmla="val 102935"/>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56341" name="AutoShape 120"/>
            <p:cNvCxnSpPr>
              <a:cxnSpLocks noChangeShapeType="1"/>
              <a:stCxn id="106569" idx="3"/>
            </p:cNvCxnSpPr>
            <p:nvPr/>
          </p:nvCxnSpPr>
          <p:spPr bwMode="auto">
            <a:xfrm flipH="1" flipV="1">
              <a:off x="975" y="2025"/>
              <a:ext cx="635" cy="490"/>
            </a:xfrm>
            <a:prstGeom prst="bentConnector5">
              <a:avLst>
                <a:gd name="adj1" fmla="val -22519"/>
                <a:gd name="adj2" fmla="val 47139"/>
                <a:gd name="adj3" fmla="val 12267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56342" name="Line 121"/>
            <p:cNvSpPr>
              <a:spLocks noChangeShapeType="1"/>
            </p:cNvSpPr>
            <p:nvPr/>
          </p:nvSpPr>
          <p:spPr bwMode="auto">
            <a:xfrm>
              <a:off x="793" y="2613"/>
              <a:ext cx="182"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6343" name="Group 122"/>
            <p:cNvGrpSpPr/>
            <p:nvPr/>
          </p:nvGrpSpPr>
          <p:grpSpPr bwMode="auto">
            <a:xfrm>
              <a:off x="3198" y="1196"/>
              <a:ext cx="725" cy="181"/>
              <a:chOff x="1520" y="2251"/>
              <a:chExt cx="1450" cy="181"/>
            </a:xfrm>
          </p:grpSpPr>
          <p:sp>
            <p:nvSpPr>
              <p:cNvPr id="56401" name="Rectangle 123"/>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2" name="Rectangle 124"/>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3" name="Rectangle 125"/>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4" name="Rectangle 126"/>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5" name="Rectangle 127"/>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6" name="Rectangle 128"/>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407" name="Rectangle 129"/>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56408" name="Rectangle 130"/>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56344" name="Group 131"/>
            <p:cNvGrpSpPr/>
            <p:nvPr/>
          </p:nvGrpSpPr>
          <p:grpSpPr bwMode="auto">
            <a:xfrm>
              <a:off x="4151" y="1650"/>
              <a:ext cx="725" cy="181"/>
              <a:chOff x="1520" y="2251"/>
              <a:chExt cx="1450" cy="181"/>
            </a:xfrm>
          </p:grpSpPr>
          <p:sp>
            <p:nvSpPr>
              <p:cNvPr id="56393" name="Rectangle 132"/>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4" name="Rectangle 133"/>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5" name="Rectangle 134"/>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6" name="Rectangle 135"/>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7" name="Rectangle 136"/>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8" name="Rectangle 137"/>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99" name="Rectangle 138"/>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56400" name="Rectangle 139"/>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56345" name="AutoShape 140"/>
            <p:cNvCxnSpPr>
              <a:cxnSpLocks noChangeShapeType="1"/>
              <a:stCxn id="56461" idx="1"/>
              <a:endCxn id="56408" idx="2"/>
            </p:cNvCxnSpPr>
            <p:nvPr/>
          </p:nvCxnSpPr>
          <p:spPr bwMode="auto">
            <a:xfrm rot="10800000">
              <a:off x="3878" y="1377"/>
              <a:ext cx="47" cy="82"/>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56346" name="AutoShape 141"/>
            <p:cNvCxnSpPr>
              <a:cxnSpLocks noChangeShapeType="1"/>
              <a:stCxn id="56462" idx="1"/>
              <a:endCxn id="56407" idx="2"/>
            </p:cNvCxnSpPr>
            <p:nvPr/>
          </p:nvCxnSpPr>
          <p:spPr bwMode="auto">
            <a:xfrm rot="10800000">
              <a:off x="3788" y="1377"/>
              <a:ext cx="137" cy="35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56347" name="Group 142"/>
            <p:cNvGrpSpPr/>
            <p:nvPr/>
          </p:nvGrpSpPr>
          <p:grpSpPr bwMode="auto">
            <a:xfrm>
              <a:off x="1383" y="1352"/>
              <a:ext cx="725" cy="400"/>
              <a:chOff x="2064" y="1706"/>
              <a:chExt cx="725" cy="400"/>
            </a:xfrm>
          </p:grpSpPr>
          <p:grpSp>
            <p:nvGrpSpPr>
              <p:cNvPr id="56383" name="Group 143"/>
              <p:cNvGrpSpPr/>
              <p:nvPr/>
            </p:nvGrpSpPr>
            <p:grpSpPr bwMode="auto">
              <a:xfrm>
                <a:off x="2064" y="1925"/>
                <a:ext cx="725" cy="181"/>
                <a:chOff x="1520" y="2251"/>
                <a:chExt cx="1450" cy="181"/>
              </a:xfrm>
            </p:grpSpPr>
            <p:sp>
              <p:nvSpPr>
                <p:cNvPr id="106640" name="Rectangle 144"/>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1" name="Rectangle 145"/>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2" name="Rectangle 146"/>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3" name="Rectangle 147"/>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4" name="Rectangle 148"/>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5" name="Rectangle 149"/>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6" name="Rectangle 150"/>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47" name="Rectangle 151"/>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56384" name="Text Box 152"/>
              <p:cNvSpPr txBox="1">
                <a:spLocks noChangeArrowheads="1"/>
              </p:cNvSpPr>
              <p:nvPr/>
            </p:nvSpPr>
            <p:spPr bwMode="auto">
              <a:xfrm>
                <a:off x="2153" y="1706"/>
                <a:ext cx="5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grpSp>
        <p:grpSp>
          <p:nvGrpSpPr>
            <p:cNvPr id="56348" name="Group 153"/>
            <p:cNvGrpSpPr/>
            <p:nvPr/>
          </p:nvGrpSpPr>
          <p:grpSpPr bwMode="auto">
            <a:xfrm>
              <a:off x="158" y="1389"/>
              <a:ext cx="1225" cy="363"/>
              <a:chOff x="158" y="1298"/>
              <a:chExt cx="1225" cy="363"/>
            </a:xfrm>
          </p:grpSpPr>
          <p:grpSp>
            <p:nvGrpSpPr>
              <p:cNvPr id="56377" name="Group 154"/>
              <p:cNvGrpSpPr/>
              <p:nvPr/>
            </p:nvGrpSpPr>
            <p:grpSpPr bwMode="auto">
              <a:xfrm>
                <a:off x="158" y="1298"/>
                <a:ext cx="635" cy="363"/>
                <a:chOff x="113" y="1434"/>
                <a:chExt cx="635" cy="363"/>
              </a:xfrm>
            </p:grpSpPr>
            <p:sp>
              <p:nvSpPr>
                <p:cNvPr id="106651" name="Rectangle 155"/>
                <p:cNvSpPr>
                  <a:spLocks noChangeArrowheads="1"/>
                </p:cNvSpPr>
                <p:nvPr/>
              </p:nvSpPr>
              <p:spPr bwMode="auto">
                <a:xfrm>
                  <a:off x="113" y="161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6382" name="Text Box 156"/>
                <p:cNvSpPr txBox="1">
                  <a:spLocks noChangeArrowheads="1"/>
                </p:cNvSpPr>
                <p:nvPr/>
              </p:nvSpPr>
              <p:spPr bwMode="auto">
                <a:xfrm>
                  <a:off x="113" y="143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56378" name="Group 157"/>
              <p:cNvGrpSpPr/>
              <p:nvPr/>
            </p:nvGrpSpPr>
            <p:grpSpPr bwMode="auto">
              <a:xfrm>
                <a:off x="793" y="1480"/>
                <a:ext cx="590" cy="173"/>
                <a:chOff x="748" y="1480"/>
                <a:chExt cx="590" cy="173"/>
              </a:xfrm>
            </p:grpSpPr>
            <p:sp>
              <p:nvSpPr>
                <p:cNvPr id="56379" name="Line 158"/>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80" name="Text Box 159"/>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56349" name="Group 160"/>
            <p:cNvGrpSpPr/>
            <p:nvPr/>
          </p:nvGrpSpPr>
          <p:grpSpPr bwMode="auto">
            <a:xfrm>
              <a:off x="1338" y="935"/>
              <a:ext cx="818" cy="391"/>
              <a:chOff x="1882" y="2041"/>
              <a:chExt cx="818" cy="391"/>
            </a:xfrm>
          </p:grpSpPr>
          <p:sp>
            <p:nvSpPr>
              <p:cNvPr id="56367" name="Text Box 161"/>
              <p:cNvSpPr txBox="1">
                <a:spLocks noChangeArrowheads="1"/>
              </p:cNvSpPr>
              <p:nvPr/>
            </p:nvSpPr>
            <p:spPr bwMode="auto">
              <a:xfrm>
                <a:off x="1882" y="2041"/>
                <a:ext cx="81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grpSp>
            <p:nvGrpSpPr>
              <p:cNvPr id="56368" name="Group 162"/>
              <p:cNvGrpSpPr/>
              <p:nvPr/>
            </p:nvGrpSpPr>
            <p:grpSpPr bwMode="auto">
              <a:xfrm>
                <a:off x="1923" y="2251"/>
                <a:ext cx="725" cy="181"/>
                <a:chOff x="1520" y="2251"/>
                <a:chExt cx="1450" cy="181"/>
              </a:xfrm>
            </p:grpSpPr>
            <p:sp>
              <p:nvSpPr>
                <p:cNvPr id="106659" name="Rectangle 163"/>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0" name="Rectangle 164"/>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1" name="Rectangle 165"/>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2" name="Rectangle 166"/>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3" name="Rectangle 167"/>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4" name="Rectangle 168"/>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5" name="Rectangle 169"/>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06666" name="Rectangle 170"/>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grpSp>
          <p:nvGrpSpPr>
            <p:cNvPr id="56350" name="Group 171"/>
            <p:cNvGrpSpPr/>
            <p:nvPr/>
          </p:nvGrpSpPr>
          <p:grpSpPr bwMode="auto">
            <a:xfrm>
              <a:off x="2292" y="1389"/>
              <a:ext cx="724" cy="355"/>
              <a:chOff x="113" y="898"/>
              <a:chExt cx="724" cy="355"/>
            </a:xfrm>
          </p:grpSpPr>
          <p:sp>
            <p:nvSpPr>
              <p:cNvPr id="106668" name="Rectangle 172"/>
              <p:cNvSpPr>
                <a:spLocks noChangeArrowheads="1"/>
              </p:cNvSpPr>
              <p:nvPr/>
            </p:nvSpPr>
            <p:spPr bwMode="auto">
              <a:xfrm>
                <a:off x="158" y="1072"/>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56366" name="Text Box 173"/>
              <p:cNvSpPr txBox="1">
                <a:spLocks noChangeArrowheads="1"/>
              </p:cNvSpPr>
              <p:nvPr/>
            </p:nvSpPr>
            <p:spPr bwMode="auto">
              <a:xfrm>
                <a:off x="113" y="898"/>
                <a:ext cx="72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OSIntNesting</a:t>
                </a:r>
                <a:endParaRPr lang="en-US" altLang="zh-CN" sz="1200"/>
              </a:p>
            </p:txBody>
          </p:sp>
        </p:grpSp>
        <p:grpSp>
          <p:nvGrpSpPr>
            <p:cNvPr id="56351" name="Group 174"/>
            <p:cNvGrpSpPr/>
            <p:nvPr/>
          </p:nvGrpSpPr>
          <p:grpSpPr bwMode="auto">
            <a:xfrm>
              <a:off x="2336" y="932"/>
              <a:ext cx="635" cy="366"/>
              <a:chOff x="113" y="944"/>
              <a:chExt cx="635" cy="366"/>
            </a:xfrm>
          </p:grpSpPr>
          <p:sp>
            <p:nvSpPr>
              <p:cNvPr id="106671" name="Rectangle 175"/>
              <p:cNvSpPr>
                <a:spLocks noChangeArrowheads="1"/>
              </p:cNvSpPr>
              <p:nvPr/>
            </p:nvSpPr>
            <p:spPr bwMode="auto">
              <a:xfrm>
                <a:off x="113" y="112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FALSE</a:t>
                </a:r>
              </a:p>
            </p:txBody>
          </p:sp>
          <p:sp>
            <p:nvSpPr>
              <p:cNvPr id="56364" name="Text Box 176"/>
              <p:cNvSpPr txBox="1">
                <a:spLocks noChangeArrowheads="1"/>
              </p:cNvSpPr>
              <p:nvPr/>
            </p:nvSpPr>
            <p:spPr bwMode="auto">
              <a:xfrm>
                <a:off x="113" y="94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OSRunning</a:t>
                </a:r>
                <a:endParaRPr lang="en-US" altLang="zh-CN" sz="1200"/>
              </a:p>
            </p:txBody>
          </p:sp>
        </p:grpSp>
        <p:grpSp>
          <p:nvGrpSpPr>
            <p:cNvPr id="56352" name="Group 177"/>
            <p:cNvGrpSpPr/>
            <p:nvPr/>
          </p:nvGrpSpPr>
          <p:grpSpPr bwMode="auto">
            <a:xfrm>
              <a:off x="68" y="933"/>
              <a:ext cx="1315" cy="365"/>
              <a:chOff x="1565" y="1026"/>
              <a:chExt cx="1315" cy="365"/>
            </a:xfrm>
          </p:grpSpPr>
          <p:grpSp>
            <p:nvGrpSpPr>
              <p:cNvPr id="56357" name="Group 178"/>
              <p:cNvGrpSpPr/>
              <p:nvPr/>
            </p:nvGrpSpPr>
            <p:grpSpPr bwMode="auto">
              <a:xfrm>
                <a:off x="1565" y="1026"/>
                <a:ext cx="816" cy="365"/>
                <a:chOff x="1565" y="1035"/>
                <a:chExt cx="816" cy="365"/>
              </a:xfrm>
            </p:grpSpPr>
            <p:sp>
              <p:nvSpPr>
                <p:cNvPr id="56361" name="Text Box 179"/>
                <p:cNvSpPr txBox="1">
                  <a:spLocks noChangeArrowheads="1"/>
                </p:cNvSpPr>
                <p:nvPr/>
              </p:nvSpPr>
              <p:spPr bwMode="auto">
                <a:xfrm>
                  <a:off x="1565" y="1035"/>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OSTCBHighRdy</a:t>
                  </a:r>
                </a:p>
              </p:txBody>
            </p:sp>
            <p:sp>
              <p:nvSpPr>
                <p:cNvPr id="106676" name="Rectangle 180"/>
                <p:cNvSpPr>
                  <a:spLocks noChangeArrowheads="1"/>
                </p:cNvSpPr>
                <p:nvPr/>
              </p:nvSpPr>
              <p:spPr bwMode="auto">
                <a:xfrm>
                  <a:off x="1657" y="121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56358" name="Group 181"/>
              <p:cNvGrpSpPr/>
              <p:nvPr/>
            </p:nvGrpSpPr>
            <p:grpSpPr bwMode="auto">
              <a:xfrm>
                <a:off x="2290" y="1216"/>
                <a:ext cx="590" cy="173"/>
                <a:chOff x="748" y="1480"/>
                <a:chExt cx="590" cy="173"/>
              </a:xfrm>
            </p:grpSpPr>
            <p:sp>
              <p:nvSpPr>
                <p:cNvPr id="56359" name="Line 182"/>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60" name="Text Box 183"/>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56353" name="Group 184"/>
            <p:cNvGrpSpPr/>
            <p:nvPr/>
          </p:nvGrpSpPr>
          <p:grpSpPr bwMode="auto">
            <a:xfrm>
              <a:off x="975" y="1752"/>
              <a:ext cx="635" cy="453"/>
              <a:chOff x="975" y="1661"/>
              <a:chExt cx="635" cy="453"/>
            </a:xfrm>
          </p:grpSpPr>
          <p:sp>
            <p:nvSpPr>
              <p:cNvPr id="106681" name="Rectangle 185"/>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06682" name="Rectangle 186"/>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56356" name="Text Box 187"/>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grpSp>
      <p:sp>
        <p:nvSpPr>
          <p:cNvPr id="187" name="燕尾形 18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6500"/>
                                        </p:tgtEl>
                                        <p:attrNameLst>
                                          <p:attrName>style.visibility</p:attrName>
                                        </p:attrNameLst>
                                      </p:cBhvr>
                                      <p:to>
                                        <p:strVal val="visible"/>
                                      </p:to>
                                    </p:set>
                                    <p:anim calcmode="lin" valueType="num">
                                      <p:cBhvr additive="base">
                                        <p:cTn id="7" dur="500" fill="hold"/>
                                        <p:tgtEl>
                                          <p:spTgt spid="106500"/>
                                        </p:tgtEl>
                                        <p:attrNameLst>
                                          <p:attrName>ppt_x</p:attrName>
                                        </p:attrNameLst>
                                      </p:cBhvr>
                                      <p:tavLst>
                                        <p:tav tm="0">
                                          <p:val>
                                            <p:strVal val="1+#ppt_w/2"/>
                                          </p:val>
                                        </p:tav>
                                        <p:tav tm="100000">
                                          <p:val>
                                            <p:strVal val="#ppt_x"/>
                                          </p:val>
                                        </p:tav>
                                      </p:tavLst>
                                    </p:anim>
                                    <p:anim calcmode="lin" valueType="num">
                                      <p:cBhvr additive="base">
                                        <p:cTn id="8" dur="500" fill="hold"/>
                                        <p:tgtEl>
                                          <p:spTgt spid="1065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0"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57347"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FF000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57348"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4" name="Rectangle 6"/>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任务管理</a:t>
            </a:r>
          </a:p>
        </p:txBody>
      </p:sp>
      <p:sp>
        <p:nvSpPr>
          <p:cNvPr id="114695" name="Rectangle 7"/>
          <p:cNvSpPr>
            <a:spLocks noChangeArrowheads="1"/>
          </p:cNvSpPr>
          <p:nvPr/>
        </p:nvSpPr>
        <p:spPr bwMode="auto">
          <a:xfrm>
            <a:off x="1542197" y="2530584"/>
            <a:ext cx="907152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7622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通过</a:t>
            </a:r>
            <a:r>
              <a:rPr lang="zh-CN" altLang="en-US" sz="2800" dirty="0">
                <a:solidFill>
                  <a:srgbClr val="0070C0"/>
                </a:solidFill>
                <a:latin typeface="华文新魏" panose="02010800040101010101" pitchFamily="2" charset="-122"/>
                <a:ea typeface="华文新魏" panose="02010800040101010101" pitchFamily="2" charset="-122"/>
              </a:rPr>
              <a:t>任务控制块</a:t>
            </a:r>
            <a:r>
              <a:rPr lang="zh-CN" altLang="en-US" sz="2800" dirty="0">
                <a:latin typeface="华文新魏" panose="02010800040101010101" pitchFamily="2" charset="-122"/>
                <a:ea typeface="华文新魏" panose="02010800040101010101" pitchFamily="2" charset="-122"/>
              </a:rPr>
              <a:t>对</a:t>
            </a:r>
            <a:r>
              <a:rPr lang="zh-CN" altLang="en-US" sz="2800" dirty="0">
                <a:solidFill>
                  <a:srgbClr val="00B050"/>
                </a:solidFill>
                <a:latin typeface="华文新魏" panose="02010800040101010101" pitchFamily="2" charset="-122"/>
                <a:ea typeface="华文新魏" panose="02010800040101010101" pitchFamily="2" charset="-122"/>
              </a:rPr>
              <a:t>任务</a:t>
            </a:r>
            <a:r>
              <a:rPr lang="zh-CN" altLang="en-US" sz="2800" dirty="0">
                <a:latin typeface="华文新魏" panose="02010800040101010101" pitchFamily="2" charset="-122"/>
                <a:ea typeface="华文新魏" panose="02010800040101010101" pitchFamily="2" charset="-122"/>
              </a:rPr>
              <a:t>进行管理，创建任务实际上就是给</a:t>
            </a:r>
            <a:r>
              <a:rPr lang="zh-CN" altLang="en-US" sz="2800" dirty="0">
                <a:solidFill>
                  <a:srgbClr val="FF0000"/>
                </a:solidFill>
                <a:latin typeface="华文新魏" panose="02010800040101010101" pitchFamily="2" charset="-122"/>
                <a:ea typeface="华文新魏" panose="02010800040101010101" pitchFamily="2" charset="-122"/>
              </a:rPr>
              <a:t>任务代码</a:t>
            </a:r>
            <a:r>
              <a:rPr lang="zh-CN" altLang="en-US" sz="2800" dirty="0">
                <a:latin typeface="华文新魏" panose="02010800040101010101" pitchFamily="2" charset="-122"/>
                <a:ea typeface="华文新魏" panose="02010800040101010101" pitchFamily="2" charset="-122"/>
              </a:rPr>
              <a:t>分配一个</a:t>
            </a:r>
            <a:r>
              <a:rPr lang="zh-CN" altLang="en-US" sz="2800" dirty="0">
                <a:solidFill>
                  <a:srgbClr val="0070C0"/>
                </a:solidFill>
                <a:latin typeface="华文新魏" panose="02010800040101010101" pitchFamily="2" charset="-122"/>
                <a:ea typeface="华文新魏" panose="02010800040101010101" pitchFamily="2" charset="-122"/>
              </a:rPr>
              <a:t>任务控制块</a:t>
            </a:r>
            <a:r>
              <a:rPr lang="zh-CN" altLang="en-US" sz="2800" dirty="0">
                <a:latin typeface="华文新魏" panose="02010800040101010101" pitchFamily="2" charset="-122"/>
                <a:ea typeface="华文新魏" panose="02010800040101010101" pitchFamily="2" charset="-122"/>
              </a:rPr>
              <a:t>，通过调用函数</a:t>
            </a:r>
            <a:r>
              <a:rPr lang="en-US" altLang="zh-CN" sz="2800" dirty="0" err="1">
                <a:latin typeface="华文新魏" panose="02010800040101010101" pitchFamily="2" charset="-122"/>
                <a:ea typeface="华文新魏" panose="02010800040101010101" pitchFamily="2" charset="-122"/>
              </a:rPr>
              <a:t>OSTaskCreate</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实现。</a:t>
            </a:r>
          </a:p>
          <a:p>
            <a:pPr eaLnBrk="1" hangingPunct="1">
              <a:spcBef>
                <a:spcPct val="50000"/>
              </a:spcBef>
            </a:pPr>
            <a:r>
              <a:rPr lang="zh-CN" altLang="en-US" sz="2800" dirty="0">
                <a:latin typeface="华文新魏" panose="02010800040101010101" pitchFamily="2" charset="-122"/>
                <a:ea typeface="华文新魏" panose="02010800040101010101" pitchFamily="2" charset="-122"/>
              </a:rPr>
              <a:t>       任务可以在多任务调度开始前建立，也可以在其它任务的执行过程中建立。在开始多任务调度之前，用户必须</a:t>
            </a:r>
            <a:r>
              <a:rPr lang="zh-CN" altLang="en-US" sz="2800" dirty="0">
                <a:solidFill>
                  <a:srgbClr val="FF0000"/>
                </a:solidFill>
                <a:latin typeface="华文新魏" panose="02010800040101010101" pitchFamily="2" charset="-122"/>
                <a:ea typeface="华文新魏" panose="02010800040101010101" pitchFamily="2" charset="-122"/>
              </a:rPr>
              <a:t>至少创建一个任务</a:t>
            </a:r>
            <a:r>
              <a:rPr lang="zh-CN" altLang="en-US" sz="2800" dirty="0">
                <a:latin typeface="华文新魏" panose="02010800040101010101" pitchFamily="2" charset="-122"/>
                <a:ea typeface="华文新魏" panose="02010800040101010101" pitchFamily="2" charset="-122"/>
              </a:rPr>
              <a:t>，但任务</a:t>
            </a:r>
            <a:r>
              <a:rPr lang="zh-CN" altLang="en-US" sz="2800" dirty="0">
                <a:solidFill>
                  <a:srgbClr val="FF0000"/>
                </a:solidFill>
                <a:latin typeface="华文新魏" panose="02010800040101010101" pitchFamily="2" charset="-122"/>
                <a:ea typeface="华文新魏" panose="02010800040101010101" pitchFamily="2" charset="-122"/>
              </a:rPr>
              <a:t>不能</a:t>
            </a:r>
            <a:r>
              <a:rPr lang="zh-CN" altLang="en-US" sz="2800" dirty="0">
                <a:latin typeface="华文新魏" panose="02010800040101010101" pitchFamily="2" charset="-122"/>
                <a:ea typeface="华文新魏" panose="02010800040101010101" pitchFamily="2" charset="-122"/>
              </a:rPr>
              <a:t>在</a:t>
            </a:r>
            <a:r>
              <a:rPr lang="zh-CN" altLang="en-US" sz="2800" dirty="0">
                <a:solidFill>
                  <a:srgbClr val="0070C0"/>
                </a:solidFill>
                <a:latin typeface="华文新魏" panose="02010800040101010101" pitchFamily="2" charset="-122"/>
                <a:ea typeface="华文新魏" panose="02010800040101010101" pitchFamily="2" charset="-122"/>
              </a:rPr>
              <a:t>中断</a:t>
            </a:r>
            <a:r>
              <a:rPr lang="zh-CN" altLang="en-US" sz="2800" dirty="0">
                <a:latin typeface="华文新魏" panose="02010800040101010101" pitchFamily="2" charset="-122"/>
                <a:ea typeface="华文新魏" panose="02010800040101010101" pitchFamily="2" charset="-122"/>
              </a:rPr>
              <a:t>服务程序（</a:t>
            </a:r>
            <a:r>
              <a:rPr lang="en-US" altLang="zh-CN" sz="2800" dirty="0">
                <a:latin typeface="华文新魏" panose="02010800040101010101" pitchFamily="2" charset="-122"/>
                <a:ea typeface="华文新魏" panose="02010800040101010101" pitchFamily="2" charset="-122"/>
              </a:rPr>
              <a:t>ISR</a:t>
            </a:r>
            <a:r>
              <a:rPr lang="zh-CN" altLang="en-US" sz="2800" dirty="0">
                <a:latin typeface="华文新魏" panose="02010800040101010101" pitchFamily="2" charset="-122"/>
                <a:ea typeface="华文新魏" panose="02010800040101010101" pitchFamily="2" charset="-122"/>
              </a:rPr>
              <a:t>）中建立。</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4694"/>
                                        </p:tgtEl>
                                        <p:attrNameLst>
                                          <p:attrName>style.visibility</p:attrName>
                                        </p:attrNameLst>
                                      </p:cBhvr>
                                      <p:to>
                                        <p:strVal val="visible"/>
                                      </p:to>
                                    </p:set>
                                    <p:anim calcmode="lin" valueType="num">
                                      <p:cBhvr additive="base">
                                        <p:cTn id="7" dur="500" fill="hold"/>
                                        <p:tgtEl>
                                          <p:spTgt spid="114694"/>
                                        </p:tgtEl>
                                        <p:attrNameLst>
                                          <p:attrName>ppt_x</p:attrName>
                                        </p:attrNameLst>
                                      </p:cBhvr>
                                      <p:tavLst>
                                        <p:tav tm="0">
                                          <p:val>
                                            <p:strVal val="1+#ppt_w/2"/>
                                          </p:val>
                                        </p:tav>
                                        <p:tav tm="100000">
                                          <p:val>
                                            <p:strVal val="#ppt_x"/>
                                          </p:val>
                                        </p:tav>
                                      </p:tavLst>
                                    </p:anim>
                                    <p:anim calcmode="lin" valueType="num">
                                      <p:cBhvr additive="base">
                                        <p:cTn id="8" dur="500" fill="hold"/>
                                        <p:tgtEl>
                                          <p:spTgt spid="11469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14695"/>
                                        </p:tgtEl>
                                        <p:attrNameLst>
                                          <p:attrName>style.visibility</p:attrName>
                                        </p:attrNameLst>
                                      </p:cBhvr>
                                      <p:to>
                                        <p:strVal val="visible"/>
                                      </p:to>
                                    </p:set>
                                    <p:animEffect transition="in" filter="wipe(up)">
                                      <p:cBhvr>
                                        <p:cTn id="12" dur="500"/>
                                        <p:tgtEl>
                                          <p:spTgt spid="114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4" grpId="0"/>
      <p:bldP spid="11469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Rectangle 4"/>
          <p:cNvSpPr>
            <a:spLocks noChangeArrowheads="1"/>
          </p:cNvSpPr>
          <p:nvPr/>
        </p:nvSpPr>
        <p:spPr bwMode="auto">
          <a:xfrm>
            <a:off x="1555845" y="2646285"/>
            <a:ext cx="8816454"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5429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5429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5429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5429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5429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latin typeface="华文新魏" panose="02010800040101010101" pitchFamily="2" charset="-122"/>
                <a:ea typeface="华文新魏" panose="02010800040101010101" pitchFamily="2" charset="-122"/>
              </a:rPr>
              <a:t>任务创建函数</a:t>
            </a:r>
            <a:r>
              <a:rPr lang="en-US" altLang="zh-CN" sz="2800" dirty="0" err="1">
                <a:latin typeface="华文新魏" panose="02010800040101010101" pitchFamily="2" charset="-122"/>
                <a:ea typeface="华文新魏" panose="02010800040101010101" pitchFamily="2" charset="-122"/>
              </a:rPr>
              <a:t>OSTaskCreate</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需要</a:t>
            </a:r>
            <a:r>
              <a:rPr lang="en-US" altLang="zh-CN" sz="2800" dirty="0">
                <a:latin typeface="华文新魏" panose="02010800040101010101" pitchFamily="2" charset="-122"/>
                <a:ea typeface="华文新魏" panose="02010800040101010101" pitchFamily="2" charset="-122"/>
              </a:rPr>
              <a:t>4</a:t>
            </a:r>
            <a:r>
              <a:rPr lang="zh-CN" altLang="en-US" sz="2800" dirty="0">
                <a:latin typeface="华文新魏" panose="02010800040101010101" pitchFamily="2" charset="-122"/>
                <a:ea typeface="华文新魏" panose="02010800040101010101" pitchFamily="2" charset="-122"/>
              </a:rPr>
              <a:t>个参数：</a:t>
            </a:r>
          </a:p>
          <a:p>
            <a:pPr eaLnBrk="1" hangingPunct="1">
              <a:spcBef>
                <a:spcPct val="50000"/>
              </a:spcBef>
              <a:buSzPct val="60000"/>
              <a:buFont typeface="Wingdings" panose="05000000000000000000" pitchFamily="2" charset="2"/>
              <a:buChar char="l"/>
            </a:pPr>
            <a:r>
              <a:rPr lang="zh-CN" altLang="en-US" sz="2800" b="1" dirty="0">
                <a:latin typeface="华文新魏" panose="02010800040101010101" pitchFamily="2" charset="-122"/>
                <a:ea typeface="华文新魏" panose="02010800040101010101" pitchFamily="2" charset="-122"/>
              </a:rPr>
              <a:t> </a:t>
            </a:r>
            <a:r>
              <a:rPr lang="en-US" altLang="zh-CN" sz="2800" b="1" dirty="0">
                <a:latin typeface="华文新魏" panose="02010800040101010101" pitchFamily="2" charset="-122"/>
                <a:ea typeface="华文新魏" panose="02010800040101010101" pitchFamily="2" charset="-122"/>
              </a:rPr>
              <a:t>task</a:t>
            </a:r>
            <a:r>
              <a:rPr lang="zh-CN" altLang="en-US" sz="2800" dirty="0">
                <a:latin typeface="华文新魏" panose="02010800040101010101" pitchFamily="2" charset="-122"/>
                <a:ea typeface="华文新魏" panose="02010800040101010101" pitchFamily="2" charset="-122"/>
              </a:rPr>
              <a:t>：指向任务代码的指针，即任务函数名，指向任务的</a:t>
            </a:r>
            <a:r>
              <a:rPr lang="zh-CN" altLang="en-US" sz="2800" dirty="0">
                <a:solidFill>
                  <a:srgbClr val="0070C0"/>
                </a:solidFill>
                <a:latin typeface="华文新魏" panose="02010800040101010101" pitchFamily="2" charset="-122"/>
                <a:ea typeface="华文新魏" panose="02010800040101010101" pitchFamily="2" charset="-122"/>
              </a:rPr>
              <a:t>代码地址</a:t>
            </a:r>
            <a:r>
              <a:rPr lang="zh-CN" altLang="en-US" sz="2800" dirty="0">
                <a:latin typeface="华文新魏" panose="02010800040101010101" pitchFamily="2" charset="-122"/>
                <a:ea typeface="华文新魏" panose="02010800040101010101" pitchFamily="2" charset="-122"/>
              </a:rPr>
              <a:t>；</a:t>
            </a:r>
          </a:p>
          <a:p>
            <a:pPr eaLnBrk="1" hangingPunct="1">
              <a:spcBef>
                <a:spcPct val="50000"/>
              </a:spcBef>
              <a:buSzPct val="60000"/>
              <a:buFont typeface="Wingdings" panose="05000000000000000000" pitchFamily="2" charset="2"/>
              <a:buChar char="l"/>
            </a:pPr>
            <a:r>
              <a:rPr lang="zh-CN" altLang="en-US" sz="2800" b="1" dirty="0">
                <a:latin typeface="华文新魏" panose="02010800040101010101" pitchFamily="2" charset="-122"/>
                <a:ea typeface="华文新魏" panose="02010800040101010101" pitchFamily="2" charset="-122"/>
              </a:rPr>
              <a:t> </a:t>
            </a:r>
            <a:r>
              <a:rPr lang="en-US" altLang="zh-CN" sz="2800" b="1" dirty="0" err="1">
                <a:latin typeface="华文新魏" panose="02010800040101010101" pitchFamily="2" charset="-122"/>
                <a:ea typeface="华文新魏" panose="02010800040101010101" pitchFamily="2" charset="-122"/>
              </a:rPr>
              <a:t>pdata</a:t>
            </a:r>
            <a:r>
              <a:rPr lang="zh-CN" altLang="en-US" sz="2800" dirty="0">
                <a:latin typeface="华文新魏" panose="02010800040101010101" pitchFamily="2" charset="-122"/>
                <a:ea typeface="华文新魏" panose="02010800040101010101" pitchFamily="2" charset="-122"/>
              </a:rPr>
              <a:t>：当任务开始执行时</a:t>
            </a:r>
            <a:r>
              <a:rPr lang="zh-CN" altLang="en-US" sz="2800" dirty="0">
                <a:solidFill>
                  <a:srgbClr val="FF0000"/>
                </a:solidFill>
                <a:latin typeface="华文新魏" panose="02010800040101010101" pitchFamily="2" charset="-122"/>
                <a:ea typeface="华文新魏" panose="02010800040101010101" pitchFamily="2" charset="-122"/>
              </a:rPr>
              <a:t>传递</a:t>
            </a:r>
            <a:r>
              <a:rPr lang="zh-CN" altLang="en-US" sz="2800" dirty="0">
                <a:latin typeface="华文新魏" panose="02010800040101010101" pitchFamily="2" charset="-122"/>
                <a:ea typeface="华文新魏" panose="02010800040101010101" pitchFamily="2" charset="-122"/>
              </a:rPr>
              <a:t>给任务的参数的指针；</a:t>
            </a:r>
          </a:p>
          <a:p>
            <a:pPr eaLnBrk="1" hangingPunct="1">
              <a:spcBef>
                <a:spcPct val="50000"/>
              </a:spcBef>
              <a:buSzPct val="60000"/>
              <a:buFont typeface="Wingdings" panose="05000000000000000000" pitchFamily="2" charset="2"/>
              <a:buChar char="l"/>
            </a:pPr>
            <a:r>
              <a:rPr lang="zh-CN" altLang="en-US" sz="2800" b="1" dirty="0">
                <a:latin typeface="华文新魏" panose="02010800040101010101" pitchFamily="2" charset="-122"/>
                <a:ea typeface="华文新魏" panose="02010800040101010101" pitchFamily="2" charset="-122"/>
              </a:rPr>
              <a:t> </a:t>
            </a:r>
            <a:r>
              <a:rPr lang="en-US" altLang="zh-CN" sz="2800" b="1" dirty="0" err="1">
                <a:latin typeface="华文新魏" panose="02010800040101010101" pitchFamily="2" charset="-122"/>
                <a:ea typeface="华文新魏" panose="02010800040101010101" pitchFamily="2" charset="-122"/>
              </a:rPr>
              <a:t>ptos</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B050"/>
                </a:solidFill>
                <a:latin typeface="华文新魏" panose="02010800040101010101" pitchFamily="2" charset="-122"/>
                <a:ea typeface="华文新魏" panose="02010800040101010101" pitchFamily="2" charset="-122"/>
              </a:rPr>
              <a:t>分配给</a:t>
            </a:r>
            <a:r>
              <a:rPr lang="zh-CN" altLang="en-US" sz="2800" dirty="0">
                <a:latin typeface="华文新魏" panose="02010800040101010101" pitchFamily="2" charset="-122"/>
                <a:ea typeface="华文新魏" panose="02010800040101010101" pitchFamily="2" charset="-122"/>
              </a:rPr>
              <a:t>任务的堆栈的栈顶指针；</a:t>
            </a:r>
            <a:endParaRPr lang="zh-CN" altLang="en-US" sz="2800" b="1" dirty="0">
              <a:latin typeface="华文新魏" panose="02010800040101010101" pitchFamily="2" charset="-122"/>
              <a:ea typeface="华文新魏" panose="02010800040101010101" pitchFamily="2" charset="-122"/>
            </a:endParaRPr>
          </a:p>
          <a:p>
            <a:pPr eaLnBrk="1" hangingPunct="1">
              <a:spcBef>
                <a:spcPct val="50000"/>
              </a:spcBef>
              <a:buSzPct val="60000"/>
              <a:buFont typeface="Wingdings" panose="05000000000000000000" pitchFamily="2" charset="2"/>
              <a:buChar char="l"/>
            </a:pPr>
            <a:r>
              <a:rPr lang="zh-CN" altLang="en-US" sz="2800" b="1" dirty="0">
                <a:latin typeface="华文新魏" panose="02010800040101010101" pitchFamily="2" charset="-122"/>
                <a:ea typeface="华文新魏" panose="02010800040101010101" pitchFamily="2" charset="-122"/>
              </a:rPr>
              <a:t> </a:t>
            </a:r>
            <a:r>
              <a:rPr lang="en-US" altLang="zh-CN" sz="2800" b="1" dirty="0" err="1">
                <a:latin typeface="华文新魏" panose="02010800040101010101" pitchFamily="2" charset="-122"/>
                <a:ea typeface="华文新魏" panose="02010800040101010101" pitchFamily="2" charset="-122"/>
              </a:rPr>
              <a:t>prio</a:t>
            </a:r>
            <a:r>
              <a:rPr lang="zh-CN" altLang="en-US" sz="2800" dirty="0">
                <a:latin typeface="华文新魏" panose="02010800040101010101" pitchFamily="2" charset="-122"/>
                <a:ea typeface="华文新魏" panose="02010800040101010101" pitchFamily="2" charset="-122"/>
              </a:rPr>
              <a:t>：分配给任务的优先级。 </a:t>
            </a:r>
          </a:p>
        </p:txBody>
      </p:sp>
      <p:sp>
        <p:nvSpPr>
          <p:cNvPr id="59396" name="Rectangle 6"/>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任务管理</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6740"/>
                                        </p:tgtEl>
                                        <p:attrNameLst>
                                          <p:attrName>style.visibility</p:attrName>
                                        </p:attrNameLst>
                                      </p:cBhvr>
                                      <p:to>
                                        <p:strVal val="visible"/>
                                      </p:to>
                                    </p:set>
                                    <p:animEffect transition="in" filter="wipe(up)">
                                      <p:cBhvr>
                                        <p:cTn id="7" dur="500"/>
                                        <p:tgtEl>
                                          <p:spTgt spid="116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0"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p:cNvSpPr>
            <a:spLocks noChangeArrowheads="1"/>
          </p:cNvSpPr>
          <p:nvPr/>
        </p:nvSpPr>
        <p:spPr bwMode="auto">
          <a:xfrm>
            <a:off x="81567" y="33401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19" name="Rectangle 9"/>
          <p:cNvSpPr>
            <a:spLocks noChangeArrowheads="1"/>
          </p:cNvSpPr>
          <p:nvPr/>
        </p:nvSpPr>
        <p:spPr bwMode="auto">
          <a:xfrm>
            <a:off x="538766" y="161497"/>
            <a:ext cx="2209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任务管理</a:t>
            </a:r>
          </a:p>
        </p:txBody>
      </p:sp>
      <p:grpSp>
        <p:nvGrpSpPr>
          <p:cNvPr id="2" name="Group 48"/>
          <p:cNvGrpSpPr/>
          <p:nvPr/>
        </p:nvGrpSpPr>
        <p:grpSpPr bwMode="auto">
          <a:xfrm>
            <a:off x="4191000" y="1219200"/>
            <a:ext cx="3563938" cy="4876800"/>
            <a:chOff x="240" y="864"/>
            <a:chExt cx="2245" cy="3072"/>
          </a:xfrm>
        </p:grpSpPr>
        <p:sp>
          <p:nvSpPr>
            <p:cNvPr id="60423" name="AutoShape 11"/>
            <p:cNvSpPr>
              <a:spLocks noChangeArrowheads="1"/>
            </p:cNvSpPr>
            <p:nvPr/>
          </p:nvSpPr>
          <p:spPr bwMode="auto">
            <a:xfrm>
              <a:off x="421" y="864"/>
              <a:ext cx="635" cy="136"/>
            </a:xfrm>
            <a:prstGeom prst="flowChartAlternateProcess">
              <a:avLst/>
            </a:prstGeom>
            <a:solidFill>
              <a:srgbClr val="E7FFFF"/>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开始</a:t>
              </a:r>
            </a:p>
          </p:txBody>
        </p:sp>
        <p:sp>
          <p:nvSpPr>
            <p:cNvPr id="60424" name="AutoShape 12"/>
            <p:cNvSpPr>
              <a:spLocks noChangeArrowheads="1"/>
            </p:cNvSpPr>
            <p:nvPr/>
          </p:nvSpPr>
          <p:spPr bwMode="auto">
            <a:xfrm>
              <a:off x="240" y="1152"/>
              <a:ext cx="997" cy="363"/>
            </a:xfrm>
            <a:prstGeom prst="flowChartDecision">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t>同优先级</a:t>
              </a:r>
            </a:p>
            <a:p>
              <a:pPr algn="ctr" eaLnBrk="1" hangingPunct="1"/>
              <a:r>
                <a:rPr lang="zh-CN" altLang="en-US" sz="1200" dirty="0"/>
                <a:t>任务存在</a:t>
              </a:r>
            </a:p>
          </p:txBody>
        </p:sp>
        <p:sp>
          <p:nvSpPr>
            <p:cNvPr id="60425" name="AutoShape 13"/>
            <p:cNvSpPr>
              <a:spLocks noChangeArrowheads="1"/>
            </p:cNvSpPr>
            <p:nvPr/>
          </p:nvSpPr>
          <p:spPr bwMode="auto">
            <a:xfrm>
              <a:off x="285" y="1680"/>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标明</a:t>
              </a:r>
            </a:p>
            <a:p>
              <a:pPr algn="ctr" eaLnBrk="1" hangingPunct="1"/>
              <a:r>
                <a:rPr lang="zh-CN" altLang="en-US" sz="1200"/>
                <a:t>“任务正在创建”</a:t>
              </a:r>
            </a:p>
          </p:txBody>
        </p:sp>
        <p:sp>
          <p:nvSpPr>
            <p:cNvPr id="60426" name="AutoShape 14"/>
            <p:cNvSpPr>
              <a:spLocks noChangeArrowheads="1"/>
            </p:cNvSpPr>
            <p:nvPr/>
          </p:nvSpPr>
          <p:spPr bwMode="auto">
            <a:xfrm>
              <a:off x="286" y="2112"/>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初始化</a:t>
              </a:r>
            </a:p>
            <a:p>
              <a:pPr algn="ctr" eaLnBrk="1" hangingPunct="1"/>
              <a:r>
                <a:rPr lang="zh-CN" altLang="en-US" sz="1200"/>
                <a:t>任务堆栈</a:t>
              </a:r>
            </a:p>
          </p:txBody>
        </p:sp>
        <p:sp>
          <p:nvSpPr>
            <p:cNvPr id="60427" name="AutoShape 15"/>
            <p:cNvSpPr>
              <a:spLocks noChangeArrowheads="1"/>
            </p:cNvSpPr>
            <p:nvPr/>
          </p:nvSpPr>
          <p:spPr bwMode="auto">
            <a:xfrm>
              <a:off x="286" y="2544"/>
              <a:ext cx="907" cy="136"/>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设置任务控制块</a:t>
              </a:r>
            </a:p>
          </p:txBody>
        </p:sp>
        <p:sp>
          <p:nvSpPr>
            <p:cNvPr id="60428" name="AutoShape 16"/>
            <p:cNvSpPr>
              <a:spLocks noChangeArrowheads="1"/>
            </p:cNvSpPr>
            <p:nvPr/>
          </p:nvSpPr>
          <p:spPr bwMode="auto">
            <a:xfrm>
              <a:off x="240" y="2832"/>
              <a:ext cx="997" cy="363"/>
            </a:xfrm>
            <a:prstGeom prst="flowChartDecision">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设置成功</a:t>
              </a:r>
            </a:p>
          </p:txBody>
        </p:sp>
        <p:sp>
          <p:nvSpPr>
            <p:cNvPr id="60429" name="AutoShape 17"/>
            <p:cNvSpPr>
              <a:spLocks noChangeArrowheads="1"/>
            </p:cNvSpPr>
            <p:nvPr/>
          </p:nvSpPr>
          <p:spPr bwMode="auto">
            <a:xfrm>
              <a:off x="285" y="3360"/>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标明这个优先级的</a:t>
              </a:r>
            </a:p>
            <a:p>
              <a:pPr algn="ctr" eaLnBrk="1" hangingPunct="1"/>
              <a:r>
                <a:rPr lang="zh-CN" altLang="en-US" sz="1200"/>
                <a:t>任务不存在</a:t>
              </a:r>
            </a:p>
          </p:txBody>
        </p:sp>
        <p:sp>
          <p:nvSpPr>
            <p:cNvPr id="60430" name="AutoShape 18"/>
            <p:cNvSpPr>
              <a:spLocks noChangeArrowheads="1"/>
            </p:cNvSpPr>
            <p:nvPr/>
          </p:nvSpPr>
          <p:spPr bwMode="auto">
            <a:xfrm>
              <a:off x="421" y="3800"/>
              <a:ext cx="635" cy="136"/>
            </a:xfrm>
            <a:prstGeom prst="flowChartAlternate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返回错误代码</a:t>
              </a:r>
            </a:p>
          </p:txBody>
        </p:sp>
        <p:sp>
          <p:nvSpPr>
            <p:cNvPr id="60431" name="AutoShape 19"/>
            <p:cNvSpPr>
              <a:spLocks noChangeArrowheads="1"/>
            </p:cNvSpPr>
            <p:nvPr/>
          </p:nvSpPr>
          <p:spPr bwMode="auto">
            <a:xfrm>
              <a:off x="1392" y="1680"/>
              <a:ext cx="997" cy="272"/>
            </a:xfrm>
            <a:prstGeom prst="flowChartAlternate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返回</a:t>
              </a:r>
            </a:p>
            <a:p>
              <a:pPr algn="ctr" eaLnBrk="1" hangingPunct="1"/>
              <a:r>
                <a:rPr lang="zh-CN" altLang="en-US" sz="1200"/>
                <a:t>“同优先级任务存在”</a:t>
              </a:r>
            </a:p>
          </p:txBody>
        </p:sp>
        <p:sp>
          <p:nvSpPr>
            <p:cNvPr id="60432" name="AutoShape 20"/>
            <p:cNvSpPr>
              <a:spLocks noChangeArrowheads="1"/>
            </p:cNvSpPr>
            <p:nvPr/>
          </p:nvSpPr>
          <p:spPr bwMode="auto">
            <a:xfrm>
              <a:off x="1392" y="2428"/>
              <a:ext cx="997" cy="363"/>
            </a:xfrm>
            <a:prstGeom prst="flowChartDecision">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已启动多</a:t>
              </a:r>
            </a:p>
            <a:p>
              <a:pPr algn="ctr" eaLnBrk="1" hangingPunct="1"/>
              <a:r>
                <a:rPr lang="zh-CN" altLang="en-US" sz="1200"/>
                <a:t>任务环境</a:t>
              </a:r>
            </a:p>
          </p:txBody>
        </p:sp>
        <p:sp>
          <p:nvSpPr>
            <p:cNvPr id="60433" name="AutoShape 21"/>
            <p:cNvSpPr>
              <a:spLocks noChangeArrowheads="1"/>
            </p:cNvSpPr>
            <p:nvPr/>
          </p:nvSpPr>
          <p:spPr bwMode="auto">
            <a:xfrm>
              <a:off x="1485" y="2952"/>
              <a:ext cx="816" cy="136"/>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调度任务</a:t>
              </a:r>
            </a:p>
          </p:txBody>
        </p:sp>
        <p:sp>
          <p:nvSpPr>
            <p:cNvPr id="60434" name="AutoShape 22"/>
            <p:cNvSpPr>
              <a:spLocks noChangeArrowheads="1"/>
            </p:cNvSpPr>
            <p:nvPr/>
          </p:nvSpPr>
          <p:spPr bwMode="auto">
            <a:xfrm>
              <a:off x="1573" y="3800"/>
              <a:ext cx="635" cy="136"/>
            </a:xfrm>
            <a:prstGeom prst="flowChartAlternate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返回“成功”</a:t>
              </a:r>
            </a:p>
          </p:txBody>
        </p:sp>
        <p:cxnSp>
          <p:nvCxnSpPr>
            <p:cNvPr id="60435" name="AutoShape 23"/>
            <p:cNvCxnSpPr>
              <a:cxnSpLocks noChangeShapeType="1"/>
              <a:stCxn id="60423" idx="2"/>
              <a:endCxn id="60424" idx="0"/>
            </p:cNvCxnSpPr>
            <p:nvPr/>
          </p:nvCxnSpPr>
          <p:spPr bwMode="auto">
            <a:xfrm>
              <a:off x="739" y="1000"/>
              <a:ext cx="0" cy="15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36" name="AutoShape 24"/>
            <p:cNvCxnSpPr>
              <a:cxnSpLocks noChangeShapeType="1"/>
              <a:stCxn id="60424" idx="2"/>
              <a:endCxn id="60425" idx="0"/>
            </p:cNvCxnSpPr>
            <p:nvPr/>
          </p:nvCxnSpPr>
          <p:spPr bwMode="auto">
            <a:xfrm>
              <a:off x="739" y="1515"/>
              <a:ext cx="0" cy="16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37" name="AutoShape 25"/>
            <p:cNvCxnSpPr>
              <a:cxnSpLocks noChangeShapeType="1"/>
              <a:stCxn id="60425" idx="2"/>
              <a:endCxn id="60426" idx="0"/>
            </p:cNvCxnSpPr>
            <p:nvPr/>
          </p:nvCxnSpPr>
          <p:spPr bwMode="auto">
            <a:xfrm>
              <a:off x="739" y="1952"/>
              <a:ext cx="1" cy="16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38" name="AutoShape 26"/>
            <p:cNvCxnSpPr>
              <a:cxnSpLocks noChangeShapeType="1"/>
              <a:stCxn id="60426" idx="2"/>
              <a:endCxn id="60427" idx="0"/>
            </p:cNvCxnSpPr>
            <p:nvPr/>
          </p:nvCxnSpPr>
          <p:spPr bwMode="auto">
            <a:xfrm>
              <a:off x="740" y="2384"/>
              <a:ext cx="0" cy="16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39" name="AutoShape 28"/>
            <p:cNvCxnSpPr>
              <a:cxnSpLocks noChangeShapeType="1"/>
              <a:stCxn id="60428" idx="2"/>
              <a:endCxn id="60429" idx="0"/>
            </p:cNvCxnSpPr>
            <p:nvPr/>
          </p:nvCxnSpPr>
          <p:spPr bwMode="auto">
            <a:xfrm>
              <a:off x="739" y="3195"/>
              <a:ext cx="0" cy="16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40" name="AutoShape 29"/>
            <p:cNvCxnSpPr>
              <a:cxnSpLocks noChangeShapeType="1"/>
              <a:stCxn id="60429" idx="2"/>
              <a:endCxn id="60430" idx="0"/>
            </p:cNvCxnSpPr>
            <p:nvPr/>
          </p:nvCxnSpPr>
          <p:spPr bwMode="auto">
            <a:xfrm>
              <a:off x="739" y="3632"/>
              <a:ext cx="0" cy="168"/>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60441" name="AutoShape 31"/>
            <p:cNvCxnSpPr>
              <a:cxnSpLocks noChangeShapeType="1"/>
              <a:stCxn id="60433" idx="2"/>
              <a:endCxn id="60434" idx="0"/>
            </p:cNvCxnSpPr>
            <p:nvPr/>
          </p:nvCxnSpPr>
          <p:spPr bwMode="auto">
            <a:xfrm flipH="1">
              <a:off x="1891" y="3088"/>
              <a:ext cx="2" cy="71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nvGrpSpPr>
            <p:cNvPr id="60442" name="Group 43"/>
            <p:cNvGrpSpPr/>
            <p:nvPr/>
          </p:nvGrpSpPr>
          <p:grpSpPr bwMode="auto">
            <a:xfrm>
              <a:off x="1237" y="1171"/>
              <a:ext cx="654" cy="509"/>
              <a:chOff x="1237" y="1171"/>
              <a:chExt cx="654" cy="509"/>
            </a:xfrm>
          </p:grpSpPr>
          <p:cxnSp>
            <p:nvCxnSpPr>
              <p:cNvPr id="60456" name="AutoShape 32"/>
              <p:cNvCxnSpPr>
                <a:cxnSpLocks noChangeShapeType="1"/>
                <a:stCxn id="60424" idx="3"/>
                <a:endCxn id="60431" idx="0"/>
              </p:cNvCxnSpPr>
              <p:nvPr/>
            </p:nvCxnSpPr>
            <p:spPr bwMode="auto">
              <a:xfrm>
                <a:off x="1237" y="1334"/>
                <a:ext cx="654" cy="346"/>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60457" name="Text Box 35"/>
              <p:cNvSpPr txBox="1">
                <a:spLocks noChangeArrowheads="1"/>
              </p:cNvSpPr>
              <p:nvPr/>
            </p:nvSpPr>
            <p:spPr bwMode="auto">
              <a:xfrm>
                <a:off x="1477" y="1171"/>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Y</a:t>
                </a:r>
              </a:p>
            </p:txBody>
          </p:sp>
        </p:grpSp>
        <p:sp>
          <p:nvSpPr>
            <p:cNvPr id="60443" name="Text Box 36"/>
            <p:cNvSpPr txBox="1">
              <a:spLocks noChangeArrowheads="1"/>
            </p:cNvSpPr>
            <p:nvPr/>
          </p:nvSpPr>
          <p:spPr bwMode="auto">
            <a:xfrm>
              <a:off x="757" y="1488"/>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a:t>
              </a:r>
            </a:p>
          </p:txBody>
        </p:sp>
        <p:grpSp>
          <p:nvGrpSpPr>
            <p:cNvPr id="60444" name="Group 44"/>
            <p:cNvGrpSpPr/>
            <p:nvPr/>
          </p:nvGrpSpPr>
          <p:grpSpPr bwMode="auto">
            <a:xfrm>
              <a:off x="1193" y="2448"/>
              <a:ext cx="199" cy="173"/>
              <a:chOff x="1193" y="2448"/>
              <a:chExt cx="199" cy="173"/>
            </a:xfrm>
          </p:grpSpPr>
          <p:cxnSp>
            <p:nvCxnSpPr>
              <p:cNvPr id="60454" name="AutoShape 33"/>
              <p:cNvCxnSpPr>
                <a:cxnSpLocks noChangeShapeType="1"/>
                <a:stCxn id="60427" idx="3"/>
                <a:endCxn id="60432" idx="1"/>
              </p:cNvCxnSpPr>
              <p:nvPr/>
            </p:nvCxnSpPr>
            <p:spPr bwMode="auto">
              <a:xfrm flipV="1">
                <a:off x="1193" y="2610"/>
                <a:ext cx="199" cy="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sp>
            <p:nvSpPr>
              <p:cNvPr id="60455" name="Text Box 37"/>
              <p:cNvSpPr txBox="1">
                <a:spLocks noChangeArrowheads="1"/>
              </p:cNvSpPr>
              <p:nvPr/>
            </p:nvSpPr>
            <p:spPr bwMode="auto">
              <a:xfrm>
                <a:off x="1200" y="2448"/>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Y</a:t>
                </a:r>
              </a:p>
            </p:txBody>
          </p:sp>
        </p:grpSp>
        <p:grpSp>
          <p:nvGrpSpPr>
            <p:cNvPr id="60445" name="Group 47"/>
            <p:cNvGrpSpPr/>
            <p:nvPr/>
          </p:nvGrpSpPr>
          <p:grpSpPr bwMode="auto">
            <a:xfrm>
              <a:off x="739" y="2680"/>
              <a:ext cx="210" cy="181"/>
              <a:chOff x="739" y="2680"/>
              <a:chExt cx="210" cy="181"/>
            </a:xfrm>
          </p:grpSpPr>
          <p:cxnSp>
            <p:nvCxnSpPr>
              <p:cNvPr id="60452" name="AutoShape 27"/>
              <p:cNvCxnSpPr>
                <a:cxnSpLocks noChangeShapeType="1"/>
                <a:stCxn id="60427" idx="2"/>
                <a:endCxn id="60428" idx="0"/>
              </p:cNvCxnSpPr>
              <p:nvPr/>
            </p:nvCxnSpPr>
            <p:spPr bwMode="auto">
              <a:xfrm flipH="1">
                <a:off x="739" y="2680"/>
                <a:ext cx="1" cy="15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sp>
            <p:nvSpPr>
              <p:cNvPr id="60453" name="Text Box 38"/>
              <p:cNvSpPr txBox="1">
                <a:spLocks noChangeArrowheads="1"/>
              </p:cNvSpPr>
              <p:nvPr/>
            </p:nvSpPr>
            <p:spPr bwMode="auto">
              <a:xfrm>
                <a:off x="757" y="2688"/>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a:t>
                </a:r>
              </a:p>
            </p:txBody>
          </p:sp>
        </p:grpSp>
        <p:grpSp>
          <p:nvGrpSpPr>
            <p:cNvPr id="60446" name="Group 46"/>
            <p:cNvGrpSpPr/>
            <p:nvPr/>
          </p:nvGrpSpPr>
          <p:grpSpPr bwMode="auto">
            <a:xfrm>
              <a:off x="1891" y="2784"/>
              <a:ext cx="210" cy="173"/>
              <a:chOff x="1891" y="2784"/>
              <a:chExt cx="210" cy="173"/>
            </a:xfrm>
          </p:grpSpPr>
          <p:cxnSp>
            <p:nvCxnSpPr>
              <p:cNvPr id="60450" name="AutoShape 30"/>
              <p:cNvCxnSpPr>
                <a:cxnSpLocks noChangeShapeType="1"/>
                <a:stCxn id="60432" idx="2"/>
                <a:endCxn id="60433" idx="0"/>
              </p:cNvCxnSpPr>
              <p:nvPr/>
            </p:nvCxnSpPr>
            <p:spPr bwMode="auto">
              <a:xfrm>
                <a:off x="1891" y="2791"/>
                <a:ext cx="2" cy="161"/>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sp>
            <p:nvSpPr>
              <p:cNvPr id="60451" name="Text Box 39"/>
              <p:cNvSpPr txBox="1">
                <a:spLocks noChangeArrowheads="1"/>
              </p:cNvSpPr>
              <p:nvPr/>
            </p:nvSpPr>
            <p:spPr bwMode="auto">
              <a:xfrm>
                <a:off x="1909" y="2784"/>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Y</a:t>
                </a:r>
              </a:p>
            </p:txBody>
          </p:sp>
        </p:grpSp>
        <p:grpSp>
          <p:nvGrpSpPr>
            <p:cNvPr id="60447" name="Group 45"/>
            <p:cNvGrpSpPr/>
            <p:nvPr/>
          </p:nvGrpSpPr>
          <p:grpSpPr bwMode="auto">
            <a:xfrm>
              <a:off x="1891" y="2610"/>
              <a:ext cx="594" cy="846"/>
              <a:chOff x="1891" y="2610"/>
              <a:chExt cx="594" cy="846"/>
            </a:xfrm>
          </p:grpSpPr>
          <p:cxnSp>
            <p:nvCxnSpPr>
              <p:cNvPr id="60448" name="AutoShape 34"/>
              <p:cNvCxnSpPr>
                <a:cxnSpLocks noChangeShapeType="1"/>
                <a:stCxn id="60432" idx="3"/>
              </p:cNvCxnSpPr>
              <p:nvPr/>
            </p:nvCxnSpPr>
            <p:spPr bwMode="auto">
              <a:xfrm flipH="1">
                <a:off x="1891" y="2610"/>
                <a:ext cx="498" cy="846"/>
              </a:xfrm>
              <a:prstGeom prst="bentConnector3">
                <a:avLst>
                  <a:gd name="adj1" fmla="val -1285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60449" name="Text Box 40"/>
              <p:cNvSpPr txBox="1">
                <a:spLocks noChangeArrowheads="1"/>
              </p:cNvSpPr>
              <p:nvPr/>
            </p:nvSpPr>
            <p:spPr bwMode="auto">
              <a:xfrm>
                <a:off x="2293" y="3120"/>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a:t>
                </a:r>
              </a:p>
            </p:txBody>
          </p:sp>
        </p:grpSp>
      </p:grpSp>
      <p:sp>
        <p:nvSpPr>
          <p:cNvPr id="117809" name="Text Box 49"/>
          <p:cNvSpPr txBox="1">
            <a:spLocks noChangeArrowheads="1"/>
          </p:cNvSpPr>
          <p:nvPr/>
        </p:nvSpPr>
        <p:spPr bwMode="auto">
          <a:xfrm>
            <a:off x="2519966" y="237697"/>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rgbClr val="FF0066"/>
                </a:solidFill>
                <a:ea typeface="华文新魏" panose="02010800040101010101" pitchFamily="2" charset="-122"/>
              </a:rPr>
              <a:t>－创建任务流程图</a:t>
            </a:r>
          </a:p>
        </p:txBody>
      </p:sp>
      <p:sp>
        <p:nvSpPr>
          <p:cNvPr id="41" name="燕尾形 4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17809"/>
                                        </p:tgtEl>
                                        <p:attrNameLst>
                                          <p:attrName>style.visibility</p:attrName>
                                        </p:attrNameLst>
                                      </p:cBhvr>
                                      <p:to>
                                        <p:strVal val="visible"/>
                                      </p:to>
                                    </p:set>
                                    <p:anim calcmode="discrete" valueType="clr">
                                      <p:cBhvr override="childStyle">
                                        <p:cTn id="7" dur="80"/>
                                        <p:tgtEl>
                                          <p:spTgt spid="11780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7809"/>
                                        </p:tgtEl>
                                        <p:attrNameLst>
                                          <p:attrName>fillcolor</p:attrName>
                                        </p:attrNameLst>
                                      </p:cBhvr>
                                      <p:tavLst>
                                        <p:tav tm="0">
                                          <p:val>
                                            <p:clrVal>
                                              <a:schemeClr val="accent2"/>
                                            </p:clrVal>
                                          </p:val>
                                        </p:tav>
                                        <p:tav tm="50000">
                                          <p:val>
                                            <p:clrVal>
                                              <a:schemeClr val="hlink"/>
                                            </p:clrVal>
                                          </p:val>
                                        </p:tav>
                                      </p:tavLst>
                                    </p:anim>
                                    <p:set>
                                      <p:cBhvr>
                                        <p:cTn id="9" dur="80"/>
                                        <p:tgtEl>
                                          <p:spTgt spid="117809"/>
                                        </p:tgtEl>
                                        <p:attrNameLst>
                                          <p:attrName>fill.type</p:attrName>
                                        </p:attrNameLst>
                                      </p:cBhvr>
                                      <p:to>
                                        <p:strVal val="solid"/>
                                      </p:to>
                                    </p:set>
                                  </p:childTnLst>
                                </p:cTn>
                              </p:par>
                            </p:childTnLst>
                          </p:cTn>
                        </p:par>
                        <p:par>
                          <p:cTn id="10" fill="hold">
                            <p:stCondLst>
                              <p:cond delay="0"/>
                            </p:stCondLst>
                            <p:childTnLst>
                              <p:par>
                                <p:cTn id="11" presetID="9"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09"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ChangeArrowheads="1"/>
          </p:cNvSpPr>
          <p:nvPr/>
        </p:nvSpPr>
        <p:spPr bwMode="auto">
          <a:xfrm>
            <a:off x="429298" y="388610"/>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8824" name="Rectangle 40"/>
          <p:cNvSpPr>
            <a:spLocks noChangeArrowheads="1"/>
          </p:cNvSpPr>
          <p:nvPr/>
        </p:nvSpPr>
        <p:spPr bwMode="auto">
          <a:xfrm>
            <a:off x="2286000" y="1485900"/>
            <a:ext cx="4572000" cy="48387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200" b="1" dirty="0">
                <a:latin typeface="Arial" panose="020B0604020202020204" pitchFamily="34" charset="0"/>
              </a:rPr>
              <a:t>INT8U  </a:t>
            </a:r>
            <a:r>
              <a:rPr lang="en-US" altLang="zh-CN" sz="1200" b="1" dirty="0" err="1">
                <a:latin typeface="Arial" panose="020B0604020202020204" pitchFamily="34" charset="0"/>
              </a:rPr>
              <a:t>OSTaskCreate</a:t>
            </a:r>
            <a:r>
              <a:rPr lang="en-US" altLang="zh-CN" sz="1200" b="1" dirty="0">
                <a:latin typeface="Arial" panose="020B0604020202020204" pitchFamily="34" charset="0"/>
              </a:rPr>
              <a:t> (void (*task)(void *</a:t>
            </a:r>
            <a:r>
              <a:rPr lang="en-US" altLang="zh-CN" sz="1200" b="1" dirty="0" err="1">
                <a:latin typeface="Arial" panose="020B0604020202020204" pitchFamily="34" charset="0"/>
              </a:rPr>
              <a:t>pd</a:t>
            </a:r>
            <a:r>
              <a:rPr lang="en-US" altLang="zh-CN" sz="1200" b="1" dirty="0">
                <a:latin typeface="Arial" panose="020B0604020202020204" pitchFamily="34" charset="0"/>
              </a:rPr>
              <a:t>), void *</a:t>
            </a:r>
            <a:r>
              <a:rPr lang="en-US" altLang="zh-CN" sz="1200" b="1" dirty="0" err="1">
                <a:latin typeface="Arial" panose="020B0604020202020204" pitchFamily="34" charset="0"/>
              </a:rPr>
              <a:t>pdata</a:t>
            </a:r>
            <a:r>
              <a:rPr lang="en-US" altLang="zh-CN" sz="1200" b="1" dirty="0">
                <a:latin typeface="Arial" panose="020B0604020202020204" pitchFamily="34" charset="0"/>
              </a:rPr>
              <a:t>,</a:t>
            </a:r>
          </a:p>
          <a:p>
            <a:pPr>
              <a:defRPr/>
            </a:pPr>
            <a:r>
              <a:rPr lang="en-US" altLang="zh-CN" sz="1200" b="1" dirty="0">
                <a:latin typeface="Arial" panose="020B0604020202020204" pitchFamily="34" charset="0"/>
              </a:rPr>
              <a:t>                                      OS_STK *</a:t>
            </a:r>
            <a:r>
              <a:rPr lang="en-US" altLang="zh-CN" sz="1200" b="1" dirty="0" err="1">
                <a:latin typeface="Arial" panose="020B0604020202020204" pitchFamily="34" charset="0"/>
              </a:rPr>
              <a:t>ptos</a:t>
            </a:r>
            <a:r>
              <a:rPr lang="en-US" altLang="zh-CN" sz="1200" b="1" dirty="0">
                <a:latin typeface="Arial" panose="020B0604020202020204" pitchFamily="34" charset="0"/>
              </a:rPr>
              <a:t>, INT8U </a:t>
            </a:r>
            <a:r>
              <a:rPr lang="en-US" altLang="zh-CN" sz="1200" b="1" dirty="0" err="1">
                <a:latin typeface="Arial" panose="020B0604020202020204" pitchFamily="34" charset="0"/>
              </a:rPr>
              <a:t>prio</a:t>
            </a:r>
            <a:r>
              <a:rPr lang="en-US" altLang="zh-CN" sz="1200" b="1" dirty="0">
                <a:latin typeface="Arial" panose="020B0604020202020204" pitchFamily="34" charset="0"/>
              </a:rPr>
              <a:t>) </a:t>
            </a:r>
          </a:p>
          <a:p>
            <a:pPr>
              <a:defRPr/>
            </a:pPr>
            <a:r>
              <a:rPr lang="en-US" altLang="zh-CN" sz="1200" dirty="0">
                <a:latin typeface="Arial" panose="020B0604020202020204" pitchFamily="34" charset="0"/>
              </a:rPr>
              <a:t>{</a:t>
            </a:r>
          </a:p>
          <a:p>
            <a:pPr>
              <a:defRPr/>
            </a:pPr>
            <a:r>
              <a:rPr lang="en-US" altLang="zh-CN" sz="1200" dirty="0">
                <a:latin typeface="Arial" panose="020B0604020202020204" pitchFamily="34" charset="0"/>
              </a:rPr>
              <a:t>    OS_STK    *</a:t>
            </a:r>
            <a:r>
              <a:rPr lang="en-US" altLang="zh-CN" sz="1200" dirty="0" err="1">
                <a:latin typeface="Arial" panose="020B0604020202020204" pitchFamily="34" charset="0"/>
              </a:rPr>
              <a:t>psp</a:t>
            </a:r>
            <a:r>
              <a:rPr lang="en-US" altLang="zh-CN" sz="1200" dirty="0">
                <a:latin typeface="Arial" panose="020B0604020202020204" pitchFamily="34" charset="0"/>
              </a:rPr>
              <a:t>; 		</a:t>
            </a:r>
          </a:p>
          <a:p>
            <a:pPr>
              <a:defRPr/>
            </a:pPr>
            <a:r>
              <a:rPr lang="en-US" altLang="zh-CN" sz="1200" dirty="0">
                <a:latin typeface="Arial" panose="020B0604020202020204" pitchFamily="34" charset="0"/>
              </a:rPr>
              <a:t>    INT8U        err; </a:t>
            </a:r>
          </a:p>
          <a:p>
            <a:pPr>
              <a:defRPr/>
            </a:pPr>
            <a:endParaRPr lang="en-US" altLang="zh-CN" sz="1200" dirty="0">
              <a:latin typeface="Arial" panose="020B0604020202020204" pitchFamily="34" charset="0"/>
            </a:endParaRPr>
          </a:p>
          <a:p>
            <a:pPr>
              <a:defRPr/>
            </a:pPr>
            <a:r>
              <a:rPr lang="en-US" altLang="zh-CN" sz="1200" dirty="0">
                <a:latin typeface="Arial" panose="020B0604020202020204" pitchFamily="34" charset="0"/>
              </a:rPr>
              <a:t>    OS_ENTER_CRITICAL();</a:t>
            </a:r>
          </a:p>
          <a:p>
            <a:pPr>
              <a:defRPr/>
            </a:pPr>
            <a:r>
              <a:rPr lang="pt-BR" altLang="zh-CN" sz="1200" dirty="0">
                <a:latin typeface="Arial" panose="020B0604020202020204" pitchFamily="34" charset="0"/>
              </a:rPr>
              <a:t>    if (OSTCBPrioTbl[prio] == (OS_TCB *)0);{</a:t>
            </a:r>
          </a:p>
          <a:p>
            <a:pPr>
              <a:defRPr/>
            </a:pPr>
            <a:r>
              <a:rPr lang="pt-BR" altLang="zh-CN" sz="1200" dirty="0">
                <a:latin typeface="Arial" panose="020B0604020202020204" pitchFamily="34" charset="0"/>
              </a:rPr>
              <a:t>        </a:t>
            </a:r>
            <a:r>
              <a:rPr lang="en-US" altLang="zh-CN" sz="1200" dirty="0">
                <a:latin typeface="Arial" panose="020B0604020202020204" pitchFamily="34" charset="0"/>
              </a:rPr>
              <a:t>OSTCBPrioTbl[</a:t>
            </a:r>
            <a:r>
              <a:rPr lang="en-US" altLang="zh-CN" sz="1200" dirty="0" err="1">
                <a:latin typeface="Arial" panose="020B0604020202020204" pitchFamily="34" charset="0"/>
              </a:rPr>
              <a:t>prio</a:t>
            </a:r>
            <a:r>
              <a:rPr lang="en-US" altLang="zh-CN" sz="1200" dirty="0">
                <a:latin typeface="Arial" panose="020B0604020202020204" pitchFamily="34" charset="0"/>
              </a:rPr>
              <a:t>] = (OS_TCB *)1;</a:t>
            </a:r>
          </a:p>
          <a:p>
            <a:pPr>
              <a:defRPr/>
            </a:pPr>
            <a:r>
              <a:rPr lang="en-US" altLang="zh-CN" sz="1200" dirty="0">
                <a:latin typeface="Arial" panose="020B0604020202020204" pitchFamily="34" charset="0"/>
              </a:rPr>
              <a:t>        </a:t>
            </a:r>
            <a:r>
              <a:rPr lang="de-DE" altLang="zh-CN" sz="1200" dirty="0">
                <a:latin typeface="Arial" panose="020B0604020202020204" pitchFamily="34" charset="0"/>
              </a:rPr>
              <a:t>OS_EXIT_CRITICAL();</a:t>
            </a:r>
          </a:p>
          <a:p>
            <a:pPr>
              <a:defRPr/>
            </a:pPr>
            <a:r>
              <a:rPr lang="de-DE" altLang="zh-CN" sz="1200" dirty="0">
                <a:latin typeface="Arial" panose="020B0604020202020204" pitchFamily="34" charset="0"/>
              </a:rPr>
              <a:t>        psp = (OS_STK *)OSTaskStkInit(task, pdata, ptos, 0);</a:t>
            </a:r>
          </a:p>
          <a:p>
            <a:pPr>
              <a:defRPr/>
            </a:pPr>
            <a:r>
              <a:rPr lang="de-DE" altLang="zh-CN" sz="1200" dirty="0">
                <a:latin typeface="Arial" panose="020B0604020202020204" pitchFamily="34" charset="0"/>
              </a:rPr>
              <a:t>        </a:t>
            </a:r>
            <a:r>
              <a:rPr lang="pt-BR" altLang="zh-CN" sz="1200" dirty="0">
                <a:latin typeface="Arial" panose="020B0604020202020204" pitchFamily="34" charset="0"/>
              </a:rPr>
              <a:t>err = OS_TCBInit(prio, psp, (OS_STK *)0, 0, 0, (void *)0, 0);</a:t>
            </a:r>
          </a:p>
          <a:p>
            <a:pPr>
              <a:defRPr/>
            </a:pPr>
            <a:r>
              <a:rPr lang="pt-BR" altLang="zh-CN" sz="1200" dirty="0">
                <a:latin typeface="Arial" panose="020B0604020202020204" pitchFamily="34" charset="0"/>
              </a:rPr>
              <a:t>        if (err == OS_NO_ERR) {</a:t>
            </a:r>
          </a:p>
          <a:p>
            <a:pPr>
              <a:defRPr/>
            </a:pPr>
            <a:r>
              <a:rPr lang="en-US" altLang="zh-CN" sz="1200" dirty="0">
                <a:latin typeface="Arial" panose="020B0604020202020204" pitchFamily="34" charset="0"/>
              </a:rPr>
              <a:t>            if (</a:t>
            </a:r>
            <a:r>
              <a:rPr lang="en-US" altLang="zh-CN" sz="1200" dirty="0" err="1">
                <a:latin typeface="Arial" panose="020B0604020202020204" pitchFamily="34" charset="0"/>
              </a:rPr>
              <a:t>OSRunning</a:t>
            </a:r>
            <a:r>
              <a:rPr lang="en-US" altLang="zh-CN" sz="1200" dirty="0">
                <a:latin typeface="Arial" panose="020B0604020202020204" pitchFamily="34" charset="0"/>
              </a:rPr>
              <a:t> == TRUE); </a:t>
            </a:r>
          </a:p>
          <a:p>
            <a:pPr>
              <a:defRPr/>
            </a:pPr>
            <a:r>
              <a:rPr lang="en-US" altLang="zh-CN" sz="1200" dirty="0">
                <a:latin typeface="Arial" panose="020B0604020202020204" pitchFamily="34" charset="0"/>
              </a:rPr>
              <a:t>            {</a:t>
            </a:r>
          </a:p>
          <a:p>
            <a:pPr>
              <a:defRPr/>
            </a:pPr>
            <a:r>
              <a:rPr lang="en-US" altLang="zh-CN" sz="1200" dirty="0">
                <a:latin typeface="Arial" panose="020B0604020202020204" pitchFamily="34" charset="0"/>
              </a:rPr>
              <a:t>                </a:t>
            </a:r>
            <a:r>
              <a:rPr lang="en-US" altLang="zh-CN" sz="1200" b="1" dirty="0" err="1">
                <a:latin typeface="Arial" panose="020B0604020202020204" pitchFamily="34" charset="0"/>
              </a:rPr>
              <a:t>OS_Sched</a:t>
            </a:r>
            <a:r>
              <a:rPr lang="en-US" altLang="zh-CN" sz="1200" b="1" dirty="0">
                <a:latin typeface="Arial" panose="020B0604020202020204" pitchFamily="34" charset="0"/>
              </a:rPr>
              <a:t>()</a:t>
            </a:r>
            <a:r>
              <a:rPr lang="en-US" altLang="zh-CN" sz="1200" dirty="0">
                <a:latin typeface="Arial" panose="020B0604020202020204" pitchFamily="34" charset="0"/>
              </a:rPr>
              <a:t>;</a:t>
            </a:r>
          </a:p>
          <a:p>
            <a:pPr>
              <a:defRPr/>
            </a:pPr>
            <a:r>
              <a:rPr lang="en-US" altLang="zh-CN" sz="1200" dirty="0">
                <a:latin typeface="Arial" panose="020B0604020202020204" pitchFamily="34" charset="0"/>
              </a:rPr>
              <a:t>            </a:t>
            </a:r>
            <a:r>
              <a:rPr lang="pt-BR" altLang="zh-CN" sz="1200" dirty="0">
                <a:latin typeface="Arial" panose="020B0604020202020204" pitchFamily="34" charset="0"/>
              </a:rPr>
              <a:t>}</a:t>
            </a:r>
          </a:p>
          <a:p>
            <a:pPr>
              <a:defRPr/>
            </a:pPr>
            <a:r>
              <a:rPr lang="pt-BR" altLang="zh-CN" sz="1200" dirty="0">
                <a:latin typeface="Arial" panose="020B0604020202020204" pitchFamily="34" charset="0"/>
              </a:rPr>
              <a:t>        } else {</a:t>
            </a:r>
          </a:p>
          <a:p>
            <a:pPr>
              <a:defRPr/>
            </a:pPr>
            <a:r>
              <a:rPr lang="pt-BR" altLang="zh-CN" sz="1200" dirty="0">
                <a:latin typeface="Arial" panose="020B0604020202020204" pitchFamily="34" charset="0"/>
              </a:rPr>
              <a:t>            OS_ENTER_CRITICAL();</a:t>
            </a:r>
          </a:p>
          <a:p>
            <a:pPr>
              <a:defRPr/>
            </a:pPr>
            <a:r>
              <a:rPr lang="pt-BR" altLang="zh-CN" sz="1200" dirty="0">
                <a:latin typeface="Arial" panose="020B0604020202020204" pitchFamily="34" charset="0"/>
              </a:rPr>
              <a:t>            OSTCBPrioTbl[prio] = (OS_TCB *)0;</a:t>
            </a:r>
          </a:p>
          <a:p>
            <a:pPr>
              <a:defRPr/>
            </a:pPr>
            <a:r>
              <a:rPr lang="pt-BR" altLang="zh-CN" sz="1200" dirty="0">
                <a:latin typeface="Arial" panose="020B0604020202020204" pitchFamily="34" charset="0"/>
              </a:rPr>
              <a:t>            OS_EXIT_CRITICAL();	</a:t>
            </a:r>
          </a:p>
          <a:p>
            <a:pPr>
              <a:defRPr/>
            </a:pPr>
            <a:r>
              <a:rPr lang="pt-BR" altLang="zh-CN" sz="1200" dirty="0">
                <a:latin typeface="Arial" panose="020B0604020202020204" pitchFamily="34" charset="0"/>
              </a:rPr>
              <a:t>        }</a:t>
            </a:r>
          </a:p>
          <a:p>
            <a:pPr>
              <a:defRPr/>
            </a:pPr>
            <a:r>
              <a:rPr lang="pt-BR" altLang="zh-CN" sz="1200" dirty="0">
                <a:latin typeface="Arial" panose="020B0604020202020204" pitchFamily="34" charset="0"/>
              </a:rPr>
              <a:t>        return (err); 	</a:t>
            </a:r>
          </a:p>
          <a:p>
            <a:pPr>
              <a:defRPr/>
            </a:pPr>
            <a:r>
              <a:rPr lang="pt-BR" altLang="zh-CN" sz="1200" dirty="0">
                <a:latin typeface="Arial" panose="020B0604020202020204" pitchFamily="34" charset="0"/>
              </a:rPr>
              <a:t>    }</a:t>
            </a:r>
          </a:p>
          <a:p>
            <a:pPr>
              <a:defRPr/>
            </a:pPr>
            <a:r>
              <a:rPr lang="pt-BR" altLang="zh-CN" sz="1200" dirty="0">
                <a:latin typeface="Arial" panose="020B0604020202020204" pitchFamily="34" charset="0"/>
              </a:rPr>
              <a:t>    return (OS_PRIO_EXIST); </a:t>
            </a:r>
          </a:p>
          <a:p>
            <a:pPr>
              <a:defRPr/>
            </a:pPr>
            <a:r>
              <a:rPr lang="pt-BR" altLang="zh-CN" sz="1200" dirty="0">
                <a:latin typeface="Arial" panose="020B0604020202020204" pitchFamily="34" charset="0"/>
              </a:rPr>
              <a:t>}</a:t>
            </a:r>
          </a:p>
        </p:txBody>
      </p:sp>
      <p:sp>
        <p:nvSpPr>
          <p:cNvPr id="61444" name="Rectangle 41"/>
          <p:cNvSpPr>
            <a:spLocks noChangeArrowheads="1"/>
          </p:cNvSpPr>
          <p:nvPr/>
        </p:nvSpPr>
        <p:spPr bwMode="auto">
          <a:xfrm>
            <a:off x="886497" y="216088"/>
            <a:ext cx="2209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任务管理</a:t>
            </a:r>
          </a:p>
        </p:txBody>
      </p:sp>
      <p:sp>
        <p:nvSpPr>
          <p:cNvPr id="118826" name="Text Box 42"/>
          <p:cNvSpPr txBox="1">
            <a:spLocks noChangeArrowheads="1"/>
          </p:cNvSpPr>
          <p:nvPr/>
        </p:nvSpPr>
        <p:spPr bwMode="auto">
          <a:xfrm>
            <a:off x="2867697" y="292288"/>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－创建任务函数</a:t>
            </a:r>
          </a:p>
        </p:txBody>
      </p:sp>
      <p:grpSp>
        <p:nvGrpSpPr>
          <p:cNvPr id="2" name="Group 47"/>
          <p:cNvGrpSpPr/>
          <p:nvPr/>
        </p:nvGrpSpPr>
        <p:grpSpPr bwMode="auto">
          <a:xfrm>
            <a:off x="2514600" y="2471738"/>
            <a:ext cx="5710238" cy="360362"/>
            <a:chOff x="624" y="1557"/>
            <a:chExt cx="3597" cy="227"/>
          </a:xfrm>
        </p:grpSpPr>
        <p:sp>
          <p:nvSpPr>
            <p:cNvPr id="61475" name="AutoShape 44"/>
            <p:cNvSpPr>
              <a:spLocks noChangeArrowheads="1"/>
            </p:cNvSpPr>
            <p:nvPr/>
          </p:nvSpPr>
          <p:spPr bwMode="auto">
            <a:xfrm>
              <a:off x="624" y="1646"/>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76" name="AutoShape 45"/>
            <p:cNvSpPr>
              <a:spLocks noChangeArrowheads="1"/>
            </p:cNvSpPr>
            <p:nvPr/>
          </p:nvSpPr>
          <p:spPr bwMode="auto">
            <a:xfrm>
              <a:off x="3360" y="1557"/>
              <a:ext cx="861"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ea typeface="华文行楷" panose="02010800040101010101" pitchFamily="2" charset="-122"/>
                </a:rPr>
                <a:t>进入临界区</a:t>
              </a:r>
            </a:p>
          </p:txBody>
        </p:sp>
      </p:grpSp>
      <p:grpSp>
        <p:nvGrpSpPr>
          <p:cNvPr id="3" name="Group 51"/>
          <p:cNvGrpSpPr/>
          <p:nvPr/>
        </p:nvGrpSpPr>
        <p:grpSpPr bwMode="auto">
          <a:xfrm>
            <a:off x="2514600" y="2786064"/>
            <a:ext cx="7010400" cy="414337"/>
            <a:chOff x="624" y="1755"/>
            <a:chExt cx="4416" cy="261"/>
          </a:xfrm>
        </p:grpSpPr>
        <p:sp>
          <p:nvSpPr>
            <p:cNvPr id="61473" name="AutoShape 49"/>
            <p:cNvSpPr>
              <a:spLocks noChangeArrowheads="1"/>
            </p:cNvSpPr>
            <p:nvPr/>
          </p:nvSpPr>
          <p:spPr bwMode="auto">
            <a:xfrm>
              <a:off x="624" y="1755"/>
              <a:ext cx="2784" cy="258"/>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74" name="AutoShape 50"/>
            <p:cNvSpPr>
              <a:spLocks noChangeArrowheads="1"/>
            </p:cNvSpPr>
            <p:nvPr/>
          </p:nvSpPr>
          <p:spPr bwMode="auto">
            <a:xfrm>
              <a:off x="3360" y="1789"/>
              <a:ext cx="1680"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ea typeface="华文行楷" panose="02010800040101010101" pitchFamily="2" charset="-122"/>
                </a:rPr>
                <a:t>判断优先级没占用并保留</a:t>
              </a:r>
            </a:p>
          </p:txBody>
        </p:sp>
      </p:grpSp>
      <p:grpSp>
        <p:nvGrpSpPr>
          <p:cNvPr id="4" name="Group 52"/>
          <p:cNvGrpSpPr/>
          <p:nvPr/>
        </p:nvGrpSpPr>
        <p:grpSpPr bwMode="auto">
          <a:xfrm>
            <a:off x="2514600" y="3016251"/>
            <a:ext cx="5710238" cy="360363"/>
            <a:chOff x="624" y="1557"/>
            <a:chExt cx="3597" cy="227"/>
          </a:xfrm>
        </p:grpSpPr>
        <p:sp>
          <p:nvSpPr>
            <p:cNvPr id="61471" name="AutoShape 53"/>
            <p:cNvSpPr>
              <a:spLocks noChangeArrowheads="1"/>
            </p:cNvSpPr>
            <p:nvPr/>
          </p:nvSpPr>
          <p:spPr bwMode="auto">
            <a:xfrm>
              <a:off x="624" y="1646"/>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72" name="AutoShape 54"/>
            <p:cNvSpPr>
              <a:spLocks noChangeArrowheads="1"/>
            </p:cNvSpPr>
            <p:nvPr/>
          </p:nvSpPr>
          <p:spPr bwMode="auto">
            <a:xfrm>
              <a:off x="3360" y="1557"/>
              <a:ext cx="861"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退出临界区</a:t>
              </a:r>
            </a:p>
          </p:txBody>
        </p:sp>
      </p:grpSp>
      <p:grpSp>
        <p:nvGrpSpPr>
          <p:cNvPr id="5" name="Group 58"/>
          <p:cNvGrpSpPr/>
          <p:nvPr/>
        </p:nvGrpSpPr>
        <p:grpSpPr bwMode="auto">
          <a:xfrm>
            <a:off x="2514600" y="3200401"/>
            <a:ext cx="6096000" cy="360363"/>
            <a:chOff x="624" y="2016"/>
            <a:chExt cx="3840" cy="227"/>
          </a:xfrm>
        </p:grpSpPr>
        <p:sp>
          <p:nvSpPr>
            <p:cNvPr id="61469" name="AutoShape 56"/>
            <p:cNvSpPr>
              <a:spLocks noChangeArrowheads="1"/>
            </p:cNvSpPr>
            <p:nvPr/>
          </p:nvSpPr>
          <p:spPr bwMode="auto">
            <a:xfrm>
              <a:off x="624" y="2102"/>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70" name="AutoShape 57"/>
            <p:cNvSpPr>
              <a:spLocks noChangeArrowheads="1"/>
            </p:cNvSpPr>
            <p:nvPr/>
          </p:nvSpPr>
          <p:spPr bwMode="auto">
            <a:xfrm>
              <a:off x="3360" y="2016"/>
              <a:ext cx="1104"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初始化任务堆栈</a:t>
              </a:r>
            </a:p>
          </p:txBody>
        </p:sp>
      </p:grpSp>
      <p:grpSp>
        <p:nvGrpSpPr>
          <p:cNvPr id="6" name="Group 63"/>
          <p:cNvGrpSpPr/>
          <p:nvPr/>
        </p:nvGrpSpPr>
        <p:grpSpPr bwMode="auto">
          <a:xfrm>
            <a:off x="2514600" y="3392489"/>
            <a:ext cx="7010400" cy="350837"/>
            <a:chOff x="624" y="2137"/>
            <a:chExt cx="4416" cy="221"/>
          </a:xfrm>
        </p:grpSpPr>
        <p:sp>
          <p:nvSpPr>
            <p:cNvPr id="61467" name="AutoShape 60"/>
            <p:cNvSpPr>
              <a:spLocks noChangeArrowheads="1"/>
            </p:cNvSpPr>
            <p:nvPr/>
          </p:nvSpPr>
          <p:spPr bwMode="auto">
            <a:xfrm>
              <a:off x="624" y="2220"/>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8" name="AutoShape 61"/>
            <p:cNvSpPr>
              <a:spLocks noChangeArrowheads="1"/>
            </p:cNvSpPr>
            <p:nvPr/>
          </p:nvSpPr>
          <p:spPr bwMode="auto">
            <a:xfrm>
              <a:off x="3360" y="2137"/>
              <a:ext cx="1680" cy="221"/>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获取任务控制块并初始化</a:t>
              </a:r>
            </a:p>
          </p:txBody>
        </p:sp>
      </p:grpSp>
      <p:grpSp>
        <p:nvGrpSpPr>
          <p:cNvPr id="7" name="Group 67"/>
          <p:cNvGrpSpPr/>
          <p:nvPr/>
        </p:nvGrpSpPr>
        <p:grpSpPr bwMode="auto">
          <a:xfrm>
            <a:off x="2514600" y="3729038"/>
            <a:ext cx="7239000" cy="385762"/>
            <a:chOff x="624" y="2349"/>
            <a:chExt cx="4560" cy="243"/>
          </a:xfrm>
        </p:grpSpPr>
        <p:sp>
          <p:nvSpPr>
            <p:cNvPr id="61465" name="AutoShape 65"/>
            <p:cNvSpPr>
              <a:spLocks noChangeArrowheads="1"/>
            </p:cNvSpPr>
            <p:nvPr/>
          </p:nvSpPr>
          <p:spPr bwMode="auto">
            <a:xfrm>
              <a:off x="624" y="2349"/>
              <a:ext cx="2784" cy="235"/>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6" name="AutoShape 66"/>
            <p:cNvSpPr>
              <a:spLocks noChangeArrowheads="1"/>
            </p:cNvSpPr>
            <p:nvPr/>
          </p:nvSpPr>
          <p:spPr bwMode="auto">
            <a:xfrm>
              <a:off x="3360" y="2365"/>
              <a:ext cx="1824"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初始化成功并判断系统启动</a:t>
              </a:r>
            </a:p>
          </p:txBody>
        </p:sp>
      </p:grpSp>
      <p:grpSp>
        <p:nvGrpSpPr>
          <p:cNvPr id="8" name="Group 68"/>
          <p:cNvGrpSpPr/>
          <p:nvPr/>
        </p:nvGrpSpPr>
        <p:grpSpPr bwMode="auto">
          <a:xfrm>
            <a:off x="2514600" y="4124326"/>
            <a:ext cx="5710238" cy="360363"/>
            <a:chOff x="624" y="1557"/>
            <a:chExt cx="3597" cy="227"/>
          </a:xfrm>
        </p:grpSpPr>
        <p:sp>
          <p:nvSpPr>
            <p:cNvPr id="61463" name="AutoShape 69"/>
            <p:cNvSpPr>
              <a:spLocks noChangeArrowheads="1"/>
            </p:cNvSpPr>
            <p:nvPr/>
          </p:nvSpPr>
          <p:spPr bwMode="auto">
            <a:xfrm>
              <a:off x="624" y="1646"/>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4" name="AutoShape 70"/>
            <p:cNvSpPr>
              <a:spLocks noChangeArrowheads="1"/>
            </p:cNvSpPr>
            <p:nvPr/>
          </p:nvSpPr>
          <p:spPr bwMode="auto">
            <a:xfrm>
              <a:off x="3360" y="1557"/>
              <a:ext cx="861"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任务调度</a:t>
              </a:r>
            </a:p>
          </p:txBody>
        </p:sp>
      </p:grpSp>
      <p:grpSp>
        <p:nvGrpSpPr>
          <p:cNvPr id="9" name="Group 74"/>
          <p:cNvGrpSpPr/>
          <p:nvPr/>
        </p:nvGrpSpPr>
        <p:grpSpPr bwMode="auto">
          <a:xfrm>
            <a:off x="2514600" y="4656138"/>
            <a:ext cx="7696200" cy="914400"/>
            <a:chOff x="624" y="2933"/>
            <a:chExt cx="4848" cy="576"/>
          </a:xfrm>
        </p:grpSpPr>
        <p:sp>
          <p:nvSpPr>
            <p:cNvPr id="61461" name="AutoShape 72"/>
            <p:cNvSpPr>
              <a:spLocks noChangeArrowheads="1"/>
            </p:cNvSpPr>
            <p:nvPr/>
          </p:nvSpPr>
          <p:spPr bwMode="auto">
            <a:xfrm>
              <a:off x="624" y="2933"/>
              <a:ext cx="2784" cy="57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2" name="AutoShape 73"/>
            <p:cNvSpPr>
              <a:spLocks noChangeArrowheads="1"/>
            </p:cNvSpPr>
            <p:nvPr/>
          </p:nvSpPr>
          <p:spPr bwMode="auto">
            <a:xfrm>
              <a:off x="3360" y="3281"/>
              <a:ext cx="2112"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初始化不成功并清除优先级占用</a:t>
              </a:r>
            </a:p>
          </p:txBody>
        </p:sp>
      </p:grpSp>
      <p:grpSp>
        <p:nvGrpSpPr>
          <p:cNvPr id="10" name="Group 83"/>
          <p:cNvGrpSpPr/>
          <p:nvPr/>
        </p:nvGrpSpPr>
        <p:grpSpPr bwMode="auto">
          <a:xfrm>
            <a:off x="2519364" y="5410200"/>
            <a:ext cx="7234237" cy="381000"/>
            <a:chOff x="627" y="3408"/>
            <a:chExt cx="4557" cy="240"/>
          </a:xfrm>
        </p:grpSpPr>
        <p:sp>
          <p:nvSpPr>
            <p:cNvPr id="61459" name="AutoShape 76"/>
            <p:cNvSpPr>
              <a:spLocks noChangeArrowheads="1"/>
            </p:cNvSpPr>
            <p:nvPr/>
          </p:nvSpPr>
          <p:spPr bwMode="auto">
            <a:xfrm>
              <a:off x="627" y="3497"/>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0" name="AutoShape 77"/>
            <p:cNvSpPr>
              <a:spLocks noChangeArrowheads="1"/>
            </p:cNvSpPr>
            <p:nvPr/>
          </p:nvSpPr>
          <p:spPr bwMode="auto">
            <a:xfrm>
              <a:off x="3363" y="3408"/>
              <a:ext cx="1821" cy="240"/>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任务控制块初始化结果返回</a:t>
              </a:r>
            </a:p>
          </p:txBody>
        </p:sp>
      </p:grpSp>
      <p:grpSp>
        <p:nvGrpSpPr>
          <p:cNvPr id="11" name="Group 82"/>
          <p:cNvGrpSpPr/>
          <p:nvPr/>
        </p:nvGrpSpPr>
        <p:grpSpPr bwMode="auto">
          <a:xfrm>
            <a:off x="2514600" y="5815014"/>
            <a:ext cx="7010400" cy="320675"/>
            <a:chOff x="624" y="3663"/>
            <a:chExt cx="4416" cy="202"/>
          </a:xfrm>
        </p:grpSpPr>
        <p:sp>
          <p:nvSpPr>
            <p:cNvPr id="61457" name="AutoShape 80"/>
            <p:cNvSpPr>
              <a:spLocks noChangeArrowheads="1"/>
            </p:cNvSpPr>
            <p:nvPr/>
          </p:nvSpPr>
          <p:spPr bwMode="auto">
            <a:xfrm>
              <a:off x="624" y="3724"/>
              <a:ext cx="2784" cy="13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58" name="AutoShape 81"/>
            <p:cNvSpPr>
              <a:spLocks noChangeArrowheads="1"/>
            </p:cNvSpPr>
            <p:nvPr/>
          </p:nvSpPr>
          <p:spPr bwMode="auto">
            <a:xfrm>
              <a:off x="3360" y="3663"/>
              <a:ext cx="1680" cy="202"/>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判断任务优先级存在返回</a:t>
              </a:r>
            </a:p>
          </p:txBody>
        </p:sp>
      </p:grpSp>
      <p:sp>
        <p:nvSpPr>
          <p:cNvPr id="36" name="燕尾形 3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18826"/>
                                        </p:tgtEl>
                                        <p:attrNameLst>
                                          <p:attrName>style.visibility</p:attrName>
                                        </p:attrNameLst>
                                      </p:cBhvr>
                                      <p:to>
                                        <p:strVal val="visible"/>
                                      </p:to>
                                    </p:set>
                                    <p:anim calcmode="discrete" valueType="clr">
                                      <p:cBhvr override="childStyle">
                                        <p:cTn id="7" dur="80"/>
                                        <p:tgtEl>
                                          <p:spTgt spid="11882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8826"/>
                                        </p:tgtEl>
                                        <p:attrNameLst>
                                          <p:attrName>fillcolor</p:attrName>
                                        </p:attrNameLst>
                                      </p:cBhvr>
                                      <p:tavLst>
                                        <p:tav tm="0">
                                          <p:val>
                                            <p:clrVal>
                                              <a:schemeClr val="accent2"/>
                                            </p:clrVal>
                                          </p:val>
                                        </p:tav>
                                        <p:tav tm="50000">
                                          <p:val>
                                            <p:clrVal>
                                              <a:schemeClr val="hlink"/>
                                            </p:clrVal>
                                          </p:val>
                                        </p:tav>
                                      </p:tavLst>
                                    </p:anim>
                                    <p:set>
                                      <p:cBhvr>
                                        <p:cTn id="9" dur="80"/>
                                        <p:tgtEl>
                                          <p:spTgt spid="118826"/>
                                        </p:tgtEl>
                                        <p:attrNameLst>
                                          <p:attrName>fill.type</p:attrName>
                                        </p:attrNameLst>
                                      </p:cBhvr>
                                      <p:to>
                                        <p:strVal val="solid"/>
                                      </p:to>
                                    </p:set>
                                  </p:childTnLst>
                                </p:cTn>
                              </p:par>
                            </p:childTnLst>
                          </p:cTn>
                        </p:par>
                        <p:par>
                          <p:cTn id="10" fill="hold">
                            <p:stCondLst>
                              <p:cond delay="0"/>
                            </p:stCondLst>
                            <p:childTnLst>
                              <p:par>
                                <p:cTn id="11" presetID="12" presetClass="entr" presetSubtype="1" fill="hold" grpId="0" nodeType="afterEffect">
                                  <p:stCondLst>
                                    <p:cond delay="0"/>
                                  </p:stCondLst>
                                  <p:childTnLst>
                                    <p:set>
                                      <p:cBhvr>
                                        <p:cTn id="12" dur="1" fill="hold">
                                          <p:stCondLst>
                                            <p:cond delay="0"/>
                                          </p:stCondLst>
                                        </p:cTn>
                                        <p:tgtEl>
                                          <p:spTgt spid="118824"/>
                                        </p:tgtEl>
                                        <p:attrNameLst>
                                          <p:attrName>style.visibility</p:attrName>
                                        </p:attrNameLst>
                                      </p:cBhvr>
                                      <p:to>
                                        <p:strVal val="visible"/>
                                      </p:to>
                                    </p:set>
                                    <p:animEffect transition="in" filter="slide(fromTop)">
                                      <p:cBhvr>
                                        <p:cTn id="13" dur="500"/>
                                        <p:tgtEl>
                                          <p:spTgt spid="11882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2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3"/>
                                        </p:tgtEl>
                                        <p:attrNameLst>
                                          <p:attrName>style.visibility</p:attrName>
                                        </p:attrNameLst>
                                      </p:cBhvr>
                                      <p:to>
                                        <p:strVal val="hidden"/>
                                      </p:to>
                                    </p:set>
                                  </p:childTnLst>
                                </p:cTn>
                              </p:par>
                              <p:par>
                                <p:cTn id="30" presetID="22" presetClass="entr" presetSubtype="8"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22" presetClass="entr" presetSubtype="8"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5"/>
                                        </p:tgtEl>
                                        <p:attrNameLst>
                                          <p:attrName>style.visibility</p:attrName>
                                        </p:attrNameLst>
                                      </p:cBhvr>
                                      <p:to>
                                        <p:strVal val="hidden"/>
                                      </p:to>
                                    </p:set>
                                  </p:childTnLst>
                                </p:cTn>
                              </p:par>
                              <p:par>
                                <p:cTn id="44" presetID="22" presetClass="entr" presetSubtype="8"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22" presetClass="entr" presetSubtype="8"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left)">
                                      <p:cBhvr>
                                        <p:cTn id="53" dur="5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7"/>
                                        </p:tgtEl>
                                        <p:attrNameLst>
                                          <p:attrName>style.visibility</p:attrName>
                                        </p:attrNameLst>
                                      </p:cBhvr>
                                      <p:to>
                                        <p:strVal val="hidden"/>
                                      </p:to>
                                    </p:set>
                                  </p:childTnLst>
                                </p:cTn>
                              </p:par>
                              <p:par>
                                <p:cTn id="58" presetID="22" presetClass="entr" presetSubtype="8" fill="hold"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left)">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8"/>
                                        </p:tgtEl>
                                        <p:attrNameLst>
                                          <p:attrName>style.visibility</p:attrName>
                                        </p:attrNameLst>
                                      </p:cBhvr>
                                      <p:to>
                                        <p:strVal val="hidden"/>
                                      </p:to>
                                    </p:set>
                                  </p:childTnLst>
                                </p:cTn>
                              </p:par>
                              <p:par>
                                <p:cTn id="65" presetID="22" presetClass="entr" presetSubtype="8" fill="hold"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left)">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9"/>
                                        </p:tgtEl>
                                        <p:attrNameLst>
                                          <p:attrName>style.visibility</p:attrName>
                                        </p:attrNameLst>
                                      </p:cBhvr>
                                      <p:to>
                                        <p:strVal val="hidden"/>
                                      </p:to>
                                    </p:set>
                                  </p:childTnLst>
                                </p:cTn>
                              </p:par>
                              <p:par>
                                <p:cTn id="72" presetID="22" presetClass="entr" presetSubtype="8" fill="hold" nodeType="with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wipe(left)">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10"/>
                                        </p:tgtEl>
                                        <p:attrNameLst>
                                          <p:attrName>style.visibility</p:attrName>
                                        </p:attrNameLst>
                                      </p:cBhvr>
                                      <p:to>
                                        <p:strVal val="hidden"/>
                                      </p:to>
                                    </p:set>
                                  </p:childTnLst>
                                </p:cTn>
                              </p:par>
                              <p:par>
                                <p:cTn id="79" presetID="22" presetClass="entr" presetSubtype="8" fill="hold"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wipe(left)">
                                      <p:cBhvr>
                                        <p:cTn id="8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24" grpId="0" animBg="1"/>
      <p:bldP spid="118826"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
          <p:cNvGrpSpPr/>
          <p:nvPr/>
        </p:nvGrpSpPr>
        <p:grpSpPr bwMode="auto">
          <a:xfrm>
            <a:off x="2514600" y="3290888"/>
            <a:ext cx="7448550" cy="2805112"/>
            <a:chOff x="624" y="2064"/>
            <a:chExt cx="4692" cy="1767"/>
          </a:xfrm>
        </p:grpSpPr>
        <p:sp>
          <p:nvSpPr>
            <p:cNvPr id="62470" name="AutoShape 5"/>
            <p:cNvSpPr>
              <a:spLocks noChangeArrowheads="1"/>
            </p:cNvSpPr>
            <p:nvPr/>
          </p:nvSpPr>
          <p:spPr bwMode="auto">
            <a:xfrm>
              <a:off x="1984" y="2513"/>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OSTaskStkInit</a:t>
              </a:r>
              <a:r>
                <a:rPr lang="zh-CN" altLang="en-US" sz="1400"/>
                <a:t>（）</a:t>
              </a:r>
            </a:p>
          </p:txBody>
        </p:sp>
        <p:sp>
          <p:nvSpPr>
            <p:cNvPr id="62471" name="AutoShape 6"/>
            <p:cNvSpPr>
              <a:spLocks noChangeArrowheads="1"/>
            </p:cNvSpPr>
            <p:nvPr/>
          </p:nvSpPr>
          <p:spPr bwMode="auto">
            <a:xfrm>
              <a:off x="624" y="2308"/>
              <a:ext cx="997" cy="227"/>
            </a:xfrm>
            <a:prstGeom prst="roundRect">
              <a:avLst>
                <a:gd name="adj" fmla="val 16667"/>
              </a:avLst>
            </a:prstGeom>
            <a:solidFill>
              <a:srgbClr val="CCFFCC"/>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OSInit</a:t>
              </a:r>
              <a:r>
                <a:rPr lang="zh-CN" altLang="en-US" sz="1400"/>
                <a:t>（）</a:t>
              </a:r>
            </a:p>
          </p:txBody>
        </p:sp>
        <p:sp>
          <p:nvSpPr>
            <p:cNvPr id="62472" name="AutoShape 7"/>
            <p:cNvSpPr>
              <a:spLocks noChangeArrowheads="1"/>
            </p:cNvSpPr>
            <p:nvPr/>
          </p:nvSpPr>
          <p:spPr bwMode="auto">
            <a:xfrm>
              <a:off x="624" y="2740"/>
              <a:ext cx="997"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OSTaskCreate</a:t>
              </a:r>
              <a:r>
                <a:rPr lang="zh-CN" altLang="en-US" sz="1400"/>
                <a:t>（）</a:t>
              </a:r>
            </a:p>
          </p:txBody>
        </p:sp>
        <p:sp>
          <p:nvSpPr>
            <p:cNvPr id="62473" name="AutoShape 8"/>
            <p:cNvSpPr>
              <a:spLocks noChangeArrowheads="1"/>
            </p:cNvSpPr>
            <p:nvPr/>
          </p:nvSpPr>
          <p:spPr bwMode="auto">
            <a:xfrm>
              <a:off x="624" y="3172"/>
              <a:ext cx="997"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OSStart</a:t>
              </a:r>
              <a:r>
                <a:rPr lang="zh-CN" altLang="en-US" sz="1400"/>
                <a:t>（）</a:t>
              </a:r>
            </a:p>
          </p:txBody>
        </p:sp>
        <p:sp>
          <p:nvSpPr>
            <p:cNvPr id="62474" name="AutoShape 9"/>
            <p:cNvSpPr>
              <a:spLocks noChangeArrowheads="1"/>
            </p:cNvSpPr>
            <p:nvPr/>
          </p:nvSpPr>
          <p:spPr bwMode="auto">
            <a:xfrm>
              <a:off x="624" y="3604"/>
              <a:ext cx="997"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return 0</a:t>
              </a:r>
            </a:p>
          </p:txBody>
        </p:sp>
        <p:sp>
          <p:nvSpPr>
            <p:cNvPr id="62475" name="AutoShape 12"/>
            <p:cNvSpPr>
              <a:spLocks noChangeArrowheads="1"/>
            </p:cNvSpPr>
            <p:nvPr/>
          </p:nvSpPr>
          <p:spPr bwMode="auto">
            <a:xfrm>
              <a:off x="1984" y="2941"/>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OS_TCBInit</a:t>
              </a:r>
              <a:r>
                <a:rPr lang="zh-CN" altLang="en-US" sz="1400"/>
                <a:t>（）</a:t>
              </a:r>
            </a:p>
          </p:txBody>
        </p:sp>
        <p:sp>
          <p:nvSpPr>
            <p:cNvPr id="62476" name="Rectangle 13"/>
            <p:cNvSpPr>
              <a:spLocks noChangeArrowheads="1"/>
            </p:cNvSpPr>
            <p:nvPr/>
          </p:nvSpPr>
          <p:spPr bwMode="auto">
            <a:xfrm>
              <a:off x="3501" y="2239"/>
              <a:ext cx="1815" cy="430"/>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建立任务的堆栈，最后返回</a:t>
              </a:r>
            </a:p>
            <a:p>
              <a:pPr eaLnBrk="1" hangingPunct="1"/>
              <a:r>
                <a:rPr lang="zh-CN" altLang="en-US" dirty="0"/>
                <a:t>栈顶指针</a:t>
              </a:r>
              <a:r>
                <a:rPr lang="en-US" altLang="zh-CN" dirty="0" err="1"/>
                <a:t>stk</a:t>
              </a:r>
              <a:endParaRPr lang="en-US" altLang="zh-CN" dirty="0"/>
            </a:p>
          </p:txBody>
        </p:sp>
        <p:sp>
          <p:nvSpPr>
            <p:cNvPr id="62477" name="Rectangle 14"/>
            <p:cNvSpPr>
              <a:spLocks noChangeArrowheads="1"/>
            </p:cNvSpPr>
            <p:nvPr/>
          </p:nvSpPr>
          <p:spPr bwMode="auto">
            <a:xfrm>
              <a:off x="3501" y="2832"/>
              <a:ext cx="1815" cy="999"/>
            </a:xfrm>
            <a:prstGeom prst="rect">
              <a:avLst/>
            </a:prstGeom>
            <a:solidFill>
              <a:srgbClr val="CCFFCC"/>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a:t>如果系统调用成功，则返回</a:t>
              </a:r>
            </a:p>
            <a:p>
              <a:pPr algn="just" eaLnBrk="1" hangingPunct="1"/>
              <a:r>
                <a:rPr lang="en-US" altLang="zh-CN"/>
                <a:t>OS_NO_ERR</a:t>
              </a:r>
              <a:r>
                <a:rPr lang="zh-CN" altLang="en-US"/>
                <a:t>，否则返回</a:t>
              </a:r>
            </a:p>
            <a:p>
              <a:pPr algn="just" eaLnBrk="1" hangingPunct="1"/>
              <a:r>
                <a:rPr lang="en-US" altLang="zh-CN"/>
                <a:t>OS_NO_MORE_TCB</a:t>
              </a:r>
              <a:r>
                <a:rPr lang="zh-CN" altLang="en-US"/>
                <a:t>，说明</a:t>
              </a:r>
            </a:p>
            <a:p>
              <a:pPr algn="just" eaLnBrk="1" hangingPunct="1"/>
              <a:r>
                <a:rPr lang="zh-CN" altLang="en-US"/>
                <a:t>系统中没有</a:t>
              </a:r>
              <a:r>
                <a:rPr lang="en-US" altLang="zh-CN"/>
                <a:t>OS_TCB</a:t>
              </a:r>
              <a:r>
                <a:rPr lang="zh-CN" altLang="en-US"/>
                <a:t>可以分</a:t>
              </a:r>
            </a:p>
            <a:p>
              <a:pPr algn="just" eaLnBrk="1" hangingPunct="1"/>
              <a:r>
                <a:rPr lang="zh-CN" altLang="en-US"/>
                <a:t>配给其它任务了</a:t>
              </a:r>
            </a:p>
          </p:txBody>
        </p:sp>
        <p:sp>
          <p:nvSpPr>
            <p:cNvPr id="62478" name="Text Box 17"/>
            <p:cNvSpPr txBox="1">
              <a:spLocks noChangeArrowheads="1"/>
            </p:cNvSpPr>
            <p:nvPr/>
          </p:nvSpPr>
          <p:spPr bwMode="auto">
            <a:xfrm>
              <a:off x="816" y="2064"/>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main ()</a:t>
              </a:r>
            </a:p>
          </p:txBody>
        </p:sp>
        <p:sp>
          <p:nvSpPr>
            <p:cNvPr id="62479" name="Text Box 18"/>
            <p:cNvSpPr txBox="1">
              <a:spLocks noChangeArrowheads="1"/>
            </p:cNvSpPr>
            <p:nvPr/>
          </p:nvSpPr>
          <p:spPr bwMode="auto">
            <a:xfrm>
              <a:off x="1968" y="2064"/>
              <a:ext cx="11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OSTaskCreat()</a:t>
              </a:r>
            </a:p>
          </p:txBody>
        </p:sp>
        <p:cxnSp>
          <p:nvCxnSpPr>
            <p:cNvPr id="62480" name="AutoShape 19"/>
            <p:cNvCxnSpPr>
              <a:cxnSpLocks noChangeShapeType="1"/>
              <a:stCxn id="62470" idx="2"/>
              <a:endCxn id="62475" idx="0"/>
            </p:cNvCxnSpPr>
            <p:nvPr/>
          </p:nvCxnSpPr>
          <p:spPr bwMode="auto">
            <a:xfrm>
              <a:off x="2528" y="2740"/>
              <a:ext cx="0" cy="201"/>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62481" name="AutoShape 21"/>
            <p:cNvCxnSpPr>
              <a:cxnSpLocks noChangeShapeType="1"/>
              <a:stCxn id="62471" idx="2"/>
              <a:endCxn id="62472" idx="0"/>
            </p:cNvCxnSpPr>
            <p:nvPr/>
          </p:nvCxnSpPr>
          <p:spPr bwMode="auto">
            <a:xfrm>
              <a:off x="1123" y="2535"/>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62482" name="AutoShape 22"/>
            <p:cNvCxnSpPr>
              <a:cxnSpLocks noChangeShapeType="1"/>
              <a:stCxn id="62472" idx="3"/>
              <a:endCxn id="62470" idx="1"/>
            </p:cNvCxnSpPr>
            <p:nvPr/>
          </p:nvCxnSpPr>
          <p:spPr bwMode="auto">
            <a:xfrm flipV="1">
              <a:off x="1621" y="2627"/>
              <a:ext cx="363" cy="227"/>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62483" name="AutoShape 23"/>
            <p:cNvCxnSpPr>
              <a:cxnSpLocks noChangeShapeType="1"/>
              <a:stCxn id="62475" idx="1"/>
              <a:endCxn id="62472" idx="3"/>
            </p:cNvCxnSpPr>
            <p:nvPr/>
          </p:nvCxnSpPr>
          <p:spPr bwMode="auto">
            <a:xfrm flipH="1" flipV="1">
              <a:off x="1621" y="2854"/>
              <a:ext cx="363" cy="201"/>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62484" name="AutoShape 24"/>
            <p:cNvCxnSpPr>
              <a:cxnSpLocks noChangeShapeType="1"/>
              <a:stCxn id="62470" idx="3"/>
              <a:endCxn id="62476" idx="1"/>
            </p:cNvCxnSpPr>
            <p:nvPr/>
          </p:nvCxnSpPr>
          <p:spPr bwMode="auto">
            <a:xfrm flipV="1">
              <a:off x="3072" y="2454"/>
              <a:ext cx="429" cy="172"/>
            </a:xfrm>
            <a:prstGeom prst="bentConnector3">
              <a:avLst>
                <a:gd name="adj1" fmla="val 50000"/>
              </a:avLst>
            </a:prstGeom>
            <a:noFill/>
            <a:ln w="19050">
              <a:solidFill>
                <a:schemeClr val="tx1"/>
              </a:solidFill>
              <a:miter lim="800000"/>
            </a:ln>
            <a:extLst>
              <a:ext uri="{909E8E84-426E-40DD-AFC4-6F175D3DCCD1}">
                <a14:hiddenFill xmlns:a14="http://schemas.microsoft.com/office/drawing/2010/main">
                  <a:noFill/>
                </a14:hiddenFill>
              </a:ext>
            </a:extLst>
          </p:spPr>
        </p:cxnSp>
        <p:cxnSp>
          <p:nvCxnSpPr>
            <p:cNvPr id="62485" name="AutoShape 27"/>
            <p:cNvCxnSpPr>
              <a:cxnSpLocks noChangeShapeType="1"/>
              <a:stCxn id="62475" idx="3"/>
              <a:endCxn id="62477" idx="1"/>
            </p:cNvCxnSpPr>
            <p:nvPr/>
          </p:nvCxnSpPr>
          <p:spPr bwMode="auto">
            <a:xfrm>
              <a:off x="3072" y="3054"/>
              <a:ext cx="429" cy="277"/>
            </a:xfrm>
            <a:prstGeom prst="bentConnector3">
              <a:avLst>
                <a:gd name="adj1" fmla="val 50000"/>
              </a:avLst>
            </a:prstGeom>
            <a:noFill/>
            <a:ln w="19050">
              <a:solidFill>
                <a:schemeClr val="tx1"/>
              </a:solidFill>
              <a:miter lim="800000"/>
            </a:ln>
            <a:extLst>
              <a:ext uri="{909E8E84-426E-40DD-AFC4-6F175D3DCCD1}">
                <a14:hiddenFill xmlns:a14="http://schemas.microsoft.com/office/drawing/2010/main">
                  <a:noFill/>
                </a14:hiddenFill>
              </a:ext>
            </a:extLst>
          </p:spPr>
        </p:cxnSp>
      </p:grpSp>
      <p:sp>
        <p:nvSpPr>
          <p:cNvPr id="62467" name="Rectangle 29"/>
          <p:cNvSpPr>
            <a:spLocks noChangeArrowheads="1"/>
          </p:cNvSpPr>
          <p:nvPr/>
        </p:nvSpPr>
        <p:spPr bwMode="auto">
          <a:xfrm>
            <a:off x="1981200" y="338917"/>
            <a:ext cx="2209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任务管理</a:t>
            </a:r>
          </a:p>
        </p:txBody>
      </p:sp>
      <p:sp>
        <p:nvSpPr>
          <p:cNvPr id="120862" name="Rectangle 30"/>
          <p:cNvSpPr>
            <a:spLocks noChangeArrowheads="1"/>
          </p:cNvSpPr>
          <p:nvPr/>
        </p:nvSpPr>
        <p:spPr bwMode="auto">
          <a:xfrm>
            <a:off x="1460310" y="1683990"/>
            <a:ext cx="895293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800" dirty="0">
                <a:latin typeface="华文新魏" panose="02010800040101010101" pitchFamily="2" charset="-122"/>
                <a:ea typeface="华文新魏" panose="02010800040101010101" pitchFamily="2" charset="-122"/>
              </a:rPr>
              <a:t>       </a:t>
            </a:r>
            <a:r>
              <a:rPr lang="zh-CN" altLang="en-US" sz="2800" dirty="0">
                <a:latin typeface="华文新魏" panose="02010800040101010101" pitchFamily="2" charset="-122"/>
                <a:ea typeface="华文新魏" panose="02010800040101010101" pitchFamily="2" charset="-122"/>
              </a:rPr>
              <a:t>通过分析创建任务</a:t>
            </a:r>
            <a:r>
              <a:rPr lang="en-US" altLang="zh-CN" sz="2800" dirty="0" err="1">
                <a:latin typeface="华文新魏" panose="02010800040101010101" pitchFamily="2" charset="-122"/>
                <a:ea typeface="华文新魏" panose="02010800040101010101" pitchFamily="2" charset="-122"/>
              </a:rPr>
              <a:t>OSTaskCreate</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函数得知，</a:t>
            </a:r>
            <a:r>
              <a:rPr lang="en-US" altLang="zh-CN" sz="2800" dirty="0" err="1">
                <a:latin typeface="华文新魏" panose="02010800040101010101" pitchFamily="2" charset="-122"/>
                <a:ea typeface="华文新魏" panose="02010800040101010101" pitchFamily="2" charset="-122"/>
              </a:rPr>
              <a:t>OSTaskCreate</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调用了</a:t>
            </a:r>
            <a:r>
              <a:rPr lang="en-US" altLang="zh-CN" sz="2800" dirty="0" err="1">
                <a:latin typeface="华文新魏" panose="02010800040101010101" pitchFamily="2" charset="-122"/>
                <a:ea typeface="华文新魏" panose="02010800040101010101" pitchFamily="2" charset="-122"/>
              </a:rPr>
              <a:t>OSTaskStkInit</a:t>
            </a:r>
            <a:r>
              <a:rPr lang="en-US" altLang="zh-CN" sz="2800" dirty="0">
                <a:latin typeface="华文新魏" panose="02010800040101010101" pitchFamily="2" charset="-122"/>
                <a:ea typeface="华文新魏" panose="02010800040101010101" pitchFamily="2" charset="-122"/>
              </a:rPr>
              <a:t>()</a:t>
            </a:r>
            <a:r>
              <a:rPr lang="zh-CN" altLang="en-US" sz="2800" dirty="0">
                <a:solidFill>
                  <a:srgbClr val="00B050"/>
                </a:solidFill>
                <a:latin typeface="华文新魏" panose="02010800040101010101" pitchFamily="2" charset="-122"/>
                <a:ea typeface="华文新魏" panose="02010800040101010101" pitchFamily="2" charset="-122"/>
              </a:rPr>
              <a:t>任务堆栈</a:t>
            </a:r>
            <a:r>
              <a:rPr lang="zh-CN" altLang="en-US" sz="2800" dirty="0">
                <a:latin typeface="华文新魏" panose="02010800040101010101" pitchFamily="2" charset="-122"/>
                <a:ea typeface="华文新魏" panose="02010800040101010101" pitchFamily="2" charset="-122"/>
              </a:rPr>
              <a:t>初始化函数和</a:t>
            </a:r>
            <a:r>
              <a:rPr lang="en-US" altLang="zh-CN" sz="2800" dirty="0" err="1">
                <a:latin typeface="华文新魏" panose="02010800040101010101" pitchFamily="2" charset="-122"/>
                <a:ea typeface="华文新魏" panose="02010800040101010101" pitchFamily="2" charset="-122"/>
              </a:rPr>
              <a:t>OS_TCBInit</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函数获得并初始化一个</a:t>
            </a:r>
            <a:r>
              <a:rPr lang="en-US" altLang="zh-CN" sz="2800" dirty="0">
                <a:solidFill>
                  <a:srgbClr val="0070C0"/>
                </a:solidFill>
                <a:latin typeface="华文新魏" panose="02010800040101010101" pitchFamily="2" charset="-122"/>
                <a:ea typeface="华文新魏" panose="02010800040101010101" pitchFamily="2" charset="-122"/>
              </a:rPr>
              <a:t>OS_TCB</a:t>
            </a:r>
            <a:r>
              <a:rPr lang="zh-CN" altLang="en-US" sz="2800" dirty="0">
                <a:latin typeface="华文新魏" panose="02010800040101010101" pitchFamily="2" charset="-122"/>
                <a:ea typeface="华文新魏" panose="02010800040101010101" pitchFamily="2" charset="-122"/>
              </a:rPr>
              <a:t>。 </a:t>
            </a:r>
          </a:p>
        </p:txBody>
      </p:sp>
      <p:sp>
        <p:nvSpPr>
          <p:cNvPr id="21" name="燕尾形 2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0862"/>
                                        </p:tgtEl>
                                        <p:attrNameLst>
                                          <p:attrName>style.visibility</p:attrName>
                                        </p:attrNameLst>
                                      </p:cBhvr>
                                      <p:to>
                                        <p:strVal val="visible"/>
                                      </p:to>
                                    </p:set>
                                    <p:animEffect transition="in" filter="wipe(up)">
                                      <p:cBhvr>
                                        <p:cTn id="7" dur="500"/>
                                        <p:tgtEl>
                                          <p:spTgt spid="12086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62"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63491"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FF0000"/>
                </a:solidFill>
              </a:rPr>
              <a:t>任务堆栈初始化</a:t>
            </a:r>
          </a:p>
        </p:txBody>
      </p:sp>
      <p:sp>
        <p:nvSpPr>
          <p:cNvPr id="63492"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嵌入式系统的概念</a:t>
            </a:r>
          </a:p>
        </p:txBody>
      </p:sp>
      <p:sp>
        <p:nvSpPr>
          <p:cNvPr id="5" name="内容占位符 4"/>
          <p:cNvSpPr>
            <a:spLocks noGrp="1"/>
          </p:cNvSpPr>
          <p:nvPr>
            <p:ph idx="1"/>
          </p:nvPr>
        </p:nvSpPr>
        <p:spPr>
          <a:xfrm>
            <a:off x="610196" y="1600647"/>
            <a:ext cx="10971609" cy="5011168"/>
          </a:xfrm>
        </p:spPr>
        <p:txBody>
          <a:bodyPr/>
          <a:lstStyle/>
          <a:p>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目前，对嵌入式系统的定义多种多样，但没有一种定义是全面的。下面给出两种比较合理定义： </a:t>
            </a:r>
          </a:p>
          <a:p>
            <a:endParaRPr kumimoji="1" lang="zh-CN" altLang="en-US" sz="1050" dirty="0">
              <a:latin typeface="Times New Roman" panose="02020603050405020304" pitchFamily="18" charset="0"/>
              <a:ea typeface="华文新魏" panose="02010800040101010101" pitchFamily="2" charset="-122"/>
            </a:endParaRPr>
          </a:p>
          <a:p>
            <a:pPr lvl="1">
              <a:buClr>
                <a:srgbClr val="0000FF"/>
              </a:buClr>
              <a:buFont typeface="Times New Roman" panose="02020603050405020304" pitchFamily="18" charset="0"/>
              <a:buChar char="●"/>
            </a:pPr>
            <a:r>
              <a:rPr kumimoji="1" lang="zh-CN" altLang="en-US" sz="2800" dirty="0">
                <a:latin typeface="Times New Roman" panose="02020603050405020304" pitchFamily="18" charset="0"/>
                <a:ea typeface="华文新魏" panose="02010800040101010101" pitchFamily="2" charset="-122"/>
              </a:rPr>
              <a:t>从</a:t>
            </a:r>
            <a:r>
              <a:rPr kumimoji="1" lang="zh-CN" altLang="en-US" sz="2800" dirty="0">
                <a:solidFill>
                  <a:srgbClr val="00B050"/>
                </a:solidFill>
                <a:latin typeface="Times New Roman" panose="02020603050405020304" pitchFamily="18" charset="0"/>
                <a:ea typeface="华文新魏" panose="02010800040101010101" pitchFamily="2" charset="-122"/>
              </a:rPr>
              <a:t>技术</a:t>
            </a:r>
            <a:r>
              <a:rPr kumimoji="1" lang="zh-CN" altLang="en-US" sz="2800" dirty="0">
                <a:latin typeface="Times New Roman" panose="02020603050405020304" pitchFamily="18" charset="0"/>
                <a:ea typeface="华文新魏" panose="02010800040101010101" pitchFamily="2" charset="-122"/>
              </a:rPr>
              <a:t>的角度定义：以</a:t>
            </a:r>
            <a:r>
              <a:rPr kumimoji="1" lang="zh-CN" altLang="en-US" sz="2800" dirty="0">
                <a:solidFill>
                  <a:srgbClr val="FF0000"/>
                </a:solidFill>
                <a:latin typeface="Times New Roman" panose="02020603050405020304" pitchFamily="18" charset="0"/>
                <a:ea typeface="华文新魏" panose="02010800040101010101" pitchFamily="2" charset="-122"/>
              </a:rPr>
              <a:t>应用为中心</a:t>
            </a:r>
            <a:r>
              <a:rPr kumimoji="1" lang="zh-CN" altLang="en-US" sz="2800" dirty="0">
                <a:latin typeface="Times New Roman" panose="02020603050405020304" pitchFamily="18" charset="0"/>
                <a:ea typeface="华文新魏" panose="02010800040101010101" pitchFamily="2" charset="-122"/>
              </a:rPr>
              <a:t>、以</a:t>
            </a:r>
            <a:r>
              <a:rPr kumimoji="1" lang="zh-CN" altLang="en-US" sz="2800" dirty="0">
                <a:solidFill>
                  <a:srgbClr val="00B050"/>
                </a:solidFill>
                <a:latin typeface="Times New Roman" panose="02020603050405020304" pitchFamily="18" charset="0"/>
                <a:ea typeface="华文新魏" panose="02010800040101010101" pitchFamily="2" charset="-122"/>
              </a:rPr>
              <a:t>计算机技术</a:t>
            </a:r>
            <a:r>
              <a:rPr kumimoji="1" lang="zh-CN" altLang="en-US" sz="2800" dirty="0">
                <a:latin typeface="Times New Roman" panose="02020603050405020304" pitchFamily="18" charset="0"/>
                <a:ea typeface="华文新魏" panose="02010800040101010101" pitchFamily="2" charset="-122"/>
              </a:rPr>
              <a:t>为</a:t>
            </a:r>
            <a:r>
              <a:rPr kumimoji="1" lang="zh-CN" altLang="en-US" sz="2800" dirty="0">
                <a:solidFill>
                  <a:srgbClr val="0070C0"/>
                </a:solidFill>
                <a:latin typeface="Times New Roman" panose="02020603050405020304" pitchFamily="18" charset="0"/>
                <a:ea typeface="华文新魏" panose="02010800040101010101" pitchFamily="2" charset="-122"/>
              </a:rPr>
              <a:t>基础</a:t>
            </a:r>
            <a:r>
              <a:rPr kumimoji="1" lang="zh-CN" altLang="en-US" sz="2800" dirty="0">
                <a:latin typeface="Times New Roman" panose="02020603050405020304" pitchFamily="18" charset="0"/>
                <a:ea typeface="华文新魏" panose="02010800040101010101" pitchFamily="2" charset="-122"/>
              </a:rPr>
              <a:t>、</a:t>
            </a:r>
            <a:r>
              <a:rPr kumimoji="1" lang="zh-CN" altLang="en-US" sz="2800" dirty="0">
                <a:solidFill>
                  <a:srgbClr val="FF0000"/>
                </a:solidFill>
                <a:latin typeface="Times New Roman" panose="02020603050405020304" pitchFamily="18" charset="0"/>
                <a:ea typeface="华文新魏" panose="02010800040101010101" pitchFamily="2" charset="-122"/>
              </a:rPr>
              <a:t>软件硬件可裁剪</a:t>
            </a:r>
            <a:r>
              <a:rPr kumimoji="1" lang="zh-CN" altLang="en-US" sz="2800" dirty="0">
                <a:latin typeface="Times New Roman" panose="02020603050405020304" pitchFamily="18" charset="0"/>
                <a:ea typeface="华文新魏" panose="02010800040101010101" pitchFamily="2" charset="-122"/>
              </a:rPr>
              <a:t>、适应应用系统对功能、可靠性、成本、体积、功耗严格要求的</a:t>
            </a:r>
            <a:r>
              <a:rPr kumimoji="1" lang="zh-CN" altLang="en-US" sz="2800" dirty="0">
                <a:solidFill>
                  <a:srgbClr val="00B050"/>
                </a:solidFill>
                <a:latin typeface="Times New Roman" panose="02020603050405020304" pitchFamily="18" charset="0"/>
                <a:ea typeface="华文新魏" panose="02010800040101010101" pitchFamily="2" charset="-122"/>
              </a:rPr>
              <a:t>专用计算机系统</a:t>
            </a:r>
            <a:r>
              <a:rPr kumimoji="1" lang="zh-CN" altLang="en-US" sz="2800" dirty="0">
                <a:latin typeface="Times New Roman" panose="02020603050405020304" pitchFamily="18" charset="0"/>
                <a:ea typeface="华文新魏" panose="02010800040101010101" pitchFamily="2" charset="-122"/>
              </a:rPr>
              <a:t>。</a:t>
            </a:r>
          </a:p>
          <a:p>
            <a:pPr lvl="1">
              <a:buClr>
                <a:srgbClr val="0000FF"/>
              </a:buClr>
              <a:buFont typeface="Times New Roman" panose="02020603050405020304" pitchFamily="18" charset="0"/>
              <a:buChar char="●"/>
            </a:pPr>
            <a:endParaRPr kumimoji="1" lang="zh-CN" altLang="en-US" sz="1050" dirty="0">
              <a:latin typeface="Times New Roman" panose="02020603050405020304" pitchFamily="18" charset="0"/>
              <a:ea typeface="华文新魏" panose="02010800040101010101" pitchFamily="2" charset="-122"/>
            </a:endParaRPr>
          </a:p>
          <a:p>
            <a:pPr lvl="1">
              <a:buClr>
                <a:srgbClr val="0000FF"/>
              </a:buClr>
              <a:buFont typeface="Times New Roman" panose="02020603050405020304" pitchFamily="18" charset="0"/>
              <a:buChar char="●"/>
            </a:pPr>
            <a:r>
              <a:rPr kumimoji="1" lang="zh-CN" altLang="en-US" sz="2800" dirty="0">
                <a:latin typeface="Times New Roman" panose="02020603050405020304" pitchFamily="18" charset="0"/>
                <a:ea typeface="华文新魏" panose="02010800040101010101" pitchFamily="2" charset="-122"/>
              </a:rPr>
              <a:t>从</a:t>
            </a:r>
            <a:r>
              <a:rPr kumimoji="1" lang="zh-CN" altLang="en-US" sz="2800" dirty="0">
                <a:solidFill>
                  <a:srgbClr val="00B050"/>
                </a:solidFill>
                <a:latin typeface="Times New Roman" panose="02020603050405020304" pitchFamily="18" charset="0"/>
                <a:ea typeface="华文新魏" panose="02010800040101010101" pitchFamily="2" charset="-122"/>
              </a:rPr>
              <a:t>系统</a:t>
            </a:r>
            <a:r>
              <a:rPr kumimoji="1" lang="zh-CN" altLang="en-US" sz="2800" dirty="0">
                <a:latin typeface="Times New Roman" panose="02020603050405020304" pitchFamily="18" charset="0"/>
                <a:ea typeface="华文新魏" panose="02010800040101010101" pitchFamily="2" charset="-122"/>
              </a:rPr>
              <a:t>的角度定义：嵌入式系统是设计完成复杂功能的硬件和软件，并使其紧密耦合在一起的计算机系统。术语嵌入式反映了这些系统通常是</a:t>
            </a:r>
            <a:r>
              <a:rPr kumimoji="1" lang="zh-CN" altLang="en-US" sz="2800" dirty="0">
                <a:solidFill>
                  <a:srgbClr val="00B050"/>
                </a:solidFill>
                <a:latin typeface="Times New Roman" panose="02020603050405020304" pitchFamily="18" charset="0"/>
                <a:ea typeface="华文新魏" panose="02010800040101010101" pitchFamily="2" charset="-122"/>
              </a:rPr>
              <a:t>更大系统</a:t>
            </a:r>
            <a:r>
              <a:rPr kumimoji="1" lang="zh-CN" altLang="en-US" sz="2800" dirty="0">
                <a:latin typeface="Times New Roman" panose="02020603050405020304" pitchFamily="18" charset="0"/>
                <a:ea typeface="华文新魏" panose="02010800040101010101" pitchFamily="2" charset="-122"/>
              </a:rPr>
              <a:t>中的</a:t>
            </a:r>
            <a:r>
              <a:rPr kumimoji="1" lang="zh-CN" altLang="en-US" sz="2800" dirty="0">
                <a:solidFill>
                  <a:srgbClr val="0070C0"/>
                </a:solidFill>
                <a:latin typeface="Times New Roman" panose="02020603050405020304" pitchFamily="18" charset="0"/>
                <a:ea typeface="华文新魏" panose="02010800040101010101" pitchFamily="2" charset="-122"/>
              </a:rPr>
              <a:t>一个完整的部分</a:t>
            </a:r>
            <a:r>
              <a:rPr kumimoji="1" lang="zh-CN" altLang="en-US" sz="2800" dirty="0">
                <a:latin typeface="Times New Roman" panose="02020603050405020304" pitchFamily="18" charset="0"/>
                <a:ea typeface="华文新魏" panose="02010800040101010101" pitchFamily="2" charset="-122"/>
              </a:rPr>
              <a:t>，称为</a:t>
            </a:r>
            <a:r>
              <a:rPr kumimoji="1" lang="zh-CN" altLang="en-US" sz="2800" dirty="0">
                <a:solidFill>
                  <a:srgbClr val="FF0000"/>
                </a:solidFill>
                <a:latin typeface="Times New Roman" panose="02020603050405020304" pitchFamily="18" charset="0"/>
                <a:ea typeface="华文新魏" panose="02010800040101010101" pitchFamily="2" charset="-122"/>
              </a:rPr>
              <a:t>嵌入的系统</a:t>
            </a:r>
            <a:r>
              <a:rPr kumimoji="1" lang="zh-CN" altLang="en-US" sz="2800" dirty="0">
                <a:latin typeface="Times New Roman" panose="02020603050405020304" pitchFamily="18" charset="0"/>
                <a:ea typeface="华文新魏" panose="02010800040101010101" pitchFamily="2" charset="-122"/>
              </a:rPr>
              <a:t>。嵌入的系统中可以共存多个嵌入式系统。</a:t>
            </a:r>
            <a:endParaRPr lang="zh-CN" altLang="en-US" sz="2800"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ChangeArrowheads="1"/>
          </p:cNvSpPr>
          <p:nvPr/>
        </p:nvSpPr>
        <p:spPr bwMode="auto">
          <a:xfrm>
            <a:off x="1419367" y="2694339"/>
            <a:ext cx="8993875"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5429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5429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5429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5429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5429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3200" dirty="0">
                <a:latin typeface="华文新魏" panose="02010800040101010101" pitchFamily="2" charset="-122"/>
                <a:ea typeface="华文新魏" panose="02010800040101010101" pitchFamily="2" charset="-122"/>
              </a:rPr>
              <a:t>      </a:t>
            </a:r>
            <a:r>
              <a:rPr lang="zh-CN" altLang="en-US" sz="3200" dirty="0">
                <a:solidFill>
                  <a:srgbClr val="00B050"/>
                </a:solidFill>
                <a:latin typeface="华文新魏" panose="02010800040101010101" pitchFamily="2" charset="-122"/>
                <a:ea typeface="华文新魏" panose="02010800040101010101" pitchFamily="2" charset="-122"/>
              </a:rPr>
              <a:t>栈</a:t>
            </a:r>
            <a:r>
              <a:rPr lang="zh-CN" altLang="en-US" sz="3200" dirty="0">
                <a:latin typeface="华文新魏" panose="02010800040101010101" pitchFamily="2" charset="-122"/>
                <a:ea typeface="华文新魏" panose="02010800040101010101" pitchFamily="2" charset="-122"/>
              </a:rPr>
              <a:t>是限定仅在</a:t>
            </a:r>
            <a:r>
              <a:rPr lang="zh-CN" altLang="en-US" sz="3200" dirty="0">
                <a:solidFill>
                  <a:srgbClr val="0070C0"/>
                </a:solidFill>
                <a:latin typeface="华文新魏" panose="02010800040101010101" pitchFamily="2" charset="-122"/>
                <a:ea typeface="华文新魏" panose="02010800040101010101" pitchFamily="2" charset="-122"/>
              </a:rPr>
              <a:t>表尾</a:t>
            </a:r>
            <a:r>
              <a:rPr lang="zh-CN" altLang="en-US" sz="3200" dirty="0">
                <a:latin typeface="华文新魏" panose="02010800040101010101" pitchFamily="2" charset="-122"/>
                <a:ea typeface="华文新魏" panose="02010800040101010101" pitchFamily="2" charset="-122"/>
              </a:rPr>
              <a:t>进行插入与删除</a:t>
            </a:r>
            <a:r>
              <a:rPr lang="zh-CN" altLang="en-US" sz="3200" dirty="0">
                <a:solidFill>
                  <a:srgbClr val="FF0000"/>
                </a:solidFill>
                <a:latin typeface="华文新魏" panose="02010800040101010101" pitchFamily="2" charset="-122"/>
                <a:ea typeface="华文新魏" panose="02010800040101010101" pitchFamily="2" charset="-122"/>
              </a:rPr>
              <a:t>操作</a:t>
            </a:r>
            <a:r>
              <a:rPr lang="zh-CN" altLang="en-US" sz="3200" dirty="0">
                <a:latin typeface="华文新魏" panose="02010800040101010101" pitchFamily="2" charset="-122"/>
                <a:ea typeface="华文新魏" panose="02010800040101010101" pitchFamily="2" charset="-122"/>
              </a:rPr>
              <a:t>的</a:t>
            </a:r>
            <a:r>
              <a:rPr lang="zh-CN" altLang="en-US" sz="3200" dirty="0">
                <a:solidFill>
                  <a:srgbClr val="00B050"/>
                </a:solidFill>
                <a:latin typeface="华文新魏" panose="02010800040101010101" pitchFamily="2" charset="-122"/>
                <a:ea typeface="华文新魏" panose="02010800040101010101" pitchFamily="2" charset="-122"/>
              </a:rPr>
              <a:t>线性表</a:t>
            </a:r>
            <a:r>
              <a:rPr lang="zh-CN" altLang="en-US" sz="3200" dirty="0">
                <a:latin typeface="华文新魏" panose="02010800040101010101" pitchFamily="2" charset="-122"/>
                <a:ea typeface="华文新魏" panose="02010800040101010101" pitchFamily="2" charset="-122"/>
              </a:rPr>
              <a:t>，表</a:t>
            </a:r>
            <a:r>
              <a:rPr lang="zh-CN" altLang="en-US" sz="3200" dirty="0">
                <a:solidFill>
                  <a:srgbClr val="0070C0"/>
                </a:solidFill>
                <a:latin typeface="华文新魏" panose="02010800040101010101" pitchFamily="2" charset="-122"/>
                <a:ea typeface="华文新魏" panose="02010800040101010101" pitchFamily="2" charset="-122"/>
              </a:rPr>
              <a:t>头</a:t>
            </a:r>
            <a:r>
              <a:rPr lang="zh-CN" altLang="en-US" sz="3200" dirty="0">
                <a:latin typeface="华文新魏" panose="02010800040101010101" pitchFamily="2" charset="-122"/>
                <a:ea typeface="华文新魏" panose="02010800040101010101" pitchFamily="2" charset="-122"/>
              </a:rPr>
              <a:t>端称为</a:t>
            </a:r>
            <a:r>
              <a:rPr lang="zh-CN" altLang="en-US" sz="3200" dirty="0">
                <a:solidFill>
                  <a:srgbClr val="FF0000"/>
                </a:solidFill>
                <a:latin typeface="华文新魏" panose="02010800040101010101" pitchFamily="2" charset="-122"/>
                <a:ea typeface="华文新魏" panose="02010800040101010101" pitchFamily="2" charset="-122"/>
              </a:rPr>
              <a:t>栈底</a:t>
            </a:r>
            <a:r>
              <a:rPr lang="zh-CN" altLang="en-US" sz="3200" dirty="0">
                <a:latin typeface="华文新魏" panose="02010800040101010101" pitchFamily="2" charset="-122"/>
                <a:ea typeface="华文新魏" panose="02010800040101010101" pitchFamily="2" charset="-122"/>
              </a:rPr>
              <a:t>，表</a:t>
            </a:r>
            <a:r>
              <a:rPr lang="zh-CN" altLang="en-US" sz="3200" dirty="0">
                <a:solidFill>
                  <a:srgbClr val="00B050"/>
                </a:solidFill>
                <a:latin typeface="华文新魏" panose="02010800040101010101" pitchFamily="2" charset="-122"/>
                <a:ea typeface="华文新魏" panose="02010800040101010101" pitchFamily="2" charset="-122"/>
              </a:rPr>
              <a:t>尾</a:t>
            </a:r>
            <a:r>
              <a:rPr lang="zh-CN" altLang="en-US" sz="3200" dirty="0">
                <a:latin typeface="华文新魏" panose="02010800040101010101" pitchFamily="2" charset="-122"/>
                <a:ea typeface="华文新魏" panose="02010800040101010101" pitchFamily="2" charset="-122"/>
              </a:rPr>
              <a:t>端称为</a:t>
            </a:r>
            <a:r>
              <a:rPr lang="zh-CN" altLang="en-US" sz="3200" dirty="0">
                <a:solidFill>
                  <a:srgbClr val="0070C0"/>
                </a:solidFill>
                <a:latin typeface="华文新魏" panose="02010800040101010101" pitchFamily="2" charset="-122"/>
                <a:ea typeface="华文新魏" panose="02010800040101010101" pitchFamily="2" charset="-122"/>
              </a:rPr>
              <a:t>栈顶</a:t>
            </a:r>
            <a:r>
              <a:rPr lang="zh-CN" altLang="en-US" sz="3200" dirty="0">
                <a:latin typeface="华文新魏" panose="02010800040101010101" pitchFamily="2" charset="-122"/>
                <a:ea typeface="华文新魏" panose="02010800040101010101" pitchFamily="2" charset="-122"/>
              </a:rPr>
              <a:t>。 </a:t>
            </a:r>
          </a:p>
          <a:p>
            <a:pPr algn="just" eaLnBrk="1" hangingPunct="1">
              <a:spcBef>
                <a:spcPct val="50000"/>
              </a:spcBef>
            </a:pPr>
            <a:r>
              <a:rPr lang="zh-CN" altLang="en-US" sz="3200" dirty="0">
                <a:latin typeface="华文新魏" panose="02010800040101010101" pitchFamily="2" charset="-122"/>
                <a:ea typeface="华文新魏" panose="02010800040101010101" pitchFamily="2" charset="-122"/>
              </a:rPr>
              <a:t>      栈的修改是按照</a:t>
            </a:r>
            <a:r>
              <a:rPr lang="zh-CN" altLang="en-US" sz="3200" dirty="0">
                <a:solidFill>
                  <a:srgbClr val="0070C0"/>
                </a:solidFill>
                <a:latin typeface="华文新魏" panose="02010800040101010101" pitchFamily="2" charset="-122"/>
                <a:ea typeface="华文新魏" panose="02010800040101010101" pitchFamily="2" charset="-122"/>
              </a:rPr>
              <a:t>后进先出</a:t>
            </a:r>
            <a:r>
              <a:rPr lang="zh-CN" altLang="en-US" sz="3200" dirty="0">
                <a:latin typeface="华文新魏" panose="02010800040101010101" pitchFamily="2" charset="-122"/>
                <a:ea typeface="华文新魏" panose="02010800040101010101" pitchFamily="2" charset="-122"/>
              </a:rPr>
              <a:t>的原则，因此称为后进先出的线性表（简称</a:t>
            </a:r>
            <a:r>
              <a:rPr lang="en-US" altLang="zh-CN" sz="3200" dirty="0">
                <a:latin typeface="华文新魏" panose="02010800040101010101" pitchFamily="2" charset="-122"/>
                <a:ea typeface="华文新魏" panose="02010800040101010101" pitchFamily="2" charset="-122"/>
              </a:rPr>
              <a:t>LIFO</a:t>
            </a:r>
            <a:r>
              <a:rPr lang="zh-CN" altLang="en-US" sz="3200" dirty="0">
                <a:latin typeface="华文新魏" panose="02010800040101010101" pitchFamily="2" charset="-122"/>
                <a:ea typeface="华文新魏" panose="02010800040101010101" pitchFamily="2" charset="-122"/>
              </a:rPr>
              <a:t>结构）。插入元素的操作称为入栈，删除栈顶元素的操作称为出栈。</a:t>
            </a:r>
          </a:p>
        </p:txBody>
      </p:sp>
      <p:sp>
        <p:nvSpPr>
          <p:cNvPr id="121860"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任务堆栈初始化</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1860"/>
                                        </p:tgtEl>
                                        <p:attrNameLst>
                                          <p:attrName>style.visibility</p:attrName>
                                        </p:attrNameLst>
                                      </p:cBhvr>
                                      <p:to>
                                        <p:strVal val="visible"/>
                                      </p:to>
                                    </p:set>
                                    <p:anim calcmode="lin" valueType="num">
                                      <p:cBhvr additive="base">
                                        <p:cTn id="7" dur="500" fill="hold"/>
                                        <p:tgtEl>
                                          <p:spTgt spid="121860"/>
                                        </p:tgtEl>
                                        <p:attrNameLst>
                                          <p:attrName>ppt_x</p:attrName>
                                        </p:attrNameLst>
                                      </p:cBhvr>
                                      <p:tavLst>
                                        <p:tav tm="0">
                                          <p:val>
                                            <p:strVal val="1+#ppt_w/2"/>
                                          </p:val>
                                        </p:tav>
                                        <p:tav tm="100000">
                                          <p:val>
                                            <p:strVal val="#ppt_x"/>
                                          </p:val>
                                        </p:tav>
                                      </p:tavLst>
                                    </p:anim>
                                    <p:anim calcmode="lin" valueType="num">
                                      <p:cBhvr additive="base">
                                        <p:cTn id="8" dur="500" fill="hold"/>
                                        <p:tgtEl>
                                          <p:spTgt spid="1218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21858"/>
                                        </p:tgtEl>
                                        <p:attrNameLst>
                                          <p:attrName>style.visibility</p:attrName>
                                        </p:attrNameLst>
                                      </p:cBhvr>
                                      <p:to>
                                        <p:strVal val="visible"/>
                                      </p:to>
                                    </p:set>
                                    <p:animEffect transition="in" filter="wipe(up)">
                                      <p:cBhvr>
                                        <p:cTn id="12" dur="500"/>
                                        <p:tgtEl>
                                          <p:spTgt spid="121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p:bldP spid="121860"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任务堆栈初始化</a:t>
            </a:r>
          </a:p>
        </p:txBody>
      </p:sp>
      <p:sp>
        <p:nvSpPr>
          <p:cNvPr id="122885" name="Rectangle 5"/>
          <p:cNvSpPr>
            <a:spLocks noChangeArrowheads="1"/>
          </p:cNvSpPr>
          <p:nvPr/>
        </p:nvSpPr>
        <p:spPr bwMode="auto">
          <a:xfrm>
            <a:off x="2667000" y="2357865"/>
            <a:ext cx="6858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/OS-Ⅱ</a:t>
            </a:r>
            <a:r>
              <a:rPr lang="zh-CN" altLang="pt-BR" sz="2400" dirty="0">
                <a:latin typeface="华文新魏" panose="02010800040101010101" pitchFamily="2" charset="-122"/>
                <a:ea typeface="华文新魏" panose="02010800040101010101" pitchFamily="2" charset="-122"/>
              </a:rPr>
              <a:t>使用结构常量</a:t>
            </a:r>
            <a:r>
              <a:rPr lang="en-US" altLang="zh-CN" sz="2400" dirty="0">
                <a:latin typeface="华文新魏" panose="02010800040101010101" pitchFamily="2" charset="-122"/>
                <a:ea typeface="华文新魏" panose="02010800040101010101" pitchFamily="2" charset="-122"/>
              </a:rPr>
              <a:t>OS_STK_GROWTH</a:t>
            </a:r>
            <a:r>
              <a:rPr lang="zh-CN" altLang="pt-BR" sz="2400" dirty="0">
                <a:latin typeface="华文新魏" panose="02010800040101010101" pitchFamily="2" charset="-122"/>
                <a:ea typeface="华文新魏" panose="02010800040101010101" pitchFamily="2" charset="-122"/>
              </a:rPr>
              <a:t>指定堆栈的生长方式：</a:t>
            </a:r>
          </a:p>
        </p:txBody>
      </p:sp>
      <p:sp>
        <p:nvSpPr>
          <p:cNvPr id="122936" name="Rectangle 56"/>
          <p:cNvSpPr>
            <a:spLocks noChangeArrowheads="1"/>
          </p:cNvSpPr>
          <p:nvPr/>
        </p:nvSpPr>
        <p:spPr bwMode="auto">
          <a:xfrm>
            <a:off x="3279776" y="3297238"/>
            <a:ext cx="2663825" cy="360362"/>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OS_STK_GROWTH </a:t>
            </a:r>
            <a:r>
              <a:rPr lang="zh-CN" altLang="en-US">
                <a:latin typeface="Arial" panose="020B0604020202020204" pitchFamily="34" charset="0"/>
              </a:rPr>
              <a:t>＝ </a:t>
            </a:r>
            <a:r>
              <a:rPr lang="en-US" altLang="zh-CN">
                <a:latin typeface="Arial" panose="020B0604020202020204" pitchFamily="34" charset="0"/>
              </a:rPr>
              <a:t>1</a:t>
            </a:r>
          </a:p>
        </p:txBody>
      </p:sp>
      <p:sp>
        <p:nvSpPr>
          <p:cNvPr id="122937" name="Rectangle 57"/>
          <p:cNvSpPr>
            <a:spLocks noChangeArrowheads="1"/>
          </p:cNvSpPr>
          <p:nvPr/>
        </p:nvSpPr>
        <p:spPr bwMode="auto">
          <a:xfrm>
            <a:off x="6248401" y="3297238"/>
            <a:ext cx="2663825" cy="360362"/>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OS_STK_GROWTH </a:t>
            </a:r>
            <a:r>
              <a:rPr lang="zh-CN" altLang="en-US">
                <a:latin typeface="Arial" panose="020B0604020202020204" pitchFamily="34" charset="0"/>
              </a:rPr>
              <a:t>＝ </a:t>
            </a:r>
            <a:r>
              <a:rPr lang="en-US" altLang="zh-CN">
                <a:latin typeface="Arial" panose="020B0604020202020204" pitchFamily="34" charset="0"/>
              </a:rPr>
              <a:t>0</a:t>
            </a:r>
          </a:p>
        </p:txBody>
      </p:sp>
      <p:sp>
        <p:nvSpPr>
          <p:cNvPr id="122938" name="AutoShape 58"/>
          <p:cNvSpPr>
            <a:spLocks noChangeArrowheads="1"/>
          </p:cNvSpPr>
          <p:nvPr/>
        </p:nvSpPr>
        <p:spPr bwMode="auto">
          <a:xfrm>
            <a:off x="1752600" y="4114800"/>
            <a:ext cx="1752600" cy="838200"/>
          </a:xfrm>
          <a:prstGeom prst="wedgeRoundRectCallout">
            <a:avLst>
              <a:gd name="adj1" fmla="val 41574"/>
              <a:gd name="adj2" fmla="val -85986"/>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t>ADS</a:t>
            </a:r>
            <a:r>
              <a:rPr lang="zh-CN" altLang="en-US" sz="1400" dirty="0"/>
              <a:t>只支持“向下生长”的方式，且必须“满递减堆栈”</a:t>
            </a:r>
          </a:p>
        </p:txBody>
      </p:sp>
      <p:grpSp>
        <p:nvGrpSpPr>
          <p:cNvPr id="2" name="Group 72"/>
          <p:cNvGrpSpPr/>
          <p:nvPr/>
        </p:nvGrpSpPr>
        <p:grpSpPr bwMode="auto">
          <a:xfrm>
            <a:off x="6324600" y="3840164"/>
            <a:ext cx="2590800" cy="2408237"/>
            <a:chOff x="3120" y="2371"/>
            <a:chExt cx="1632" cy="1517"/>
          </a:xfrm>
        </p:grpSpPr>
        <p:grpSp>
          <p:nvGrpSpPr>
            <p:cNvPr id="65572" name="Group 55"/>
            <p:cNvGrpSpPr/>
            <p:nvPr/>
          </p:nvGrpSpPr>
          <p:grpSpPr bwMode="auto">
            <a:xfrm>
              <a:off x="3120" y="2371"/>
              <a:ext cx="1132" cy="1517"/>
              <a:chOff x="3140" y="2371"/>
              <a:chExt cx="1132" cy="1517"/>
            </a:xfrm>
          </p:grpSpPr>
          <p:sp>
            <p:nvSpPr>
              <p:cNvPr id="65579" name="Text Box 37"/>
              <p:cNvSpPr txBox="1">
                <a:spLocks noChangeArrowheads="1"/>
              </p:cNvSpPr>
              <p:nvPr/>
            </p:nvSpPr>
            <p:spPr bwMode="auto">
              <a:xfrm>
                <a:off x="3140" y="2371"/>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内存高端</a:t>
                </a:r>
              </a:p>
            </p:txBody>
          </p:sp>
          <p:sp>
            <p:nvSpPr>
              <p:cNvPr id="65580" name="Text Box 38"/>
              <p:cNvSpPr txBox="1">
                <a:spLocks noChangeArrowheads="1"/>
              </p:cNvSpPr>
              <p:nvPr/>
            </p:nvSpPr>
            <p:spPr bwMode="auto">
              <a:xfrm>
                <a:off x="3156" y="3715"/>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内存低端</a:t>
                </a:r>
              </a:p>
            </p:txBody>
          </p:sp>
          <p:sp>
            <p:nvSpPr>
              <p:cNvPr id="65581" name="Line 39"/>
              <p:cNvSpPr>
                <a:spLocks noChangeShapeType="1"/>
              </p:cNvSpPr>
              <p:nvPr/>
            </p:nvSpPr>
            <p:spPr bwMode="auto">
              <a:xfrm>
                <a:off x="3492" y="2544"/>
                <a:ext cx="0" cy="1152"/>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82" name="Text Box 40"/>
              <p:cNvSpPr txBox="1">
                <a:spLocks noChangeArrowheads="1"/>
              </p:cNvSpPr>
              <p:nvPr/>
            </p:nvSpPr>
            <p:spPr bwMode="auto">
              <a:xfrm>
                <a:off x="3250" y="2773"/>
                <a:ext cx="233"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堆栈增长方向</a:t>
                </a:r>
              </a:p>
            </p:txBody>
          </p:sp>
          <p:grpSp>
            <p:nvGrpSpPr>
              <p:cNvPr id="65583" name="Group 41"/>
              <p:cNvGrpSpPr/>
              <p:nvPr/>
            </p:nvGrpSpPr>
            <p:grpSpPr bwMode="auto">
              <a:xfrm>
                <a:off x="3636" y="2389"/>
                <a:ext cx="636" cy="1451"/>
                <a:chOff x="2676" y="1872"/>
                <a:chExt cx="636" cy="1451"/>
              </a:xfrm>
            </p:grpSpPr>
            <p:sp>
              <p:nvSpPr>
                <p:cNvPr id="65584" name="Line 42"/>
                <p:cNvSpPr>
                  <a:spLocks noChangeShapeType="1"/>
                </p:cNvSpPr>
                <p:nvPr/>
              </p:nvSpPr>
              <p:spPr bwMode="auto">
                <a:xfrm flipH="1">
                  <a:off x="2676" y="1872"/>
                  <a:ext cx="0" cy="145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923" name="Rectangle 43"/>
                <p:cNvSpPr>
                  <a:spLocks noChangeArrowheads="1"/>
                </p:cNvSpPr>
                <p:nvPr/>
              </p:nvSpPr>
              <p:spPr bwMode="auto">
                <a:xfrm>
                  <a:off x="2677" y="2010"/>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4" name="Rectangle 44"/>
                <p:cNvSpPr>
                  <a:spLocks noChangeArrowheads="1"/>
                </p:cNvSpPr>
                <p:nvPr/>
              </p:nvSpPr>
              <p:spPr bwMode="auto">
                <a:xfrm>
                  <a:off x="2677" y="2191"/>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5" name="Rectangle 45"/>
                <p:cNvSpPr>
                  <a:spLocks noChangeArrowheads="1"/>
                </p:cNvSpPr>
                <p:nvPr/>
              </p:nvSpPr>
              <p:spPr bwMode="auto">
                <a:xfrm>
                  <a:off x="2677" y="2282"/>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6" name="Rectangle 46"/>
                <p:cNvSpPr>
                  <a:spLocks noChangeArrowheads="1"/>
                </p:cNvSpPr>
                <p:nvPr/>
              </p:nvSpPr>
              <p:spPr bwMode="auto">
                <a:xfrm>
                  <a:off x="2677" y="2373"/>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7" name="Rectangle 47"/>
                <p:cNvSpPr>
                  <a:spLocks noChangeArrowheads="1"/>
                </p:cNvSpPr>
                <p:nvPr/>
              </p:nvSpPr>
              <p:spPr bwMode="auto">
                <a:xfrm>
                  <a:off x="2677" y="2463"/>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8" name="Rectangle 48"/>
                <p:cNvSpPr>
                  <a:spLocks noChangeArrowheads="1"/>
                </p:cNvSpPr>
                <p:nvPr/>
              </p:nvSpPr>
              <p:spPr bwMode="auto">
                <a:xfrm>
                  <a:off x="2677" y="2554"/>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29" name="Rectangle 49"/>
                <p:cNvSpPr>
                  <a:spLocks noChangeArrowheads="1"/>
                </p:cNvSpPr>
                <p:nvPr/>
              </p:nvSpPr>
              <p:spPr bwMode="auto">
                <a:xfrm>
                  <a:off x="2677" y="2645"/>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30" name="Rectangle 50"/>
                <p:cNvSpPr>
                  <a:spLocks noChangeArrowheads="1"/>
                </p:cNvSpPr>
                <p:nvPr/>
              </p:nvSpPr>
              <p:spPr bwMode="auto">
                <a:xfrm>
                  <a:off x="2677" y="2736"/>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31" name="Rectangle 51"/>
                <p:cNvSpPr>
                  <a:spLocks noChangeArrowheads="1"/>
                </p:cNvSpPr>
                <p:nvPr/>
              </p:nvSpPr>
              <p:spPr bwMode="auto">
                <a:xfrm>
                  <a:off x="2677" y="2827"/>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32" name="Rectangle 52"/>
                <p:cNvSpPr>
                  <a:spLocks noChangeArrowheads="1"/>
                </p:cNvSpPr>
                <p:nvPr/>
              </p:nvSpPr>
              <p:spPr bwMode="auto">
                <a:xfrm>
                  <a:off x="2677" y="2918"/>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33" name="Rectangle 53"/>
                <p:cNvSpPr>
                  <a:spLocks noChangeArrowheads="1"/>
                </p:cNvSpPr>
                <p:nvPr/>
              </p:nvSpPr>
              <p:spPr bwMode="auto">
                <a:xfrm>
                  <a:off x="2677" y="3008"/>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65596" name="Line 54"/>
                <p:cNvSpPr>
                  <a:spLocks noChangeShapeType="1"/>
                </p:cNvSpPr>
                <p:nvPr/>
              </p:nvSpPr>
              <p:spPr bwMode="auto">
                <a:xfrm>
                  <a:off x="3312" y="1872"/>
                  <a:ext cx="0" cy="145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5573" name="Group 62"/>
            <p:cNvGrpSpPr/>
            <p:nvPr/>
          </p:nvGrpSpPr>
          <p:grpSpPr bwMode="auto">
            <a:xfrm>
              <a:off x="4272" y="2448"/>
              <a:ext cx="480" cy="173"/>
              <a:chOff x="288" y="2784"/>
              <a:chExt cx="480" cy="173"/>
            </a:xfrm>
          </p:grpSpPr>
          <p:sp>
            <p:nvSpPr>
              <p:cNvPr id="65577" name="Text Box 59"/>
              <p:cNvSpPr txBox="1">
                <a:spLocks noChangeArrowheads="1"/>
              </p:cNvSpPr>
              <p:nvPr/>
            </p:nvSpPr>
            <p:spPr bwMode="auto">
              <a:xfrm>
                <a:off x="432" y="2784"/>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栈顶</a:t>
                </a:r>
              </a:p>
            </p:txBody>
          </p:sp>
          <p:sp>
            <p:nvSpPr>
              <p:cNvPr id="65578" name="Line 61"/>
              <p:cNvSpPr>
                <a:spLocks noChangeShapeType="1"/>
              </p:cNvSpPr>
              <p:nvPr/>
            </p:nvSpPr>
            <p:spPr bwMode="auto">
              <a:xfrm flipH="1">
                <a:off x="288" y="2880"/>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5574" name="Group 64"/>
            <p:cNvGrpSpPr/>
            <p:nvPr/>
          </p:nvGrpSpPr>
          <p:grpSpPr bwMode="auto">
            <a:xfrm>
              <a:off x="4272" y="3600"/>
              <a:ext cx="480" cy="173"/>
              <a:chOff x="432" y="3168"/>
              <a:chExt cx="480" cy="173"/>
            </a:xfrm>
          </p:grpSpPr>
          <p:sp>
            <p:nvSpPr>
              <p:cNvPr id="65575" name="Text Box 60"/>
              <p:cNvSpPr txBox="1">
                <a:spLocks noChangeArrowheads="1"/>
              </p:cNvSpPr>
              <p:nvPr/>
            </p:nvSpPr>
            <p:spPr bwMode="auto">
              <a:xfrm>
                <a:off x="576" y="3168"/>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栈底</a:t>
                </a:r>
              </a:p>
            </p:txBody>
          </p:sp>
          <p:sp>
            <p:nvSpPr>
              <p:cNvPr id="65576" name="Line 63"/>
              <p:cNvSpPr>
                <a:spLocks noChangeShapeType="1"/>
              </p:cNvSpPr>
              <p:nvPr/>
            </p:nvSpPr>
            <p:spPr bwMode="auto">
              <a:xfrm flipH="1">
                <a:off x="432" y="326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7" name="Group 71"/>
          <p:cNvGrpSpPr/>
          <p:nvPr/>
        </p:nvGrpSpPr>
        <p:grpSpPr bwMode="auto">
          <a:xfrm>
            <a:off x="3276600" y="3840164"/>
            <a:ext cx="2590800" cy="2408237"/>
            <a:chOff x="1152" y="2371"/>
            <a:chExt cx="1632" cy="1517"/>
          </a:xfrm>
        </p:grpSpPr>
        <p:grpSp>
          <p:nvGrpSpPr>
            <p:cNvPr id="65547" name="Group 35"/>
            <p:cNvGrpSpPr/>
            <p:nvPr/>
          </p:nvGrpSpPr>
          <p:grpSpPr bwMode="auto">
            <a:xfrm>
              <a:off x="1152" y="2371"/>
              <a:ext cx="1132" cy="1517"/>
              <a:chOff x="1952" y="2227"/>
              <a:chExt cx="1132" cy="1517"/>
            </a:xfrm>
          </p:grpSpPr>
          <p:sp>
            <p:nvSpPr>
              <p:cNvPr id="65554" name="Text Box 29"/>
              <p:cNvSpPr txBox="1">
                <a:spLocks noChangeArrowheads="1"/>
              </p:cNvSpPr>
              <p:nvPr/>
            </p:nvSpPr>
            <p:spPr bwMode="auto">
              <a:xfrm>
                <a:off x="1952" y="2227"/>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dirty="0"/>
                  <a:t>内存高端</a:t>
                </a:r>
              </a:p>
            </p:txBody>
          </p:sp>
          <p:sp>
            <p:nvSpPr>
              <p:cNvPr id="65555" name="Text Box 30"/>
              <p:cNvSpPr txBox="1">
                <a:spLocks noChangeArrowheads="1"/>
              </p:cNvSpPr>
              <p:nvPr/>
            </p:nvSpPr>
            <p:spPr bwMode="auto">
              <a:xfrm>
                <a:off x="1968" y="3571"/>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内存低端</a:t>
                </a:r>
              </a:p>
            </p:txBody>
          </p:sp>
          <p:sp>
            <p:nvSpPr>
              <p:cNvPr id="65556" name="Line 31"/>
              <p:cNvSpPr>
                <a:spLocks noChangeShapeType="1"/>
              </p:cNvSpPr>
              <p:nvPr/>
            </p:nvSpPr>
            <p:spPr bwMode="auto">
              <a:xfrm>
                <a:off x="2304" y="2400"/>
                <a:ext cx="0" cy="115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557" name="Text Box 32"/>
              <p:cNvSpPr txBox="1">
                <a:spLocks noChangeArrowheads="1"/>
              </p:cNvSpPr>
              <p:nvPr/>
            </p:nvSpPr>
            <p:spPr bwMode="auto">
              <a:xfrm>
                <a:off x="2062" y="2629"/>
                <a:ext cx="233"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堆栈增长方向</a:t>
                </a:r>
              </a:p>
            </p:txBody>
          </p:sp>
          <p:grpSp>
            <p:nvGrpSpPr>
              <p:cNvPr id="65558" name="Group 34"/>
              <p:cNvGrpSpPr/>
              <p:nvPr/>
            </p:nvGrpSpPr>
            <p:grpSpPr bwMode="auto">
              <a:xfrm>
                <a:off x="2448" y="2245"/>
                <a:ext cx="636" cy="1451"/>
                <a:chOff x="2676" y="1872"/>
                <a:chExt cx="636" cy="1451"/>
              </a:xfrm>
            </p:grpSpPr>
            <p:sp>
              <p:nvSpPr>
                <p:cNvPr id="65559" name="Line 7"/>
                <p:cNvSpPr>
                  <a:spLocks noChangeShapeType="1"/>
                </p:cNvSpPr>
                <p:nvPr/>
              </p:nvSpPr>
              <p:spPr bwMode="auto">
                <a:xfrm flipH="1">
                  <a:off x="2676" y="1872"/>
                  <a:ext cx="0" cy="145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889" name="Rectangle 9"/>
                <p:cNvSpPr>
                  <a:spLocks noChangeArrowheads="1"/>
                </p:cNvSpPr>
                <p:nvPr/>
              </p:nvSpPr>
              <p:spPr bwMode="auto">
                <a:xfrm>
                  <a:off x="2677" y="2010"/>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0" name="Rectangle 10"/>
                <p:cNvSpPr>
                  <a:spLocks noChangeArrowheads="1"/>
                </p:cNvSpPr>
                <p:nvPr/>
              </p:nvSpPr>
              <p:spPr bwMode="auto">
                <a:xfrm>
                  <a:off x="2677" y="2191"/>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1" name="Rectangle 11"/>
                <p:cNvSpPr>
                  <a:spLocks noChangeArrowheads="1"/>
                </p:cNvSpPr>
                <p:nvPr/>
              </p:nvSpPr>
              <p:spPr bwMode="auto">
                <a:xfrm>
                  <a:off x="2677" y="2282"/>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2" name="Rectangle 12"/>
                <p:cNvSpPr>
                  <a:spLocks noChangeArrowheads="1"/>
                </p:cNvSpPr>
                <p:nvPr/>
              </p:nvSpPr>
              <p:spPr bwMode="auto">
                <a:xfrm>
                  <a:off x="2677" y="2373"/>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3" name="Rectangle 13"/>
                <p:cNvSpPr>
                  <a:spLocks noChangeArrowheads="1"/>
                </p:cNvSpPr>
                <p:nvPr/>
              </p:nvSpPr>
              <p:spPr bwMode="auto">
                <a:xfrm>
                  <a:off x="2677" y="2463"/>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4" name="Rectangle 14"/>
                <p:cNvSpPr>
                  <a:spLocks noChangeArrowheads="1"/>
                </p:cNvSpPr>
                <p:nvPr/>
              </p:nvSpPr>
              <p:spPr bwMode="auto">
                <a:xfrm>
                  <a:off x="2677" y="2554"/>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895" name="Rectangle 15"/>
                <p:cNvSpPr>
                  <a:spLocks noChangeArrowheads="1"/>
                </p:cNvSpPr>
                <p:nvPr/>
              </p:nvSpPr>
              <p:spPr bwMode="auto">
                <a:xfrm>
                  <a:off x="2677" y="2645"/>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04" name="Rectangle 24"/>
                <p:cNvSpPr>
                  <a:spLocks noChangeArrowheads="1"/>
                </p:cNvSpPr>
                <p:nvPr/>
              </p:nvSpPr>
              <p:spPr bwMode="auto">
                <a:xfrm>
                  <a:off x="2677" y="2736"/>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05" name="Rectangle 25"/>
                <p:cNvSpPr>
                  <a:spLocks noChangeArrowheads="1"/>
                </p:cNvSpPr>
                <p:nvPr/>
              </p:nvSpPr>
              <p:spPr bwMode="auto">
                <a:xfrm>
                  <a:off x="2677" y="2827"/>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06" name="Rectangle 26"/>
                <p:cNvSpPr>
                  <a:spLocks noChangeArrowheads="1"/>
                </p:cNvSpPr>
                <p:nvPr/>
              </p:nvSpPr>
              <p:spPr bwMode="auto">
                <a:xfrm>
                  <a:off x="2677" y="2918"/>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2907" name="Rectangle 27"/>
                <p:cNvSpPr>
                  <a:spLocks noChangeArrowheads="1"/>
                </p:cNvSpPr>
                <p:nvPr/>
              </p:nvSpPr>
              <p:spPr bwMode="auto">
                <a:xfrm>
                  <a:off x="2677" y="3008"/>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65571" name="Line 33"/>
                <p:cNvSpPr>
                  <a:spLocks noChangeShapeType="1"/>
                </p:cNvSpPr>
                <p:nvPr/>
              </p:nvSpPr>
              <p:spPr bwMode="auto">
                <a:xfrm>
                  <a:off x="3312" y="1872"/>
                  <a:ext cx="0" cy="145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5548" name="Group 65"/>
            <p:cNvGrpSpPr/>
            <p:nvPr/>
          </p:nvGrpSpPr>
          <p:grpSpPr bwMode="auto">
            <a:xfrm>
              <a:off x="2304" y="2448"/>
              <a:ext cx="480" cy="173"/>
              <a:chOff x="432" y="3168"/>
              <a:chExt cx="480" cy="173"/>
            </a:xfrm>
          </p:grpSpPr>
          <p:sp>
            <p:nvSpPr>
              <p:cNvPr id="65552" name="Text Box 66"/>
              <p:cNvSpPr txBox="1">
                <a:spLocks noChangeArrowheads="1"/>
              </p:cNvSpPr>
              <p:nvPr/>
            </p:nvSpPr>
            <p:spPr bwMode="auto">
              <a:xfrm>
                <a:off x="576" y="3168"/>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栈底</a:t>
                </a:r>
              </a:p>
            </p:txBody>
          </p:sp>
          <p:sp>
            <p:nvSpPr>
              <p:cNvPr id="65553" name="Line 67"/>
              <p:cNvSpPr>
                <a:spLocks noChangeShapeType="1"/>
              </p:cNvSpPr>
              <p:nvPr/>
            </p:nvSpPr>
            <p:spPr bwMode="auto">
              <a:xfrm flipH="1">
                <a:off x="432" y="326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5549" name="Group 68"/>
            <p:cNvGrpSpPr/>
            <p:nvPr/>
          </p:nvGrpSpPr>
          <p:grpSpPr bwMode="auto">
            <a:xfrm>
              <a:off x="2304" y="3600"/>
              <a:ext cx="480" cy="173"/>
              <a:chOff x="288" y="2784"/>
              <a:chExt cx="480" cy="173"/>
            </a:xfrm>
          </p:grpSpPr>
          <p:sp>
            <p:nvSpPr>
              <p:cNvPr id="65550" name="Text Box 69"/>
              <p:cNvSpPr txBox="1">
                <a:spLocks noChangeArrowheads="1"/>
              </p:cNvSpPr>
              <p:nvPr/>
            </p:nvSpPr>
            <p:spPr bwMode="auto">
              <a:xfrm>
                <a:off x="432" y="2784"/>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栈顶</a:t>
                </a:r>
              </a:p>
            </p:txBody>
          </p:sp>
          <p:sp>
            <p:nvSpPr>
              <p:cNvPr id="65551" name="Line 70"/>
              <p:cNvSpPr>
                <a:spLocks noChangeShapeType="1"/>
              </p:cNvSpPr>
              <p:nvPr/>
            </p:nvSpPr>
            <p:spPr bwMode="auto">
              <a:xfrm flipH="1">
                <a:off x="288" y="2880"/>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60" name="燕尾形 5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2885">
                                            <p:txEl>
                                              <p:pRg st="0" end="0"/>
                                            </p:txEl>
                                          </p:spTgt>
                                        </p:tgtEl>
                                        <p:attrNameLst>
                                          <p:attrName>style.visibility</p:attrName>
                                        </p:attrNameLst>
                                      </p:cBhvr>
                                      <p:to>
                                        <p:strVal val="visible"/>
                                      </p:to>
                                    </p:set>
                                    <p:animEffect transition="in" filter="wipe(up)">
                                      <p:cBhvr>
                                        <p:cTn id="7" dur="500"/>
                                        <p:tgtEl>
                                          <p:spTgt spid="1228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122936"/>
                                        </p:tgtEl>
                                        <p:attrNameLst>
                                          <p:attrName>style.visibility</p:attrName>
                                        </p:attrNameLst>
                                      </p:cBhvr>
                                      <p:to>
                                        <p:strVal val="visible"/>
                                      </p:to>
                                    </p:set>
                                    <p:animEffect transition="in" filter="slide(fromTop)">
                                      <p:cBhvr>
                                        <p:cTn id="12" dur="500"/>
                                        <p:tgtEl>
                                          <p:spTgt spid="12293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122937"/>
                                        </p:tgtEl>
                                        <p:attrNameLst>
                                          <p:attrName>style.visibility</p:attrName>
                                        </p:attrNameLst>
                                      </p:cBhvr>
                                      <p:to>
                                        <p:strVal val="visible"/>
                                      </p:to>
                                    </p:set>
                                    <p:animEffect transition="in" filter="slide(fromTop)">
                                      <p:cBhvr>
                                        <p:cTn id="21" dur="500"/>
                                        <p:tgtEl>
                                          <p:spTgt spid="122937"/>
                                        </p:tgtEl>
                                      </p:cBhvr>
                                    </p:animEffect>
                                  </p:childTnLst>
                                </p:cTn>
                              </p:par>
                            </p:childTnLst>
                          </p:cTn>
                        </p:par>
                        <p:par>
                          <p:cTn id="22" fill="hold">
                            <p:stCondLst>
                              <p:cond delay="500"/>
                            </p:stCondLst>
                            <p:childTnLst>
                              <p:par>
                                <p:cTn id="23" presetID="9"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grpId="0" nodeType="clickEffect">
                                  <p:stCondLst>
                                    <p:cond delay="0"/>
                                  </p:stCondLst>
                                  <p:childTnLst>
                                    <p:set>
                                      <p:cBhvr>
                                        <p:cTn id="29" dur="1" fill="hold">
                                          <p:stCondLst>
                                            <p:cond delay="0"/>
                                          </p:stCondLst>
                                        </p:cTn>
                                        <p:tgtEl>
                                          <p:spTgt spid="122938"/>
                                        </p:tgtEl>
                                        <p:attrNameLst>
                                          <p:attrName>style.visibility</p:attrName>
                                        </p:attrNameLst>
                                      </p:cBhvr>
                                      <p:to>
                                        <p:strVal val="visible"/>
                                      </p:to>
                                    </p:set>
                                    <p:animEffect transition="in" filter="slide(fromLeft)">
                                      <p:cBhvr>
                                        <p:cTn id="30" dur="500"/>
                                        <p:tgtEl>
                                          <p:spTgt spid="122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6" grpId="0" animBg="1"/>
      <p:bldP spid="122937" grpId="0" animBg="1"/>
      <p:bldP spid="122938"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ChangeArrowheads="1"/>
          </p:cNvSpPr>
          <p:nvPr/>
        </p:nvSpPr>
        <p:spPr bwMode="auto">
          <a:xfrm>
            <a:off x="1981200" y="1600200"/>
            <a:ext cx="350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任务堆栈初始化</a:t>
            </a:r>
          </a:p>
        </p:txBody>
      </p:sp>
      <p:sp>
        <p:nvSpPr>
          <p:cNvPr id="123908" name="Rectangle 4"/>
          <p:cNvSpPr>
            <a:spLocks noChangeArrowheads="1"/>
          </p:cNvSpPr>
          <p:nvPr/>
        </p:nvSpPr>
        <p:spPr bwMode="auto">
          <a:xfrm>
            <a:off x="1351128" y="2570084"/>
            <a:ext cx="928988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latin typeface="华文新魏" panose="02010800040101010101" pitchFamily="2" charset="-122"/>
                <a:ea typeface="华文新魏" panose="02010800040101010101" pitchFamily="2" charset="-122"/>
              </a:rPr>
              <a:t>堆栈初始化</a:t>
            </a:r>
            <a:r>
              <a:rPr lang="en-US" altLang="zh-CN" sz="2800" dirty="0" err="1">
                <a:latin typeface="华文新魏" panose="02010800040101010101" pitchFamily="2" charset="-122"/>
                <a:ea typeface="华文新魏" panose="02010800040101010101" pitchFamily="2" charset="-122"/>
              </a:rPr>
              <a:t>OSTaskStkInit</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需要</a:t>
            </a:r>
            <a:r>
              <a:rPr lang="en-US" altLang="zh-CN" sz="2800" dirty="0">
                <a:latin typeface="华文新魏" panose="02010800040101010101" pitchFamily="2" charset="-122"/>
                <a:ea typeface="华文新魏" panose="02010800040101010101" pitchFamily="2" charset="-122"/>
              </a:rPr>
              <a:t>4</a:t>
            </a:r>
            <a:r>
              <a:rPr lang="zh-CN" altLang="en-US" sz="2800" dirty="0">
                <a:latin typeface="华文新魏" panose="02010800040101010101" pitchFamily="2" charset="-122"/>
                <a:ea typeface="华文新魏" panose="02010800040101010101" pitchFamily="2" charset="-122"/>
              </a:rPr>
              <a:t>个参数：</a:t>
            </a:r>
          </a:p>
          <a:p>
            <a:pPr eaLnBrk="1" hangingPunct="1">
              <a:spcBef>
                <a:spcPct val="50000"/>
              </a:spcBef>
              <a:buSzPct val="60000"/>
              <a:buFont typeface="Wingdings" panose="05000000000000000000" pitchFamily="2" charset="2"/>
              <a:buChar char="l"/>
            </a:pPr>
            <a:r>
              <a:rPr lang="zh-CN" altLang="en-US" sz="2800" dirty="0">
                <a:latin typeface="华文新魏" panose="02010800040101010101" pitchFamily="2" charset="-122"/>
                <a:ea typeface="华文新魏" panose="02010800040101010101" pitchFamily="2" charset="-122"/>
              </a:rPr>
              <a:t> </a:t>
            </a:r>
            <a:r>
              <a:rPr lang="en-US" altLang="zh-CN" sz="2800" dirty="0">
                <a:latin typeface="华文新魏" panose="02010800040101010101" pitchFamily="2" charset="-122"/>
                <a:ea typeface="华文新魏" panose="02010800040101010101" pitchFamily="2" charset="-122"/>
              </a:rPr>
              <a:t>task</a:t>
            </a:r>
            <a:r>
              <a:rPr lang="zh-CN" altLang="en-US" sz="2800" dirty="0">
                <a:latin typeface="华文新魏" panose="02010800040101010101" pitchFamily="2" charset="-122"/>
                <a:ea typeface="华文新魏" panose="02010800040101010101" pitchFamily="2" charset="-122"/>
              </a:rPr>
              <a:t>：任务开始执行的地址，在</a:t>
            </a:r>
            <a:r>
              <a:rPr lang="en-US" altLang="zh-CN" sz="2800" dirty="0">
                <a:latin typeface="华文新魏" panose="02010800040101010101" pitchFamily="2" charset="-122"/>
                <a:ea typeface="华文新魏" panose="02010800040101010101" pitchFamily="2" charset="-122"/>
              </a:rPr>
              <a:t>C</a:t>
            </a:r>
            <a:r>
              <a:rPr lang="zh-CN" altLang="en-US" sz="2800" dirty="0">
                <a:latin typeface="华文新魏" panose="02010800040101010101" pitchFamily="2" charset="-122"/>
                <a:ea typeface="华文新魏" panose="02010800040101010101" pitchFamily="2" charset="-122"/>
              </a:rPr>
              <a:t>语言中就是</a:t>
            </a:r>
            <a:r>
              <a:rPr lang="zh-CN" altLang="en-US" sz="2800" dirty="0">
                <a:solidFill>
                  <a:srgbClr val="0070C0"/>
                </a:solidFill>
                <a:latin typeface="华文新魏" panose="02010800040101010101" pitchFamily="2" charset="-122"/>
                <a:ea typeface="华文新魏" panose="02010800040101010101" pitchFamily="2" charset="-122"/>
              </a:rPr>
              <a:t>任务函数名</a:t>
            </a:r>
            <a:r>
              <a:rPr lang="zh-CN" altLang="en-US" sz="2800" dirty="0">
                <a:latin typeface="华文新魏" panose="02010800040101010101" pitchFamily="2" charset="-122"/>
                <a:ea typeface="华文新魏" panose="02010800040101010101" pitchFamily="2" charset="-122"/>
              </a:rPr>
              <a:t>；</a:t>
            </a:r>
          </a:p>
          <a:p>
            <a:pPr eaLnBrk="1" hangingPunct="1">
              <a:spcBef>
                <a:spcPct val="50000"/>
              </a:spcBef>
              <a:buSzPct val="60000"/>
              <a:buFont typeface="Wingdings" panose="05000000000000000000" pitchFamily="2" charset="2"/>
              <a:buChar char="l"/>
            </a:pPr>
            <a:r>
              <a:rPr lang="zh-CN" altLang="en-US"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pdata</a:t>
            </a:r>
            <a:r>
              <a:rPr lang="zh-CN" altLang="en-US" sz="2800" dirty="0">
                <a:latin typeface="华文新魏" panose="02010800040101010101" pitchFamily="2" charset="-122"/>
                <a:ea typeface="华文新魏" panose="02010800040101010101" pitchFamily="2" charset="-122"/>
              </a:rPr>
              <a:t>：当任务开始执行时传递给任务的参数的指针，它应当保存到</a:t>
            </a:r>
            <a:r>
              <a:rPr lang="en-US" altLang="zh-CN" sz="2800" dirty="0">
                <a:latin typeface="华文新魏" panose="02010800040101010101" pitchFamily="2" charset="-122"/>
                <a:ea typeface="华文新魏" panose="02010800040101010101" pitchFamily="2" charset="-122"/>
              </a:rPr>
              <a:t>R0</a:t>
            </a:r>
            <a:r>
              <a:rPr lang="zh-CN" altLang="en-US" sz="2800" dirty="0">
                <a:latin typeface="华文新魏" panose="02010800040101010101" pitchFamily="2" charset="-122"/>
                <a:ea typeface="华文新魏" panose="02010800040101010101" pitchFamily="2" charset="-122"/>
              </a:rPr>
              <a:t>中；</a:t>
            </a:r>
          </a:p>
          <a:p>
            <a:pPr eaLnBrk="1" hangingPunct="1">
              <a:spcBef>
                <a:spcPct val="50000"/>
              </a:spcBef>
              <a:buSzPct val="60000"/>
              <a:buFont typeface="Wingdings" panose="05000000000000000000" pitchFamily="2" charset="2"/>
              <a:buChar char="l"/>
            </a:pPr>
            <a:r>
              <a:rPr lang="zh-CN" altLang="en-US"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ptos</a:t>
            </a:r>
            <a:r>
              <a:rPr lang="zh-CN" altLang="en-US" sz="2800" dirty="0">
                <a:latin typeface="华文新魏" panose="02010800040101010101" pitchFamily="2" charset="-122"/>
                <a:ea typeface="华文新魏" panose="02010800040101010101" pitchFamily="2" charset="-122"/>
              </a:rPr>
              <a:t>：分配给任务的</a:t>
            </a:r>
            <a:r>
              <a:rPr lang="zh-CN" altLang="en-US" sz="2800" dirty="0">
                <a:solidFill>
                  <a:srgbClr val="00B050"/>
                </a:solidFill>
                <a:latin typeface="华文新魏" panose="02010800040101010101" pitchFamily="2" charset="-122"/>
                <a:ea typeface="华文新魏" panose="02010800040101010101" pitchFamily="2" charset="-122"/>
              </a:rPr>
              <a:t>堆栈栈顶</a:t>
            </a:r>
            <a:r>
              <a:rPr lang="zh-CN" altLang="en-US" sz="2800" dirty="0">
                <a:latin typeface="华文新魏" panose="02010800040101010101" pitchFamily="2" charset="-122"/>
                <a:ea typeface="华文新魏" panose="02010800040101010101" pitchFamily="2" charset="-122"/>
              </a:rPr>
              <a:t>指针；</a:t>
            </a:r>
          </a:p>
          <a:p>
            <a:pPr eaLnBrk="1" hangingPunct="1">
              <a:spcBef>
                <a:spcPct val="50000"/>
              </a:spcBef>
              <a:buSzPct val="60000"/>
              <a:buFont typeface="Wingdings" panose="05000000000000000000" pitchFamily="2" charset="2"/>
              <a:buChar char="l"/>
            </a:pPr>
            <a:r>
              <a:rPr lang="zh-CN" altLang="en-US"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otp</a:t>
            </a:r>
            <a:r>
              <a:rPr lang="zh-CN" altLang="en-US" sz="2800" dirty="0">
                <a:latin typeface="华文新魏" panose="02010800040101010101" pitchFamily="2" charset="-122"/>
                <a:ea typeface="华文新魏" panose="02010800040101010101" pitchFamily="2" charset="-122"/>
              </a:rPr>
              <a:t>：保留参数，目前没有使用。</a:t>
            </a:r>
            <a:endParaRPr lang="zh-CN" altLang="pt-BR" sz="2800" dirty="0">
              <a:latin typeface="华文新魏" panose="02010800040101010101" pitchFamily="2" charset="-122"/>
              <a:ea typeface="华文新魏" panose="02010800040101010101" pitchFamily="2" charset="-122"/>
            </a:endParaRPr>
          </a:p>
        </p:txBody>
      </p:sp>
      <p:sp>
        <p:nvSpPr>
          <p:cNvPr id="123964" name="Text Box 60"/>
          <p:cNvSpPr txBox="1">
            <a:spLocks noChangeArrowheads="1"/>
          </p:cNvSpPr>
          <p:nvPr/>
        </p:nvSpPr>
        <p:spPr bwMode="auto">
          <a:xfrm>
            <a:off x="5181600" y="16764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－函数</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23964"/>
                                        </p:tgtEl>
                                        <p:attrNameLst>
                                          <p:attrName>style.visibility</p:attrName>
                                        </p:attrNameLst>
                                      </p:cBhvr>
                                      <p:to>
                                        <p:strVal val="visible"/>
                                      </p:to>
                                    </p:set>
                                    <p:anim calcmode="discrete" valueType="clr">
                                      <p:cBhvr override="childStyle">
                                        <p:cTn id="7" dur="80"/>
                                        <p:tgtEl>
                                          <p:spTgt spid="12396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23964"/>
                                        </p:tgtEl>
                                        <p:attrNameLst>
                                          <p:attrName>fillcolor</p:attrName>
                                        </p:attrNameLst>
                                      </p:cBhvr>
                                      <p:tavLst>
                                        <p:tav tm="0">
                                          <p:val>
                                            <p:clrVal>
                                              <a:schemeClr val="accent2"/>
                                            </p:clrVal>
                                          </p:val>
                                        </p:tav>
                                        <p:tav tm="50000">
                                          <p:val>
                                            <p:clrVal>
                                              <a:schemeClr val="hlink"/>
                                            </p:clrVal>
                                          </p:val>
                                        </p:tav>
                                      </p:tavLst>
                                    </p:anim>
                                    <p:set>
                                      <p:cBhvr>
                                        <p:cTn id="9" dur="80"/>
                                        <p:tgtEl>
                                          <p:spTgt spid="123964"/>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123908"/>
                                        </p:tgtEl>
                                        <p:attrNameLst>
                                          <p:attrName>style.visibility</p:attrName>
                                        </p:attrNameLst>
                                      </p:cBhvr>
                                      <p:to>
                                        <p:strVal val="visible"/>
                                      </p:to>
                                    </p:set>
                                    <p:animEffect transition="in" filter="wipe(up)">
                                      <p:cBhvr>
                                        <p:cTn id="13" dur="500"/>
                                        <p:tgtEl>
                                          <p:spTgt spid="123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p:bldP spid="123964"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4" name="Rectangle 6"/>
          <p:cNvSpPr>
            <a:spLocks noChangeArrowheads="1"/>
          </p:cNvSpPr>
          <p:nvPr/>
        </p:nvSpPr>
        <p:spPr bwMode="auto">
          <a:xfrm>
            <a:off x="2133600" y="1524000"/>
            <a:ext cx="3352800" cy="48006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endParaRPr lang="pt-BR" altLang="zh-CN" sz="1200">
              <a:latin typeface="Arial" panose="020B0604020202020204" pitchFamily="34" charset="0"/>
            </a:endParaRPr>
          </a:p>
        </p:txBody>
      </p:sp>
      <p:sp>
        <p:nvSpPr>
          <p:cNvPr id="67587" name="Rectangle 7"/>
          <p:cNvSpPr>
            <a:spLocks noChangeArrowheads="1"/>
          </p:cNvSpPr>
          <p:nvPr/>
        </p:nvSpPr>
        <p:spPr bwMode="auto">
          <a:xfrm>
            <a:off x="1981200" y="235423"/>
            <a:ext cx="350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任务堆栈初始化</a:t>
            </a:r>
          </a:p>
        </p:txBody>
      </p:sp>
      <p:sp>
        <p:nvSpPr>
          <p:cNvPr id="67588" name="Text Box 8"/>
          <p:cNvSpPr txBox="1">
            <a:spLocks noChangeArrowheads="1"/>
          </p:cNvSpPr>
          <p:nvPr/>
        </p:nvSpPr>
        <p:spPr bwMode="auto">
          <a:xfrm>
            <a:off x="5181600" y="311623"/>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rgbClr val="0000FF"/>
                </a:solidFill>
                <a:ea typeface="华文新魏" panose="02010800040101010101" pitchFamily="2" charset="-122"/>
              </a:rPr>
              <a:t>－函数</a:t>
            </a:r>
          </a:p>
        </p:txBody>
      </p:sp>
      <p:grpSp>
        <p:nvGrpSpPr>
          <p:cNvPr id="2" name="Group 9"/>
          <p:cNvGrpSpPr/>
          <p:nvPr/>
        </p:nvGrpSpPr>
        <p:grpSpPr bwMode="auto">
          <a:xfrm>
            <a:off x="6629400" y="2068513"/>
            <a:ext cx="1803400" cy="3600450"/>
            <a:chOff x="2833" y="1207"/>
            <a:chExt cx="1136" cy="2268"/>
          </a:xfrm>
        </p:grpSpPr>
        <p:sp>
          <p:nvSpPr>
            <p:cNvPr id="67636" name="Line 10"/>
            <p:cNvSpPr>
              <a:spLocks noChangeShapeType="1"/>
            </p:cNvSpPr>
            <p:nvPr/>
          </p:nvSpPr>
          <p:spPr bwMode="auto">
            <a:xfrm>
              <a:off x="3332" y="1207"/>
              <a:ext cx="0" cy="22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67637" name="Group 11"/>
            <p:cNvGrpSpPr/>
            <p:nvPr/>
          </p:nvGrpSpPr>
          <p:grpSpPr bwMode="auto">
            <a:xfrm>
              <a:off x="3332" y="1389"/>
              <a:ext cx="635" cy="1904"/>
              <a:chOff x="1066" y="1389"/>
              <a:chExt cx="635" cy="1904"/>
            </a:xfrm>
          </p:grpSpPr>
          <p:sp>
            <p:nvSpPr>
              <p:cNvPr id="124940" name="Rectangle 12"/>
              <p:cNvSpPr>
                <a:spLocks noChangeArrowheads="1"/>
              </p:cNvSpPr>
              <p:nvPr/>
            </p:nvSpPr>
            <p:spPr bwMode="auto">
              <a:xfrm>
                <a:off x="1066" y="1389"/>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1" name="Rectangle 13"/>
              <p:cNvSpPr>
                <a:spLocks noChangeArrowheads="1"/>
              </p:cNvSpPr>
              <p:nvPr/>
            </p:nvSpPr>
            <p:spPr bwMode="auto">
              <a:xfrm>
                <a:off x="1066" y="1570"/>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2" name="Rectangle 14"/>
              <p:cNvSpPr>
                <a:spLocks noChangeArrowheads="1"/>
              </p:cNvSpPr>
              <p:nvPr/>
            </p:nvSpPr>
            <p:spPr bwMode="auto">
              <a:xfrm>
                <a:off x="1066" y="1661"/>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3" name="Rectangle 15"/>
              <p:cNvSpPr>
                <a:spLocks noChangeArrowheads="1"/>
              </p:cNvSpPr>
              <p:nvPr/>
            </p:nvSpPr>
            <p:spPr bwMode="auto">
              <a:xfrm>
                <a:off x="1066" y="1752"/>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4" name="Rectangle 16"/>
              <p:cNvSpPr>
                <a:spLocks noChangeArrowheads="1"/>
              </p:cNvSpPr>
              <p:nvPr/>
            </p:nvSpPr>
            <p:spPr bwMode="auto">
              <a:xfrm>
                <a:off x="1066" y="1842"/>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5" name="Rectangle 17"/>
              <p:cNvSpPr>
                <a:spLocks noChangeArrowheads="1"/>
              </p:cNvSpPr>
              <p:nvPr/>
            </p:nvSpPr>
            <p:spPr bwMode="auto">
              <a:xfrm>
                <a:off x="1066" y="1933"/>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6" name="Rectangle 18"/>
              <p:cNvSpPr>
                <a:spLocks noChangeArrowheads="1"/>
              </p:cNvSpPr>
              <p:nvPr/>
            </p:nvSpPr>
            <p:spPr bwMode="auto">
              <a:xfrm>
                <a:off x="1066" y="2024"/>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7" name="Rectangle 19"/>
              <p:cNvSpPr>
                <a:spLocks noChangeArrowheads="1"/>
              </p:cNvSpPr>
              <p:nvPr/>
            </p:nvSpPr>
            <p:spPr bwMode="auto">
              <a:xfrm>
                <a:off x="1066" y="2115"/>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8" name="Rectangle 20"/>
              <p:cNvSpPr>
                <a:spLocks noChangeArrowheads="1"/>
              </p:cNvSpPr>
              <p:nvPr/>
            </p:nvSpPr>
            <p:spPr bwMode="auto">
              <a:xfrm>
                <a:off x="1066" y="2205"/>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49" name="Rectangle 21"/>
              <p:cNvSpPr>
                <a:spLocks noChangeArrowheads="1"/>
              </p:cNvSpPr>
              <p:nvPr/>
            </p:nvSpPr>
            <p:spPr bwMode="auto">
              <a:xfrm>
                <a:off x="1066" y="2296"/>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0" name="Rectangle 22"/>
              <p:cNvSpPr>
                <a:spLocks noChangeArrowheads="1"/>
              </p:cNvSpPr>
              <p:nvPr/>
            </p:nvSpPr>
            <p:spPr bwMode="auto">
              <a:xfrm>
                <a:off x="1066" y="2387"/>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1" name="Rectangle 23"/>
              <p:cNvSpPr>
                <a:spLocks noChangeArrowheads="1"/>
              </p:cNvSpPr>
              <p:nvPr/>
            </p:nvSpPr>
            <p:spPr bwMode="auto">
              <a:xfrm>
                <a:off x="1066" y="2477"/>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2" name="Rectangle 24"/>
              <p:cNvSpPr>
                <a:spLocks noChangeArrowheads="1"/>
              </p:cNvSpPr>
              <p:nvPr/>
            </p:nvSpPr>
            <p:spPr bwMode="auto">
              <a:xfrm>
                <a:off x="1066" y="2568"/>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3" name="Rectangle 25"/>
              <p:cNvSpPr>
                <a:spLocks noChangeArrowheads="1"/>
              </p:cNvSpPr>
              <p:nvPr/>
            </p:nvSpPr>
            <p:spPr bwMode="auto">
              <a:xfrm>
                <a:off x="1066" y="2659"/>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4" name="Rectangle 26"/>
              <p:cNvSpPr>
                <a:spLocks noChangeArrowheads="1"/>
              </p:cNvSpPr>
              <p:nvPr/>
            </p:nvSpPr>
            <p:spPr bwMode="auto">
              <a:xfrm>
                <a:off x="1066" y="2750"/>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5" name="Rectangle 27"/>
              <p:cNvSpPr>
                <a:spLocks noChangeArrowheads="1"/>
              </p:cNvSpPr>
              <p:nvPr/>
            </p:nvSpPr>
            <p:spPr bwMode="auto">
              <a:xfrm>
                <a:off x="1066" y="2840"/>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6" name="Rectangle 28"/>
              <p:cNvSpPr>
                <a:spLocks noChangeArrowheads="1"/>
              </p:cNvSpPr>
              <p:nvPr/>
            </p:nvSpPr>
            <p:spPr bwMode="auto">
              <a:xfrm>
                <a:off x="1066" y="2931"/>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7" name="Rectangle 29"/>
              <p:cNvSpPr>
                <a:spLocks noChangeArrowheads="1"/>
              </p:cNvSpPr>
              <p:nvPr/>
            </p:nvSpPr>
            <p:spPr bwMode="auto">
              <a:xfrm>
                <a:off x="1066" y="3022"/>
                <a:ext cx="635" cy="9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24958" name="Rectangle 30"/>
              <p:cNvSpPr>
                <a:spLocks noChangeArrowheads="1"/>
              </p:cNvSpPr>
              <p:nvPr/>
            </p:nvSpPr>
            <p:spPr bwMode="auto">
              <a:xfrm>
                <a:off x="1066" y="3112"/>
                <a:ext cx="635"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67638" name="Group 31"/>
            <p:cNvGrpSpPr/>
            <p:nvPr/>
          </p:nvGrpSpPr>
          <p:grpSpPr bwMode="auto">
            <a:xfrm>
              <a:off x="2833" y="1389"/>
              <a:ext cx="544" cy="2078"/>
              <a:chOff x="2833" y="1389"/>
              <a:chExt cx="544" cy="2078"/>
            </a:xfrm>
          </p:grpSpPr>
          <p:sp>
            <p:nvSpPr>
              <p:cNvPr id="67640" name="Text Box 32"/>
              <p:cNvSpPr txBox="1">
                <a:spLocks noChangeArrowheads="1"/>
              </p:cNvSpPr>
              <p:nvPr/>
            </p:nvSpPr>
            <p:spPr bwMode="auto">
              <a:xfrm>
                <a:off x="2833" y="1389"/>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内存高端</a:t>
                </a:r>
              </a:p>
            </p:txBody>
          </p:sp>
          <p:sp>
            <p:nvSpPr>
              <p:cNvPr id="67641" name="Text Box 33"/>
              <p:cNvSpPr txBox="1">
                <a:spLocks noChangeArrowheads="1"/>
              </p:cNvSpPr>
              <p:nvPr/>
            </p:nvSpPr>
            <p:spPr bwMode="auto">
              <a:xfrm>
                <a:off x="2833" y="3294"/>
                <a:ext cx="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内存低端</a:t>
                </a:r>
              </a:p>
            </p:txBody>
          </p:sp>
          <p:sp>
            <p:nvSpPr>
              <p:cNvPr id="67642" name="Line 34"/>
              <p:cNvSpPr>
                <a:spLocks noChangeShapeType="1"/>
              </p:cNvSpPr>
              <p:nvPr/>
            </p:nvSpPr>
            <p:spPr bwMode="auto">
              <a:xfrm>
                <a:off x="3196" y="1570"/>
                <a:ext cx="0" cy="1724"/>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43" name="Text Box 35"/>
              <p:cNvSpPr txBox="1">
                <a:spLocks noChangeArrowheads="1"/>
              </p:cNvSpPr>
              <p:nvPr/>
            </p:nvSpPr>
            <p:spPr bwMode="auto">
              <a:xfrm>
                <a:off x="2963" y="1842"/>
                <a:ext cx="233"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堆栈增长方向</a:t>
                </a:r>
              </a:p>
            </p:txBody>
          </p:sp>
        </p:grpSp>
        <p:sp>
          <p:nvSpPr>
            <p:cNvPr id="67639" name="Line 36"/>
            <p:cNvSpPr>
              <a:spLocks noChangeShapeType="1"/>
            </p:cNvSpPr>
            <p:nvPr/>
          </p:nvSpPr>
          <p:spPr bwMode="auto">
            <a:xfrm>
              <a:off x="3969" y="1207"/>
              <a:ext cx="0" cy="22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24967" name="Rectangle 39"/>
          <p:cNvSpPr>
            <a:spLocks noChangeArrowheads="1"/>
          </p:cNvSpPr>
          <p:nvPr/>
        </p:nvSpPr>
        <p:spPr bwMode="auto">
          <a:xfrm>
            <a:off x="7423151" y="264477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TaskEntry</a:t>
            </a:r>
          </a:p>
        </p:txBody>
      </p:sp>
      <p:sp>
        <p:nvSpPr>
          <p:cNvPr id="124968" name="Rectangle 40"/>
          <p:cNvSpPr>
            <a:spLocks noChangeArrowheads="1"/>
          </p:cNvSpPr>
          <p:nvPr/>
        </p:nvSpPr>
        <p:spPr bwMode="auto">
          <a:xfrm>
            <a:off x="7423151" y="27892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task</a:t>
            </a:r>
          </a:p>
        </p:txBody>
      </p:sp>
      <p:sp>
        <p:nvSpPr>
          <p:cNvPr id="124969" name="Rectangle 41"/>
          <p:cNvSpPr>
            <a:spLocks noChangeArrowheads="1"/>
          </p:cNvSpPr>
          <p:nvPr/>
        </p:nvSpPr>
        <p:spPr bwMode="auto">
          <a:xfrm>
            <a:off x="7423151" y="293211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0" name="Rectangle 42"/>
          <p:cNvSpPr>
            <a:spLocks noChangeArrowheads="1"/>
          </p:cNvSpPr>
          <p:nvPr/>
        </p:nvSpPr>
        <p:spPr bwMode="auto">
          <a:xfrm>
            <a:off x="7423151" y="307657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1" name="Rectangle 43"/>
          <p:cNvSpPr>
            <a:spLocks noChangeArrowheads="1"/>
          </p:cNvSpPr>
          <p:nvPr/>
        </p:nvSpPr>
        <p:spPr bwMode="auto">
          <a:xfrm>
            <a:off x="7423151" y="32210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2" name="Rectangle 44"/>
          <p:cNvSpPr>
            <a:spLocks noChangeArrowheads="1"/>
          </p:cNvSpPr>
          <p:nvPr/>
        </p:nvSpPr>
        <p:spPr bwMode="auto">
          <a:xfrm>
            <a:off x="7423151" y="33655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3" name="Rectangle 45"/>
          <p:cNvSpPr>
            <a:spLocks noChangeArrowheads="1"/>
          </p:cNvSpPr>
          <p:nvPr/>
        </p:nvSpPr>
        <p:spPr bwMode="auto">
          <a:xfrm>
            <a:off x="7423151" y="35099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4" name="Rectangle 46"/>
          <p:cNvSpPr>
            <a:spLocks noChangeArrowheads="1"/>
          </p:cNvSpPr>
          <p:nvPr/>
        </p:nvSpPr>
        <p:spPr bwMode="auto">
          <a:xfrm>
            <a:off x="7423151" y="36528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5" name="Rectangle 47"/>
          <p:cNvSpPr>
            <a:spLocks noChangeArrowheads="1"/>
          </p:cNvSpPr>
          <p:nvPr/>
        </p:nvSpPr>
        <p:spPr bwMode="auto">
          <a:xfrm>
            <a:off x="7423151" y="37973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6" name="Rectangle 48"/>
          <p:cNvSpPr>
            <a:spLocks noChangeArrowheads="1"/>
          </p:cNvSpPr>
          <p:nvPr/>
        </p:nvSpPr>
        <p:spPr bwMode="auto">
          <a:xfrm>
            <a:off x="7423151" y="39417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7" name="Rectangle 49"/>
          <p:cNvSpPr>
            <a:spLocks noChangeArrowheads="1"/>
          </p:cNvSpPr>
          <p:nvPr/>
        </p:nvSpPr>
        <p:spPr bwMode="auto">
          <a:xfrm>
            <a:off x="7423151" y="40862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8" name="Rectangle 50"/>
          <p:cNvSpPr>
            <a:spLocks noChangeArrowheads="1"/>
          </p:cNvSpPr>
          <p:nvPr/>
        </p:nvSpPr>
        <p:spPr bwMode="auto">
          <a:xfrm>
            <a:off x="7423151" y="42291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79" name="Rectangle 51"/>
          <p:cNvSpPr>
            <a:spLocks noChangeArrowheads="1"/>
          </p:cNvSpPr>
          <p:nvPr/>
        </p:nvSpPr>
        <p:spPr bwMode="auto">
          <a:xfrm>
            <a:off x="7423151" y="43735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80" name="Rectangle 52"/>
          <p:cNvSpPr>
            <a:spLocks noChangeArrowheads="1"/>
          </p:cNvSpPr>
          <p:nvPr/>
        </p:nvSpPr>
        <p:spPr bwMode="auto">
          <a:xfrm>
            <a:off x="7423151" y="49498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81" name="Rectangle 53"/>
          <p:cNvSpPr>
            <a:spLocks noChangeArrowheads="1"/>
          </p:cNvSpPr>
          <p:nvPr/>
        </p:nvSpPr>
        <p:spPr bwMode="auto">
          <a:xfrm>
            <a:off x="7423151" y="48053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0x1f</a:t>
            </a:r>
          </a:p>
        </p:txBody>
      </p:sp>
      <p:sp>
        <p:nvSpPr>
          <p:cNvPr id="124982" name="Rectangle 54"/>
          <p:cNvSpPr>
            <a:spLocks noChangeArrowheads="1"/>
          </p:cNvSpPr>
          <p:nvPr/>
        </p:nvSpPr>
        <p:spPr bwMode="auto">
          <a:xfrm>
            <a:off x="7423151" y="46609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pdata</a:t>
            </a:r>
          </a:p>
        </p:txBody>
      </p:sp>
      <p:sp>
        <p:nvSpPr>
          <p:cNvPr id="124983" name="Rectangle 55"/>
          <p:cNvSpPr>
            <a:spLocks noChangeArrowheads="1"/>
          </p:cNvSpPr>
          <p:nvPr/>
        </p:nvSpPr>
        <p:spPr bwMode="auto">
          <a:xfrm>
            <a:off x="7423151" y="45180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solidFill>
                  <a:srgbClr val="FF0000"/>
                </a:solidFill>
              </a:rPr>
              <a:t>0</a:t>
            </a:r>
          </a:p>
        </p:txBody>
      </p:sp>
      <p:sp>
        <p:nvSpPr>
          <p:cNvPr id="124984" name="Rectangle 56"/>
          <p:cNvSpPr>
            <a:spLocks noChangeArrowheads="1"/>
          </p:cNvSpPr>
          <p:nvPr/>
        </p:nvSpPr>
        <p:spPr bwMode="auto">
          <a:xfrm>
            <a:off x="7423151" y="264477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PC</a:t>
            </a:r>
          </a:p>
        </p:txBody>
      </p:sp>
      <p:sp>
        <p:nvSpPr>
          <p:cNvPr id="124985" name="Rectangle 57"/>
          <p:cNvSpPr>
            <a:spLocks noChangeArrowheads="1"/>
          </p:cNvSpPr>
          <p:nvPr/>
        </p:nvSpPr>
        <p:spPr bwMode="auto">
          <a:xfrm>
            <a:off x="7423151" y="27892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LR</a:t>
            </a:r>
          </a:p>
        </p:txBody>
      </p:sp>
      <p:sp>
        <p:nvSpPr>
          <p:cNvPr id="124986" name="Rectangle 58"/>
          <p:cNvSpPr>
            <a:spLocks noChangeArrowheads="1"/>
          </p:cNvSpPr>
          <p:nvPr/>
        </p:nvSpPr>
        <p:spPr bwMode="auto">
          <a:xfrm>
            <a:off x="7423151" y="293211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R12</a:t>
            </a:r>
          </a:p>
        </p:txBody>
      </p:sp>
      <p:sp>
        <p:nvSpPr>
          <p:cNvPr id="124987" name="Rectangle 59"/>
          <p:cNvSpPr>
            <a:spLocks noChangeArrowheads="1"/>
          </p:cNvSpPr>
          <p:nvPr/>
        </p:nvSpPr>
        <p:spPr bwMode="auto">
          <a:xfrm>
            <a:off x="7423151" y="307657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R11</a:t>
            </a:r>
          </a:p>
        </p:txBody>
      </p:sp>
      <p:sp>
        <p:nvSpPr>
          <p:cNvPr id="124988" name="Rectangle 60"/>
          <p:cNvSpPr>
            <a:spLocks noChangeArrowheads="1"/>
          </p:cNvSpPr>
          <p:nvPr/>
        </p:nvSpPr>
        <p:spPr bwMode="auto">
          <a:xfrm>
            <a:off x="7423151" y="32210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R10</a:t>
            </a:r>
          </a:p>
        </p:txBody>
      </p:sp>
      <p:sp>
        <p:nvSpPr>
          <p:cNvPr id="124989" name="Rectangle 61"/>
          <p:cNvSpPr>
            <a:spLocks noChangeArrowheads="1"/>
          </p:cNvSpPr>
          <p:nvPr/>
        </p:nvSpPr>
        <p:spPr bwMode="auto">
          <a:xfrm>
            <a:off x="7423151" y="33655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R9</a:t>
            </a:r>
          </a:p>
        </p:txBody>
      </p:sp>
      <p:sp>
        <p:nvSpPr>
          <p:cNvPr id="124990" name="Rectangle 62"/>
          <p:cNvSpPr>
            <a:spLocks noChangeArrowheads="1"/>
          </p:cNvSpPr>
          <p:nvPr/>
        </p:nvSpPr>
        <p:spPr bwMode="auto">
          <a:xfrm>
            <a:off x="7423151" y="35099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R8</a:t>
            </a:r>
          </a:p>
        </p:txBody>
      </p:sp>
      <p:sp>
        <p:nvSpPr>
          <p:cNvPr id="124991" name="Rectangle 63"/>
          <p:cNvSpPr>
            <a:spLocks noChangeArrowheads="1"/>
          </p:cNvSpPr>
          <p:nvPr/>
        </p:nvSpPr>
        <p:spPr bwMode="auto">
          <a:xfrm>
            <a:off x="7423151" y="3652838"/>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R7</a:t>
            </a:r>
          </a:p>
        </p:txBody>
      </p:sp>
      <p:sp>
        <p:nvSpPr>
          <p:cNvPr id="124992" name="Rectangle 64"/>
          <p:cNvSpPr>
            <a:spLocks noChangeArrowheads="1"/>
          </p:cNvSpPr>
          <p:nvPr/>
        </p:nvSpPr>
        <p:spPr bwMode="auto">
          <a:xfrm>
            <a:off x="7423151" y="37973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R6</a:t>
            </a:r>
          </a:p>
        </p:txBody>
      </p:sp>
      <p:sp>
        <p:nvSpPr>
          <p:cNvPr id="124993" name="Rectangle 65"/>
          <p:cNvSpPr>
            <a:spLocks noChangeArrowheads="1"/>
          </p:cNvSpPr>
          <p:nvPr/>
        </p:nvSpPr>
        <p:spPr bwMode="auto">
          <a:xfrm>
            <a:off x="7423151" y="39417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R5</a:t>
            </a:r>
          </a:p>
        </p:txBody>
      </p:sp>
      <p:sp>
        <p:nvSpPr>
          <p:cNvPr id="124994" name="Rectangle 66"/>
          <p:cNvSpPr>
            <a:spLocks noChangeArrowheads="1"/>
          </p:cNvSpPr>
          <p:nvPr/>
        </p:nvSpPr>
        <p:spPr bwMode="auto">
          <a:xfrm>
            <a:off x="7423151" y="40862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R4</a:t>
            </a:r>
          </a:p>
        </p:txBody>
      </p:sp>
      <p:sp>
        <p:nvSpPr>
          <p:cNvPr id="124995" name="Rectangle 67"/>
          <p:cNvSpPr>
            <a:spLocks noChangeArrowheads="1"/>
          </p:cNvSpPr>
          <p:nvPr/>
        </p:nvSpPr>
        <p:spPr bwMode="auto">
          <a:xfrm>
            <a:off x="7423151" y="42291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R3</a:t>
            </a:r>
          </a:p>
        </p:txBody>
      </p:sp>
      <p:sp>
        <p:nvSpPr>
          <p:cNvPr id="124996" name="Rectangle 68"/>
          <p:cNvSpPr>
            <a:spLocks noChangeArrowheads="1"/>
          </p:cNvSpPr>
          <p:nvPr/>
        </p:nvSpPr>
        <p:spPr bwMode="auto">
          <a:xfrm>
            <a:off x="7423151" y="43735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R2</a:t>
            </a:r>
          </a:p>
        </p:txBody>
      </p:sp>
      <p:sp>
        <p:nvSpPr>
          <p:cNvPr id="124997" name="Rectangle 69"/>
          <p:cNvSpPr>
            <a:spLocks noChangeArrowheads="1"/>
          </p:cNvSpPr>
          <p:nvPr/>
        </p:nvSpPr>
        <p:spPr bwMode="auto">
          <a:xfrm>
            <a:off x="7423151" y="49498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OsEnterSum</a:t>
            </a:r>
          </a:p>
        </p:txBody>
      </p:sp>
      <p:sp>
        <p:nvSpPr>
          <p:cNvPr id="124998" name="Rectangle 70"/>
          <p:cNvSpPr>
            <a:spLocks noChangeArrowheads="1"/>
          </p:cNvSpPr>
          <p:nvPr/>
        </p:nvSpPr>
        <p:spPr bwMode="auto">
          <a:xfrm>
            <a:off x="7423151" y="4805363"/>
            <a:ext cx="10080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CPSR</a:t>
            </a:r>
          </a:p>
        </p:txBody>
      </p:sp>
      <p:sp>
        <p:nvSpPr>
          <p:cNvPr id="124999" name="Rectangle 71"/>
          <p:cNvSpPr>
            <a:spLocks noChangeArrowheads="1"/>
          </p:cNvSpPr>
          <p:nvPr/>
        </p:nvSpPr>
        <p:spPr bwMode="auto">
          <a:xfrm>
            <a:off x="7423151" y="4660901"/>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R0</a:t>
            </a:r>
          </a:p>
        </p:txBody>
      </p:sp>
      <p:sp>
        <p:nvSpPr>
          <p:cNvPr id="125000" name="Rectangle 72"/>
          <p:cNvSpPr>
            <a:spLocks noChangeArrowheads="1"/>
          </p:cNvSpPr>
          <p:nvPr/>
        </p:nvSpPr>
        <p:spPr bwMode="auto">
          <a:xfrm>
            <a:off x="7423151" y="4518026"/>
            <a:ext cx="10080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R1</a:t>
            </a:r>
          </a:p>
        </p:txBody>
      </p:sp>
      <p:grpSp>
        <p:nvGrpSpPr>
          <p:cNvPr id="5" name="Group 75"/>
          <p:cNvGrpSpPr/>
          <p:nvPr/>
        </p:nvGrpSpPr>
        <p:grpSpPr bwMode="auto">
          <a:xfrm>
            <a:off x="8429626" y="2555875"/>
            <a:ext cx="792163" cy="304800"/>
            <a:chOff x="1701" y="1514"/>
            <a:chExt cx="499" cy="192"/>
          </a:xfrm>
        </p:grpSpPr>
        <p:sp>
          <p:nvSpPr>
            <p:cNvPr id="67634" name="Line 76"/>
            <p:cNvSpPr>
              <a:spLocks noChangeShapeType="1"/>
            </p:cNvSpPr>
            <p:nvPr/>
          </p:nvSpPr>
          <p:spPr bwMode="auto">
            <a:xfrm flipH="1">
              <a:off x="1701" y="1616"/>
              <a:ext cx="22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35" name="Text Box 77"/>
            <p:cNvSpPr txBox="1">
              <a:spLocks noChangeArrowheads="1"/>
            </p:cNvSpPr>
            <p:nvPr/>
          </p:nvSpPr>
          <p:spPr bwMode="auto">
            <a:xfrm>
              <a:off x="1927" y="1514"/>
              <a:ext cx="27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stk</a:t>
              </a:r>
            </a:p>
          </p:txBody>
        </p:sp>
      </p:grpSp>
      <p:grpSp>
        <p:nvGrpSpPr>
          <p:cNvPr id="6" name="Group 78"/>
          <p:cNvGrpSpPr/>
          <p:nvPr/>
        </p:nvGrpSpPr>
        <p:grpSpPr bwMode="auto">
          <a:xfrm>
            <a:off x="8429626" y="2284413"/>
            <a:ext cx="938213" cy="431800"/>
            <a:chOff x="1791" y="981"/>
            <a:chExt cx="591" cy="272"/>
          </a:xfrm>
        </p:grpSpPr>
        <p:sp>
          <p:nvSpPr>
            <p:cNvPr id="67631" name="Line 79"/>
            <p:cNvSpPr>
              <a:spLocks noChangeShapeType="1"/>
            </p:cNvSpPr>
            <p:nvPr/>
          </p:nvSpPr>
          <p:spPr bwMode="auto">
            <a:xfrm flipH="1">
              <a:off x="1791" y="1253"/>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32" name="Text Box 80"/>
            <p:cNvSpPr txBox="1">
              <a:spLocks noChangeArrowheads="1"/>
            </p:cNvSpPr>
            <p:nvPr/>
          </p:nvSpPr>
          <p:spPr bwMode="auto">
            <a:xfrm>
              <a:off x="2019" y="981"/>
              <a:ext cx="36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ptos</a:t>
              </a:r>
            </a:p>
          </p:txBody>
        </p:sp>
        <p:sp>
          <p:nvSpPr>
            <p:cNvPr id="67633" name="Line 81"/>
            <p:cNvSpPr>
              <a:spLocks noChangeShapeType="1"/>
            </p:cNvSpPr>
            <p:nvPr/>
          </p:nvSpPr>
          <p:spPr bwMode="auto">
            <a:xfrm flipV="1">
              <a:off x="1928" y="1162"/>
              <a:ext cx="91" cy="9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25011" name="Rectangle 83"/>
          <p:cNvSpPr>
            <a:spLocks noChangeArrowheads="1"/>
          </p:cNvSpPr>
          <p:nvPr/>
        </p:nvSpPr>
        <p:spPr bwMode="auto">
          <a:xfrm>
            <a:off x="4064000" y="4191001"/>
            <a:ext cx="3022600" cy="5762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dirty="0" err="1">
                <a:latin typeface="Arial" panose="020B0604020202020204" pitchFamily="34" charset="0"/>
              </a:rPr>
              <a:t>stk</a:t>
            </a:r>
            <a:r>
              <a:rPr lang="en-US" altLang="zh-CN" sz="1400" dirty="0">
                <a:latin typeface="Arial" panose="020B0604020202020204" pitchFamily="34" charset="0"/>
              </a:rPr>
              <a:t> = &amp;</a:t>
            </a:r>
            <a:r>
              <a:rPr lang="en-US" altLang="zh-CN" sz="1400" dirty="0" err="1">
                <a:latin typeface="Arial" panose="020B0604020202020204" pitchFamily="34" charset="0"/>
              </a:rPr>
              <a:t>OSTaskIdleStk</a:t>
            </a:r>
            <a:endParaRPr lang="en-US" altLang="zh-CN" sz="1400" dirty="0">
              <a:latin typeface="Arial" panose="020B0604020202020204" pitchFamily="34" charset="0"/>
            </a:endParaRPr>
          </a:p>
          <a:p>
            <a:pPr algn="ctr">
              <a:defRPr/>
            </a:pPr>
            <a:r>
              <a:rPr lang="en-US" altLang="zh-CN" sz="1400" dirty="0">
                <a:latin typeface="Arial" panose="020B0604020202020204" pitchFamily="34" charset="0"/>
              </a:rPr>
              <a:t>[(OS_TASK_IDLE_STK_SIZE-1)-17]</a:t>
            </a:r>
          </a:p>
        </p:txBody>
      </p:sp>
      <p:sp>
        <p:nvSpPr>
          <p:cNvPr id="125013" name="Rectangle 85"/>
          <p:cNvSpPr>
            <a:spLocks noChangeArrowheads="1"/>
          </p:cNvSpPr>
          <p:nvPr/>
        </p:nvSpPr>
        <p:spPr bwMode="auto">
          <a:xfrm>
            <a:off x="2133600" y="2514600"/>
            <a:ext cx="3352800" cy="1524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5012" name="Rectangle 84"/>
          <p:cNvSpPr>
            <a:spLocks noChangeArrowheads="1"/>
          </p:cNvSpPr>
          <p:nvPr/>
        </p:nvSpPr>
        <p:spPr bwMode="auto">
          <a:xfrm>
            <a:off x="2133600" y="1550988"/>
            <a:ext cx="3352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dirty="0"/>
              <a:t>OS_STK *</a:t>
            </a:r>
            <a:r>
              <a:rPr lang="en-US" altLang="zh-CN" sz="1200" dirty="0" err="1"/>
              <a:t>OSTaskStkInit</a:t>
            </a:r>
            <a:r>
              <a:rPr lang="en-US" altLang="zh-CN" sz="1200" dirty="0"/>
              <a:t>(void (*task)(void *pd), </a:t>
            </a:r>
          </a:p>
          <a:p>
            <a:pPr eaLnBrk="1" hangingPunct="1"/>
            <a:r>
              <a:rPr lang="en-US" altLang="zh-CN" sz="1200" dirty="0"/>
              <a:t>void *</a:t>
            </a:r>
            <a:r>
              <a:rPr lang="en-US" altLang="zh-CN" sz="1200" dirty="0" err="1"/>
              <a:t>pdata</a:t>
            </a:r>
            <a:r>
              <a:rPr lang="en-US" altLang="zh-CN" sz="1200" dirty="0"/>
              <a:t>, OS_STK *</a:t>
            </a:r>
            <a:r>
              <a:rPr lang="en-US" altLang="zh-CN" sz="1200" dirty="0" err="1"/>
              <a:t>ptos</a:t>
            </a:r>
            <a:r>
              <a:rPr lang="en-US" altLang="zh-CN" sz="1200" dirty="0"/>
              <a:t>, INT16U opt)</a:t>
            </a:r>
          </a:p>
          <a:p>
            <a:pPr eaLnBrk="1" hangingPunct="1"/>
            <a:r>
              <a:rPr lang="en-US" altLang="zh-CN" sz="1200" dirty="0"/>
              <a:t>{</a:t>
            </a:r>
          </a:p>
          <a:p>
            <a:pPr eaLnBrk="1" hangingPunct="1"/>
            <a:r>
              <a:rPr lang="en-US" altLang="zh-CN" sz="1200" dirty="0"/>
              <a:t>    OS_STK *</a:t>
            </a:r>
            <a:r>
              <a:rPr lang="en-US" altLang="zh-CN" sz="1200" dirty="0" err="1"/>
              <a:t>stk</a:t>
            </a:r>
            <a:r>
              <a:rPr lang="en-US" altLang="zh-CN" sz="1200" dirty="0"/>
              <a:t>;</a:t>
            </a:r>
          </a:p>
          <a:p>
            <a:pPr eaLnBrk="1" hangingPunct="1"/>
            <a:r>
              <a:rPr lang="en-US" altLang="zh-CN" sz="1200" dirty="0"/>
              <a:t>    extern void </a:t>
            </a:r>
            <a:r>
              <a:rPr lang="en-US" altLang="zh-CN" sz="1200" dirty="0" err="1"/>
              <a:t>TaskEntry</a:t>
            </a:r>
            <a:r>
              <a:rPr lang="en-US" altLang="zh-CN" sz="1200" dirty="0"/>
              <a:t>(void);</a:t>
            </a:r>
          </a:p>
          <a:p>
            <a:pPr eaLnBrk="1" hangingPunct="1"/>
            <a:r>
              <a:rPr lang="en-US" altLang="zh-CN" sz="1200" dirty="0"/>
              <a:t>    </a:t>
            </a:r>
            <a:r>
              <a:rPr lang="pt-BR" altLang="zh-CN" sz="1200" dirty="0"/>
              <a:t>opt    = opt;</a:t>
            </a:r>
          </a:p>
          <a:p>
            <a:pPr eaLnBrk="1" hangingPunct="1"/>
            <a:r>
              <a:rPr lang="pt-BR" altLang="zh-CN" sz="1200" dirty="0"/>
              <a:t>    stk    = ptos;</a:t>
            </a:r>
          </a:p>
          <a:p>
            <a:pPr eaLnBrk="1" hangingPunct="1"/>
            <a:r>
              <a:rPr lang="pt-BR" altLang="zh-CN" sz="1200" dirty="0"/>
              <a:t>    *stk = (OS_STK) TaskEntry;</a:t>
            </a:r>
          </a:p>
          <a:p>
            <a:pPr eaLnBrk="1" hangingPunct="1"/>
            <a:r>
              <a:rPr lang="pt-BR" altLang="zh-CN" sz="1200" dirty="0"/>
              <a:t>    *--stk = (OS_STK) task;</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0;</a:t>
            </a:r>
          </a:p>
          <a:p>
            <a:pPr eaLnBrk="1" hangingPunct="1"/>
            <a:r>
              <a:rPr lang="pt-BR" altLang="zh-CN" sz="1200" dirty="0"/>
              <a:t>    *--stk = (unsigned int) pdata;</a:t>
            </a:r>
          </a:p>
          <a:p>
            <a:pPr eaLnBrk="1" hangingPunct="1"/>
            <a:r>
              <a:rPr lang="pt-BR" altLang="zh-CN" sz="1200" dirty="0"/>
              <a:t>    *--stk = 0x1f;</a:t>
            </a:r>
          </a:p>
          <a:p>
            <a:pPr eaLnBrk="1" hangingPunct="1"/>
            <a:r>
              <a:rPr lang="pt-BR" altLang="zh-CN" sz="1200" dirty="0"/>
              <a:t>    *--stk = 0;</a:t>
            </a:r>
          </a:p>
          <a:p>
            <a:pPr eaLnBrk="1" hangingPunct="1"/>
            <a:r>
              <a:rPr lang="pt-BR" altLang="zh-CN" sz="1200" dirty="0"/>
              <a:t>    return (stk);</a:t>
            </a:r>
          </a:p>
          <a:p>
            <a:pPr eaLnBrk="1" hangingPunct="1"/>
            <a:r>
              <a:rPr lang="pt-BR" altLang="zh-CN" sz="1200" dirty="0"/>
              <a:t>}</a:t>
            </a:r>
          </a:p>
        </p:txBody>
      </p:sp>
      <p:sp>
        <p:nvSpPr>
          <p:cNvPr id="125010" name="Rectangle 82"/>
          <p:cNvSpPr>
            <a:spLocks noChangeArrowheads="1"/>
          </p:cNvSpPr>
          <p:nvPr/>
        </p:nvSpPr>
        <p:spPr bwMode="auto">
          <a:xfrm>
            <a:off x="4343400" y="2590801"/>
            <a:ext cx="2590800" cy="5762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zh-CN" altLang="zh-CN" sz="1400" dirty="0">
                <a:latin typeface="Arial" panose="020B0604020202020204" pitchFamily="34" charset="0"/>
              </a:rPr>
              <a:t>ptos</a:t>
            </a:r>
            <a:r>
              <a:rPr lang="en-US" altLang="zh-CN" sz="1400" dirty="0">
                <a:latin typeface="Arial" panose="020B0604020202020204" pitchFamily="34" charset="0"/>
              </a:rPr>
              <a:t> = &amp;</a:t>
            </a:r>
            <a:r>
              <a:rPr lang="en-US" altLang="zh-CN" sz="1400" dirty="0" err="1">
                <a:latin typeface="Arial" panose="020B0604020202020204" pitchFamily="34" charset="0"/>
              </a:rPr>
              <a:t>OSTaskIdleStk</a:t>
            </a:r>
            <a:endParaRPr lang="en-US" altLang="zh-CN" sz="1400" dirty="0">
              <a:latin typeface="Arial" panose="020B0604020202020204" pitchFamily="34" charset="0"/>
            </a:endParaRPr>
          </a:p>
          <a:p>
            <a:pPr algn="ctr">
              <a:defRPr/>
            </a:pPr>
            <a:r>
              <a:rPr lang="en-US" altLang="zh-CN" sz="1400" dirty="0">
                <a:latin typeface="Arial" panose="020B0604020202020204" pitchFamily="34" charset="0"/>
              </a:rPr>
              <a:t>[OS_TASK_IDLE_STK_SIZE-1]</a:t>
            </a:r>
          </a:p>
        </p:txBody>
      </p:sp>
      <p:sp>
        <p:nvSpPr>
          <p:cNvPr id="78" name="燕尾形 7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24934"/>
                                        </p:tgtEl>
                                        <p:attrNameLst>
                                          <p:attrName>style.visibility</p:attrName>
                                        </p:attrNameLst>
                                      </p:cBhvr>
                                      <p:to>
                                        <p:strVal val="visible"/>
                                      </p:to>
                                    </p:set>
                                    <p:animEffect transition="in" filter="slide(fromTop)">
                                      <p:cBhvr>
                                        <p:cTn id="7" dur="500"/>
                                        <p:tgtEl>
                                          <p:spTgt spid="124934"/>
                                        </p:tgtEl>
                                      </p:cBhvr>
                                    </p:animEffect>
                                  </p:childTnLst>
                                </p:cTn>
                              </p:par>
                              <p:par>
                                <p:cTn id="8" presetID="12" presetClass="entr" presetSubtype="1" fill="hold" grpId="0" nodeType="withEffect">
                                  <p:stCondLst>
                                    <p:cond delay="0"/>
                                  </p:stCondLst>
                                  <p:childTnLst>
                                    <p:set>
                                      <p:cBhvr>
                                        <p:cTn id="9" dur="1" fill="hold">
                                          <p:stCondLst>
                                            <p:cond delay="0"/>
                                          </p:stCondLst>
                                        </p:cTn>
                                        <p:tgtEl>
                                          <p:spTgt spid="125012"/>
                                        </p:tgtEl>
                                        <p:attrNameLst>
                                          <p:attrName>style.visibility</p:attrName>
                                        </p:attrNameLst>
                                      </p:cBhvr>
                                      <p:to>
                                        <p:strVal val="visible"/>
                                      </p:to>
                                    </p:set>
                                    <p:animEffect transition="in" filter="slide(fromTop)">
                                      <p:cBhvr>
                                        <p:cTn id="10" dur="500"/>
                                        <p:tgtEl>
                                          <p:spTgt spid="125012"/>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dissolve">
                                      <p:cBhvr>
                                        <p:cTn id="14" dur="500"/>
                                        <p:tgtEl>
                                          <p:spTgt spid="2"/>
                                        </p:tgtEl>
                                      </p:cBhvr>
                                    </p:animEffect>
                                  </p:childTnLst>
                                </p:cTn>
                              </p:par>
                              <p:par>
                                <p:cTn id="15" presetID="9" presetClass="entr" presetSubtype="0" fill="hold" grpId="1" nodeType="withEffect">
                                  <p:stCondLst>
                                    <p:cond delay="0"/>
                                  </p:stCondLst>
                                  <p:childTnLst>
                                    <p:set>
                                      <p:cBhvr>
                                        <p:cTn id="16" dur="1" fill="hold">
                                          <p:stCondLst>
                                            <p:cond delay="0"/>
                                          </p:stCondLst>
                                        </p:cTn>
                                        <p:tgtEl>
                                          <p:spTgt spid="124984"/>
                                        </p:tgtEl>
                                        <p:attrNameLst>
                                          <p:attrName>style.visibility</p:attrName>
                                        </p:attrNameLst>
                                      </p:cBhvr>
                                      <p:to>
                                        <p:strVal val="visible"/>
                                      </p:to>
                                    </p:set>
                                    <p:animEffect transition="in" filter="dissolve">
                                      <p:cBhvr>
                                        <p:cTn id="17" dur="500"/>
                                        <p:tgtEl>
                                          <p:spTgt spid="124984"/>
                                        </p:tgtEl>
                                      </p:cBhvr>
                                    </p:animEffect>
                                  </p:childTnLst>
                                </p:cTn>
                              </p:par>
                              <p:par>
                                <p:cTn id="18" presetID="9" presetClass="entr" presetSubtype="0" fill="hold" grpId="1" nodeType="withEffect">
                                  <p:stCondLst>
                                    <p:cond delay="0"/>
                                  </p:stCondLst>
                                  <p:childTnLst>
                                    <p:set>
                                      <p:cBhvr>
                                        <p:cTn id="19" dur="1" fill="hold">
                                          <p:stCondLst>
                                            <p:cond delay="0"/>
                                          </p:stCondLst>
                                        </p:cTn>
                                        <p:tgtEl>
                                          <p:spTgt spid="124985"/>
                                        </p:tgtEl>
                                        <p:attrNameLst>
                                          <p:attrName>style.visibility</p:attrName>
                                        </p:attrNameLst>
                                      </p:cBhvr>
                                      <p:to>
                                        <p:strVal val="visible"/>
                                      </p:to>
                                    </p:set>
                                    <p:animEffect transition="in" filter="dissolve">
                                      <p:cBhvr>
                                        <p:cTn id="20" dur="500"/>
                                        <p:tgtEl>
                                          <p:spTgt spid="124985"/>
                                        </p:tgtEl>
                                      </p:cBhvr>
                                    </p:animEffect>
                                  </p:childTnLst>
                                </p:cTn>
                              </p:par>
                              <p:par>
                                <p:cTn id="21" presetID="9" presetClass="entr" presetSubtype="0" fill="hold" grpId="1" nodeType="withEffect">
                                  <p:stCondLst>
                                    <p:cond delay="0"/>
                                  </p:stCondLst>
                                  <p:childTnLst>
                                    <p:set>
                                      <p:cBhvr>
                                        <p:cTn id="22" dur="1" fill="hold">
                                          <p:stCondLst>
                                            <p:cond delay="0"/>
                                          </p:stCondLst>
                                        </p:cTn>
                                        <p:tgtEl>
                                          <p:spTgt spid="124986"/>
                                        </p:tgtEl>
                                        <p:attrNameLst>
                                          <p:attrName>style.visibility</p:attrName>
                                        </p:attrNameLst>
                                      </p:cBhvr>
                                      <p:to>
                                        <p:strVal val="visible"/>
                                      </p:to>
                                    </p:set>
                                    <p:animEffect transition="in" filter="dissolve">
                                      <p:cBhvr>
                                        <p:cTn id="23" dur="500"/>
                                        <p:tgtEl>
                                          <p:spTgt spid="124986"/>
                                        </p:tgtEl>
                                      </p:cBhvr>
                                    </p:animEffect>
                                  </p:childTnLst>
                                </p:cTn>
                              </p:par>
                              <p:par>
                                <p:cTn id="24" presetID="9" presetClass="entr" presetSubtype="0" fill="hold" grpId="1" nodeType="withEffect">
                                  <p:stCondLst>
                                    <p:cond delay="0"/>
                                  </p:stCondLst>
                                  <p:childTnLst>
                                    <p:set>
                                      <p:cBhvr>
                                        <p:cTn id="25" dur="1" fill="hold">
                                          <p:stCondLst>
                                            <p:cond delay="0"/>
                                          </p:stCondLst>
                                        </p:cTn>
                                        <p:tgtEl>
                                          <p:spTgt spid="124987"/>
                                        </p:tgtEl>
                                        <p:attrNameLst>
                                          <p:attrName>style.visibility</p:attrName>
                                        </p:attrNameLst>
                                      </p:cBhvr>
                                      <p:to>
                                        <p:strVal val="visible"/>
                                      </p:to>
                                    </p:set>
                                    <p:animEffect transition="in" filter="dissolve">
                                      <p:cBhvr>
                                        <p:cTn id="26" dur="500"/>
                                        <p:tgtEl>
                                          <p:spTgt spid="124987"/>
                                        </p:tgtEl>
                                      </p:cBhvr>
                                    </p:animEffect>
                                  </p:childTnLst>
                                </p:cTn>
                              </p:par>
                              <p:par>
                                <p:cTn id="27" presetID="9" presetClass="entr" presetSubtype="0" fill="hold" grpId="1" nodeType="withEffect">
                                  <p:stCondLst>
                                    <p:cond delay="0"/>
                                  </p:stCondLst>
                                  <p:childTnLst>
                                    <p:set>
                                      <p:cBhvr>
                                        <p:cTn id="28" dur="1" fill="hold">
                                          <p:stCondLst>
                                            <p:cond delay="0"/>
                                          </p:stCondLst>
                                        </p:cTn>
                                        <p:tgtEl>
                                          <p:spTgt spid="124988"/>
                                        </p:tgtEl>
                                        <p:attrNameLst>
                                          <p:attrName>style.visibility</p:attrName>
                                        </p:attrNameLst>
                                      </p:cBhvr>
                                      <p:to>
                                        <p:strVal val="visible"/>
                                      </p:to>
                                    </p:set>
                                    <p:animEffect transition="in" filter="dissolve">
                                      <p:cBhvr>
                                        <p:cTn id="29" dur="500"/>
                                        <p:tgtEl>
                                          <p:spTgt spid="124988"/>
                                        </p:tgtEl>
                                      </p:cBhvr>
                                    </p:animEffect>
                                  </p:childTnLst>
                                </p:cTn>
                              </p:par>
                              <p:par>
                                <p:cTn id="30" presetID="9" presetClass="entr" presetSubtype="0" fill="hold" grpId="1" nodeType="withEffect">
                                  <p:stCondLst>
                                    <p:cond delay="0"/>
                                  </p:stCondLst>
                                  <p:childTnLst>
                                    <p:set>
                                      <p:cBhvr>
                                        <p:cTn id="31" dur="1" fill="hold">
                                          <p:stCondLst>
                                            <p:cond delay="0"/>
                                          </p:stCondLst>
                                        </p:cTn>
                                        <p:tgtEl>
                                          <p:spTgt spid="124989"/>
                                        </p:tgtEl>
                                        <p:attrNameLst>
                                          <p:attrName>style.visibility</p:attrName>
                                        </p:attrNameLst>
                                      </p:cBhvr>
                                      <p:to>
                                        <p:strVal val="visible"/>
                                      </p:to>
                                    </p:set>
                                    <p:animEffect transition="in" filter="dissolve">
                                      <p:cBhvr>
                                        <p:cTn id="32" dur="500"/>
                                        <p:tgtEl>
                                          <p:spTgt spid="124989"/>
                                        </p:tgtEl>
                                      </p:cBhvr>
                                    </p:animEffect>
                                  </p:childTnLst>
                                </p:cTn>
                              </p:par>
                              <p:par>
                                <p:cTn id="33" presetID="9" presetClass="entr" presetSubtype="0" fill="hold" grpId="1" nodeType="withEffect">
                                  <p:stCondLst>
                                    <p:cond delay="0"/>
                                  </p:stCondLst>
                                  <p:childTnLst>
                                    <p:set>
                                      <p:cBhvr>
                                        <p:cTn id="34" dur="1" fill="hold">
                                          <p:stCondLst>
                                            <p:cond delay="0"/>
                                          </p:stCondLst>
                                        </p:cTn>
                                        <p:tgtEl>
                                          <p:spTgt spid="124990"/>
                                        </p:tgtEl>
                                        <p:attrNameLst>
                                          <p:attrName>style.visibility</p:attrName>
                                        </p:attrNameLst>
                                      </p:cBhvr>
                                      <p:to>
                                        <p:strVal val="visible"/>
                                      </p:to>
                                    </p:set>
                                    <p:animEffect transition="in" filter="dissolve">
                                      <p:cBhvr>
                                        <p:cTn id="35" dur="500"/>
                                        <p:tgtEl>
                                          <p:spTgt spid="124990"/>
                                        </p:tgtEl>
                                      </p:cBhvr>
                                    </p:animEffect>
                                  </p:childTnLst>
                                </p:cTn>
                              </p:par>
                              <p:par>
                                <p:cTn id="36" presetID="9" presetClass="entr" presetSubtype="0" fill="hold" grpId="1" nodeType="withEffect">
                                  <p:stCondLst>
                                    <p:cond delay="0"/>
                                  </p:stCondLst>
                                  <p:childTnLst>
                                    <p:set>
                                      <p:cBhvr>
                                        <p:cTn id="37" dur="1" fill="hold">
                                          <p:stCondLst>
                                            <p:cond delay="0"/>
                                          </p:stCondLst>
                                        </p:cTn>
                                        <p:tgtEl>
                                          <p:spTgt spid="124991"/>
                                        </p:tgtEl>
                                        <p:attrNameLst>
                                          <p:attrName>style.visibility</p:attrName>
                                        </p:attrNameLst>
                                      </p:cBhvr>
                                      <p:to>
                                        <p:strVal val="visible"/>
                                      </p:to>
                                    </p:set>
                                    <p:animEffect transition="in" filter="dissolve">
                                      <p:cBhvr>
                                        <p:cTn id="38" dur="500"/>
                                        <p:tgtEl>
                                          <p:spTgt spid="124991"/>
                                        </p:tgtEl>
                                      </p:cBhvr>
                                    </p:animEffect>
                                  </p:childTnLst>
                                </p:cTn>
                              </p:par>
                              <p:par>
                                <p:cTn id="39" presetID="9" presetClass="entr" presetSubtype="0" fill="hold" grpId="1" nodeType="withEffect">
                                  <p:stCondLst>
                                    <p:cond delay="0"/>
                                  </p:stCondLst>
                                  <p:childTnLst>
                                    <p:set>
                                      <p:cBhvr>
                                        <p:cTn id="40" dur="1" fill="hold">
                                          <p:stCondLst>
                                            <p:cond delay="0"/>
                                          </p:stCondLst>
                                        </p:cTn>
                                        <p:tgtEl>
                                          <p:spTgt spid="124992"/>
                                        </p:tgtEl>
                                        <p:attrNameLst>
                                          <p:attrName>style.visibility</p:attrName>
                                        </p:attrNameLst>
                                      </p:cBhvr>
                                      <p:to>
                                        <p:strVal val="visible"/>
                                      </p:to>
                                    </p:set>
                                    <p:animEffect transition="in" filter="dissolve">
                                      <p:cBhvr>
                                        <p:cTn id="41" dur="500"/>
                                        <p:tgtEl>
                                          <p:spTgt spid="124992"/>
                                        </p:tgtEl>
                                      </p:cBhvr>
                                    </p:animEffect>
                                  </p:childTnLst>
                                </p:cTn>
                              </p:par>
                              <p:par>
                                <p:cTn id="42" presetID="9" presetClass="entr" presetSubtype="0" fill="hold" grpId="1" nodeType="withEffect">
                                  <p:stCondLst>
                                    <p:cond delay="0"/>
                                  </p:stCondLst>
                                  <p:childTnLst>
                                    <p:set>
                                      <p:cBhvr>
                                        <p:cTn id="43" dur="1" fill="hold">
                                          <p:stCondLst>
                                            <p:cond delay="0"/>
                                          </p:stCondLst>
                                        </p:cTn>
                                        <p:tgtEl>
                                          <p:spTgt spid="124993"/>
                                        </p:tgtEl>
                                        <p:attrNameLst>
                                          <p:attrName>style.visibility</p:attrName>
                                        </p:attrNameLst>
                                      </p:cBhvr>
                                      <p:to>
                                        <p:strVal val="visible"/>
                                      </p:to>
                                    </p:set>
                                    <p:animEffect transition="in" filter="dissolve">
                                      <p:cBhvr>
                                        <p:cTn id="44" dur="500"/>
                                        <p:tgtEl>
                                          <p:spTgt spid="124993"/>
                                        </p:tgtEl>
                                      </p:cBhvr>
                                    </p:animEffect>
                                  </p:childTnLst>
                                </p:cTn>
                              </p:par>
                              <p:par>
                                <p:cTn id="45" presetID="9" presetClass="entr" presetSubtype="0" fill="hold" grpId="1" nodeType="withEffect">
                                  <p:stCondLst>
                                    <p:cond delay="0"/>
                                  </p:stCondLst>
                                  <p:childTnLst>
                                    <p:set>
                                      <p:cBhvr>
                                        <p:cTn id="46" dur="1" fill="hold">
                                          <p:stCondLst>
                                            <p:cond delay="0"/>
                                          </p:stCondLst>
                                        </p:cTn>
                                        <p:tgtEl>
                                          <p:spTgt spid="124994"/>
                                        </p:tgtEl>
                                        <p:attrNameLst>
                                          <p:attrName>style.visibility</p:attrName>
                                        </p:attrNameLst>
                                      </p:cBhvr>
                                      <p:to>
                                        <p:strVal val="visible"/>
                                      </p:to>
                                    </p:set>
                                    <p:animEffect transition="in" filter="dissolve">
                                      <p:cBhvr>
                                        <p:cTn id="47" dur="500"/>
                                        <p:tgtEl>
                                          <p:spTgt spid="124994"/>
                                        </p:tgtEl>
                                      </p:cBhvr>
                                    </p:animEffect>
                                  </p:childTnLst>
                                </p:cTn>
                              </p:par>
                              <p:par>
                                <p:cTn id="48" presetID="9" presetClass="entr" presetSubtype="0" fill="hold" grpId="1" nodeType="withEffect">
                                  <p:stCondLst>
                                    <p:cond delay="0"/>
                                  </p:stCondLst>
                                  <p:childTnLst>
                                    <p:set>
                                      <p:cBhvr>
                                        <p:cTn id="49" dur="1" fill="hold">
                                          <p:stCondLst>
                                            <p:cond delay="0"/>
                                          </p:stCondLst>
                                        </p:cTn>
                                        <p:tgtEl>
                                          <p:spTgt spid="124995"/>
                                        </p:tgtEl>
                                        <p:attrNameLst>
                                          <p:attrName>style.visibility</p:attrName>
                                        </p:attrNameLst>
                                      </p:cBhvr>
                                      <p:to>
                                        <p:strVal val="visible"/>
                                      </p:to>
                                    </p:set>
                                    <p:animEffect transition="in" filter="dissolve">
                                      <p:cBhvr>
                                        <p:cTn id="50" dur="500"/>
                                        <p:tgtEl>
                                          <p:spTgt spid="124995"/>
                                        </p:tgtEl>
                                      </p:cBhvr>
                                    </p:animEffect>
                                  </p:childTnLst>
                                </p:cTn>
                              </p:par>
                              <p:par>
                                <p:cTn id="51" presetID="9" presetClass="entr" presetSubtype="0" fill="hold" grpId="1" nodeType="withEffect">
                                  <p:stCondLst>
                                    <p:cond delay="0"/>
                                  </p:stCondLst>
                                  <p:childTnLst>
                                    <p:set>
                                      <p:cBhvr>
                                        <p:cTn id="52" dur="1" fill="hold">
                                          <p:stCondLst>
                                            <p:cond delay="0"/>
                                          </p:stCondLst>
                                        </p:cTn>
                                        <p:tgtEl>
                                          <p:spTgt spid="124996"/>
                                        </p:tgtEl>
                                        <p:attrNameLst>
                                          <p:attrName>style.visibility</p:attrName>
                                        </p:attrNameLst>
                                      </p:cBhvr>
                                      <p:to>
                                        <p:strVal val="visible"/>
                                      </p:to>
                                    </p:set>
                                    <p:animEffect transition="in" filter="dissolve">
                                      <p:cBhvr>
                                        <p:cTn id="53" dur="500"/>
                                        <p:tgtEl>
                                          <p:spTgt spid="124996"/>
                                        </p:tgtEl>
                                      </p:cBhvr>
                                    </p:animEffect>
                                  </p:childTnLst>
                                </p:cTn>
                              </p:par>
                              <p:par>
                                <p:cTn id="54" presetID="9" presetClass="entr" presetSubtype="0" fill="hold" grpId="1" nodeType="withEffect">
                                  <p:stCondLst>
                                    <p:cond delay="0"/>
                                  </p:stCondLst>
                                  <p:childTnLst>
                                    <p:set>
                                      <p:cBhvr>
                                        <p:cTn id="55" dur="1" fill="hold">
                                          <p:stCondLst>
                                            <p:cond delay="0"/>
                                          </p:stCondLst>
                                        </p:cTn>
                                        <p:tgtEl>
                                          <p:spTgt spid="124997"/>
                                        </p:tgtEl>
                                        <p:attrNameLst>
                                          <p:attrName>style.visibility</p:attrName>
                                        </p:attrNameLst>
                                      </p:cBhvr>
                                      <p:to>
                                        <p:strVal val="visible"/>
                                      </p:to>
                                    </p:set>
                                    <p:animEffect transition="in" filter="dissolve">
                                      <p:cBhvr>
                                        <p:cTn id="56" dur="500"/>
                                        <p:tgtEl>
                                          <p:spTgt spid="124997"/>
                                        </p:tgtEl>
                                      </p:cBhvr>
                                    </p:animEffect>
                                  </p:childTnLst>
                                </p:cTn>
                              </p:par>
                              <p:par>
                                <p:cTn id="57" presetID="9" presetClass="entr" presetSubtype="0" fill="hold" grpId="1" nodeType="withEffect">
                                  <p:stCondLst>
                                    <p:cond delay="0"/>
                                  </p:stCondLst>
                                  <p:childTnLst>
                                    <p:set>
                                      <p:cBhvr>
                                        <p:cTn id="58" dur="1" fill="hold">
                                          <p:stCondLst>
                                            <p:cond delay="0"/>
                                          </p:stCondLst>
                                        </p:cTn>
                                        <p:tgtEl>
                                          <p:spTgt spid="124998"/>
                                        </p:tgtEl>
                                        <p:attrNameLst>
                                          <p:attrName>style.visibility</p:attrName>
                                        </p:attrNameLst>
                                      </p:cBhvr>
                                      <p:to>
                                        <p:strVal val="visible"/>
                                      </p:to>
                                    </p:set>
                                    <p:animEffect transition="in" filter="dissolve">
                                      <p:cBhvr>
                                        <p:cTn id="59" dur="500"/>
                                        <p:tgtEl>
                                          <p:spTgt spid="124998"/>
                                        </p:tgtEl>
                                      </p:cBhvr>
                                    </p:animEffect>
                                  </p:childTnLst>
                                </p:cTn>
                              </p:par>
                              <p:par>
                                <p:cTn id="60" presetID="9" presetClass="entr" presetSubtype="0" fill="hold" grpId="1" nodeType="withEffect">
                                  <p:stCondLst>
                                    <p:cond delay="0"/>
                                  </p:stCondLst>
                                  <p:childTnLst>
                                    <p:set>
                                      <p:cBhvr>
                                        <p:cTn id="61" dur="1" fill="hold">
                                          <p:stCondLst>
                                            <p:cond delay="0"/>
                                          </p:stCondLst>
                                        </p:cTn>
                                        <p:tgtEl>
                                          <p:spTgt spid="124999"/>
                                        </p:tgtEl>
                                        <p:attrNameLst>
                                          <p:attrName>style.visibility</p:attrName>
                                        </p:attrNameLst>
                                      </p:cBhvr>
                                      <p:to>
                                        <p:strVal val="visible"/>
                                      </p:to>
                                    </p:set>
                                    <p:animEffect transition="in" filter="dissolve">
                                      <p:cBhvr>
                                        <p:cTn id="62" dur="500"/>
                                        <p:tgtEl>
                                          <p:spTgt spid="124999"/>
                                        </p:tgtEl>
                                      </p:cBhvr>
                                    </p:animEffect>
                                  </p:childTnLst>
                                </p:cTn>
                              </p:par>
                              <p:par>
                                <p:cTn id="63" presetID="9" presetClass="entr" presetSubtype="0" fill="hold" grpId="1" nodeType="withEffect">
                                  <p:stCondLst>
                                    <p:cond delay="0"/>
                                  </p:stCondLst>
                                  <p:childTnLst>
                                    <p:set>
                                      <p:cBhvr>
                                        <p:cTn id="64" dur="1" fill="hold">
                                          <p:stCondLst>
                                            <p:cond delay="0"/>
                                          </p:stCondLst>
                                        </p:cTn>
                                        <p:tgtEl>
                                          <p:spTgt spid="125000"/>
                                        </p:tgtEl>
                                        <p:attrNameLst>
                                          <p:attrName>style.visibility</p:attrName>
                                        </p:attrNameLst>
                                      </p:cBhvr>
                                      <p:to>
                                        <p:strVal val="visible"/>
                                      </p:to>
                                    </p:set>
                                    <p:animEffect transition="in" filter="dissolve">
                                      <p:cBhvr>
                                        <p:cTn id="65" dur="500"/>
                                        <p:tgtEl>
                                          <p:spTgt spid="125000"/>
                                        </p:tgtEl>
                                      </p:cBhvr>
                                    </p:animEffect>
                                  </p:childTnLst>
                                </p:cTn>
                              </p:par>
                            </p:childTnLst>
                          </p:cTn>
                        </p:par>
                        <p:par>
                          <p:cTn id="66" fill="hold">
                            <p:stCondLst>
                              <p:cond delay="1000"/>
                            </p:stCondLst>
                            <p:childTnLst>
                              <p:par>
                                <p:cTn id="67" presetID="22" presetClass="entr" presetSubtype="8" fill="hold" grpId="0" nodeType="afterEffect">
                                  <p:stCondLst>
                                    <p:cond delay="0"/>
                                  </p:stCondLst>
                                  <p:childTnLst>
                                    <p:set>
                                      <p:cBhvr>
                                        <p:cTn id="68" dur="1" fill="hold">
                                          <p:stCondLst>
                                            <p:cond delay="0"/>
                                          </p:stCondLst>
                                        </p:cTn>
                                        <p:tgtEl>
                                          <p:spTgt spid="125013"/>
                                        </p:tgtEl>
                                        <p:attrNameLst>
                                          <p:attrName>style.visibility</p:attrName>
                                        </p:attrNameLst>
                                      </p:cBhvr>
                                      <p:to>
                                        <p:strVal val="visible"/>
                                      </p:to>
                                    </p:set>
                                    <p:animEffect transition="in" filter="wipe(left)">
                                      <p:cBhvr>
                                        <p:cTn id="69" dur="500"/>
                                        <p:tgtEl>
                                          <p:spTgt spid="125013"/>
                                        </p:tgtEl>
                                      </p:cBhvr>
                                    </p:animEffect>
                                  </p:childTnLst>
                                </p:cTn>
                              </p:par>
                            </p:childTnLst>
                          </p:cTn>
                        </p:par>
                        <p:par>
                          <p:cTn id="70" fill="hold">
                            <p:stCondLst>
                              <p:cond delay="1500"/>
                            </p:stCondLst>
                            <p:childTnLst>
                              <p:par>
                                <p:cTn id="71" presetID="22" presetClass="entr" presetSubtype="2" fill="hold" nodeType="after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wipe(right)">
                                      <p:cBhvr>
                                        <p:cTn id="73" dur="500"/>
                                        <p:tgtEl>
                                          <p:spTgt spid="6"/>
                                        </p:tgtEl>
                                      </p:cBhvr>
                                    </p:animEffect>
                                  </p:childTnLst>
                                </p:cTn>
                              </p:par>
                            </p:childTnLst>
                          </p:cTn>
                        </p:par>
                        <p:par>
                          <p:cTn id="74" fill="hold">
                            <p:stCondLst>
                              <p:cond delay="2000"/>
                            </p:stCondLst>
                            <p:childTnLst>
                              <p:par>
                                <p:cTn id="75" presetID="53" presetClass="entr" presetSubtype="16" fill="hold" grpId="0" nodeType="afterEffect">
                                  <p:stCondLst>
                                    <p:cond delay="0"/>
                                  </p:stCondLst>
                                  <p:childTnLst>
                                    <p:set>
                                      <p:cBhvr>
                                        <p:cTn id="76" dur="1" fill="hold">
                                          <p:stCondLst>
                                            <p:cond delay="0"/>
                                          </p:stCondLst>
                                        </p:cTn>
                                        <p:tgtEl>
                                          <p:spTgt spid="125010"/>
                                        </p:tgtEl>
                                        <p:attrNameLst>
                                          <p:attrName>style.visibility</p:attrName>
                                        </p:attrNameLst>
                                      </p:cBhvr>
                                      <p:to>
                                        <p:strVal val="visible"/>
                                      </p:to>
                                    </p:set>
                                    <p:anim calcmode="lin" valueType="num">
                                      <p:cBhvr>
                                        <p:cTn id="77" dur="500" fill="hold"/>
                                        <p:tgtEl>
                                          <p:spTgt spid="125010"/>
                                        </p:tgtEl>
                                        <p:attrNameLst>
                                          <p:attrName>ppt_w</p:attrName>
                                        </p:attrNameLst>
                                      </p:cBhvr>
                                      <p:tavLst>
                                        <p:tav tm="0">
                                          <p:val>
                                            <p:fltVal val="0"/>
                                          </p:val>
                                        </p:tav>
                                        <p:tav tm="100000">
                                          <p:val>
                                            <p:strVal val="#ppt_w"/>
                                          </p:val>
                                        </p:tav>
                                      </p:tavLst>
                                    </p:anim>
                                    <p:anim calcmode="lin" valueType="num">
                                      <p:cBhvr>
                                        <p:cTn id="78" dur="500" fill="hold"/>
                                        <p:tgtEl>
                                          <p:spTgt spid="125010"/>
                                        </p:tgtEl>
                                        <p:attrNameLst>
                                          <p:attrName>ppt_h</p:attrName>
                                        </p:attrNameLst>
                                      </p:cBhvr>
                                      <p:tavLst>
                                        <p:tav tm="0">
                                          <p:val>
                                            <p:fltVal val="0"/>
                                          </p:val>
                                        </p:tav>
                                        <p:tav tm="100000">
                                          <p:val>
                                            <p:strVal val="#ppt_h"/>
                                          </p:val>
                                        </p:tav>
                                      </p:tavLst>
                                    </p:anim>
                                    <p:animEffect transition="in" filter="fade">
                                      <p:cBhvr>
                                        <p:cTn id="79" dur="500"/>
                                        <p:tgtEl>
                                          <p:spTgt spid="125010"/>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path" presetSubtype="0" accel="50000" decel="50000" fill="hold" grpId="1" nodeType="clickEffect">
                                  <p:stCondLst>
                                    <p:cond delay="0"/>
                                  </p:stCondLst>
                                  <p:childTnLst>
                                    <p:animMotion origin="layout" path="M -3.33333E-6 1.85185E-6 L -3.33333E-6 0.02685 " pathEditMode="relative" rAng="0" ptsTypes="AA">
                                      <p:cBhvr>
                                        <p:cTn id="83" dur="1000" fill="hold"/>
                                        <p:tgtEl>
                                          <p:spTgt spid="125013"/>
                                        </p:tgtEl>
                                        <p:attrNameLst>
                                          <p:attrName>ppt_x</p:attrName>
                                          <p:attrName>ppt_y</p:attrName>
                                        </p:attrNameLst>
                                      </p:cBhvr>
                                      <p:rCtr x="0" y="1343"/>
                                    </p:animMotion>
                                  </p:childTnLst>
                                </p:cTn>
                              </p:par>
                            </p:childTnLst>
                          </p:cTn>
                        </p:par>
                        <p:par>
                          <p:cTn id="84" fill="hold">
                            <p:stCondLst>
                              <p:cond delay="1000"/>
                            </p:stCondLst>
                            <p:childTnLst>
                              <p:par>
                                <p:cTn id="85" presetID="9" presetClass="exit" presetSubtype="0" fill="hold" grpId="1" nodeType="afterEffect">
                                  <p:stCondLst>
                                    <p:cond delay="0"/>
                                  </p:stCondLst>
                                  <p:childTnLst>
                                    <p:animEffect transition="out" filter="dissolve">
                                      <p:cBhvr>
                                        <p:cTn id="86" dur="500"/>
                                        <p:tgtEl>
                                          <p:spTgt spid="125010"/>
                                        </p:tgtEl>
                                      </p:cBhvr>
                                    </p:animEffect>
                                    <p:set>
                                      <p:cBhvr>
                                        <p:cTn id="87" dur="1" fill="hold">
                                          <p:stCondLst>
                                            <p:cond delay="499"/>
                                          </p:stCondLst>
                                        </p:cTn>
                                        <p:tgtEl>
                                          <p:spTgt spid="125010"/>
                                        </p:tgtEl>
                                        <p:attrNameLst>
                                          <p:attrName>style.visibility</p:attrName>
                                        </p:attrNameLst>
                                      </p:cBhvr>
                                      <p:to>
                                        <p:strVal val="hidden"/>
                                      </p:to>
                                    </p:set>
                                  </p:childTnLst>
                                </p:cTn>
                              </p:par>
                            </p:childTnLst>
                          </p:cTn>
                        </p:par>
                        <p:par>
                          <p:cTn id="88" fill="hold">
                            <p:stCondLst>
                              <p:cond delay="1500"/>
                            </p:stCondLst>
                            <p:childTnLst>
                              <p:par>
                                <p:cTn id="89" presetID="22" presetClass="entr" presetSubtype="2" fill="hold" nodeType="after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right)">
                                      <p:cBhvr>
                                        <p:cTn id="91" dur="500"/>
                                        <p:tgtEl>
                                          <p:spTgt spid="5"/>
                                        </p:tgtEl>
                                      </p:cBhvr>
                                    </p:animEffect>
                                  </p:childTnLst>
                                </p:cTn>
                              </p:par>
                            </p:childTnLst>
                          </p:cTn>
                        </p:par>
                      </p:childTnLst>
                    </p:cTn>
                  </p:par>
                  <p:par>
                    <p:cTn id="92" fill="hold">
                      <p:stCondLst>
                        <p:cond delay="indefinite"/>
                      </p:stCondLst>
                      <p:childTnLst>
                        <p:par>
                          <p:cTn id="93" fill="hold">
                            <p:stCondLst>
                              <p:cond delay="0"/>
                            </p:stCondLst>
                            <p:childTnLst>
                              <p:par>
                                <p:cTn id="94" presetID="42" presetClass="path" presetSubtype="0" accel="50000" decel="50000" fill="hold" grpId="2" nodeType="clickEffect">
                                  <p:stCondLst>
                                    <p:cond delay="0"/>
                                  </p:stCondLst>
                                  <p:childTnLst>
                                    <p:animMotion origin="layout" path="M -3.33333E-6 0.02685 L -3.33333E-6 0.0537 " pathEditMode="relative" rAng="0" ptsTypes="AA">
                                      <p:cBhvr>
                                        <p:cTn id="95" dur="1000" fill="hold"/>
                                        <p:tgtEl>
                                          <p:spTgt spid="125013"/>
                                        </p:tgtEl>
                                        <p:attrNameLst>
                                          <p:attrName>ppt_x</p:attrName>
                                          <p:attrName>ppt_y</p:attrName>
                                        </p:attrNameLst>
                                      </p:cBhvr>
                                      <p:rCtr x="0" y="1343"/>
                                    </p:animMotion>
                                  </p:childTnLst>
                                </p:cTn>
                              </p:par>
                            </p:childTnLst>
                          </p:cTn>
                        </p:par>
                        <p:par>
                          <p:cTn id="96" fill="hold">
                            <p:stCondLst>
                              <p:cond delay="1000"/>
                            </p:stCondLst>
                            <p:childTnLst>
                              <p:par>
                                <p:cTn id="97" presetID="1" presetClass="exit" presetSubtype="0" fill="hold" grpId="0" nodeType="afterEffect">
                                  <p:stCondLst>
                                    <p:cond delay="0"/>
                                  </p:stCondLst>
                                  <p:childTnLst>
                                    <p:set>
                                      <p:cBhvr>
                                        <p:cTn id="98" dur="1" fill="hold">
                                          <p:stCondLst>
                                            <p:cond delay="0"/>
                                          </p:stCondLst>
                                        </p:cTn>
                                        <p:tgtEl>
                                          <p:spTgt spid="124984"/>
                                        </p:tgtEl>
                                        <p:attrNameLst>
                                          <p:attrName>style.visibility</p:attrName>
                                        </p:attrNameLst>
                                      </p:cBhvr>
                                      <p:to>
                                        <p:strVal val="hidden"/>
                                      </p:to>
                                    </p:set>
                                  </p:childTnLst>
                                </p:cTn>
                              </p:par>
                            </p:childTnLst>
                          </p:cTn>
                        </p:par>
                        <p:par>
                          <p:cTn id="99" fill="hold">
                            <p:stCondLst>
                              <p:cond delay="1000"/>
                            </p:stCondLst>
                            <p:childTnLst>
                              <p:par>
                                <p:cTn id="100" presetID="12" presetClass="entr" presetSubtype="2" fill="hold" grpId="0" nodeType="afterEffect">
                                  <p:stCondLst>
                                    <p:cond delay="0"/>
                                  </p:stCondLst>
                                  <p:childTnLst>
                                    <p:set>
                                      <p:cBhvr>
                                        <p:cTn id="101" dur="1" fill="hold">
                                          <p:stCondLst>
                                            <p:cond delay="0"/>
                                          </p:stCondLst>
                                        </p:cTn>
                                        <p:tgtEl>
                                          <p:spTgt spid="124967"/>
                                        </p:tgtEl>
                                        <p:attrNameLst>
                                          <p:attrName>style.visibility</p:attrName>
                                        </p:attrNameLst>
                                      </p:cBhvr>
                                      <p:to>
                                        <p:strVal val="visible"/>
                                      </p:to>
                                    </p:set>
                                    <p:animEffect transition="in" filter="slide(fromRight)">
                                      <p:cBhvr>
                                        <p:cTn id="102" dur="500"/>
                                        <p:tgtEl>
                                          <p:spTgt spid="124967"/>
                                        </p:tgtEl>
                                      </p:cBhvr>
                                    </p:animEffect>
                                  </p:childTnLst>
                                </p:cTn>
                              </p:par>
                            </p:childTnLst>
                          </p:cTn>
                        </p:par>
                      </p:childTnLst>
                    </p:cTn>
                  </p:par>
                  <p:par>
                    <p:cTn id="103" fill="hold">
                      <p:stCondLst>
                        <p:cond delay="indefinite"/>
                      </p:stCondLst>
                      <p:childTnLst>
                        <p:par>
                          <p:cTn id="104" fill="hold">
                            <p:stCondLst>
                              <p:cond delay="0"/>
                            </p:stCondLst>
                            <p:childTnLst>
                              <p:par>
                                <p:cTn id="105" presetID="42" presetClass="path" presetSubtype="0" accel="50000" decel="50000" fill="hold" grpId="3" nodeType="clickEffect">
                                  <p:stCondLst>
                                    <p:cond delay="0"/>
                                  </p:stCondLst>
                                  <p:childTnLst>
                                    <p:animMotion origin="layout" path="M -3.33333E-6 0.05416 L -3.33333E-6 0.08102 " pathEditMode="relative" rAng="0" ptsTypes="AA">
                                      <p:cBhvr>
                                        <p:cTn id="106" dur="1000" fill="hold"/>
                                        <p:tgtEl>
                                          <p:spTgt spid="125013"/>
                                        </p:tgtEl>
                                        <p:attrNameLst>
                                          <p:attrName>ppt_x</p:attrName>
                                          <p:attrName>ppt_y</p:attrName>
                                        </p:attrNameLst>
                                      </p:cBhvr>
                                      <p:rCtr x="0" y="1343"/>
                                    </p:animMotion>
                                  </p:childTnLst>
                                </p:cTn>
                              </p:par>
                              <p:par>
                                <p:cTn id="107" presetID="3" presetClass="emph" presetSubtype="2" fill="hold" nodeType="withEffect">
                                  <p:stCondLst>
                                    <p:cond delay="0"/>
                                  </p:stCondLst>
                                  <p:childTnLst>
                                    <p:animClr clrSpc="rgb" dir="cw">
                                      <p:cBhvr override="childStyle">
                                        <p:cTn id="108" dur="1000" fill="hold"/>
                                        <p:tgtEl>
                                          <p:spTgt spid="124967"/>
                                        </p:tgtEl>
                                        <p:attrNameLst>
                                          <p:attrName>style.color</p:attrName>
                                        </p:attrNameLst>
                                      </p:cBhvr>
                                      <p:to>
                                        <a:schemeClr val="tx1"/>
                                      </p:to>
                                    </p:animClr>
                                  </p:childTnLst>
                                </p:cTn>
                              </p:par>
                            </p:childTnLst>
                          </p:cTn>
                        </p:par>
                        <p:par>
                          <p:cTn id="109" fill="hold">
                            <p:stCondLst>
                              <p:cond delay="1000"/>
                            </p:stCondLst>
                            <p:childTnLst>
                              <p:par>
                                <p:cTn id="110" presetID="42" presetClass="path" presetSubtype="0" accel="50000" decel="50000" fill="hold" nodeType="afterEffect">
                                  <p:stCondLst>
                                    <p:cond delay="0"/>
                                  </p:stCondLst>
                                  <p:childTnLst>
                                    <p:animMotion origin="layout" path="M 0.0007 4.81481E-6 L 0.0007 0.02222 " pathEditMode="relative" rAng="0" ptsTypes="AA">
                                      <p:cBhvr>
                                        <p:cTn id="111" dur="1000" fill="hold"/>
                                        <p:tgtEl>
                                          <p:spTgt spid="5"/>
                                        </p:tgtEl>
                                        <p:attrNameLst>
                                          <p:attrName>ppt_x</p:attrName>
                                          <p:attrName>ppt_y</p:attrName>
                                        </p:attrNameLst>
                                      </p:cBhvr>
                                      <p:rCtr x="0" y="1111"/>
                                    </p:animMotion>
                                  </p:childTnLst>
                                </p:cTn>
                              </p:par>
                            </p:childTnLst>
                          </p:cTn>
                        </p:par>
                        <p:par>
                          <p:cTn id="112" fill="hold">
                            <p:stCondLst>
                              <p:cond delay="2000"/>
                            </p:stCondLst>
                            <p:childTnLst>
                              <p:par>
                                <p:cTn id="113" presetID="1" presetClass="exit" presetSubtype="0" fill="hold" grpId="0" nodeType="afterEffect">
                                  <p:stCondLst>
                                    <p:cond delay="0"/>
                                  </p:stCondLst>
                                  <p:childTnLst>
                                    <p:set>
                                      <p:cBhvr>
                                        <p:cTn id="114" dur="1" fill="hold">
                                          <p:stCondLst>
                                            <p:cond delay="0"/>
                                          </p:stCondLst>
                                        </p:cTn>
                                        <p:tgtEl>
                                          <p:spTgt spid="124985"/>
                                        </p:tgtEl>
                                        <p:attrNameLst>
                                          <p:attrName>style.visibility</p:attrName>
                                        </p:attrNameLst>
                                      </p:cBhvr>
                                      <p:to>
                                        <p:strVal val="hidden"/>
                                      </p:to>
                                    </p:set>
                                  </p:childTnLst>
                                </p:cTn>
                              </p:par>
                            </p:childTnLst>
                          </p:cTn>
                        </p:par>
                        <p:par>
                          <p:cTn id="115" fill="hold">
                            <p:stCondLst>
                              <p:cond delay="2000"/>
                            </p:stCondLst>
                            <p:childTnLst>
                              <p:par>
                                <p:cTn id="116" presetID="12" presetClass="entr" presetSubtype="2" fill="hold" grpId="0" nodeType="afterEffect">
                                  <p:stCondLst>
                                    <p:cond delay="0"/>
                                  </p:stCondLst>
                                  <p:childTnLst>
                                    <p:set>
                                      <p:cBhvr>
                                        <p:cTn id="117" dur="1" fill="hold">
                                          <p:stCondLst>
                                            <p:cond delay="0"/>
                                          </p:stCondLst>
                                        </p:cTn>
                                        <p:tgtEl>
                                          <p:spTgt spid="124968"/>
                                        </p:tgtEl>
                                        <p:attrNameLst>
                                          <p:attrName>style.visibility</p:attrName>
                                        </p:attrNameLst>
                                      </p:cBhvr>
                                      <p:to>
                                        <p:strVal val="visible"/>
                                      </p:to>
                                    </p:set>
                                    <p:animEffect transition="in" filter="slide(fromRight)">
                                      <p:cBhvr>
                                        <p:cTn id="118" dur="500"/>
                                        <p:tgtEl>
                                          <p:spTgt spid="124968"/>
                                        </p:tgtEl>
                                      </p:cBhvr>
                                    </p:animEffect>
                                  </p:childTnLst>
                                </p:cTn>
                              </p:par>
                            </p:childTnLst>
                          </p:cTn>
                        </p:par>
                      </p:childTnLst>
                    </p:cTn>
                  </p:par>
                  <p:par>
                    <p:cTn id="119" fill="hold">
                      <p:stCondLst>
                        <p:cond delay="indefinite"/>
                      </p:stCondLst>
                      <p:childTnLst>
                        <p:par>
                          <p:cTn id="120" fill="hold">
                            <p:stCondLst>
                              <p:cond delay="0"/>
                            </p:stCondLst>
                            <p:childTnLst>
                              <p:par>
                                <p:cTn id="121" presetID="42" presetClass="path" presetSubtype="0" accel="50000" decel="50000" fill="hold" grpId="4" nodeType="clickEffect">
                                  <p:stCondLst>
                                    <p:cond delay="0"/>
                                  </p:stCondLst>
                                  <p:childTnLst>
                                    <p:animMotion origin="layout" path="M -3.33333E-6 0.0787 L -3.33333E-6 0.40185 " pathEditMode="relative" rAng="0" ptsTypes="AA">
                                      <p:cBhvr>
                                        <p:cTn id="122" dur="3000" fill="hold"/>
                                        <p:tgtEl>
                                          <p:spTgt spid="125013"/>
                                        </p:tgtEl>
                                        <p:attrNameLst>
                                          <p:attrName>ppt_x</p:attrName>
                                          <p:attrName>ppt_y</p:attrName>
                                        </p:attrNameLst>
                                      </p:cBhvr>
                                      <p:rCtr x="0" y="16157"/>
                                    </p:animMotion>
                                  </p:childTnLst>
                                </p:cTn>
                              </p:par>
                              <p:par>
                                <p:cTn id="123" presetID="3" presetClass="emph" presetSubtype="2" fill="hold" nodeType="withEffect">
                                  <p:stCondLst>
                                    <p:cond delay="0"/>
                                  </p:stCondLst>
                                  <p:childTnLst>
                                    <p:animClr clrSpc="rgb" dir="cw">
                                      <p:cBhvr override="childStyle">
                                        <p:cTn id="124" dur="1000" fill="hold"/>
                                        <p:tgtEl>
                                          <p:spTgt spid="124968"/>
                                        </p:tgtEl>
                                        <p:attrNameLst>
                                          <p:attrName>style.color</p:attrName>
                                        </p:attrNameLst>
                                      </p:cBhvr>
                                      <p:to>
                                        <a:schemeClr val="tx1"/>
                                      </p:to>
                                    </p:animClr>
                                  </p:childTnLst>
                                </p:cTn>
                              </p:par>
                            </p:childTnLst>
                          </p:cTn>
                        </p:par>
                        <p:par>
                          <p:cTn id="125" fill="hold">
                            <p:stCondLst>
                              <p:cond delay="3000"/>
                            </p:stCondLst>
                            <p:childTnLst>
                              <p:par>
                                <p:cTn id="126" presetID="42" presetClass="path" presetSubtype="0" accel="50000" decel="50000" fill="hold" nodeType="afterEffect">
                                  <p:stCondLst>
                                    <p:cond delay="0"/>
                                  </p:stCondLst>
                                  <p:childTnLst>
                                    <p:animMotion origin="layout" path="M 0.0007 0.02129 L 0.0007 0.04351 " pathEditMode="relative" rAng="0" ptsTypes="AA">
                                      <p:cBhvr>
                                        <p:cTn id="127" dur="1000" fill="hold"/>
                                        <p:tgtEl>
                                          <p:spTgt spid="5"/>
                                        </p:tgtEl>
                                        <p:attrNameLst>
                                          <p:attrName>ppt_x</p:attrName>
                                          <p:attrName>ppt_y</p:attrName>
                                        </p:attrNameLst>
                                      </p:cBhvr>
                                      <p:rCtr x="0" y="1111"/>
                                    </p:animMotion>
                                  </p:childTnLst>
                                </p:cTn>
                              </p:par>
                            </p:childTnLst>
                          </p:cTn>
                        </p:par>
                        <p:par>
                          <p:cTn id="128" fill="hold">
                            <p:stCondLst>
                              <p:cond delay="4000"/>
                            </p:stCondLst>
                            <p:childTnLst>
                              <p:par>
                                <p:cTn id="129" presetID="1" presetClass="exit" presetSubtype="0" fill="hold" grpId="0" nodeType="afterEffect">
                                  <p:stCondLst>
                                    <p:cond delay="0"/>
                                  </p:stCondLst>
                                  <p:childTnLst>
                                    <p:set>
                                      <p:cBhvr>
                                        <p:cTn id="130" dur="1" fill="hold">
                                          <p:stCondLst>
                                            <p:cond delay="0"/>
                                          </p:stCondLst>
                                        </p:cTn>
                                        <p:tgtEl>
                                          <p:spTgt spid="124986"/>
                                        </p:tgtEl>
                                        <p:attrNameLst>
                                          <p:attrName>style.visibility</p:attrName>
                                        </p:attrNameLst>
                                      </p:cBhvr>
                                      <p:to>
                                        <p:strVal val="hidden"/>
                                      </p:to>
                                    </p:set>
                                  </p:childTnLst>
                                </p:cTn>
                              </p:par>
                            </p:childTnLst>
                          </p:cTn>
                        </p:par>
                        <p:par>
                          <p:cTn id="131" fill="hold">
                            <p:stCondLst>
                              <p:cond delay="4000"/>
                            </p:stCondLst>
                            <p:childTnLst>
                              <p:par>
                                <p:cTn id="132" presetID="12" presetClass="entr" presetSubtype="2" fill="hold" grpId="0" nodeType="afterEffect">
                                  <p:stCondLst>
                                    <p:cond delay="0"/>
                                  </p:stCondLst>
                                  <p:childTnLst>
                                    <p:set>
                                      <p:cBhvr>
                                        <p:cTn id="133" dur="1" fill="hold">
                                          <p:stCondLst>
                                            <p:cond delay="0"/>
                                          </p:stCondLst>
                                        </p:cTn>
                                        <p:tgtEl>
                                          <p:spTgt spid="124969"/>
                                        </p:tgtEl>
                                        <p:attrNameLst>
                                          <p:attrName>style.visibility</p:attrName>
                                        </p:attrNameLst>
                                      </p:cBhvr>
                                      <p:to>
                                        <p:strVal val="visible"/>
                                      </p:to>
                                    </p:set>
                                    <p:animEffect transition="in" filter="slide(fromRight)">
                                      <p:cBhvr>
                                        <p:cTn id="134" dur="500"/>
                                        <p:tgtEl>
                                          <p:spTgt spid="124969"/>
                                        </p:tgtEl>
                                      </p:cBhvr>
                                    </p:animEffect>
                                  </p:childTnLst>
                                </p:cTn>
                              </p:par>
                              <p:par>
                                <p:cTn id="135" presetID="42" presetClass="path" presetSubtype="0" accel="50000" decel="50000" fill="hold" nodeType="withEffect">
                                  <p:stCondLst>
                                    <p:cond delay="0"/>
                                  </p:stCondLst>
                                  <p:childTnLst>
                                    <p:animMotion origin="layout" path="M 0.0007 0.04236 L 0.0007 0.06342 " pathEditMode="relative" rAng="0" ptsTypes="AA">
                                      <p:cBhvr>
                                        <p:cTn id="136" dur="1000" fill="hold"/>
                                        <p:tgtEl>
                                          <p:spTgt spid="5"/>
                                        </p:tgtEl>
                                        <p:attrNameLst>
                                          <p:attrName>ppt_x</p:attrName>
                                          <p:attrName>ppt_y</p:attrName>
                                        </p:attrNameLst>
                                      </p:cBhvr>
                                      <p:rCtr x="0" y="1042"/>
                                    </p:animMotion>
                                  </p:childTnLst>
                                </p:cTn>
                              </p:par>
                            </p:childTnLst>
                          </p:cTn>
                        </p:par>
                        <p:par>
                          <p:cTn id="137" fill="hold">
                            <p:stCondLst>
                              <p:cond delay="4500"/>
                            </p:stCondLst>
                            <p:childTnLst>
                              <p:par>
                                <p:cTn id="138" presetID="1" presetClass="exit" presetSubtype="0" fill="hold" grpId="0" nodeType="afterEffect">
                                  <p:stCondLst>
                                    <p:cond delay="0"/>
                                  </p:stCondLst>
                                  <p:childTnLst>
                                    <p:set>
                                      <p:cBhvr>
                                        <p:cTn id="139" dur="1" fill="hold">
                                          <p:stCondLst>
                                            <p:cond delay="0"/>
                                          </p:stCondLst>
                                        </p:cTn>
                                        <p:tgtEl>
                                          <p:spTgt spid="124987"/>
                                        </p:tgtEl>
                                        <p:attrNameLst>
                                          <p:attrName>style.visibility</p:attrName>
                                        </p:attrNameLst>
                                      </p:cBhvr>
                                      <p:to>
                                        <p:strVal val="hidden"/>
                                      </p:to>
                                    </p:set>
                                  </p:childTnLst>
                                </p:cTn>
                              </p:par>
                            </p:childTnLst>
                          </p:cTn>
                        </p:par>
                        <p:par>
                          <p:cTn id="140" fill="hold">
                            <p:stCondLst>
                              <p:cond delay="4500"/>
                            </p:stCondLst>
                            <p:childTnLst>
                              <p:par>
                                <p:cTn id="141" presetID="12" presetClass="entr" presetSubtype="2" fill="hold" grpId="0" nodeType="afterEffect">
                                  <p:stCondLst>
                                    <p:cond delay="0"/>
                                  </p:stCondLst>
                                  <p:childTnLst>
                                    <p:set>
                                      <p:cBhvr>
                                        <p:cTn id="142" dur="1" fill="hold">
                                          <p:stCondLst>
                                            <p:cond delay="0"/>
                                          </p:stCondLst>
                                        </p:cTn>
                                        <p:tgtEl>
                                          <p:spTgt spid="124970"/>
                                        </p:tgtEl>
                                        <p:attrNameLst>
                                          <p:attrName>style.visibility</p:attrName>
                                        </p:attrNameLst>
                                      </p:cBhvr>
                                      <p:to>
                                        <p:strVal val="visible"/>
                                      </p:to>
                                    </p:set>
                                    <p:animEffect transition="in" filter="slide(fromRight)">
                                      <p:cBhvr>
                                        <p:cTn id="143" dur="500"/>
                                        <p:tgtEl>
                                          <p:spTgt spid="124970"/>
                                        </p:tgtEl>
                                      </p:cBhvr>
                                    </p:animEffect>
                                  </p:childTnLst>
                                </p:cTn>
                              </p:par>
                            </p:childTnLst>
                          </p:cTn>
                        </p:par>
                        <p:par>
                          <p:cTn id="144" fill="hold">
                            <p:stCondLst>
                              <p:cond delay="5000"/>
                            </p:stCondLst>
                            <p:childTnLst>
                              <p:par>
                                <p:cTn id="145" presetID="42" presetClass="path" presetSubtype="0" accel="50000" decel="50000" fill="hold" nodeType="afterEffect">
                                  <p:stCondLst>
                                    <p:cond delay="0"/>
                                  </p:stCondLst>
                                  <p:childTnLst>
                                    <p:animMotion origin="layout" path="M 0.0007 0.06319 L 0.0007 0.08541 " pathEditMode="relative" rAng="0" ptsTypes="AA">
                                      <p:cBhvr>
                                        <p:cTn id="146" dur="1000" fill="hold"/>
                                        <p:tgtEl>
                                          <p:spTgt spid="5"/>
                                        </p:tgtEl>
                                        <p:attrNameLst>
                                          <p:attrName>ppt_x</p:attrName>
                                          <p:attrName>ppt_y</p:attrName>
                                        </p:attrNameLst>
                                      </p:cBhvr>
                                      <p:rCtr x="0" y="1111"/>
                                    </p:animMotion>
                                  </p:childTnLst>
                                </p:cTn>
                              </p:par>
                            </p:childTnLst>
                          </p:cTn>
                        </p:par>
                        <p:par>
                          <p:cTn id="147" fill="hold">
                            <p:stCondLst>
                              <p:cond delay="6000"/>
                            </p:stCondLst>
                            <p:childTnLst>
                              <p:par>
                                <p:cTn id="148" presetID="1" presetClass="exit" presetSubtype="0" fill="hold" grpId="0" nodeType="afterEffect">
                                  <p:stCondLst>
                                    <p:cond delay="0"/>
                                  </p:stCondLst>
                                  <p:childTnLst>
                                    <p:set>
                                      <p:cBhvr>
                                        <p:cTn id="149" dur="1" fill="hold">
                                          <p:stCondLst>
                                            <p:cond delay="0"/>
                                          </p:stCondLst>
                                        </p:cTn>
                                        <p:tgtEl>
                                          <p:spTgt spid="124988"/>
                                        </p:tgtEl>
                                        <p:attrNameLst>
                                          <p:attrName>style.visibility</p:attrName>
                                        </p:attrNameLst>
                                      </p:cBhvr>
                                      <p:to>
                                        <p:strVal val="hidden"/>
                                      </p:to>
                                    </p:set>
                                  </p:childTnLst>
                                </p:cTn>
                              </p:par>
                            </p:childTnLst>
                          </p:cTn>
                        </p:par>
                        <p:par>
                          <p:cTn id="150" fill="hold">
                            <p:stCondLst>
                              <p:cond delay="6000"/>
                            </p:stCondLst>
                            <p:childTnLst>
                              <p:par>
                                <p:cTn id="151" presetID="12" presetClass="entr" presetSubtype="2" fill="hold" grpId="0" nodeType="afterEffect">
                                  <p:stCondLst>
                                    <p:cond delay="0"/>
                                  </p:stCondLst>
                                  <p:childTnLst>
                                    <p:set>
                                      <p:cBhvr>
                                        <p:cTn id="152" dur="1" fill="hold">
                                          <p:stCondLst>
                                            <p:cond delay="0"/>
                                          </p:stCondLst>
                                        </p:cTn>
                                        <p:tgtEl>
                                          <p:spTgt spid="124971"/>
                                        </p:tgtEl>
                                        <p:attrNameLst>
                                          <p:attrName>style.visibility</p:attrName>
                                        </p:attrNameLst>
                                      </p:cBhvr>
                                      <p:to>
                                        <p:strVal val="visible"/>
                                      </p:to>
                                    </p:set>
                                    <p:animEffect transition="in" filter="slide(fromRight)">
                                      <p:cBhvr>
                                        <p:cTn id="153" dur="500"/>
                                        <p:tgtEl>
                                          <p:spTgt spid="124971"/>
                                        </p:tgtEl>
                                      </p:cBhvr>
                                    </p:animEffect>
                                  </p:childTnLst>
                                </p:cTn>
                              </p:par>
                            </p:childTnLst>
                          </p:cTn>
                        </p:par>
                        <p:par>
                          <p:cTn id="154" fill="hold">
                            <p:stCondLst>
                              <p:cond delay="6500"/>
                            </p:stCondLst>
                            <p:childTnLst>
                              <p:par>
                                <p:cTn id="155" presetID="42" presetClass="path" presetSubtype="0" accel="50000" decel="50000" fill="hold" nodeType="afterEffect">
                                  <p:stCondLst>
                                    <p:cond delay="0"/>
                                  </p:stCondLst>
                                  <p:childTnLst>
                                    <p:animMotion origin="layout" path="M 0.0007 0.08402 L 0.0007 0.10625 " pathEditMode="relative" rAng="0" ptsTypes="AA">
                                      <p:cBhvr>
                                        <p:cTn id="156" dur="1000" fill="hold"/>
                                        <p:tgtEl>
                                          <p:spTgt spid="5"/>
                                        </p:tgtEl>
                                        <p:attrNameLst>
                                          <p:attrName>ppt_x</p:attrName>
                                          <p:attrName>ppt_y</p:attrName>
                                        </p:attrNameLst>
                                      </p:cBhvr>
                                      <p:rCtr x="0" y="1111"/>
                                    </p:animMotion>
                                  </p:childTnLst>
                                </p:cTn>
                              </p:par>
                            </p:childTnLst>
                          </p:cTn>
                        </p:par>
                        <p:par>
                          <p:cTn id="157" fill="hold">
                            <p:stCondLst>
                              <p:cond delay="7500"/>
                            </p:stCondLst>
                            <p:childTnLst>
                              <p:par>
                                <p:cTn id="158" presetID="1" presetClass="exit" presetSubtype="0" fill="hold" grpId="0" nodeType="afterEffect">
                                  <p:stCondLst>
                                    <p:cond delay="0"/>
                                  </p:stCondLst>
                                  <p:childTnLst>
                                    <p:set>
                                      <p:cBhvr>
                                        <p:cTn id="159" dur="1" fill="hold">
                                          <p:stCondLst>
                                            <p:cond delay="0"/>
                                          </p:stCondLst>
                                        </p:cTn>
                                        <p:tgtEl>
                                          <p:spTgt spid="124989"/>
                                        </p:tgtEl>
                                        <p:attrNameLst>
                                          <p:attrName>style.visibility</p:attrName>
                                        </p:attrNameLst>
                                      </p:cBhvr>
                                      <p:to>
                                        <p:strVal val="hidden"/>
                                      </p:to>
                                    </p:set>
                                  </p:childTnLst>
                                </p:cTn>
                              </p:par>
                            </p:childTnLst>
                          </p:cTn>
                        </p:par>
                        <p:par>
                          <p:cTn id="160" fill="hold">
                            <p:stCondLst>
                              <p:cond delay="7500"/>
                            </p:stCondLst>
                            <p:childTnLst>
                              <p:par>
                                <p:cTn id="161" presetID="12" presetClass="entr" presetSubtype="2" fill="hold" grpId="0" nodeType="afterEffect">
                                  <p:stCondLst>
                                    <p:cond delay="0"/>
                                  </p:stCondLst>
                                  <p:childTnLst>
                                    <p:set>
                                      <p:cBhvr>
                                        <p:cTn id="162" dur="1" fill="hold">
                                          <p:stCondLst>
                                            <p:cond delay="0"/>
                                          </p:stCondLst>
                                        </p:cTn>
                                        <p:tgtEl>
                                          <p:spTgt spid="124972"/>
                                        </p:tgtEl>
                                        <p:attrNameLst>
                                          <p:attrName>style.visibility</p:attrName>
                                        </p:attrNameLst>
                                      </p:cBhvr>
                                      <p:to>
                                        <p:strVal val="visible"/>
                                      </p:to>
                                    </p:set>
                                    <p:animEffect transition="in" filter="slide(fromRight)">
                                      <p:cBhvr>
                                        <p:cTn id="163" dur="500"/>
                                        <p:tgtEl>
                                          <p:spTgt spid="124972"/>
                                        </p:tgtEl>
                                      </p:cBhvr>
                                    </p:animEffect>
                                  </p:childTnLst>
                                </p:cTn>
                              </p:par>
                            </p:childTnLst>
                          </p:cTn>
                        </p:par>
                        <p:par>
                          <p:cTn id="164" fill="hold">
                            <p:stCondLst>
                              <p:cond delay="8000"/>
                            </p:stCondLst>
                            <p:childTnLst>
                              <p:par>
                                <p:cTn id="165" presetID="42" presetClass="path" presetSubtype="0" accel="50000" decel="50000" fill="hold" nodeType="afterEffect">
                                  <p:stCondLst>
                                    <p:cond delay="0"/>
                                  </p:stCondLst>
                                  <p:childTnLst>
                                    <p:animMotion origin="layout" path="M 0.0007 0.10532 L 0.0007 0.12638 " pathEditMode="relative" rAng="0" ptsTypes="AA">
                                      <p:cBhvr>
                                        <p:cTn id="166" dur="1000" fill="hold"/>
                                        <p:tgtEl>
                                          <p:spTgt spid="5"/>
                                        </p:tgtEl>
                                        <p:attrNameLst>
                                          <p:attrName>ppt_x</p:attrName>
                                          <p:attrName>ppt_y</p:attrName>
                                        </p:attrNameLst>
                                      </p:cBhvr>
                                      <p:rCtr x="0" y="1042"/>
                                    </p:animMotion>
                                  </p:childTnLst>
                                </p:cTn>
                              </p:par>
                            </p:childTnLst>
                          </p:cTn>
                        </p:par>
                        <p:par>
                          <p:cTn id="167" fill="hold">
                            <p:stCondLst>
                              <p:cond delay="9000"/>
                            </p:stCondLst>
                            <p:childTnLst>
                              <p:par>
                                <p:cTn id="168" presetID="1" presetClass="exit" presetSubtype="0" fill="hold" grpId="0" nodeType="afterEffect">
                                  <p:stCondLst>
                                    <p:cond delay="0"/>
                                  </p:stCondLst>
                                  <p:childTnLst>
                                    <p:set>
                                      <p:cBhvr>
                                        <p:cTn id="169" dur="1" fill="hold">
                                          <p:stCondLst>
                                            <p:cond delay="0"/>
                                          </p:stCondLst>
                                        </p:cTn>
                                        <p:tgtEl>
                                          <p:spTgt spid="124990"/>
                                        </p:tgtEl>
                                        <p:attrNameLst>
                                          <p:attrName>style.visibility</p:attrName>
                                        </p:attrNameLst>
                                      </p:cBhvr>
                                      <p:to>
                                        <p:strVal val="hidden"/>
                                      </p:to>
                                    </p:set>
                                  </p:childTnLst>
                                </p:cTn>
                              </p:par>
                            </p:childTnLst>
                          </p:cTn>
                        </p:par>
                        <p:par>
                          <p:cTn id="170" fill="hold">
                            <p:stCondLst>
                              <p:cond delay="9000"/>
                            </p:stCondLst>
                            <p:childTnLst>
                              <p:par>
                                <p:cTn id="171" presetID="12" presetClass="entr" presetSubtype="2" fill="hold" grpId="0" nodeType="afterEffect">
                                  <p:stCondLst>
                                    <p:cond delay="0"/>
                                  </p:stCondLst>
                                  <p:childTnLst>
                                    <p:set>
                                      <p:cBhvr>
                                        <p:cTn id="172" dur="1" fill="hold">
                                          <p:stCondLst>
                                            <p:cond delay="0"/>
                                          </p:stCondLst>
                                        </p:cTn>
                                        <p:tgtEl>
                                          <p:spTgt spid="124973"/>
                                        </p:tgtEl>
                                        <p:attrNameLst>
                                          <p:attrName>style.visibility</p:attrName>
                                        </p:attrNameLst>
                                      </p:cBhvr>
                                      <p:to>
                                        <p:strVal val="visible"/>
                                      </p:to>
                                    </p:set>
                                    <p:animEffect transition="in" filter="slide(fromRight)">
                                      <p:cBhvr>
                                        <p:cTn id="173" dur="500"/>
                                        <p:tgtEl>
                                          <p:spTgt spid="124973"/>
                                        </p:tgtEl>
                                      </p:cBhvr>
                                    </p:animEffect>
                                  </p:childTnLst>
                                </p:cTn>
                              </p:par>
                            </p:childTnLst>
                          </p:cTn>
                        </p:par>
                        <p:par>
                          <p:cTn id="174" fill="hold">
                            <p:stCondLst>
                              <p:cond delay="9500"/>
                            </p:stCondLst>
                            <p:childTnLst>
                              <p:par>
                                <p:cTn id="175" presetID="42" presetClass="path" presetSubtype="0" accel="50000" decel="50000" fill="hold" nodeType="afterEffect">
                                  <p:stCondLst>
                                    <p:cond delay="0"/>
                                  </p:stCondLst>
                                  <p:childTnLst>
                                    <p:animMotion origin="layout" path="M 0.0007 0.12615 L 0.0007 0.14837 " pathEditMode="relative" rAng="0" ptsTypes="AA">
                                      <p:cBhvr>
                                        <p:cTn id="176" dur="1000" fill="hold"/>
                                        <p:tgtEl>
                                          <p:spTgt spid="5"/>
                                        </p:tgtEl>
                                        <p:attrNameLst>
                                          <p:attrName>ppt_x</p:attrName>
                                          <p:attrName>ppt_y</p:attrName>
                                        </p:attrNameLst>
                                      </p:cBhvr>
                                      <p:rCtr x="0" y="1111"/>
                                    </p:animMotion>
                                  </p:childTnLst>
                                </p:cTn>
                              </p:par>
                            </p:childTnLst>
                          </p:cTn>
                        </p:par>
                        <p:par>
                          <p:cTn id="177" fill="hold">
                            <p:stCondLst>
                              <p:cond delay="10500"/>
                            </p:stCondLst>
                            <p:childTnLst>
                              <p:par>
                                <p:cTn id="178" presetID="1" presetClass="exit" presetSubtype="0" fill="hold" grpId="0" nodeType="afterEffect">
                                  <p:stCondLst>
                                    <p:cond delay="0"/>
                                  </p:stCondLst>
                                  <p:childTnLst>
                                    <p:set>
                                      <p:cBhvr>
                                        <p:cTn id="179" dur="1" fill="hold">
                                          <p:stCondLst>
                                            <p:cond delay="0"/>
                                          </p:stCondLst>
                                        </p:cTn>
                                        <p:tgtEl>
                                          <p:spTgt spid="124991"/>
                                        </p:tgtEl>
                                        <p:attrNameLst>
                                          <p:attrName>style.visibility</p:attrName>
                                        </p:attrNameLst>
                                      </p:cBhvr>
                                      <p:to>
                                        <p:strVal val="hidden"/>
                                      </p:to>
                                    </p:set>
                                  </p:childTnLst>
                                </p:cTn>
                              </p:par>
                            </p:childTnLst>
                          </p:cTn>
                        </p:par>
                        <p:par>
                          <p:cTn id="180" fill="hold">
                            <p:stCondLst>
                              <p:cond delay="10500"/>
                            </p:stCondLst>
                            <p:childTnLst>
                              <p:par>
                                <p:cTn id="181" presetID="12" presetClass="entr" presetSubtype="2" fill="hold" grpId="0" nodeType="afterEffect">
                                  <p:stCondLst>
                                    <p:cond delay="0"/>
                                  </p:stCondLst>
                                  <p:childTnLst>
                                    <p:set>
                                      <p:cBhvr>
                                        <p:cTn id="182" dur="1" fill="hold">
                                          <p:stCondLst>
                                            <p:cond delay="0"/>
                                          </p:stCondLst>
                                        </p:cTn>
                                        <p:tgtEl>
                                          <p:spTgt spid="124974"/>
                                        </p:tgtEl>
                                        <p:attrNameLst>
                                          <p:attrName>style.visibility</p:attrName>
                                        </p:attrNameLst>
                                      </p:cBhvr>
                                      <p:to>
                                        <p:strVal val="visible"/>
                                      </p:to>
                                    </p:set>
                                    <p:animEffect transition="in" filter="slide(fromRight)">
                                      <p:cBhvr>
                                        <p:cTn id="183" dur="500"/>
                                        <p:tgtEl>
                                          <p:spTgt spid="124974"/>
                                        </p:tgtEl>
                                      </p:cBhvr>
                                    </p:animEffect>
                                  </p:childTnLst>
                                </p:cTn>
                              </p:par>
                            </p:childTnLst>
                          </p:cTn>
                        </p:par>
                        <p:par>
                          <p:cTn id="184" fill="hold">
                            <p:stCondLst>
                              <p:cond delay="11000"/>
                            </p:stCondLst>
                            <p:childTnLst>
                              <p:par>
                                <p:cTn id="185" presetID="42" presetClass="path" presetSubtype="0" accel="50000" decel="50000" fill="hold" nodeType="afterEffect">
                                  <p:stCondLst>
                                    <p:cond delay="0"/>
                                  </p:stCondLst>
                                  <p:childTnLst>
                                    <p:animMotion origin="layout" path="M 0.0007 0.14675 L 0.0007 0.16921 " pathEditMode="relative" rAng="0" ptsTypes="AA">
                                      <p:cBhvr>
                                        <p:cTn id="186" dur="1000" fill="hold"/>
                                        <p:tgtEl>
                                          <p:spTgt spid="5"/>
                                        </p:tgtEl>
                                        <p:attrNameLst>
                                          <p:attrName>ppt_x</p:attrName>
                                          <p:attrName>ppt_y</p:attrName>
                                        </p:attrNameLst>
                                      </p:cBhvr>
                                      <p:rCtr x="0" y="1111"/>
                                    </p:animMotion>
                                  </p:childTnLst>
                                </p:cTn>
                              </p:par>
                            </p:childTnLst>
                          </p:cTn>
                        </p:par>
                        <p:par>
                          <p:cTn id="187" fill="hold">
                            <p:stCondLst>
                              <p:cond delay="12000"/>
                            </p:stCondLst>
                            <p:childTnLst>
                              <p:par>
                                <p:cTn id="188" presetID="1" presetClass="exit" presetSubtype="0" fill="hold" grpId="0" nodeType="afterEffect">
                                  <p:stCondLst>
                                    <p:cond delay="0"/>
                                  </p:stCondLst>
                                  <p:childTnLst>
                                    <p:set>
                                      <p:cBhvr>
                                        <p:cTn id="189" dur="1" fill="hold">
                                          <p:stCondLst>
                                            <p:cond delay="0"/>
                                          </p:stCondLst>
                                        </p:cTn>
                                        <p:tgtEl>
                                          <p:spTgt spid="124992"/>
                                        </p:tgtEl>
                                        <p:attrNameLst>
                                          <p:attrName>style.visibility</p:attrName>
                                        </p:attrNameLst>
                                      </p:cBhvr>
                                      <p:to>
                                        <p:strVal val="hidden"/>
                                      </p:to>
                                    </p:set>
                                  </p:childTnLst>
                                </p:cTn>
                              </p:par>
                            </p:childTnLst>
                          </p:cTn>
                        </p:par>
                        <p:par>
                          <p:cTn id="190" fill="hold">
                            <p:stCondLst>
                              <p:cond delay="12000"/>
                            </p:stCondLst>
                            <p:childTnLst>
                              <p:par>
                                <p:cTn id="191" presetID="12" presetClass="entr" presetSubtype="2" fill="hold" grpId="0" nodeType="afterEffect">
                                  <p:stCondLst>
                                    <p:cond delay="0"/>
                                  </p:stCondLst>
                                  <p:childTnLst>
                                    <p:set>
                                      <p:cBhvr>
                                        <p:cTn id="192" dur="1" fill="hold">
                                          <p:stCondLst>
                                            <p:cond delay="0"/>
                                          </p:stCondLst>
                                        </p:cTn>
                                        <p:tgtEl>
                                          <p:spTgt spid="124975"/>
                                        </p:tgtEl>
                                        <p:attrNameLst>
                                          <p:attrName>style.visibility</p:attrName>
                                        </p:attrNameLst>
                                      </p:cBhvr>
                                      <p:to>
                                        <p:strVal val="visible"/>
                                      </p:to>
                                    </p:set>
                                    <p:animEffect transition="in" filter="slide(fromRight)">
                                      <p:cBhvr>
                                        <p:cTn id="193" dur="500"/>
                                        <p:tgtEl>
                                          <p:spTgt spid="124975"/>
                                        </p:tgtEl>
                                      </p:cBhvr>
                                    </p:animEffect>
                                  </p:childTnLst>
                                </p:cTn>
                              </p:par>
                            </p:childTnLst>
                          </p:cTn>
                        </p:par>
                        <p:par>
                          <p:cTn id="194" fill="hold">
                            <p:stCondLst>
                              <p:cond delay="12500"/>
                            </p:stCondLst>
                            <p:childTnLst>
                              <p:par>
                                <p:cTn id="195" presetID="42" presetClass="path" presetSubtype="0" accel="50000" decel="50000" fill="hold" nodeType="afterEffect">
                                  <p:stCondLst>
                                    <p:cond delay="0"/>
                                  </p:stCondLst>
                                  <p:childTnLst>
                                    <p:animMotion origin="layout" path="M 0.0007 0.16805 L 0.0007 0.19027 " pathEditMode="relative" rAng="0" ptsTypes="AA">
                                      <p:cBhvr>
                                        <p:cTn id="196" dur="1000" fill="hold"/>
                                        <p:tgtEl>
                                          <p:spTgt spid="5"/>
                                        </p:tgtEl>
                                        <p:attrNameLst>
                                          <p:attrName>ppt_x</p:attrName>
                                          <p:attrName>ppt_y</p:attrName>
                                        </p:attrNameLst>
                                      </p:cBhvr>
                                      <p:rCtr x="0" y="1111"/>
                                    </p:animMotion>
                                  </p:childTnLst>
                                </p:cTn>
                              </p:par>
                            </p:childTnLst>
                          </p:cTn>
                        </p:par>
                        <p:par>
                          <p:cTn id="197" fill="hold">
                            <p:stCondLst>
                              <p:cond delay="13500"/>
                            </p:stCondLst>
                            <p:childTnLst>
                              <p:par>
                                <p:cTn id="198" presetID="1" presetClass="exit" presetSubtype="0" fill="hold" grpId="0" nodeType="afterEffect">
                                  <p:stCondLst>
                                    <p:cond delay="0"/>
                                  </p:stCondLst>
                                  <p:childTnLst>
                                    <p:set>
                                      <p:cBhvr>
                                        <p:cTn id="199" dur="1" fill="hold">
                                          <p:stCondLst>
                                            <p:cond delay="0"/>
                                          </p:stCondLst>
                                        </p:cTn>
                                        <p:tgtEl>
                                          <p:spTgt spid="124993"/>
                                        </p:tgtEl>
                                        <p:attrNameLst>
                                          <p:attrName>style.visibility</p:attrName>
                                        </p:attrNameLst>
                                      </p:cBhvr>
                                      <p:to>
                                        <p:strVal val="hidden"/>
                                      </p:to>
                                    </p:set>
                                  </p:childTnLst>
                                </p:cTn>
                              </p:par>
                            </p:childTnLst>
                          </p:cTn>
                        </p:par>
                        <p:par>
                          <p:cTn id="200" fill="hold">
                            <p:stCondLst>
                              <p:cond delay="13500"/>
                            </p:stCondLst>
                            <p:childTnLst>
                              <p:par>
                                <p:cTn id="201" presetID="12" presetClass="entr" presetSubtype="2" fill="hold" grpId="0" nodeType="afterEffect">
                                  <p:stCondLst>
                                    <p:cond delay="0"/>
                                  </p:stCondLst>
                                  <p:childTnLst>
                                    <p:set>
                                      <p:cBhvr>
                                        <p:cTn id="202" dur="1" fill="hold">
                                          <p:stCondLst>
                                            <p:cond delay="0"/>
                                          </p:stCondLst>
                                        </p:cTn>
                                        <p:tgtEl>
                                          <p:spTgt spid="124976"/>
                                        </p:tgtEl>
                                        <p:attrNameLst>
                                          <p:attrName>style.visibility</p:attrName>
                                        </p:attrNameLst>
                                      </p:cBhvr>
                                      <p:to>
                                        <p:strVal val="visible"/>
                                      </p:to>
                                    </p:set>
                                    <p:animEffect transition="in" filter="slide(fromRight)">
                                      <p:cBhvr>
                                        <p:cTn id="203" dur="500"/>
                                        <p:tgtEl>
                                          <p:spTgt spid="124976"/>
                                        </p:tgtEl>
                                      </p:cBhvr>
                                    </p:animEffect>
                                  </p:childTnLst>
                                </p:cTn>
                              </p:par>
                            </p:childTnLst>
                          </p:cTn>
                        </p:par>
                        <p:par>
                          <p:cTn id="204" fill="hold">
                            <p:stCondLst>
                              <p:cond delay="14000"/>
                            </p:stCondLst>
                            <p:childTnLst>
                              <p:par>
                                <p:cTn id="205" presetID="42" presetClass="path" presetSubtype="0" accel="50000" decel="50000" fill="hold" nodeType="afterEffect">
                                  <p:stCondLst>
                                    <p:cond delay="0"/>
                                  </p:stCondLst>
                                  <p:childTnLst>
                                    <p:animMotion origin="layout" path="M 0.0007 0.18912 L 0.0007 0.21134 " pathEditMode="relative" rAng="0" ptsTypes="AA">
                                      <p:cBhvr>
                                        <p:cTn id="206" dur="1000" fill="hold"/>
                                        <p:tgtEl>
                                          <p:spTgt spid="5"/>
                                        </p:tgtEl>
                                        <p:attrNameLst>
                                          <p:attrName>ppt_x</p:attrName>
                                          <p:attrName>ppt_y</p:attrName>
                                        </p:attrNameLst>
                                      </p:cBhvr>
                                      <p:rCtr x="0" y="1111"/>
                                    </p:animMotion>
                                  </p:childTnLst>
                                </p:cTn>
                              </p:par>
                            </p:childTnLst>
                          </p:cTn>
                        </p:par>
                        <p:par>
                          <p:cTn id="207" fill="hold">
                            <p:stCondLst>
                              <p:cond delay="15000"/>
                            </p:stCondLst>
                            <p:childTnLst>
                              <p:par>
                                <p:cTn id="208" presetID="1" presetClass="exit" presetSubtype="0" fill="hold" grpId="0" nodeType="afterEffect">
                                  <p:stCondLst>
                                    <p:cond delay="0"/>
                                  </p:stCondLst>
                                  <p:childTnLst>
                                    <p:set>
                                      <p:cBhvr>
                                        <p:cTn id="209" dur="1" fill="hold">
                                          <p:stCondLst>
                                            <p:cond delay="0"/>
                                          </p:stCondLst>
                                        </p:cTn>
                                        <p:tgtEl>
                                          <p:spTgt spid="124994"/>
                                        </p:tgtEl>
                                        <p:attrNameLst>
                                          <p:attrName>style.visibility</p:attrName>
                                        </p:attrNameLst>
                                      </p:cBhvr>
                                      <p:to>
                                        <p:strVal val="hidden"/>
                                      </p:to>
                                    </p:set>
                                  </p:childTnLst>
                                </p:cTn>
                              </p:par>
                            </p:childTnLst>
                          </p:cTn>
                        </p:par>
                        <p:par>
                          <p:cTn id="210" fill="hold">
                            <p:stCondLst>
                              <p:cond delay="15000"/>
                            </p:stCondLst>
                            <p:childTnLst>
                              <p:par>
                                <p:cTn id="211" presetID="12" presetClass="entr" presetSubtype="2" fill="hold" grpId="0" nodeType="afterEffect">
                                  <p:stCondLst>
                                    <p:cond delay="0"/>
                                  </p:stCondLst>
                                  <p:childTnLst>
                                    <p:set>
                                      <p:cBhvr>
                                        <p:cTn id="212" dur="1" fill="hold">
                                          <p:stCondLst>
                                            <p:cond delay="0"/>
                                          </p:stCondLst>
                                        </p:cTn>
                                        <p:tgtEl>
                                          <p:spTgt spid="124977"/>
                                        </p:tgtEl>
                                        <p:attrNameLst>
                                          <p:attrName>style.visibility</p:attrName>
                                        </p:attrNameLst>
                                      </p:cBhvr>
                                      <p:to>
                                        <p:strVal val="visible"/>
                                      </p:to>
                                    </p:set>
                                    <p:animEffect transition="in" filter="slide(fromRight)">
                                      <p:cBhvr>
                                        <p:cTn id="213" dur="500"/>
                                        <p:tgtEl>
                                          <p:spTgt spid="124977"/>
                                        </p:tgtEl>
                                      </p:cBhvr>
                                    </p:animEffect>
                                  </p:childTnLst>
                                </p:cTn>
                              </p:par>
                            </p:childTnLst>
                          </p:cTn>
                        </p:par>
                        <p:par>
                          <p:cTn id="214" fill="hold">
                            <p:stCondLst>
                              <p:cond delay="15500"/>
                            </p:stCondLst>
                            <p:childTnLst>
                              <p:par>
                                <p:cTn id="215" presetID="42" presetClass="path" presetSubtype="0" accel="50000" decel="50000" fill="hold" nodeType="afterEffect">
                                  <p:stCondLst>
                                    <p:cond delay="0"/>
                                  </p:stCondLst>
                                  <p:childTnLst>
                                    <p:animMotion origin="layout" path="M 0.0007 0.21018 L 0.0007 0.2324 " pathEditMode="relative" rAng="0" ptsTypes="AA">
                                      <p:cBhvr>
                                        <p:cTn id="216" dur="1000" fill="hold"/>
                                        <p:tgtEl>
                                          <p:spTgt spid="5"/>
                                        </p:tgtEl>
                                        <p:attrNameLst>
                                          <p:attrName>ppt_x</p:attrName>
                                          <p:attrName>ppt_y</p:attrName>
                                        </p:attrNameLst>
                                      </p:cBhvr>
                                      <p:rCtr x="0" y="1111"/>
                                    </p:animMotion>
                                  </p:childTnLst>
                                </p:cTn>
                              </p:par>
                            </p:childTnLst>
                          </p:cTn>
                        </p:par>
                        <p:par>
                          <p:cTn id="217" fill="hold">
                            <p:stCondLst>
                              <p:cond delay="16500"/>
                            </p:stCondLst>
                            <p:childTnLst>
                              <p:par>
                                <p:cTn id="218" presetID="1" presetClass="exit" presetSubtype="0" fill="hold" grpId="0" nodeType="afterEffect">
                                  <p:stCondLst>
                                    <p:cond delay="0"/>
                                  </p:stCondLst>
                                  <p:childTnLst>
                                    <p:set>
                                      <p:cBhvr>
                                        <p:cTn id="219" dur="1" fill="hold">
                                          <p:stCondLst>
                                            <p:cond delay="0"/>
                                          </p:stCondLst>
                                        </p:cTn>
                                        <p:tgtEl>
                                          <p:spTgt spid="124995"/>
                                        </p:tgtEl>
                                        <p:attrNameLst>
                                          <p:attrName>style.visibility</p:attrName>
                                        </p:attrNameLst>
                                      </p:cBhvr>
                                      <p:to>
                                        <p:strVal val="hidden"/>
                                      </p:to>
                                    </p:set>
                                  </p:childTnLst>
                                </p:cTn>
                              </p:par>
                            </p:childTnLst>
                          </p:cTn>
                        </p:par>
                        <p:par>
                          <p:cTn id="220" fill="hold">
                            <p:stCondLst>
                              <p:cond delay="16500"/>
                            </p:stCondLst>
                            <p:childTnLst>
                              <p:par>
                                <p:cTn id="221" presetID="12" presetClass="entr" presetSubtype="2" fill="hold" grpId="0" nodeType="afterEffect">
                                  <p:stCondLst>
                                    <p:cond delay="0"/>
                                  </p:stCondLst>
                                  <p:childTnLst>
                                    <p:set>
                                      <p:cBhvr>
                                        <p:cTn id="222" dur="1" fill="hold">
                                          <p:stCondLst>
                                            <p:cond delay="0"/>
                                          </p:stCondLst>
                                        </p:cTn>
                                        <p:tgtEl>
                                          <p:spTgt spid="124978"/>
                                        </p:tgtEl>
                                        <p:attrNameLst>
                                          <p:attrName>style.visibility</p:attrName>
                                        </p:attrNameLst>
                                      </p:cBhvr>
                                      <p:to>
                                        <p:strVal val="visible"/>
                                      </p:to>
                                    </p:set>
                                    <p:animEffect transition="in" filter="slide(fromRight)">
                                      <p:cBhvr>
                                        <p:cTn id="223" dur="500"/>
                                        <p:tgtEl>
                                          <p:spTgt spid="124978"/>
                                        </p:tgtEl>
                                      </p:cBhvr>
                                    </p:animEffect>
                                  </p:childTnLst>
                                </p:cTn>
                              </p:par>
                            </p:childTnLst>
                          </p:cTn>
                        </p:par>
                        <p:par>
                          <p:cTn id="224" fill="hold">
                            <p:stCondLst>
                              <p:cond delay="17000"/>
                            </p:stCondLst>
                            <p:childTnLst>
                              <p:par>
                                <p:cTn id="225" presetID="42" presetClass="path" presetSubtype="0" accel="50000" decel="50000" fill="hold" nodeType="afterEffect">
                                  <p:stCondLst>
                                    <p:cond delay="0"/>
                                  </p:stCondLst>
                                  <p:childTnLst>
                                    <p:animMotion origin="layout" path="M 0.0007 0.23101 L 0.0007 0.25324 " pathEditMode="relative" rAng="0" ptsTypes="AA">
                                      <p:cBhvr>
                                        <p:cTn id="226" dur="1000" fill="hold"/>
                                        <p:tgtEl>
                                          <p:spTgt spid="5"/>
                                        </p:tgtEl>
                                        <p:attrNameLst>
                                          <p:attrName>ppt_x</p:attrName>
                                          <p:attrName>ppt_y</p:attrName>
                                        </p:attrNameLst>
                                      </p:cBhvr>
                                      <p:rCtr x="0" y="1111"/>
                                    </p:animMotion>
                                  </p:childTnLst>
                                </p:cTn>
                              </p:par>
                            </p:childTnLst>
                          </p:cTn>
                        </p:par>
                        <p:par>
                          <p:cTn id="227" fill="hold">
                            <p:stCondLst>
                              <p:cond delay="18000"/>
                            </p:stCondLst>
                            <p:childTnLst>
                              <p:par>
                                <p:cTn id="228" presetID="1" presetClass="exit" presetSubtype="0" fill="hold" grpId="0" nodeType="afterEffect">
                                  <p:stCondLst>
                                    <p:cond delay="0"/>
                                  </p:stCondLst>
                                  <p:childTnLst>
                                    <p:set>
                                      <p:cBhvr>
                                        <p:cTn id="229" dur="1" fill="hold">
                                          <p:stCondLst>
                                            <p:cond delay="0"/>
                                          </p:stCondLst>
                                        </p:cTn>
                                        <p:tgtEl>
                                          <p:spTgt spid="124996"/>
                                        </p:tgtEl>
                                        <p:attrNameLst>
                                          <p:attrName>style.visibility</p:attrName>
                                        </p:attrNameLst>
                                      </p:cBhvr>
                                      <p:to>
                                        <p:strVal val="hidden"/>
                                      </p:to>
                                    </p:set>
                                  </p:childTnLst>
                                </p:cTn>
                              </p:par>
                            </p:childTnLst>
                          </p:cTn>
                        </p:par>
                        <p:par>
                          <p:cTn id="230" fill="hold">
                            <p:stCondLst>
                              <p:cond delay="18000"/>
                            </p:stCondLst>
                            <p:childTnLst>
                              <p:par>
                                <p:cTn id="231" presetID="12" presetClass="entr" presetSubtype="2" fill="hold" grpId="0" nodeType="afterEffect">
                                  <p:stCondLst>
                                    <p:cond delay="0"/>
                                  </p:stCondLst>
                                  <p:childTnLst>
                                    <p:set>
                                      <p:cBhvr>
                                        <p:cTn id="232" dur="1" fill="hold">
                                          <p:stCondLst>
                                            <p:cond delay="0"/>
                                          </p:stCondLst>
                                        </p:cTn>
                                        <p:tgtEl>
                                          <p:spTgt spid="124979"/>
                                        </p:tgtEl>
                                        <p:attrNameLst>
                                          <p:attrName>style.visibility</p:attrName>
                                        </p:attrNameLst>
                                      </p:cBhvr>
                                      <p:to>
                                        <p:strVal val="visible"/>
                                      </p:to>
                                    </p:set>
                                    <p:animEffect transition="in" filter="slide(fromRight)">
                                      <p:cBhvr>
                                        <p:cTn id="233" dur="500"/>
                                        <p:tgtEl>
                                          <p:spTgt spid="124979"/>
                                        </p:tgtEl>
                                      </p:cBhvr>
                                    </p:animEffect>
                                  </p:childTnLst>
                                </p:cTn>
                              </p:par>
                            </p:childTnLst>
                          </p:cTn>
                        </p:par>
                        <p:par>
                          <p:cTn id="234" fill="hold">
                            <p:stCondLst>
                              <p:cond delay="18500"/>
                            </p:stCondLst>
                            <p:childTnLst>
                              <p:par>
                                <p:cTn id="235" presetID="42" presetClass="path" presetSubtype="0" accel="50000" decel="50000" fill="hold" nodeType="afterEffect">
                                  <p:stCondLst>
                                    <p:cond delay="0"/>
                                  </p:stCondLst>
                                  <p:childTnLst>
                                    <p:animMotion origin="layout" path="M 0.0007 0.25208 L 0.0007 0.2743 " pathEditMode="relative" rAng="0" ptsTypes="AA">
                                      <p:cBhvr>
                                        <p:cTn id="236" dur="1000" fill="hold"/>
                                        <p:tgtEl>
                                          <p:spTgt spid="5"/>
                                        </p:tgtEl>
                                        <p:attrNameLst>
                                          <p:attrName>ppt_x</p:attrName>
                                          <p:attrName>ppt_y</p:attrName>
                                        </p:attrNameLst>
                                      </p:cBhvr>
                                      <p:rCtr x="0" y="1111"/>
                                    </p:animMotion>
                                  </p:childTnLst>
                                </p:cTn>
                              </p:par>
                            </p:childTnLst>
                          </p:cTn>
                        </p:par>
                        <p:par>
                          <p:cTn id="237" fill="hold">
                            <p:stCondLst>
                              <p:cond delay="19500"/>
                            </p:stCondLst>
                            <p:childTnLst>
                              <p:par>
                                <p:cTn id="238" presetID="1" presetClass="exit" presetSubtype="0" fill="hold" grpId="0" nodeType="afterEffect">
                                  <p:stCondLst>
                                    <p:cond delay="0"/>
                                  </p:stCondLst>
                                  <p:childTnLst>
                                    <p:set>
                                      <p:cBhvr>
                                        <p:cTn id="239" dur="1" fill="hold">
                                          <p:stCondLst>
                                            <p:cond delay="0"/>
                                          </p:stCondLst>
                                        </p:cTn>
                                        <p:tgtEl>
                                          <p:spTgt spid="125000"/>
                                        </p:tgtEl>
                                        <p:attrNameLst>
                                          <p:attrName>style.visibility</p:attrName>
                                        </p:attrNameLst>
                                      </p:cBhvr>
                                      <p:to>
                                        <p:strVal val="hidden"/>
                                      </p:to>
                                    </p:set>
                                  </p:childTnLst>
                                </p:cTn>
                              </p:par>
                            </p:childTnLst>
                          </p:cTn>
                        </p:par>
                        <p:par>
                          <p:cTn id="240" fill="hold">
                            <p:stCondLst>
                              <p:cond delay="19500"/>
                            </p:stCondLst>
                            <p:childTnLst>
                              <p:par>
                                <p:cTn id="241" presetID="12" presetClass="entr" presetSubtype="2" fill="hold" grpId="0" nodeType="afterEffect">
                                  <p:stCondLst>
                                    <p:cond delay="0"/>
                                  </p:stCondLst>
                                  <p:childTnLst>
                                    <p:set>
                                      <p:cBhvr>
                                        <p:cTn id="242" dur="1" fill="hold">
                                          <p:stCondLst>
                                            <p:cond delay="0"/>
                                          </p:stCondLst>
                                        </p:cTn>
                                        <p:tgtEl>
                                          <p:spTgt spid="124983"/>
                                        </p:tgtEl>
                                        <p:attrNameLst>
                                          <p:attrName>style.visibility</p:attrName>
                                        </p:attrNameLst>
                                      </p:cBhvr>
                                      <p:to>
                                        <p:strVal val="visible"/>
                                      </p:to>
                                    </p:set>
                                    <p:animEffect transition="in" filter="slide(fromRight)">
                                      <p:cBhvr>
                                        <p:cTn id="243" dur="500"/>
                                        <p:tgtEl>
                                          <p:spTgt spid="124983"/>
                                        </p:tgtEl>
                                      </p:cBhvr>
                                    </p:animEffect>
                                  </p:childTnLst>
                                </p:cTn>
                              </p:par>
                            </p:childTnLst>
                          </p:cTn>
                        </p:par>
                      </p:childTnLst>
                    </p:cTn>
                  </p:par>
                  <p:par>
                    <p:cTn id="244" fill="hold">
                      <p:stCondLst>
                        <p:cond delay="indefinite"/>
                      </p:stCondLst>
                      <p:childTnLst>
                        <p:par>
                          <p:cTn id="245" fill="hold">
                            <p:stCondLst>
                              <p:cond delay="0"/>
                            </p:stCondLst>
                            <p:childTnLst>
                              <p:par>
                                <p:cTn id="246" presetID="42" presetClass="path" presetSubtype="0" accel="50000" decel="50000" fill="hold" grpId="5" nodeType="clickEffect">
                                  <p:stCondLst>
                                    <p:cond delay="0"/>
                                  </p:stCondLst>
                                  <p:childTnLst>
                                    <p:animMotion origin="layout" path="M -3.33333E-6 0.4 L -3.33333E-6 0.42685 " pathEditMode="relative" rAng="0" ptsTypes="AA">
                                      <p:cBhvr>
                                        <p:cTn id="247" dur="1000" fill="hold"/>
                                        <p:tgtEl>
                                          <p:spTgt spid="125013"/>
                                        </p:tgtEl>
                                        <p:attrNameLst>
                                          <p:attrName>ppt_x</p:attrName>
                                          <p:attrName>ppt_y</p:attrName>
                                        </p:attrNameLst>
                                      </p:cBhvr>
                                      <p:rCtr x="0" y="1343"/>
                                    </p:animMotion>
                                  </p:childTnLst>
                                </p:cTn>
                              </p:par>
                            </p:childTnLst>
                          </p:cTn>
                        </p:par>
                        <p:par>
                          <p:cTn id="248" fill="hold">
                            <p:stCondLst>
                              <p:cond delay="1000"/>
                            </p:stCondLst>
                            <p:childTnLst>
                              <p:par>
                                <p:cTn id="249" presetID="42" presetClass="path" presetSubtype="0" accel="50000" decel="50000" fill="hold" nodeType="afterEffect">
                                  <p:stCondLst>
                                    <p:cond delay="0"/>
                                  </p:stCondLst>
                                  <p:childTnLst>
                                    <p:animMotion origin="layout" path="M 0.0007 0.27314 L 0.0007 0.29537 " pathEditMode="relative" rAng="0" ptsTypes="AA">
                                      <p:cBhvr>
                                        <p:cTn id="250" dur="1000" fill="hold"/>
                                        <p:tgtEl>
                                          <p:spTgt spid="5"/>
                                        </p:tgtEl>
                                        <p:attrNameLst>
                                          <p:attrName>ppt_x</p:attrName>
                                          <p:attrName>ppt_y</p:attrName>
                                        </p:attrNameLst>
                                      </p:cBhvr>
                                      <p:rCtr x="0" y="1111"/>
                                    </p:animMotion>
                                  </p:childTnLst>
                                </p:cTn>
                              </p:par>
                              <p:par>
                                <p:cTn id="251" presetID="3" presetClass="emph" presetSubtype="2" fill="hold" grpId="1" nodeType="withEffect">
                                  <p:stCondLst>
                                    <p:cond delay="0"/>
                                  </p:stCondLst>
                                  <p:childTnLst>
                                    <p:animClr clrSpc="rgb" dir="cw">
                                      <p:cBhvr override="childStyle">
                                        <p:cTn id="252" dur="1000" fill="hold"/>
                                        <p:tgtEl>
                                          <p:spTgt spid="124969"/>
                                        </p:tgtEl>
                                        <p:attrNameLst>
                                          <p:attrName>style.color</p:attrName>
                                        </p:attrNameLst>
                                      </p:cBhvr>
                                      <p:to>
                                        <a:schemeClr val="tx1"/>
                                      </p:to>
                                    </p:animClr>
                                  </p:childTnLst>
                                </p:cTn>
                              </p:par>
                              <p:par>
                                <p:cTn id="253" presetID="3" presetClass="emph" presetSubtype="2" fill="hold" grpId="1" nodeType="withEffect">
                                  <p:stCondLst>
                                    <p:cond delay="0"/>
                                  </p:stCondLst>
                                  <p:childTnLst>
                                    <p:animClr clrSpc="rgb" dir="cw">
                                      <p:cBhvr override="childStyle">
                                        <p:cTn id="254" dur="1000" fill="hold"/>
                                        <p:tgtEl>
                                          <p:spTgt spid="124970"/>
                                        </p:tgtEl>
                                        <p:attrNameLst>
                                          <p:attrName>style.color</p:attrName>
                                        </p:attrNameLst>
                                      </p:cBhvr>
                                      <p:to>
                                        <a:schemeClr val="tx1"/>
                                      </p:to>
                                    </p:animClr>
                                  </p:childTnLst>
                                </p:cTn>
                              </p:par>
                              <p:par>
                                <p:cTn id="255" presetID="3" presetClass="emph" presetSubtype="2" fill="hold" grpId="1" nodeType="withEffect">
                                  <p:stCondLst>
                                    <p:cond delay="0"/>
                                  </p:stCondLst>
                                  <p:childTnLst>
                                    <p:animClr clrSpc="rgb" dir="cw">
                                      <p:cBhvr override="childStyle">
                                        <p:cTn id="256" dur="1000" fill="hold"/>
                                        <p:tgtEl>
                                          <p:spTgt spid="124971"/>
                                        </p:tgtEl>
                                        <p:attrNameLst>
                                          <p:attrName>style.color</p:attrName>
                                        </p:attrNameLst>
                                      </p:cBhvr>
                                      <p:to>
                                        <a:schemeClr val="tx1"/>
                                      </p:to>
                                    </p:animClr>
                                  </p:childTnLst>
                                </p:cTn>
                              </p:par>
                              <p:par>
                                <p:cTn id="257" presetID="3" presetClass="emph" presetSubtype="2" fill="hold" grpId="1" nodeType="withEffect">
                                  <p:stCondLst>
                                    <p:cond delay="0"/>
                                  </p:stCondLst>
                                  <p:childTnLst>
                                    <p:animClr clrSpc="rgb" dir="cw">
                                      <p:cBhvr override="childStyle">
                                        <p:cTn id="258" dur="1000" fill="hold"/>
                                        <p:tgtEl>
                                          <p:spTgt spid="124972"/>
                                        </p:tgtEl>
                                        <p:attrNameLst>
                                          <p:attrName>style.color</p:attrName>
                                        </p:attrNameLst>
                                      </p:cBhvr>
                                      <p:to>
                                        <a:schemeClr val="tx1"/>
                                      </p:to>
                                    </p:animClr>
                                  </p:childTnLst>
                                </p:cTn>
                              </p:par>
                              <p:par>
                                <p:cTn id="259" presetID="3" presetClass="emph" presetSubtype="2" fill="hold" grpId="1" nodeType="withEffect">
                                  <p:stCondLst>
                                    <p:cond delay="0"/>
                                  </p:stCondLst>
                                  <p:childTnLst>
                                    <p:animClr clrSpc="rgb" dir="cw">
                                      <p:cBhvr override="childStyle">
                                        <p:cTn id="260" dur="1000" fill="hold"/>
                                        <p:tgtEl>
                                          <p:spTgt spid="124973"/>
                                        </p:tgtEl>
                                        <p:attrNameLst>
                                          <p:attrName>style.color</p:attrName>
                                        </p:attrNameLst>
                                      </p:cBhvr>
                                      <p:to>
                                        <a:schemeClr val="tx1"/>
                                      </p:to>
                                    </p:animClr>
                                  </p:childTnLst>
                                </p:cTn>
                              </p:par>
                              <p:par>
                                <p:cTn id="261" presetID="3" presetClass="emph" presetSubtype="2" fill="hold" grpId="1" nodeType="withEffect">
                                  <p:stCondLst>
                                    <p:cond delay="0"/>
                                  </p:stCondLst>
                                  <p:childTnLst>
                                    <p:animClr clrSpc="rgb" dir="cw">
                                      <p:cBhvr override="childStyle">
                                        <p:cTn id="262" dur="1000" fill="hold"/>
                                        <p:tgtEl>
                                          <p:spTgt spid="124974"/>
                                        </p:tgtEl>
                                        <p:attrNameLst>
                                          <p:attrName>style.color</p:attrName>
                                        </p:attrNameLst>
                                      </p:cBhvr>
                                      <p:to>
                                        <a:schemeClr val="tx1"/>
                                      </p:to>
                                    </p:animClr>
                                  </p:childTnLst>
                                </p:cTn>
                              </p:par>
                              <p:par>
                                <p:cTn id="263" presetID="3" presetClass="emph" presetSubtype="2" fill="hold" grpId="1" nodeType="withEffect">
                                  <p:stCondLst>
                                    <p:cond delay="0"/>
                                  </p:stCondLst>
                                  <p:childTnLst>
                                    <p:animClr clrSpc="rgb" dir="cw">
                                      <p:cBhvr override="childStyle">
                                        <p:cTn id="264" dur="1000" fill="hold"/>
                                        <p:tgtEl>
                                          <p:spTgt spid="124975"/>
                                        </p:tgtEl>
                                        <p:attrNameLst>
                                          <p:attrName>style.color</p:attrName>
                                        </p:attrNameLst>
                                      </p:cBhvr>
                                      <p:to>
                                        <a:schemeClr val="tx1"/>
                                      </p:to>
                                    </p:animClr>
                                  </p:childTnLst>
                                </p:cTn>
                              </p:par>
                              <p:par>
                                <p:cTn id="265" presetID="3" presetClass="emph" presetSubtype="2" fill="hold" grpId="1" nodeType="withEffect">
                                  <p:stCondLst>
                                    <p:cond delay="0"/>
                                  </p:stCondLst>
                                  <p:childTnLst>
                                    <p:animClr clrSpc="rgb" dir="cw">
                                      <p:cBhvr override="childStyle">
                                        <p:cTn id="266" dur="1000" fill="hold"/>
                                        <p:tgtEl>
                                          <p:spTgt spid="124976"/>
                                        </p:tgtEl>
                                        <p:attrNameLst>
                                          <p:attrName>style.color</p:attrName>
                                        </p:attrNameLst>
                                      </p:cBhvr>
                                      <p:to>
                                        <a:schemeClr val="tx1"/>
                                      </p:to>
                                    </p:animClr>
                                  </p:childTnLst>
                                </p:cTn>
                              </p:par>
                              <p:par>
                                <p:cTn id="267" presetID="3" presetClass="emph" presetSubtype="2" fill="hold" grpId="1" nodeType="withEffect">
                                  <p:stCondLst>
                                    <p:cond delay="0"/>
                                  </p:stCondLst>
                                  <p:childTnLst>
                                    <p:animClr clrSpc="rgb" dir="cw">
                                      <p:cBhvr override="childStyle">
                                        <p:cTn id="268" dur="1000" fill="hold"/>
                                        <p:tgtEl>
                                          <p:spTgt spid="124977"/>
                                        </p:tgtEl>
                                        <p:attrNameLst>
                                          <p:attrName>style.color</p:attrName>
                                        </p:attrNameLst>
                                      </p:cBhvr>
                                      <p:to>
                                        <a:schemeClr val="tx1"/>
                                      </p:to>
                                    </p:animClr>
                                  </p:childTnLst>
                                </p:cTn>
                              </p:par>
                              <p:par>
                                <p:cTn id="269" presetID="3" presetClass="emph" presetSubtype="2" fill="hold" grpId="1" nodeType="withEffect">
                                  <p:stCondLst>
                                    <p:cond delay="0"/>
                                  </p:stCondLst>
                                  <p:childTnLst>
                                    <p:animClr clrSpc="rgb" dir="cw">
                                      <p:cBhvr override="childStyle">
                                        <p:cTn id="270" dur="1000" fill="hold"/>
                                        <p:tgtEl>
                                          <p:spTgt spid="124978"/>
                                        </p:tgtEl>
                                        <p:attrNameLst>
                                          <p:attrName>style.color</p:attrName>
                                        </p:attrNameLst>
                                      </p:cBhvr>
                                      <p:to>
                                        <a:schemeClr val="tx1"/>
                                      </p:to>
                                    </p:animClr>
                                  </p:childTnLst>
                                </p:cTn>
                              </p:par>
                              <p:par>
                                <p:cTn id="271" presetID="3" presetClass="emph" presetSubtype="2" fill="hold" grpId="1" nodeType="withEffect">
                                  <p:stCondLst>
                                    <p:cond delay="0"/>
                                  </p:stCondLst>
                                  <p:childTnLst>
                                    <p:animClr clrSpc="rgb" dir="cw">
                                      <p:cBhvr override="childStyle">
                                        <p:cTn id="272" dur="1000" fill="hold"/>
                                        <p:tgtEl>
                                          <p:spTgt spid="124979"/>
                                        </p:tgtEl>
                                        <p:attrNameLst>
                                          <p:attrName>style.color</p:attrName>
                                        </p:attrNameLst>
                                      </p:cBhvr>
                                      <p:to>
                                        <a:schemeClr val="tx1"/>
                                      </p:to>
                                    </p:animClr>
                                  </p:childTnLst>
                                </p:cTn>
                              </p:par>
                              <p:par>
                                <p:cTn id="273" presetID="3" presetClass="emph" presetSubtype="2" fill="hold" grpId="1" nodeType="withEffect">
                                  <p:stCondLst>
                                    <p:cond delay="0"/>
                                  </p:stCondLst>
                                  <p:childTnLst>
                                    <p:animClr clrSpc="rgb" dir="cw">
                                      <p:cBhvr override="childStyle">
                                        <p:cTn id="274" dur="1000" fill="hold"/>
                                        <p:tgtEl>
                                          <p:spTgt spid="124983"/>
                                        </p:tgtEl>
                                        <p:attrNameLst>
                                          <p:attrName>style.color</p:attrName>
                                        </p:attrNameLst>
                                      </p:cBhvr>
                                      <p:to>
                                        <a:schemeClr val="tx1"/>
                                      </p:to>
                                    </p:animClr>
                                  </p:childTnLst>
                                </p:cTn>
                              </p:par>
                            </p:childTnLst>
                          </p:cTn>
                        </p:par>
                        <p:par>
                          <p:cTn id="275" fill="hold">
                            <p:stCondLst>
                              <p:cond delay="2000"/>
                            </p:stCondLst>
                            <p:childTnLst>
                              <p:par>
                                <p:cTn id="276" presetID="1" presetClass="exit" presetSubtype="0" fill="hold" grpId="0" nodeType="afterEffect">
                                  <p:stCondLst>
                                    <p:cond delay="0"/>
                                  </p:stCondLst>
                                  <p:childTnLst>
                                    <p:set>
                                      <p:cBhvr>
                                        <p:cTn id="277" dur="1" fill="hold">
                                          <p:stCondLst>
                                            <p:cond delay="0"/>
                                          </p:stCondLst>
                                        </p:cTn>
                                        <p:tgtEl>
                                          <p:spTgt spid="124999"/>
                                        </p:tgtEl>
                                        <p:attrNameLst>
                                          <p:attrName>style.visibility</p:attrName>
                                        </p:attrNameLst>
                                      </p:cBhvr>
                                      <p:to>
                                        <p:strVal val="hidden"/>
                                      </p:to>
                                    </p:set>
                                  </p:childTnLst>
                                </p:cTn>
                              </p:par>
                            </p:childTnLst>
                          </p:cTn>
                        </p:par>
                        <p:par>
                          <p:cTn id="278" fill="hold">
                            <p:stCondLst>
                              <p:cond delay="2000"/>
                            </p:stCondLst>
                            <p:childTnLst>
                              <p:par>
                                <p:cTn id="279" presetID="12" presetClass="entr" presetSubtype="2" fill="hold" grpId="0" nodeType="afterEffect">
                                  <p:stCondLst>
                                    <p:cond delay="0"/>
                                  </p:stCondLst>
                                  <p:childTnLst>
                                    <p:set>
                                      <p:cBhvr>
                                        <p:cTn id="280" dur="1" fill="hold">
                                          <p:stCondLst>
                                            <p:cond delay="0"/>
                                          </p:stCondLst>
                                        </p:cTn>
                                        <p:tgtEl>
                                          <p:spTgt spid="124982"/>
                                        </p:tgtEl>
                                        <p:attrNameLst>
                                          <p:attrName>style.visibility</p:attrName>
                                        </p:attrNameLst>
                                      </p:cBhvr>
                                      <p:to>
                                        <p:strVal val="visible"/>
                                      </p:to>
                                    </p:set>
                                    <p:animEffect transition="in" filter="slide(fromRight)">
                                      <p:cBhvr>
                                        <p:cTn id="281" dur="500"/>
                                        <p:tgtEl>
                                          <p:spTgt spid="124982"/>
                                        </p:tgtEl>
                                      </p:cBhvr>
                                    </p:animEffect>
                                  </p:childTnLst>
                                </p:cTn>
                              </p:par>
                            </p:childTnLst>
                          </p:cTn>
                        </p:par>
                      </p:childTnLst>
                    </p:cTn>
                  </p:par>
                  <p:par>
                    <p:cTn id="282" fill="hold">
                      <p:stCondLst>
                        <p:cond delay="indefinite"/>
                      </p:stCondLst>
                      <p:childTnLst>
                        <p:par>
                          <p:cTn id="283" fill="hold">
                            <p:stCondLst>
                              <p:cond delay="0"/>
                            </p:stCondLst>
                            <p:childTnLst>
                              <p:par>
                                <p:cTn id="284" presetID="42" presetClass="path" presetSubtype="0" accel="50000" decel="50000" fill="hold" grpId="6" nodeType="clickEffect">
                                  <p:stCondLst>
                                    <p:cond delay="0"/>
                                  </p:stCondLst>
                                  <p:childTnLst>
                                    <p:animMotion origin="layout" path="M -3.33333E-6 0.42685 L -3.33333E-6 0.44907 " pathEditMode="relative" rAng="0" ptsTypes="AA">
                                      <p:cBhvr>
                                        <p:cTn id="285" dur="1000" fill="hold"/>
                                        <p:tgtEl>
                                          <p:spTgt spid="125013"/>
                                        </p:tgtEl>
                                        <p:attrNameLst>
                                          <p:attrName>ppt_x</p:attrName>
                                          <p:attrName>ppt_y</p:attrName>
                                        </p:attrNameLst>
                                      </p:cBhvr>
                                      <p:rCtr x="0" y="1111"/>
                                    </p:animMotion>
                                  </p:childTnLst>
                                </p:cTn>
                              </p:par>
                              <p:par>
                                <p:cTn id="286" presetID="3" presetClass="emph" presetSubtype="2" fill="hold" nodeType="withEffect">
                                  <p:stCondLst>
                                    <p:cond delay="0"/>
                                  </p:stCondLst>
                                  <p:childTnLst>
                                    <p:animClr clrSpc="rgb" dir="cw">
                                      <p:cBhvr override="childStyle">
                                        <p:cTn id="287" dur="1000" fill="hold"/>
                                        <p:tgtEl>
                                          <p:spTgt spid="124982"/>
                                        </p:tgtEl>
                                        <p:attrNameLst>
                                          <p:attrName>style.color</p:attrName>
                                        </p:attrNameLst>
                                      </p:cBhvr>
                                      <p:to>
                                        <a:schemeClr val="tx1"/>
                                      </p:to>
                                    </p:animClr>
                                  </p:childTnLst>
                                </p:cTn>
                              </p:par>
                            </p:childTnLst>
                          </p:cTn>
                        </p:par>
                        <p:par>
                          <p:cTn id="288" fill="hold">
                            <p:stCondLst>
                              <p:cond delay="1000"/>
                            </p:stCondLst>
                            <p:childTnLst>
                              <p:par>
                                <p:cTn id="289" presetID="42" presetClass="path" presetSubtype="0" accel="50000" decel="50000" fill="hold" nodeType="afterEffect">
                                  <p:stCondLst>
                                    <p:cond delay="0"/>
                                  </p:stCondLst>
                                  <p:childTnLst>
                                    <p:animMotion origin="layout" path="M 0.0007 0.29398 L 0.0007 0.3162 " pathEditMode="relative" rAng="0" ptsTypes="AA">
                                      <p:cBhvr>
                                        <p:cTn id="290" dur="1000" fill="hold"/>
                                        <p:tgtEl>
                                          <p:spTgt spid="5"/>
                                        </p:tgtEl>
                                        <p:attrNameLst>
                                          <p:attrName>ppt_x</p:attrName>
                                          <p:attrName>ppt_y</p:attrName>
                                        </p:attrNameLst>
                                      </p:cBhvr>
                                      <p:rCtr x="0" y="1111"/>
                                    </p:animMotion>
                                  </p:childTnLst>
                                </p:cTn>
                              </p:par>
                            </p:childTnLst>
                          </p:cTn>
                        </p:par>
                        <p:par>
                          <p:cTn id="291" fill="hold">
                            <p:stCondLst>
                              <p:cond delay="2000"/>
                            </p:stCondLst>
                            <p:childTnLst>
                              <p:par>
                                <p:cTn id="292" presetID="1" presetClass="exit" presetSubtype="0" fill="hold" grpId="0" nodeType="afterEffect">
                                  <p:stCondLst>
                                    <p:cond delay="0"/>
                                  </p:stCondLst>
                                  <p:childTnLst>
                                    <p:set>
                                      <p:cBhvr>
                                        <p:cTn id="293" dur="1" fill="hold">
                                          <p:stCondLst>
                                            <p:cond delay="0"/>
                                          </p:stCondLst>
                                        </p:cTn>
                                        <p:tgtEl>
                                          <p:spTgt spid="124998"/>
                                        </p:tgtEl>
                                        <p:attrNameLst>
                                          <p:attrName>style.visibility</p:attrName>
                                        </p:attrNameLst>
                                      </p:cBhvr>
                                      <p:to>
                                        <p:strVal val="hidden"/>
                                      </p:to>
                                    </p:set>
                                  </p:childTnLst>
                                </p:cTn>
                              </p:par>
                            </p:childTnLst>
                          </p:cTn>
                        </p:par>
                        <p:par>
                          <p:cTn id="294" fill="hold">
                            <p:stCondLst>
                              <p:cond delay="2000"/>
                            </p:stCondLst>
                            <p:childTnLst>
                              <p:par>
                                <p:cTn id="295" presetID="12" presetClass="entr" presetSubtype="2" fill="hold" grpId="0" nodeType="afterEffect">
                                  <p:stCondLst>
                                    <p:cond delay="0"/>
                                  </p:stCondLst>
                                  <p:childTnLst>
                                    <p:set>
                                      <p:cBhvr>
                                        <p:cTn id="296" dur="1" fill="hold">
                                          <p:stCondLst>
                                            <p:cond delay="0"/>
                                          </p:stCondLst>
                                        </p:cTn>
                                        <p:tgtEl>
                                          <p:spTgt spid="124981"/>
                                        </p:tgtEl>
                                        <p:attrNameLst>
                                          <p:attrName>style.visibility</p:attrName>
                                        </p:attrNameLst>
                                      </p:cBhvr>
                                      <p:to>
                                        <p:strVal val="visible"/>
                                      </p:to>
                                    </p:set>
                                    <p:animEffect transition="in" filter="slide(fromRight)">
                                      <p:cBhvr>
                                        <p:cTn id="297" dur="500"/>
                                        <p:tgtEl>
                                          <p:spTgt spid="124981"/>
                                        </p:tgtEl>
                                      </p:cBhvr>
                                    </p:animEffect>
                                  </p:childTnLst>
                                </p:cTn>
                              </p:par>
                            </p:childTnLst>
                          </p:cTn>
                        </p:par>
                      </p:childTnLst>
                    </p:cTn>
                  </p:par>
                  <p:par>
                    <p:cTn id="298" fill="hold">
                      <p:stCondLst>
                        <p:cond delay="indefinite"/>
                      </p:stCondLst>
                      <p:childTnLst>
                        <p:par>
                          <p:cTn id="299" fill="hold">
                            <p:stCondLst>
                              <p:cond delay="0"/>
                            </p:stCondLst>
                            <p:childTnLst>
                              <p:par>
                                <p:cTn id="300" presetID="42" presetClass="path" presetSubtype="0" accel="50000" decel="50000" fill="hold" grpId="7" nodeType="clickEffect">
                                  <p:stCondLst>
                                    <p:cond delay="0"/>
                                  </p:stCondLst>
                                  <p:childTnLst>
                                    <p:animMotion origin="layout" path="M -3.33333E-6 0.44907 L -3.33333E-6 0.47592 " pathEditMode="relative" rAng="0" ptsTypes="AA">
                                      <p:cBhvr>
                                        <p:cTn id="301" dur="1000" fill="hold"/>
                                        <p:tgtEl>
                                          <p:spTgt spid="125013"/>
                                        </p:tgtEl>
                                        <p:attrNameLst>
                                          <p:attrName>ppt_x</p:attrName>
                                          <p:attrName>ppt_y</p:attrName>
                                        </p:attrNameLst>
                                      </p:cBhvr>
                                      <p:rCtr x="0" y="1343"/>
                                    </p:animMotion>
                                  </p:childTnLst>
                                </p:cTn>
                              </p:par>
                              <p:par>
                                <p:cTn id="302" presetID="3" presetClass="emph" presetSubtype="2" fill="hold" nodeType="withEffect">
                                  <p:stCondLst>
                                    <p:cond delay="0"/>
                                  </p:stCondLst>
                                  <p:childTnLst>
                                    <p:animClr clrSpc="rgb" dir="cw">
                                      <p:cBhvr override="childStyle">
                                        <p:cTn id="303" dur="1000" fill="hold"/>
                                        <p:tgtEl>
                                          <p:spTgt spid="124981"/>
                                        </p:tgtEl>
                                        <p:attrNameLst>
                                          <p:attrName>style.color</p:attrName>
                                        </p:attrNameLst>
                                      </p:cBhvr>
                                      <p:to>
                                        <a:schemeClr val="tx1"/>
                                      </p:to>
                                    </p:animClr>
                                  </p:childTnLst>
                                </p:cTn>
                              </p:par>
                            </p:childTnLst>
                          </p:cTn>
                        </p:par>
                        <p:par>
                          <p:cTn id="304" fill="hold">
                            <p:stCondLst>
                              <p:cond delay="1000"/>
                            </p:stCondLst>
                            <p:childTnLst>
                              <p:par>
                                <p:cTn id="305" presetID="42" presetClass="path" presetSubtype="0" accel="50000" decel="50000" fill="hold" nodeType="afterEffect">
                                  <p:stCondLst>
                                    <p:cond delay="0"/>
                                  </p:stCondLst>
                                  <p:childTnLst>
                                    <p:animMotion origin="layout" path="M 0.0007 0.31504 L 0.0007 0.33726 " pathEditMode="relative" rAng="0" ptsTypes="AA">
                                      <p:cBhvr>
                                        <p:cTn id="306" dur="1000" fill="hold"/>
                                        <p:tgtEl>
                                          <p:spTgt spid="5"/>
                                        </p:tgtEl>
                                        <p:attrNameLst>
                                          <p:attrName>ppt_x</p:attrName>
                                          <p:attrName>ppt_y</p:attrName>
                                        </p:attrNameLst>
                                      </p:cBhvr>
                                      <p:rCtr x="0" y="1111"/>
                                    </p:animMotion>
                                  </p:childTnLst>
                                </p:cTn>
                              </p:par>
                            </p:childTnLst>
                          </p:cTn>
                        </p:par>
                        <p:par>
                          <p:cTn id="307" fill="hold">
                            <p:stCondLst>
                              <p:cond delay="2000"/>
                            </p:stCondLst>
                            <p:childTnLst>
                              <p:par>
                                <p:cTn id="308" presetID="1" presetClass="exit" presetSubtype="0" fill="hold" grpId="0" nodeType="afterEffect">
                                  <p:stCondLst>
                                    <p:cond delay="0"/>
                                  </p:stCondLst>
                                  <p:childTnLst>
                                    <p:set>
                                      <p:cBhvr>
                                        <p:cTn id="309" dur="1" fill="hold">
                                          <p:stCondLst>
                                            <p:cond delay="0"/>
                                          </p:stCondLst>
                                        </p:cTn>
                                        <p:tgtEl>
                                          <p:spTgt spid="124997"/>
                                        </p:tgtEl>
                                        <p:attrNameLst>
                                          <p:attrName>style.visibility</p:attrName>
                                        </p:attrNameLst>
                                      </p:cBhvr>
                                      <p:to>
                                        <p:strVal val="hidden"/>
                                      </p:to>
                                    </p:set>
                                  </p:childTnLst>
                                </p:cTn>
                              </p:par>
                            </p:childTnLst>
                          </p:cTn>
                        </p:par>
                        <p:par>
                          <p:cTn id="310" fill="hold">
                            <p:stCondLst>
                              <p:cond delay="2000"/>
                            </p:stCondLst>
                            <p:childTnLst>
                              <p:par>
                                <p:cTn id="311" presetID="12" presetClass="entr" presetSubtype="2" fill="hold" grpId="0" nodeType="afterEffect">
                                  <p:stCondLst>
                                    <p:cond delay="0"/>
                                  </p:stCondLst>
                                  <p:childTnLst>
                                    <p:set>
                                      <p:cBhvr>
                                        <p:cTn id="312" dur="1" fill="hold">
                                          <p:stCondLst>
                                            <p:cond delay="0"/>
                                          </p:stCondLst>
                                        </p:cTn>
                                        <p:tgtEl>
                                          <p:spTgt spid="124980"/>
                                        </p:tgtEl>
                                        <p:attrNameLst>
                                          <p:attrName>style.visibility</p:attrName>
                                        </p:attrNameLst>
                                      </p:cBhvr>
                                      <p:to>
                                        <p:strVal val="visible"/>
                                      </p:to>
                                    </p:set>
                                    <p:animEffect transition="in" filter="slide(fromRight)">
                                      <p:cBhvr>
                                        <p:cTn id="313" dur="500"/>
                                        <p:tgtEl>
                                          <p:spTgt spid="124980"/>
                                        </p:tgtEl>
                                      </p:cBhvr>
                                    </p:animEffect>
                                  </p:childTnLst>
                                </p:cTn>
                              </p:par>
                            </p:childTnLst>
                          </p:cTn>
                        </p:par>
                      </p:childTnLst>
                    </p:cTn>
                  </p:par>
                  <p:par>
                    <p:cTn id="314" fill="hold">
                      <p:stCondLst>
                        <p:cond delay="indefinite"/>
                      </p:stCondLst>
                      <p:childTnLst>
                        <p:par>
                          <p:cTn id="315" fill="hold">
                            <p:stCondLst>
                              <p:cond delay="0"/>
                            </p:stCondLst>
                            <p:childTnLst>
                              <p:par>
                                <p:cTn id="316" presetID="42" presetClass="path" presetSubtype="0" accel="50000" decel="50000" fill="hold" grpId="8" nodeType="clickEffect">
                                  <p:stCondLst>
                                    <p:cond delay="0"/>
                                  </p:stCondLst>
                                  <p:childTnLst>
                                    <p:animMotion origin="layout" path="M -3.33333E-6 0.47685 L -3.33333E-6 0.5037 " pathEditMode="relative" rAng="0" ptsTypes="AA">
                                      <p:cBhvr>
                                        <p:cTn id="317" dur="1000" fill="hold"/>
                                        <p:tgtEl>
                                          <p:spTgt spid="125013"/>
                                        </p:tgtEl>
                                        <p:attrNameLst>
                                          <p:attrName>ppt_x</p:attrName>
                                          <p:attrName>ppt_y</p:attrName>
                                        </p:attrNameLst>
                                      </p:cBhvr>
                                      <p:rCtr x="0" y="1343"/>
                                    </p:animMotion>
                                  </p:childTnLst>
                                </p:cTn>
                              </p:par>
                              <p:par>
                                <p:cTn id="318" presetID="3" presetClass="emph" presetSubtype="2" fill="hold" nodeType="withEffect">
                                  <p:stCondLst>
                                    <p:cond delay="0"/>
                                  </p:stCondLst>
                                  <p:childTnLst>
                                    <p:animClr clrSpc="rgb" dir="cw">
                                      <p:cBhvr override="childStyle">
                                        <p:cTn id="319" dur="1000" fill="hold"/>
                                        <p:tgtEl>
                                          <p:spTgt spid="124980"/>
                                        </p:tgtEl>
                                        <p:attrNameLst>
                                          <p:attrName>style.color</p:attrName>
                                        </p:attrNameLst>
                                      </p:cBhvr>
                                      <p:to>
                                        <a:schemeClr val="tx1"/>
                                      </p:to>
                                    </p:animClr>
                                  </p:childTnLst>
                                </p:cTn>
                              </p:par>
                            </p:childTnLst>
                          </p:cTn>
                        </p:par>
                        <p:par>
                          <p:cTn id="320" fill="hold">
                            <p:stCondLst>
                              <p:cond delay="1000"/>
                            </p:stCondLst>
                            <p:childTnLst>
                              <p:par>
                                <p:cTn id="321" presetID="53" presetClass="entr" presetSubtype="16" fill="hold" grpId="0" nodeType="afterEffect">
                                  <p:stCondLst>
                                    <p:cond delay="0"/>
                                  </p:stCondLst>
                                  <p:childTnLst>
                                    <p:set>
                                      <p:cBhvr>
                                        <p:cTn id="322" dur="1" fill="hold">
                                          <p:stCondLst>
                                            <p:cond delay="0"/>
                                          </p:stCondLst>
                                        </p:cTn>
                                        <p:tgtEl>
                                          <p:spTgt spid="125011"/>
                                        </p:tgtEl>
                                        <p:attrNameLst>
                                          <p:attrName>style.visibility</p:attrName>
                                        </p:attrNameLst>
                                      </p:cBhvr>
                                      <p:to>
                                        <p:strVal val="visible"/>
                                      </p:to>
                                    </p:set>
                                    <p:anim calcmode="lin" valueType="num">
                                      <p:cBhvr>
                                        <p:cTn id="323" dur="500" fill="hold"/>
                                        <p:tgtEl>
                                          <p:spTgt spid="125011"/>
                                        </p:tgtEl>
                                        <p:attrNameLst>
                                          <p:attrName>ppt_w</p:attrName>
                                        </p:attrNameLst>
                                      </p:cBhvr>
                                      <p:tavLst>
                                        <p:tav tm="0">
                                          <p:val>
                                            <p:fltVal val="0"/>
                                          </p:val>
                                        </p:tav>
                                        <p:tav tm="100000">
                                          <p:val>
                                            <p:strVal val="#ppt_w"/>
                                          </p:val>
                                        </p:tav>
                                      </p:tavLst>
                                    </p:anim>
                                    <p:anim calcmode="lin" valueType="num">
                                      <p:cBhvr>
                                        <p:cTn id="324" dur="500" fill="hold"/>
                                        <p:tgtEl>
                                          <p:spTgt spid="125011"/>
                                        </p:tgtEl>
                                        <p:attrNameLst>
                                          <p:attrName>ppt_h</p:attrName>
                                        </p:attrNameLst>
                                      </p:cBhvr>
                                      <p:tavLst>
                                        <p:tav tm="0">
                                          <p:val>
                                            <p:fltVal val="0"/>
                                          </p:val>
                                        </p:tav>
                                        <p:tav tm="100000">
                                          <p:val>
                                            <p:strVal val="#ppt_h"/>
                                          </p:val>
                                        </p:tav>
                                      </p:tavLst>
                                    </p:anim>
                                    <p:animEffect transition="in" filter="fade">
                                      <p:cBhvr>
                                        <p:cTn id="325" dur="500"/>
                                        <p:tgtEl>
                                          <p:spTgt spid="125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4" grpId="0" animBg="1"/>
      <p:bldP spid="124967" grpId="0"/>
      <p:bldP spid="124968" grpId="0"/>
      <p:bldP spid="124969" grpId="0"/>
      <p:bldP spid="124969" grpId="1"/>
      <p:bldP spid="124970" grpId="0"/>
      <p:bldP spid="124970" grpId="1"/>
      <p:bldP spid="124971" grpId="0"/>
      <p:bldP spid="124971" grpId="1"/>
      <p:bldP spid="124972" grpId="0"/>
      <p:bldP spid="124972" grpId="1"/>
      <p:bldP spid="124973" grpId="0"/>
      <p:bldP spid="124973" grpId="1"/>
      <p:bldP spid="124974" grpId="0"/>
      <p:bldP spid="124974" grpId="1"/>
      <p:bldP spid="124975" grpId="0"/>
      <p:bldP spid="124975" grpId="1"/>
      <p:bldP spid="124976" grpId="0"/>
      <p:bldP spid="124976" grpId="1"/>
      <p:bldP spid="124977" grpId="0"/>
      <p:bldP spid="124977" grpId="1"/>
      <p:bldP spid="124978" grpId="0"/>
      <p:bldP spid="124978" grpId="1"/>
      <p:bldP spid="124979" grpId="0"/>
      <p:bldP spid="124979" grpId="1"/>
      <p:bldP spid="124980" grpId="0"/>
      <p:bldP spid="124981" grpId="0"/>
      <p:bldP spid="124982" grpId="0"/>
      <p:bldP spid="124983" grpId="0"/>
      <p:bldP spid="124983" grpId="1"/>
      <p:bldP spid="124984" grpId="0"/>
      <p:bldP spid="124984" grpId="1"/>
      <p:bldP spid="124985" grpId="0"/>
      <p:bldP spid="124985" grpId="1"/>
      <p:bldP spid="124986" grpId="0"/>
      <p:bldP spid="124986" grpId="1"/>
      <p:bldP spid="124987" grpId="0"/>
      <p:bldP spid="124987" grpId="1"/>
      <p:bldP spid="124988" grpId="0"/>
      <p:bldP spid="124988" grpId="1"/>
      <p:bldP spid="124989" grpId="0"/>
      <p:bldP spid="124989" grpId="1"/>
      <p:bldP spid="124990" grpId="0"/>
      <p:bldP spid="124990" grpId="1"/>
      <p:bldP spid="124991" grpId="0"/>
      <p:bldP spid="124991" grpId="1"/>
      <p:bldP spid="124992" grpId="0"/>
      <p:bldP spid="124992" grpId="1"/>
      <p:bldP spid="124993" grpId="0"/>
      <p:bldP spid="124993" grpId="1"/>
      <p:bldP spid="124994" grpId="0"/>
      <p:bldP spid="124994" grpId="1"/>
      <p:bldP spid="124995" grpId="0"/>
      <p:bldP spid="124995" grpId="1"/>
      <p:bldP spid="124996" grpId="0"/>
      <p:bldP spid="124996" grpId="1"/>
      <p:bldP spid="124997" grpId="0"/>
      <p:bldP spid="124997" grpId="1"/>
      <p:bldP spid="124998" grpId="0"/>
      <p:bldP spid="124998" grpId="1"/>
      <p:bldP spid="124999" grpId="0"/>
      <p:bldP spid="124999" grpId="1"/>
      <p:bldP spid="125000" grpId="0"/>
      <p:bldP spid="125000" grpId="1"/>
      <p:bldP spid="125011" grpId="0" animBg="1"/>
      <p:bldP spid="125013" grpId="0" animBg="1"/>
      <p:bldP spid="125013" grpId="1" animBg="1"/>
      <p:bldP spid="125013" grpId="2" animBg="1"/>
      <p:bldP spid="125013" grpId="3" animBg="1"/>
      <p:bldP spid="125013" grpId="4" animBg="1"/>
      <p:bldP spid="125013" grpId="5" animBg="1"/>
      <p:bldP spid="125013" grpId="6" animBg="1"/>
      <p:bldP spid="125013" grpId="7" animBg="1"/>
      <p:bldP spid="125013" grpId="8" animBg="1"/>
      <p:bldP spid="125012" grpId="0"/>
      <p:bldP spid="125010" grpId="0" animBg="1"/>
      <p:bldP spid="125010" grpId="1"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68611"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68612"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FF0000"/>
                </a:solidFill>
              </a:rPr>
              <a:t>获取并初始化</a:t>
            </a:r>
            <a:r>
              <a:rPr lang="en-US" altLang="zh-CN" sz="3200">
                <a:solidFill>
                  <a:srgbClr val="FF000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ChangeArrowheads="1"/>
          </p:cNvSpPr>
          <p:nvPr/>
        </p:nvSpPr>
        <p:spPr bwMode="auto">
          <a:xfrm>
            <a:off x="1146412" y="2490907"/>
            <a:ext cx="9594376"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5429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5429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5429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5429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5429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zh-CN" altLang="en-US" sz="2800" dirty="0">
                <a:latin typeface="华文新魏" panose="02010800040101010101" pitchFamily="2" charset="-122"/>
                <a:ea typeface="华文新魏" panose="02010800040101010101" pitchFamily="2" charset="-122"/>
              </a:rPr>
              <a:t>任务控制块函数</a:t>
            </a:r>
            <a:r>
              <a:rPr lang="en-US" altLang="zh-CN" sz="2800" dirty="0" err="1">
                <a:latin typeface="华文新魏" panose="02010800040101010101" pitchFamily="2" charset="-122"/>
                <a:ea typeface="华文新魏" panose="02010800040101010101" pitchFamily="2" charset="-122"/>
              </a:rPr>
              <a:t>OS_TCBInit</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用于从</a:t>
            </a:r>
            <a:r>
              <a:rPr lang="zh-CN" altLang="pt-BR" sz="2800" dirty="0">
                <a:solidFill>
                  <a:srgbClr val="FF0000"/>
                </a:solidFill>
                <a:latin typeface="华文新魏" panose="02010800040101010101" pitchFamily="2" charset="-122"/>
                <a:ea typeface="华文新魏" panose="02010800040101010101" pitchFamily="2" charset="-122"/>
              </a:rPr>
              <a:t>任务控制块链表</a:t>
            </a:r>
            <a:r>
              <a:rPr lang="zh-CN" altLang="pt-BR" sz="2800" dirty="0">
                <a:latin typeface="华文新魏" panose="02010800040101010101" pitchFamily="2" charset="-122"/>
                <a:ea typeface="华文新魏" panose="02010800040101010101" pitchFamily="2" charset="-122"/>
              </a:rPr>
              <a:t>获取并初始化一个任务控制块，再将这个任务控制块</a:t>
            </a:r>
            <a:r>
              <a:rPr lang="zh-CN" altLang="pt-BR" sz="2800" dirty="0">
                <a:solidFill>
                  <a:srgbClr val="0070C0"/>
                </a:solidFill>
                <a:latin typeface="华文新魏" panose="02010800040101010101" pitchFamily="2" charset="-122"/>
                <a:ea typeface="华文新魏" panose="02010800040101010101" pitchFamily="2" charset="-122"/>
              </a:rPr>
              <a:t>链接</a:t>
            </a:r>
            <a:r>
              <a:rPr lang="zh-CN" altLang="pt-BR" sz="2800" dirty="0">
                <a:latin typeface="华文新魏" panose="02010800040101010101" pitchFamily="2" charset="-122"/>
                <a:ea typeface="华文新魏" panose="02010800040101010101" pitchFamily="2" charset="-122"/>
              </a:rPr>
              <a:t>到任务控制块链表的</a:t>
            </a:r>
            <a:r>
              <a:rPr lang="zh-CN" altLang="pt-BR" sz="2800" dirty="0">
                <a:solidFill>
                  <a:srgbClr val="00B050"/>
                </a:solidFill>
                <a:latin typeface="华文新魏" panose="02010800040101010101" pitchFamily="2" charset="-122"/>
                <a:ea typeface="华文新魏" panose="02010800040101010101" pitchFamily="2" charset="-122"/>
              </a:rPr>
              <a:t>头部</a:t>
            </a:r>
            <a:r>
              <a:rPr lang="zh-CN" altLang="pt-BR" sz="2800" dirty="0">
                <a:latin typeface="华文新魏" panose="02010800040101010101" pitchFamily="2" charset="-122"/>
                <a:ea typeface="华文新魏" panose="02010800040101010101" pitchFamily="2" charset="-122"/>
              </a:rPr>
              <a:t>。</a:t>
            </a:r>
          </a:p>
          <a:p>
            <a:pPr algn="just" eaLnBrk="1" hangingPunct="1">
              <a:spcBef>
                <a:spcPct val="50000"/>
              </a:spcBef>
            </a:pPr>
            <a:r>
              <a:rPr lang="zh-CN" altLang="pt-BR" sz="2800" dirty="0">
                <a:latin typeface="华文新魏" panose="02010800040101010101" pitchFamily="2" charset="-122"/>
                <a:ea typeface="华文新魏" panose="02010800040101010101" pitchFamily="2" charset="-122"/>
              </a:rPr>
              <a:t>       当</a:t>
            </a:r>
            <a:r>
              <a:rPr lang="zh-CN" altLang="pt-BR" sz="2800" dirty="0">
                <a:solidFill>
                  <a:srgbClr val="0070C0"/>
                </a:solidFill>
                <a:latin typeface="华文新魏" panose="02010800040101010101" pitchFamily="2" charset="-122"/>
                <a:ea typeface="华文新魏" panose="02010800040101010101" pitchFamily="2" charset="-122"/>
              </a:rPr>
              <a:t>建立任务时</a:t>
            </a:r>
            <a:r>
              <a:rPr lang="zh-CN" altLang="pt-BR" sz="2800" dirty="0">
                <a:latin typeface="华文新魏" panose="02010800040101010101" pitchFamily="2" charset="-122"/>
                <a:ea typeface="华文新魏" panose="02010800040101010101" pitchFamily="2" charset="-122"/>
              </a:rPr>
              <a:t>，系统就会将</a:t>
            </a:r>
            <a:r>
              <a:rPr lang="zh-CN" altLang="pt-BR" sz="2800" dirty="0">
                <a:solidFill>
                  <a:srgbClr val="FF0000"/>
                </a:solidFill>
                <a:latin typeface="华文新魏" panose="02010800040101010101" pitchFamily="2" charset="-122"/>
                <a:ea typeface="华文新魏" panose="02010800040101010101" pitchFamily="2" charset="-122"/>
              </a:rPr>
              <a:t>空</a:t>
            </a:r>
            <a:r>
              <a:rPr lang="zh-CN" altLang="pt-BR" sz="2800" dirty="0">
                <a:latin typeface="华文新魏" panose="02010800040101010101" pitchFamily="2" charset="-122"/>
                <a:ea typeface="华文新魏" panose="02010800040101010101" pitchFamily="2" charset="-122"/>
              </a:rPr>
              <a:t>任务控制块指针</a:t>
            </a:r>
            <a:r>
              <a:rPr lang="en-US" altLang="zh-CN" sz="2800" dirty="0" err="1">
                <a:latin typeface="华文新魏" panose="02010800040101010101" pitchFamily="2" charset="-122"/>
                <a:ea typeface="华文新魏" panose="02010800040101010101" pitchFamily="2" charset="-122"/>
              </a:rPr>
              <a:t>OSTCBFreeList</a:t>
            </a:r>
            <a:r>
              <a:rPr lang="zh-CN" altLang="en-US" sz="2800" dirty="0">
                <a:latin typeface="华文新魏" panose="02010800040101010101" pitchFamily="2" charset="-122"/>
                <a:ea typeface="华文新魏" panose="02010800040101010101" pitchFamily="2" charset="-122"/>
              </a:rPr>
              <a:t>指向的任务控制块分配给该任务，然后</a:t>
            </a:r>
            <a:r>
              <a:rPr lang="en-US" altLang="zh-CN" sz="2800" dirty="0" err="1">
                <a:latin typeface="华文新魏" panose="02010800040101010101" pitchFamily="2" charset="-122"/>
                <a:ea typeface="华文新魏" panose="02010800040101010101" pitchFamily="2" charset="-122"/>
              </a:rPr>
              <a:t>OSTCBFreeList</a:t>
            </a:r>
            <a:r>
              <a:rPr lang="zh-CN" altLang="en-US" sz="2800" dirty="0">
                <a:latin typeface="华文新魏" panose="02010800040101010101" pitchFamily="2" charset="-122"/>
                <a:ea typeface="华文新魏" panose="02010800040101010101" pitchFamily="2" charset="-122"/>
              </a:rPr>
              <a:t>的值便调整为指向链表中下一个空的任务块，</a:t>
            </a:r>
            <a:r>
              <a:rPr lang="en-US" altLang="zh-CN" sz="2800" dirty="0" err="1">
                <a:latin typeface="华文新魏" panose="02010800040101010101" pitchFamily="2" charset="-122"/>
                <a:ea typeface="华文新魏" panose="02010800040101010101" pitchFamily="2" charset="-122"/>
              </a:rPr>
              <a:t>OSTCBList</a:t>
            </a:r>
            <a:r>
              <a:rPr lang="zh-CN" altLang="en-US" sz="2800" dirty="0">
                <a:latin typeface="华文新魏" panose="02010800040101010101" pitchFamily="2" charset="-122"/>
                <a:ea typeface="华文新魏" panose="02010800040101010101" pitchFamily="2" charset="-122"/>
              </a:rPr>
              <a:t>总是指向最后建立的任务控制块。</a:t>
            </a:r>
          </a:p>
        </p:txBody>
      </p:sp>
      <p:sp>
        <p:nvSpPr>
          <p:cNvPr id="125956"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获取并初始化</a:t>
            </a:r>
            <a:r>
              <a:rPr lang="en-US" altLang="zh-CN" sz="3200"/>
              <a:t>TCB</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5956"/>
                                        </p:tgtEl>
                                        <p:attrNameLst>
                                          <p:attrName>style.visibility</p:attrName>
                                        </p:attrNameLst>
                                      </p:cBhvr>
                                      <p:to>
                                        <p:strVal val="visible"/>
                                      </p:to>
                                    </p:set>
                                    <p:anim calcmode="lin" valueType="num">
                                      <p:cBhvr additive="base">
                                        <p:cTn id="7" dur="500" fill="hold"/>
                                        <p:tgtEl>
                                          <p:spTgt spid="125956"/>
                                        </p:tgtEl>
                                        <p:attrNameLst>
                                          <p:attrName>ppt_x</p:attrName>
                                        </p:attrNameLst>
                                      </p:cBhvr>
                                      <p:tavLst>
                                        <p:tav tm="0">
                                          <p:val>
                                            <p:strVal val="1+#ppt_w/2"/>
                                          </p:val>
                                        </p:tav>
                                        <p:tav tm="100000">
                                          <p:val>
                                            <p:strVal val="#ppt_x"/>
                                          </p:val>
                                        </p:tav>
                                      </p:tavLst>
                                    </p:anim>
                                    <p:anim calcmode="lin" valueType="num">
                                      <p:cBhvr additive="base">
                                        <p:cTn id="8" dur="500" fill="hold"/>
                                        <p:tgtEl>
                                          <p:spTgt spid="1259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25954"/>
                                        </p:tgtEl>
                                        <p:attrNameLst>
                                          <p:attrName>style.visibility</p:attrName>
                                        </p:attrNameLst>
                                      </p:cBhvr>
                                      <p:to>
                                        <p:strVal val="visible"/>
                                      </p:to>
                                    </p:set>
                                    <p:animEffect transition="in" filter="wipe(up)">
                                      <p:cBhvr>
                                        <p:cTn id="12" dur="500"/>
                                        <p:tgtEl>
                                          <p:spTgt spid="125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4" grpId="0"/>
      <p:bldP spid="125956"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ChangeArrowheads="1"/>
          </p:cNvSpPr>
          <p:nvPr/>
        </p:nvSpPr>
        <p:spPr bwMode="auto">
          <a:xfrm>
            <a:off x="1446663" y="2526030"/>
            <a:ext cx="919435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5429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5429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5429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5429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5429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42925" algn="l"/>
              </a:tabLs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函数</a:t>
            </a:r>
            <a:r>
              <a:rPr lang="en-US" altLang="zh-CN" sz="3200" dirty="0" err="1">
                <a:latin typeface="华文新魏" panose="02010800040101010101" pitchFamily="2" charset="-122"/>
                <a:ea typeface="华文新魏" panose="02010800040101010101" pitchFamily="2" charset="-122"/>
              </a:rPr>
              <a:t>OS_TCBInit</a:t>
            </a:r>
            <a:r>
              <a:rPr lang="en-US" altLang="zh-CN" sz="32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虽然具有</a:t>
            </a:r>
            <a:r>
              <a:rPr lang="en-US" altLang="zh-CN" sz="3200" dirty="0">
                <a:latin typeface="华文新魏" panose="02010800040101010101" pitchFamily="2" charset="-122"/>
                <a:ea typeface="华文新魏" panose="02010800040101010101" pitchFamily="2" charset="-122"/>
              </a:rPr>
              <a:t>7</a:t>
            </a:r>
            <a:r>
              <a:rPr lang="zh-CN" altLang="en-US" sz="3200" dirty="0">
                <a:latin typeface="华文新魏" panose="02010800040101010101" pitchFamily="2" charset="-122"/>
                <a:ea typeface="华文新魏" panose="02010800040101010101" pitchFamily="2" charset="-122"/>
              </a:rPr>
              <a:t>个参数，但只有</a:t>
            </a:r>
            <a:r>
              <a:rPr lang="en-US" altLang="zh-CN" sz="3200" dirty="0">
                <a:latin typeface="华文新魏" panose="02010800040101010101" pitchFamily="2" charset="-122"/>
                <a:ea typeface="华文新魏" panose="02010800040101010101" pitchFamily="2" charset="-122"/>
              </a:rPr>
              <a:t>2</a:t>
            </a:r>
            <a:r>
              <a:rPr lang="zh-CN" altLang="en-US" sz="3200" dirty="0">
                <a:latin typeface="华文新魏" panose="02010800040101010101" pitchFamily="2" charset="-122"/>
                <a:ea typeface="华文新魏" panose="02010800040101010101" pitchFamily="2" charset="-122"/>
              </a:rPr>
              <a:t>个参数有效，其它参数预留以后升级使用：</a:t>
            </a:r>
          </a:p>
          <a:p>
            <a:pPr algn="just" eaLnBrk="1" hangingPunct="1">
              <a:spcBef>
                <a:spcPct val="50000"/>
              </a:spcBef>
              <a:buSzPct val="60000"/>
              <a:buFont typeface="Wingdings" panose="05000000000000000000" pitchFamily="2" charset="2"/>
              <a:buChar char="l"/>
            </a:pPr>
            <a:r>
              <a:rPr lang="zh-CN" altLang="en-US" sz="3200" dirty="0">
                <a:latin typeface="华文新魏" panose="02010800040101010101" pitchFamily="2" charset="-122"/>
                <a:ea typeface="华文新魏" panose="02010800040101010101" pitchFamily="2" charset="-122"/>
              </a:rPr>
              <a:t> </a:t>
            </a:r>
            <a:r>
              <a:rPr lang="en-US" altLang="zh-CN" sz="3200" dirty="0" err="1">
                <a:latin typeface="华文新魏" panose="02010800040101010101" pitchFamily="2" charset="-122"/>
                <a:ea typeface="华文新魏" panose="02010800040101010101" pitchFamily="2" charset="-122"/>
              </a:rPr>
              <a:t>prio</a:t>
            </a:r>
            <a:r>
              <a:rPr lang="zh-CN" altLang="en-US" sz="3200" dirty="0">
                <a:latin typeface="华文新魏" panose="02010800040101010101" pitchFamily="2" charset="-122"/>
                <a:ea typeface="华文新魏" panose="02010800040101010101" pitchFamily="2" charset="-122"/>
              </a:rPr>
              <a:t>：任务的优先级；</a:t>
            </a:r>
          </a:p>
          <a:p>
            <a:pPr algn="just" eaLnBrk="1" hangingPunct="1">
              <a:spcBef>
                <a:spcPct val="50000"/>
              </a:spcBef>
              <a:buSzPct val="60000"/>
              <a:buFont typeface="Wingdings" panose="05000000000000000000" pitchFamily="2" charset="2"/>
              <a:buChar char="l"/>
            </a:pPr>
            <a:r>
              <a:rPr lang="zh-CN" altLang="en-US" sz="3200" dirty="0">
                <a:latin typeface="华文新魏" panose="02010800040101010101" pitchFamily="2" charset="-122"/>
                <a:ea typeface="华文新魏" panose="02010800040101010101" pitchFamily="2" charset="-122"/>
              </a:rPr>
              <a:t> </a:t>
            </a:r>
            <a:r>
              <a:rPr lang="en-US" altLang="zh-CN" sz="3200" dirty="0" err="1">
                <a:latin typeface="华文新魏" panose="02010800040101010101" pitchFamily="2" charset="-122"/>
                <a:ea typeface="华文新魏" panose="02010800040101010101" pitchFamily="2" charset="-122"/>
              </a:rPr>
              <a:t>ptos</a:t>
            </a:r>
            <a:r>
              <a:rPr lang="zh-CN" altLang="en-US" sz="3200" dirty="0">
                <a:latin typeface="华文新魏" panose="02010800040101010101" pitchFamily="2" charset="-122"/>
                <a:ea typeface="华文新魏" panose="02010800040101010101" pitchFamily="2" charset="-122"/>
              </a:rPr>
              <a:t>：指向任务堆栈的</a:t>
            </a:r>
            <a:r>
              <a:rPr lang="zh-CN" altLang="en-US" sz="3200" dirty="0">
                <a:solidFill>
                  <a:srgbClr val="0070C0"/>
                </a:solidFill>
                <a:latin typeface="华文新魏" panose="02010800040101010101" pitchFamily="2" charset="-122"/>
                <a:ea typeface="华文新魏" panose="02010800040101010101" pitchFamily="2" charset="-122"/>
              </a:rPr>
              <a:t>栈顶指针</a:t>
            </a:r>
            <a:r>
              <a:rPr lang="zh-CN" altLang="en-US" sz="3200" dirty="0">
                <a:latin typeface="华文新魏" panose="02010800040101010101" pitchFamily="2" charset="-122"/>
                <a:ea typeface="华文新魏" panose="02010800040101010101" pitchFamily="2" charset="-122"/>
              </a:rPr>
              <a:t>，</a:t>
            </a:r>
            <a:r>
              <a:rPr lang="en-US" altLang="zh-CN" sz="3200" dirty="0" err="1">
                <a:latin typeface="华文新魏" panose="02010800040101010101" pitchFamily="2" charset="-122"/>
                <a:ea typeface="华文新魏" panose="02010800040101010101" pitchFamily="2" charset="-122"/>
              </a:rPr>
              <a:t>OSTaskStkPtr</a:t>
            </a:r>
            <a:r>
              <a:rPr lang="en-US" altLang="zh-CN" sz="32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任务堆栈初始化之后，最后返回栈顶指针</a:t>
            </a:r>
            <a:r>
              <a:rPr lang="en-US" altLang="zh-CN" sz="3200" dirty="0" err="1">
                <a:latin typeface="华文新魏" panose="02010800040101010101" pitchFamily="2" charset="-122"/>
                <a:ea typeface="华文新魏" panose="02010800040101010101" pitchFamily="2" charset="-122"/>
              </a:rPr>
              <a:t>psp</a:t>
            </a:r>
            <a:r>
              <a:rPr lang="zh-CN" altLang="en-US" sz="3200" dirty="0">
                <a:latin typeface="华文新魏" panose="02010800040101010101" pitchFamily="2" charset="-122"/>
                <a:ea typeface="华文新魏" panose="02010800040101010101" pitchFamily="2" charset="-122"/>
              </a:rPr>
              <a:t>。</a:t>
            </a:r>
          </a:p>
        </p:txBody>
      </p:sp>
      <p:sp>
        <p:nvSpPr>
          <p:cNvPr id="70660"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获取并初始化</a:t>
            </a:r>
            <a:r>
              <a:rPr lang="en-US" altLang="zh-CN" sz="3200"/>
              <a:t>TCB</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6978"/>
                                        </p:tgtEl>
                                        <p:attrNameLst>
                                          <p:attrName>style.visibility</p:attrName>
                                        </p:attrNameLst>
                                      </p:cBhvr>
                                      <p:to>
                                        <p:strVal val="visible"/>
                                      </p:to>
                                    </p:set>
                                    <p:animEffect transition="in" filter="wipe(up)">
                                      <p:cBhvr>
                                        <p:cTn id="7" dur="500"/>
                                        <p:tgtEl>
                                          <p:spTgt spid="126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ChangeArrowheads="1"/>
          </p:cNvSpPr>
          <p:nvPr/>
        </p:nvSpPr>
        <p:spPr bwMode="auto">
          <a:xfrm>
            <a:off x="1981200" y="270681"/>
            <a:ext cx="3886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获取并初始化</a:t>
            </a:r>
            <a:r>
              <a:rPr lang="en-US" altLang="zh-CN" sz="3200"/>
              <a:t>TCB</a:t>
            </a:r>
          </a:p>
        </p:txBody>
      </p:sp>
      <p:grpSp>
        <p:nvGrpSpPr>
          <p:cNvPr id="2" name="Group 42"/>
          <p:cNvGrpSpPr/>
          <p:nvPr/>
        </p:nvGrpSpPr>
        <p:grpSpPr bwMode="auto">
          <a:xfrm>
            <a:off x="4495800" y="1752600"/>
            <a:ext cx="3259138" cy="4343400"/>
            <a:chOff x="1835" y="1296"/>
            <a:chExt cx="2053" cy="2736"/>
          </a:xfrm>
        </p:grpSpPr>
        <p:sp>
          <p:nvSpPr>
            <p:cNvPr id="71686" name="AutoShape 6"/>
            <p:cNvSpPr>
              <a:spLocks noChangeArrowheads="1"/>
            </p:cNvSpPr>
            <p:nvPr/>
          </p:nvSpPr>
          <p:spPr bwMode="auto">
            <a:xfrm>
              <a:off x="2016" y="1296"/>
              <a:ext cx="635" cy="136"/>
            </a:xfrm>
            <a:prstGeom prst="flowChartAlternateProcess">
              <a:avLst/>
            </a:prstGeom>
            <a:solidFill>
              <a:srgbClr val="E7FFFF"/>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开始</a:t>
              </a:r>
            </a:p>
          </p:txBody>
        </p:sp>
        <p:sp>
          <p:nvSpPr>
            <p:cNvPr id="71687" name="AutoShape 7"/>
            <p:cNvSpPr>
              <a:spLocks noChangeArrowheads="1"/>
            </p:cNvSpPr>
            <p:nvPr/>
          </p:nvSpPr>
          <p:spPr bwMode="auto">
            <a:xfrm>
              <a:off x="1835" y="1584"/>
              <a:ext cx="997" cy="363"/>
            </a:xfrm>
            <a:prstGeom prst="flowChartDecision">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有空闲</a:t>
              </a:r>
              <a:r>
                <a:rPr lang="en-US" altLang="zh-CN" sz="1200"/>
                <a:t>TCB</a:t>
              </a:r>
            </a:p>
          </p:txBody>
        </p:sp>
        <p:sp>
          <p:nvSpPr>
            <p:cNvPr id="71688" name="AutoShape 8"/>
            <p:cNvSpPr>
              <a:spLocks noChangeArrowheads="1"/>
            </p:cNvSpPr>
            <p:nvPr/>
          </p:nvSpPr>
          <p:spPr bwMode="auto">
            <a:xfrm>
              <a:off x="1880" y="2112"/>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获得空闲</a:t>
              </a:r>
              <a:r>
                <a:rPr lang="en-US" altLang="zh-CN" sz="1200"/>
                <a:t>TCB</a:t>
              </a:r>
            </a:p>
          </p:txBody>
        </p:sp>
        <p:sp>
          <p:nvSpPr>
            <p:cNvPr id="71689" name="AutoShape 9"/>
            <p:cNvSpPr>
              <a:spLocks noChangeArrowheads="1"/>
            </p:cNvSpPr>
            <p:nvPr/>
          </p:nvSpPr>
          <p:spPr bwMode="auto">
            <a:xfrm>
              <a:off x="1881" y="2544"/>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从空闲</a:t>
              </a:r>
              <a:r>
                <a:rPr lang="en-US" altLang="zh-CN" sz="1200"/>
                <a:t>TCB</a:t>
              </a:r>
              <a:r>
                <a:rPr lang="zh-CN" altLang="en-US" sz="1200"/>
                <a:t>链表</a:t>
              </a:r>
            </a:p>
            <a:p>
              <a:pPr algn="ctr" eaLnBrk="1" hangingPunct="1"/>
              <a:r>
                <a:rPr lang="zh-CN" altLang="en-US" sz="1200"/>
                <a:t>删除获得的</a:t>
              </a:r>
              <a:r>
                <a:rPr lang="en-US" altLang="zh-CN" sz="1200"/>
                <a:t>TCB</a:t>
              </a:r>
            </a:p>
          </p:txBody>
        </p:sp>
        <p:sp>
          <p:nvSpPr>
            <p:cNvPr id="71690" name="AutoShape 10"/>
            <p:cNvSpPr>
              <a:spLocks noChangeArrowheads="1"/>
            </p:cNvSpPr>
            <p:nvPr/>
          </p:nvSpPr>
          <p:spPr bwMode="auto">
            <a:xfrm>
              <a:off x="1881" y="2976"/>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初始化</a:t>
              </a:r>
              <a:r>
                <a:rPr lang="en-US" altLang="zh-CN" sz="1200"/>
                <a:t>TCB</a:t>
              </a:r>
              <a:r>
                <a:rPr lang="zh-CN" altLang="en-US" sz="1200"/>
                <a:t>成员</a:t>
              </a:r>
            </a:p>
          </p:txBody>
        </p:sp>
        <p:sp>
          <p:nvSpPr>
            <p:cNvPr id="71691" name="AutoShape 12"/>
            <p:cNvSpPr>
              <a:spLocks noChangeArrowheads="1"/>
            </p:cNvSpPr>
            <p:nvPr/>
          </p:nvSpPr>
          <p:spPr bwMode="auto">
            <a:xfrm>
              <a:off x="1880" y="3456"/>
              <a:ext cx="907" cy="272"/>
            </a:xfrm>
            <a:prstGeom prst="flowChart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将</a:t>
              </a:r>
              <a:r>
                <a:rPr lang="en-US" altLang="zh-CN" sz="1200"/>
                <a:t>TCB</a:t>
              </a:r>
              <a:r>
                <a:rPr lang="zh-CN" altLang="en-US" sz="1200"/>
                <a:t>加入任务</a:t>
              </a:r>
            </a:p>
            <a:p>
              <a:pPr algn="ctr" eaLnBrk="1" hangingPunct="1"/>
              <a:r>
                <a:rPr lang="zh-CN" altLang="en-US" sz="1200"/>
                <a:t>就绪表中</a:t>
              </a:r>
            </a:p>
          </p:txBody>
        </p:sp>
        <p:sp>
          <p:nvSpPr>
            <p:cNvPr id="71692" name="AutoShape 13"/>
            <p:cNvSpPr>
              <a:spLocks noChangeArrowheads="1"/>
            </p:cNvSpPr>
            <p:nvPr/>
          </p:nvSpPr>
          <p:spPr bwMode="auto">
            <a:xfrm>
              <a:off x="2016" y="3896"/>
              <a:ext cx="635" cy="136"/>
            </a:xfrm>
            <a:prstGeom prst="flowChartAlternate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返回“成功”</a:t>
              </a:r>
            </a:p>
          </p:txBody>
        </p:sp>
        <p:sp>
          <p:nvSpPr>
            <p:cNvPr id="71693" name="AutoShape 14"/>
            <p:cNvSpPr>
              <a:spLocks noChangeArrowheads="1"/>
            </p:cNvSpPr>
            <p:nvPr/>
          </p:nvSpPr>
          <p:spPr bwMode="auto">
            <a:xfrm>
              <a:off x="3072" y="2112"/>
              <a:ext cx="816" cy="136"/>
            </a:xfrm>
            <a:prstGeom prst="flowChartAlternateProcess">
              <a:avLst/>
            </a:prstGeom>
            <a:solidFill>
              <a:srgbClr val="E7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返回“无</a:t>
              </a:r>
              <a:r>
                <a:rPr lang="en-US" altLang="zh-CN" sz="1200"/>
                <a:t>TCB”</a:t>
              </a:r>
            </a:p>
          </p:txBody>
        </p:sp>
        <p:cxnSp>
          <p:nvCxnSpPr>
            <p:cNvPr id="71694" name="AutoShape 18"/>
            <p:cNvCxnSpPr>
              <a:cxnSpLocks noChangeShapeType="1"/>
              <a:stCxn id="71686" idx="2"/>
              <a:endCxn id="71687" idx="0"/>
            </p:cNvCxnSpPr>
            <p:nvPr/>
          </p:nvCxnSpPr>
          <p:spPr bwMode="auto">
            <a:xfrm>
              <a:off x="2334" y="1432"/>
              <a:ext cx="0" cy="15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71695" name="AutoShape 19"/>
            <p:cNvCxnSpPr>
              <a:cxnSpLocks noChangeShapeType="1"/>
              <a:stCxn id="71687" idx="2"/>
              <a:endCxn id="71688" idx="0"/>
            </p:cNvCxnSpPr>
            <p:nvPr/>
          </p:nvCxnSpPr>
          <p:spPr bwMode="auto">
            <a:xfrm>
              <a:off x="2334" y="1947"/>
              <a:ext cx="0" cy="16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71696" name="AutoShape 20"/>
            <p:cNvCxnSpPr>
              <a:cxnSpLocks noChangeShapeType="1"/>
              <a:stCxn id="71688" idx="2"/>
              <a:endCxn id="71689" idx="0"/>
            </p:cNvCxnSpPr>
            <p:nvPr/>
          </p:nvCxnSpPr>
          <p:spPr bwMode="auto">
            <a:xfrm>
              <a:off x="2334" y="2384"/>
              <a:ext cx="1" cy="16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71697" name="AutoShape 21"/>
            <p:cNvCxnSpPr>
              <a:cxnSpLocks noChangeShapeType="1"/>
              <a:stCxn id="71689" idx="2"/>
              <a:endCxn id="71690" idx="0"/>
            </p:cNvCxnSpPr>
            <p:nvPr/>
          </p:nvCxnSpPr>
          <p:spPr bwMode="auto">
            <a:xfrm>
              <a:off x="2335" y="2816"/>
              <a:ext cx="0" cy="16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71698" name="AutoShape 22"/>
            <p:cNvCxnSpPr>
              <a:cxnSpLocks noChangeShapeType="1"/>
              <a:stCxn id="71690" idx="2"/>
              <a:endCxn id="71691" idx="0"/>
            </p:cNvCxnSpPr>
            <p:nvPr/>
          </p:nvCxnSpPr>
          <p:spPr bwMode="auto">
            <a:xfrm flipH="1">
              <a:off x="2334" y="3248"/>
              <a:ext cx="1" cy="208"/>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71699" name="AutoShape 23"/>
            <p:cNvCxnSpPr>
              <a:cxnSpLocks noChangeShapeType="1"/>
              <a:stCxn id="71691" idx="2"/>
              <a:endCxn id="71692" idx="0"/>
            </p:cNvCxnSpPr>
            <p:nvPr/>
          </p:nvCxnSpPr>
          <p:spPr bwMode="auto">
            <a:xfrm>
              <a:off x="2334" y="3728"/>
              <a:ext cx="0" cy="168"/>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nvGrpSpPr>
            <p:cNvPr id="71700" name="Group 25"/>
            <p:cNvGrpSpPr/>
            <p:nvPr/>
          </p:nvGrpSpPr>
          <p:grpSpPr bwMode="auto">
            <a:xfrm>
              <a:off x="2832" y="1603"/>
              <a:ext cx="654" cy="509"/>
              <a:chOff x="1237" y="1171"/>
              <a:chExt cx="654" cy="509"/>
            </a:xfrm>
          </p:grpSpPr>
          <p:cxnSp>
            <p:nvCxnSpPr>
              <p:cNvPr id="71702" name="AutoShape 26"/>
              <p:cNvCxnSpPr>
                <a:cxnSpLocks noChangeShapeType="1"/>
                <a:stCxn id="71687" idx="3"/>
                <a:endCxn id="71693" idx="0"/>
              </p:cNvCxnSpPr>
              <p:nvPr/>
            </p:nvCxnSpPr>
            <p:spPr bwMode="auto">
              <a:xfrm>
                <a:off x="1237" y="1334"/>
                <a:ext cx="654" cy="346"/>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1703" name="Text Box 27"/>
              <p:cNvSpPr txBox="1">
                <a:spLocks noChangeArrowheads="1"/>
              </p:cNvSpPr>
              <p:nvPr/>
            </p:nvSpPr>
            <p:spPr bwMode="auto">
              <a:xfrm>
                <a:off x="1477" y="1171"/>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a:t>
                </a:r>
              </a:p>
            </p:txBody>
          </p:sp>
        </p:grpSp>
        <p:sp>
          <p:nvSpPr>
            <p:cNvPr id="71701" name="Text Box 28"/>
            <p:cNvSpPr txBox="1">
              <a:spLocks noChangeArrowheads="1"/>
            </p:cNvSpPr>
            <p:nvPr/>
          </p:nvSpPr>
          <p:spPr bwMode="auto">
            <a:xfrm>
              <a:off x="2352" y="1920"/>
              <a:ext cx="1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Y</a:t>
              </a:r>
            </a:p>
          </p:txBody>
        </p:sp>
      </p:grpSp>
      <p:sp>
        <p:nvSpPr>
          <p:cNvPr id="129065" name="Text Box 41"/>
          <p:cNvSpPr txBox="1">
            <a:spLocks noChangeArrowheads="1"/>
          </p:cNvSpPr>
          <p:nvPr/>
        </p:nvSpPr>
        <p:spPr bwMode="auto">
          <a:xfrm>
            <a:off x="5562600" y="346881"/>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－创建任务流程图</a:t>
            </a:r>
          </a:p>
        </p:txBody>
      </p:sp>
      <p:sp>
        <p:nvSpPr>
          <p:cNvPr id="23" name="燕尾形 22">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29065"/>
                                        </p:tgtEl>
                                        <p:attrNameLst>
                                          <p:attrName>style.visibility</p:attrName>
                                        </p:attrNameLst>
                                      </p:cBhvr>
                                      <p:to>
                                        <p:strVal val="visible"/>
                                      </p:to>
                                    </p:set>
                                    <p:anim calcmode="discrete" valueType="clr">
                                      <p:cBhvr override="childStyle">
                                        <p:cTn id="7" dur="80"/>
                                        <p:tgtEl>
                                          <p:spTgt spid="12906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29065"/>
                                        </p:tgtEl>
                                        <p:attrNameLst>
                                          <p:attrName>fillcolor</p:attrName>
                                        </p:attrNameLst>
                                      </p:cBhvr>
                                      <p:tavLst>
                                        <p:tav tm="0">
                                          <p:val>
                                            <p:clrVal>
                                              <a:schemeClr val="accent2"/>
                                            </p:clrVal>
                                          </p:val>
                                        </p:tav>
                                        <p:tav tm="50000">
                                          <p:val>
                                            <p:clrVal>
                                              <a:schemeClr val="hlink"/>
                                            </p:clrVal>
                                          </p:val>
                                        </p:tav>
                                      </p:tavLst>
                                    </p:anim>
                                    <p:set>
                                      <p:cBhvr>
                                        <p:cTn id="9" dur="80"/>
                                        <p:tgtEl>
                                          <p:spTgt spid="129065"/>
                                        </p:tgtEl>
                                        <p:attrNameLst>
                                          <p:attrName>fill.type</p:attrName>
                                        </p:attrNameLst>
                                      </p:cBhvr>
                                      <p:to>
                                        <p:strVal val="solid"/>
                                      </p:to>
                                    </p:set>
                                  </p:childTnLst>
                                </p:cTn>
                              </p:par>
                            </p:childTnLst>
                          </p:cTn>
                        </p:par>
                        <p:par>
                          <p:cTn id="10" fill="hold">
                            <p:stCondLst>
                              <p:cond delay="0"/>
                            </p:stCondLst>
                            <p:childTnLst>
                              <p:par>
                                <p:cTn id="11" presetID="9"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65"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1981200" y="270676"/>
            <a:ext cx="3886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获取并初始化</a:t>
            </a:r>
            <a:r>
              <a:rPr lang="en-US" altLang="zh-CN" sz="3200"/>
              <a:t>TCB</a:t>
            </a:r>
          </a:p>
        </p:txBody>
      </p:sp>
      <p:sp>
        <p:nvSpPr>
          <p:cNvPr id="130070" name="Text Box 22"/>
          <p:cNvSpPr txBox="1">
            <a:spLocks noChangeArrowheads="1"/>
          </p:cNvSpPr>
          <p:nvPr/>
        </p:nvSpPr>
        <p:spPr bwMode="auto">
          <a:xfrm>
            <a:off x="5562600" y="346876"/>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a:t>
            </a:r>
            <a:r>
              <a:rPr lang="en-US" altLang="zh-CN" sz="2400">
                <a:solidFill>
                  <a:srgbClr val="0000FF"/>
                </a:solidFill>
                <a:ea typeface="华文新魏" panose="02010800040101010101" pitchFamily="2" charset="-122"/>
              </a:rPr>
              <a:t>TCB</a:t>
            </a:r>
            <a:r>
              <a:rPr lang="zh-CN" altLang="en-US" sz="2400">
                <a:solidFill>
                  <a:srgbClr val="0000FF"/>
                </a:solidFill>
                <a:ea typeface="华文新魏" panose="02010800040101010101" pitchFamily="2" charset="-122"/>
              </a:rPr>
              <a:t>初始化</a:t>
            </a:r>
          </a:p>
        </p:txBody>
      </p:sp>
      <p:sp>
        <p:nvSpPr>
          <p:cNvPr id="130071" name="Rectangle 23"/>
          <p:cNvSpPr>
            <a:spLocks noChangeArrowheads="1"/>
          </p:cNvSpPr>
          <p:nvPr/>
        </p:nvSpPr>
        <p:spPr bwMode="auto">
          <a:xfrm>
            <a:off x="2282826" y="1600200"/>
            <a:ext cx="3051175" cy="1219200"/>
          </a:xfrm>
          <a:prstGeom prst="rect">
            <a:avLst/>
          </a:prstGeom>
          <a:solidFill>
            <a:srgbClr val="E6E6E6"/>
          </a:solidFill>
          <a:ln w="9525">
            <a:solidFill>
              <a:schemeClr val="tx1"/>
            </a:solidFill>
            <a:miter lim="800000"/>
          </a:ln>
          <a:effectLst>
            <a:outerShdw dist="35921" dir="2700000" algn="ctr" rotWithShape="0">
              <a:schemeClr val="bg2"/>
            </a:outerShdw>
          </a:effectLst>
        </p:spPr>
        <p:txBody>
          <a:bodyPr wrap="none" anchor="ctr"/>
          <a:lstStyle/>
          <a:p>
            <a:pPr>
              <a:defRPr/>
            </a:pPr>
            <a:endParaRPr lang="pt-BR" altLang="zh-CN" sz="1200">
              <a:latin typeface="Arial" panose="020B0604020202020204" pitchFamily="34" charset="0"/>
            </a:endParaRPr>
          </a:p>
        </p:txBody>
      </p:sp>
      <p:grpSp>
        <p:nvGrpSpPr>
          <p:cNvPr id="72709" name="Group 25"/>
          <p:cNvGrpSpPr/>
          <p:nvPr/>
        </p:nvGrpSpPr>
        <p:grpSpPr bwMode="auto">
          <a:xfrm>
            <a:off x="1784350" y="5151439"/>
            <a:ext cx="1296988" cy="592137"/>
            <a:chOff x="68" y="3203"/>
            <a:chExt cx="817" cy="373"/>
          </a:xfrm>
        </p:grpSpPr>
        <p:sp>
          <p:nvSpPr>
            <p:cNvPr id="130074" name="Rectangle 26"/>
            <p:cNvSpPr>
              <a:spLocks noChangeArrowheads="1"/>
            </p:cNvSpPr>
            <p:nvPr/>
          </p:nvSpPr>
          <p:spPr bwMode="auto">
            <a:xfrm>
              <a:off x="158" y="339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2792" name="Text Box 27"/>
            <p:cNvSpPr txBox="1">
              <a:spLocks noChangeArrowheads="1"/>
            </p:cNvSpPr>
            <p:nvPr/>
          </p:nvSpPr>
          <p:spPr bwMode="auto">
            <a:xfrm>
              <a:off x="68" y="3203"/>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72710" name="Group 28"/>
          <p:cNvGrpSpPr/>
          <p:nvPr/>
        </p:nvGrpSpPr>
        <p:grpSpPr bwMode="auto">
          <a:xfrm>
            <a:off x="9848850" y="5538789"/>
            <a:ext cx="863600" cy="274637"/>
            <a:chOff x="1383" y="1669"/>
            <a:chExt cx="544" cy="173"/>
          </a:xfrm>
        </p:grpSpPr>
        <p:sp>
          <p:nvSpPr>
            <p:cNvPr id="72789" name="Line 29"/>
            <p:cNvSpPr>
              <a:spLocks noChangeShapeType="1"/>
            </p:cNvSpPr>
            <p:nvPr/>
          </p:nvSpPr>
          <p:spPr bwMode="auto">
            <a:xfrm>
              <a:off x="1383" y="1752"/>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90" name="Text Box 30"/>
            <p:cNvSpPr txBox="1">
              <a:spLocks noChangeArrowheads="1"/>
            </p:cNvSpPr>
            <p:nvPr/>
          </p:nvSpPr>
          <p:spPr bwMode="auto">
            <a:xfrm>
              <a:off x="1519" y="1669"/>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nvGrpSpPr>
          <p:cNvPr id="4" name="Group 31"/>
          <p:cNvGrpSpPr/>
          <p:nvPr/>
        </p:nvGrpSpPr>
        <p:grpSpPr bwMode="auto">
          <a:xfrm>
            <a:off x="3152775" y="5165726"/>
            <a:ext cx="1079500" cy="1139825"/>
            <a:chOff x="1066" y="3166"/>
            <a:chExt cx="680" cy="718"/>
          </a:xfrm>
        </p:grpSpPr>
        <p:sp>
          <p:nvSpPr>
            <p:cNvPr id="130080" name="Rectangle 32"/>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2786" name="Text Box 33"/>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130082" name="Rectangle 34"/>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0083" name="Rectangle 35"/>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2712" name="Group 36"/>
          <p:cNvGrpSpPr/>
          <p:nvPr/>
        </p:nvGrpSpPr>
        <p:grpSpPr bwMode="auto">
          <a:xfrm>
            <a:off x="6680200" y="3244850"/>
            <a:ext cx="2808288" cy="1631950"/>
            <a:chOff x="3606" y="2078"/>
            <a:chExt cx="1769" cy="1028"/>
          </a:xfrm>
        </p:grpSpPr>
        <p:sp>
          <p:nvSpPr>
            <p:cNvPr id="130085" name="Rectangle 37"/>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86" name="Rectangle 38"/>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87" name="Rectangle 39"/>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88" name="Rectangle 40"/>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89" name="Rectangle 41"/>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90" name="Rectangle 42"/>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091" name="Rectangle 43"/>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130092" name="Rectangle 44"/>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2782" name="Text Box 45"/>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72783" name="Text Box 46"/>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130095" name="Rectangle 47"/>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2713" name="Group 48"/>
          <p:cNvGrpSpPr/>
          <p:nvPr/>
        </p:nvGrpSpPr>
        <p:grpSpPr bwMode="auto">
          <a:xfrm>
            <a:off x="4448175" y="5178426"/>
            <a:ext cx="1079500" cy="1139825"/>
            <a:chOff x="1066" y="3166"/>
            <a:chExt cx="680" cy="718"/>
          </a:xfrm>
        </p:grpSpPr>
        <p:sp>
          <p:nvSpPr>
            <p:cNvPr id="130097" name="Rectangle 49"/>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2771" name="Text Box 50"/>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30099" name="Rectangle 51"/>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0100" name="Rectangle 52"/>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2714" name="Group 53"/>
          <p:cNvGrpSpPr/>
          <p:nvPr/>
        </p:nvGrpSpPr>
        <p:grpSpPr bwMode="auto">
          <a:xfrm>
            <a:off x="5743575" y="5178426"/>
            <a:ext cx="1079500" cy="1139825"/>
            <a:chOff x="1066" y="3166"/>
            <a:chExt cx="680" cy="718"/>
          </a:xfrm>
        </p:grpSpPr>
        <p:sp>
          <p:nvSpPr>
            <p:cNvPr id="130102" name="Rectangle 54"/>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2767" name="Text Box 55"/>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30104" name="Rectangle 56"/>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0105" name="Rectangle 57"/>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2715" name="Group 58"/>
          <p:cNvGrpSpPr/>
          <p:nvPr/>
        </p:nvGrpSpPr>
        <p:grpSpPr bwMode="auto">
          <a:xfrm>
            <a:off x="7040563" y="5178426"/>
            <a:ext cx="1079500" cy="1139825"/>
            <a:chOff x="1066" y="3166"/>
            <a:chExt cx="680" cy="718"/>
          </a:xfrm>
        </p:grpSpPr>
        <p:sp>
          <p:nvSpPr>
            <p:cNvPr id="130107" name="Rectangle 59"/>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2763" name="Text Box 60"/>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OSTCBTbl[3]</a:t>
              </a:r>
            </a:p>
          </p:txBody>
        </p:sp>
        <p:sp>
          <p:nvSpPr>
            <p:cNvPr id="130109" name="Rectangle 61"/>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0110" name="Rectangle 62"/>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2716" name="Group 63"/>
          <p:cNvGrpSpPr/>
          <p:nvPr/>
        </p:nvGrpSpPr>
        <p:grpSpPr bwMode="auto">
          <a:xfrm>
            <a:off x="7977189" y="5097464"/>
            <a:ext cx="2592387" cy="1220787"/>
            <a:chOff x="4014" y="3107"/>
            <a:chExt cx="1633" cy="769"/>
          </a:xfrm>
        </p:grpSpPr>
        <p:sp>
          <p:nvSpPr>
            <p:cNvPr id="130112" name="Rectangle 64"/>
            <p:cNvSpPr>
              <a:spLocks noChangeArrowheads="1"/>
            </p:cNvSpPr>
            <p:nvPr/>
          </p:nvSpPr>
          <p:spPr bwMode="auto">
            <a:xfrm>
              <a:off x="4558" y="3331"/>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2759" name="Text Box 65"/>
            <p:cNvSpPr txBox="1">
              <a:spLocks noChangeArrowheads="1"/>
            </p:cNvSpPr>
            <p:nvPr/>
          </p:nvSpPr>
          <p:spPr bwMode="auto">
            <a:xfrm>
              <a:off x="4014" y="3107"/>
              <a:ext cx="163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50000"/>
                </a:lnSpc>
                <a:spcBef>
                  <a:spcPct val="50000"/>
                </a:spcBef>
              </a:pPr>
              <a:r>
                <a:rPr lang="en-US" altLang="zh-CN" sz="1200"/>
                <a:t>OSTCBTbl</a:t>
              </a:r>
            </a:p>
            <a:p>
              <a:pPr algn="ctr" eaLnBrk="1" hangingPunct="1">
                <a:lnSpc>
                  <a:spcPct val="50000"/>
                </a:lnSpc>
                <a:spcBef>
                  <a:spcPct val="50000"/>
                </a:spcBef>
              </a:pPr>
              <a:r>
                <a:rPr lang="en-US" altLang="zh-CN" sz="1200"/>
                <a:t>[</a:t>
              </a:r>
              <a:r>
                <a:rPr lang="en-US" altLang="zh-CN" sz="1000"/>
                <a:t>OS_MAX_TASKS+OS_N_SYS_TASKS-1</a:t>
              </a:r>
              <a:r>
                <a:rPr lang="en-US" altLang="zh-CN" sz="1200"/>
                <a:t>]</a:t>
              </a:r>
            </a:p>
          </p:txBody>
        </p:sp>
        <p:sp>
          <p:nvSpPr>
            <p:cNvPr id="130114" name="Rectangle 66"/>
            <p:cNvSpPr>
              <a:spLocks noChangeArrowheads="1"/>
            </p:cNvSpPr>
            <p:nvPr/>
          </p:nvSpPr>
          <p:spPr bwMode="auto">
            <a:xfrm>
              <a:off x="4558" y="3422"/>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0115" name="Rectangle 67"/>
            <p:cNvSpPr>
              <a:spLocks noChangeArrowheads="1"/>
            </p:cNvSpPr>
            <p:nvPr/>
          </p:nvSpPr>
          <p:spPr bwMode="auto">
            <a:xfrm>
              <a:off x="4558" y="3513"/>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sp>
        <p:nvSpPr>
          <p:cNvPr id="130116" name="Line 68"/>
          <p:cNvSpPr>
            <a:spLocks noChangeShapeType="1"/>
          </p:cNvSpPr>
          <p:nvPr/>
        </p:nvSpPr>
        <p:spPr bwMode="auto">
          <a:xfrm>
            <a:off x="2935289" y="5668963"/>
            <a:ext cx="2889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2718" name="Group 73"/>
          <p:cNvGrpSpPr/>
          <p:nvPr/>
        </p:nvGrpSpPr>
        <p:grpSpPr bwMode="auto">
          <a:xfrm>
            <a:off x="1927225" y="3781425"/>
            <a:ext cx="1009650" cy="592138"/>
            <a:chOff x="294" y="2659"/>
            <a:chExt cx="636" cy="373"/>
          </a:xfrm>
        </p:grpSpPr>
        <p:sp>
          <p:nvSpPr>
            <p:cNvPr id="130122" name="Rectangle 74"/>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2757" name="Text Box 75"/>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72719" name="Group 76"/>
          <p:cNvGrpSpPr/>
          <p:nvPr/>
        </p:nvGrpSpPr>
        <p:grpSpPr bwMode="auto">
          <a:xfrm>
            <a:off x="3259138" y="2862264"/>
            <a:ext cx="1008062" cy="719137"/>
            <a:chOff x="2381" y="1797"/>
            <a:chExt cx="635" cy="453"/>
          </a:xfrm>
        </p:grpSpPr>
        <p:sp>
          <p:nvSpPr>
            <p:cNvPr id="130125" name="Rectangle 77"/>
            <p:cNvSpPr>
              <a:spLocks noChangeArrowheads="1"/>
            </p:cNvSpPr>
            <p:nvPr/>
          </p:nvSpPr>
          <p:spPr bwMode="auto">
            <a:xfrm>
              <a:off x="2381" y="1978"/>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0126" name="Rectangle 78"/>
            <p:cNvSpPr>
              <a:spLocks noChangeArrowheads="1"/>
            </p:cNvSpPr>
            <p:nvPr/>
          </p:nvSpPr>
          <p:spPr bwMode="auto">
            <a:xfrm>
              <a:off x="2381" y="206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2755" name="Text Box 79"/>
            <p:cNvSpPr txBox="1">
              <a:spLocks noChangeArrowheads="1"/>
            </p:cNvSpPr>
            <p:nvPr/>
          </p:nvSpPr>
          <p:spPr bwMode="auto">
            <a:xfrm>
              <a:off x="2471" y="1797"/>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grpSp>
        <p:nvGrpSpPr>
          <p:cNvPr id="12" name="Group 80"/>
          <p:cNvGrpSpPr/>
          <p:nvPr/>
        </p:nvGrpSpPr>
        <p:grpSpPr bwMode="auto">
          <a:xfrm>
            <a:off x="9201150" y="4589464"/>
            <a:ext cx="647700" cy="274637"/>
            <a:chOff x="4740" y="2795"/>
            <a:chExt cx="408" cy="173"/>
          </a:xfrm>
        </p:grpSpPr>
        <p:sp>
          <p:nvSpPr>
            <p:cNvPr id="72751" name="Line 81"/>
            <p:cNvSpPr>
              <a:spLocks noChangeShapeType="1"/>
            </p:cNvSpPr>
            <p:nvPr/>
          </p:nvSpPr>
          <p:spPr bwMode="auto">
            <a:xfrm>
              <a:off x="4740" y="2886"/>
              <a:ext cx="272"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52" name="Text Box 82"/>
            <p:cNvSpPr txBox="1">
              <a:spLocks noChangeArrowheads="1"/>
            </p:cNvSpPr>
            <p:nvPr/>
          </p:nvSpPr>
          <p:spPr bwMode="auto">
            <a:xfrm>
              <a:off x="4967" y="2795"/>
              <a:ext cx="18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sp>
        <p:nvSpPr>
          <p:cNvPr id="72721" name="Rectangle 83"/>
          <p:cNvSpPr>
            <a:spLocks noChangeArrowheads="1"/>
          </p:cNvSpPr>
          <p:nvPr/>
        </p:nvSpPr>
        <p:spPr bwMode="auto">
          <a:xfrm>
            <a:off x="3259138" y="3149601"/>
            <a:ext cx="1008062" cy="144463"/>
          </a:xfrm>
          <a:prstGeom prst="rect">
            <a:avLst/>
          </a:prstGeom>
          <a:gradFill rotWithShape="1">
            <a:gsLst>
              <a:gs pos="0">
                <a:schemeClr val="bg1"/>
              </a:gs>
              <a:gs pos="100000">
                <a:srgbClr val="FFFF00"/>
              </a:gs>
            </a:gsLst>
            <a:path path="shape">
              <a:fillToRect l="50000" t="50000" r="50000" b="50000"/>
            </a:path>
          </a:gra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3" name="Group 84"/>
          <p:cNvGrpSpPr/>
          <p:nvPr/>
        </p:nvGrpSpPr>
        <p:grpSpPr bwMode="auto">
          <a:xfrm>
            <a:off x="1927226" y="4445000"/>
            <a:ext cx="1008063" cy="592138"/>
            <a:chOff x="158" y="2740"/>
            <a:chExt cx="635" cy="373"/>
          </a:xfrm>
        </p:grpSpPr>
        <p:sp>
          <p:nvSpPr>
            <p:cNvPr id="130133" name="Rectangle 85"/>
            <p:cNvSpPr>
              <a:spLocks noChangeArrowheads="1"/>
            </p:cNvSpPr>
            <p:nvPr/>
          </p:nvSpPr>
          <p:spPr bwMode="auto">
            <a:xfrm>
              <a:off x="158" y="2932"/>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2750" name="Text Box 86"/>
            <p:cNvSpPr txBox="1">
              <a:spLocks noChangeArrowheads="1"/>
            </p:cNvSpPr>
            <p:nvPr/>
          </p:nvSpPr>
          <p:spPr bwMode="auto">
            <a:xfrm>
              <a:off x="159" y="2740"/>
              <a:ext cx="63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t>ptcb</a:t>
              </a:r>
            </a:p>
          </p:txBody>
        </p:sp>
      </p:grpSp>
      <p:cxnSp>
        <p:nvCxnSpPr>
          <p:cNvPr id="130135" name="AutoShape 87"/>
          <p:cNvCxnSpPr>
            <a:cxnSpLocks noChangeShapeType="1"/>
            <a:stCxn id="130133" idx="3"/>
            <a:endCxn id="130082" idx="1"/>
          </p:cNvCxnSpPr>
          <p:nvPr/>
        </p:nvCxnSpPr>
        <p:spPr bwMode="auto">
          <a:xfrm>
            <a:off x="2935289" y="4894264"/>
            <a:ext cx="288925" cy="763587"/>
          </a:xfrm>
          <a:prstGeom prst="bentConnector3">
            <a:avLst>
              <a:gd name="adj1" fmla="val 49449"/>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grpSp>
        <p:nvGrpSpPr>
          <p:cNvPr id="14" name="Group 88"/>
          <p:cNvGrpSpPr/>
          <p:nvPr/>
        </p:nvGrpSpPr>
        <p:grpSpPr bwMode="auto">
          <a:xfrm>
            <a:off x="2936876" y="5668964"/>
            <a:ext cx="1584325" cy="720725"/>
            <a:chOff x="794" y="3475"/>
            <a:chExt cx="998" cy="454"/>
          </a:xfrm>
        </p:grpSpPr>
        <p:sp>
          <p:nvSpPr>
            <p:cNvPr id="72744" name="Line 89"/>
            <p:cNvSpPr>
              <a:spLocks noChangeShapeType="1"/>
            </p:cNvSpPr>
            <p:nvPr/>
          </p:nvSpPr>
          <p:spPr bwMode="auto">
            <a:xfrm>
              <a:off x="794" y="3475"/>
              <a:ext cx="4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45" name="Line 90"/>
            <p:cNvSpPr>
              <a:spLocks noChangeShapeType="1"/>
            </p:cNvSpPr>
            <p:nvPr/>
          </p:nvSpPr>
          <p:spPr bwMode="auto">
            <a:xfrm>
              <a:off x="1701" y="3475"/>
              <a:ext cx="91"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46" name="Line 91"/>
            <p:cNvSpPr>
              <a:spLocks noChangeShapeType="1"/>
            </p:cNvSpPr>
            <p:nvPr/>
          </p:nvSpPr>
          <p:spPr bwMode="auto">
            <a:xfrm>
              <a:off x="839" y="3475"/>
              <a:ext cx="0" cy="45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47" name="Line 92"/>
            <p:cNvSpPr>
              <a:spLocks noChangeShapeType="1"/>
            </p:cNvSpPr>
            <p:nvPr/>
          </p:nvSpPr>
          <p:spPr bwMode="auto">
            <a:xfrm>
              <a:off x="839" y="3929"/>
              <a:ext cx="8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48" name="Line 93"/>
            <p:cNvSpPr>
              <a:spLocks noChangeShapeType="1"/>
            </p:cNvSpPr>
            <p:nvPr/>
          </p:nvSpPr>
          <p:spPr bwMode="auto">
            <a:xfrm>
              <a:off x="1701" y="3475"/>
              <a:ext cx="0" cy="45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cxnSp>
        <p:nvCxnSpPr>
          <p:cNvPr id="130142" name="AutoShape 94"/>
          <p:cNvCxnSpPr>
            <a:cxnSpLocks noChangeShapeType="1"/>
          </p:cNvCxnSpPr>
          <p:nvPr/>
        </p:nvCxnSpPr>
        <p:spPr bwMode="auto">
          <a:xfrm flipH="1" flipV="1">
            <a:off x="3259138" y="3294064"/>
            <a:ext cx="1008062" cy="2219325"/>
          </a:xfrm>
          <a:prstGeom prst="bentConnector5">
            <a:avLst>
              <a:gd name="adj1" fmla="val -17009"/>
              <a:gd name="adj2" fmla="val 50069"/>
              <a:gd name="adj3" fmla="val 122676"/>
            </a:avLst>
          </a:prstGeom>
          <a:noFill/>
          <a:ln w="19050">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130143" name="AutoShape 95"/>
          <p:cNvCxnSpPr>
            <a:cxnSpLocks noChangeShapeType="1"/>
            <a:endCxn id="130080" idx="1"/>
          </p:cNvCxnSpPr>
          <p:nvPr/>
        </p:nvCxnSpPr>
        <p:spPr bwMode="auto">
          <a:xfrm rot="10800000" flipV="1">
            <a:off x="3224214" y="4754564"/>
            <a:ext cx="5616575" cy="758825"/>
          </a:xfrm>
          <a:prstGeom prst="bentConnector3">
            <a:avLst>
              <a:gd name="adj1" fmla="val 101894"/>
            </a:avLst>
          </a:prstGeom>
          <a:noFill/>
          <a:ln w="19050">
            <a:solidFill>
              <a:srgbClr val="FF0000"/>
            </a:solidFill>
            <a:miter lim="800000"/>
            <a:headEnd type="oval" w="med" len="med"/>
            <a:tailEnd type="triangle" w="med" len="med"/>
          </a:ln>
          <a:extLst>
            <a:ext uri="{909E8E84-426E-40DD-AFC4-6F175D3DCCD1}">
              <a14:hiddenFill xmlns:a14="http://schemas.microsoft.com/office/drawing/2010/main">
                <a:noFill/>
              </a14:hiddenFill>
            </a:ext>
          </a:extLst>
        </p:spPr>
      </p:cxnSp>
      <p:grpSp>
        <p:nvGrpSpPr>
          <p:cNvPr id="15" name="Group 96"/>
          <p:cNvGrpSpPr/>
          <p:nvPr/>
        </p:nvGrpSpPr>
        <p:grpSpPr bwMode="auto">
          <a:xfrm>
            <a:off x="2935288" y="4098925"/>
            <a:ext cx="863600" cy="274638"/>
            <a:chOff x="2925" y="2341"/>
            <a:chExt cx="544" cy="173"/>
          </a:xfrm>
        </p:grpSpPr>
        <p:sp>
          <p:nvSpPr>
            <p:cNvPr id="72742" name="Line 97"/>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43" name="Text Box 98"/>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130147" name="Line 99"/>
          <p:cNvSpPr>
            <a:spLocks noChangeShapeType="1"/>
          </p:cNvSpPr>
          <p:nvPr/>
        </p:nvSpPr>
        <p:spPr bwMode="auto">
          <a:xfrm>
            <a:off x="2935289" y="5537200"/>
            <a:ext cx="15843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130148" name="AutoShape 100"/>
          <p:cNvCxnSpPr>
            <a:cxnSpLocks noChangeShapeType="1"/>
            <a:stCxn id="130133" idx="3"/>
          </p:cNvCxnSpPr>
          <p:nvPr/>
        </p:nvCxnSpPr>
        <p:spPr bwMode="auto">
          <a:xfrm flipV="1">
            <a:off x="2935289" y="4217989"/>
            <a:ext cx="288925" cy="676275"/>
          </a:xfrm>
          <a:prstGeom prst="bentConnector3">
            <a:avLst>
              <a:gd name="adj1" fmla="val 4944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30149" name="AutoShape 101"/>
          <p:cNvCxnSpPr>
            <a:cxnSpLocks noChangeShapeType="1"/>
          </p:cNvCxnSpPr>
          <p:nvPr/>
        </p:nvCxnSpPr>
        <p:spPr bwMode="auto">
          <a:xfrm rot="16200000" flipV="1">
            <a:off x="5697539" y="1612901"/>
            <a:ext cx="669925" cy="5616575"/>
          </a:xfrm>
          <a:prstGeom prst="bentConnector4">
            <a:avLst>
              <a:gd name="adj1" fmla="val -33884"/>
              <a:gd name="adj2" fmla="val 103616"/>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30150" name="AutoShape 102"/>
          <p:cNvCxnSpPr>
            <a:cxnSpLocks noChangeShapeType="1"/>
          </p:cNvCxnSpPr>
          <p:nvPr/>
        </p:nvCxnSpPr>
        <p:spPr bwMode="auto">
          <a:xfrm flipH="1" flipV="1">
            <a:off x="3259138" y="3294064"/>
            <a:ext cx="1008062" cy="790575"/>
          </a:xfrm>
          <a:prstGeom prst="bentConnector5">
            <a:avLst>
              <a:gd name="adj1" fmla="val -17954"/>
              <a:gd name="adj2" fmla="val 43773"/>
              <a:gd name="adj3" fmla="val 12267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30151" name="Line 103"/>
          <p:cNvSpPr>
            <a:spLocks noChangeShapeType="1"/>
          </p:cNvSpPr>
          <p:nvPr/>
        </p:nvSpPr>
        <p:spPr bwMode="auto">
          <a:xfrm>
            <a:off x="2935289" y="4229100"/>
            <a:ext cx="288925" cy="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153" name="Rectangle 105"/>
          <p:cNvSpPr>
            <a:spLocks noChangeArrowheads="1"/>
          </p:cNvSpPr>
          <p:nvPr/>
        </p:nvSpPr>
        <p:spPr bwMode="auto">
          <a:xfrm>
            <a:off x="2286000" y="1600200"/>
            <a:ext cx="3048000" cy="2159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0152" name="Rectangle 104"/>
          <p:cNvSpPr>
            <a:spLocks noChangeArrowheads="1"/>
          </p:cNvSpPr>
          <p:nvPr/>
        </p:nvSpPr>
        <p:spPr bwMode="auto">
          <a:xfrm>
            <a:off x="4724400" y="3124201"/>
            <a:ext cx="3022600" cy="5762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ptos = &amp;OSTaskIdleStk</a:t>
            </a:r>
          </a:p>
          <a:p>
            <a:pPr algn="ctr">
              <a:defRPr/>
            </a:pPr>
            <a:r>
              <a:rPr lang="en-US" altLang="zh-CN" sz="1400">
                <a:latin typeface="Arial" panose="020B0604020202020204" pitchFamily="34" charset="0"/>
              </a:rPr>
              <a:t>[(OS_TASK_IDLE_STK_SIZE-1)-17]</a:t>
            </a:r>
          </a:p>
        </p:txBody>
      </p:sp>
      <p:sp>
        <p:nvSpPr>
          <p:cNvPr id="130072" name="Rectangle 24"/>
          <p:cNvSpPr>
            <a:spLocks noChangeArrowheads="1"/>
          </p:cNvSpPr>
          <p:nvPr/>
        </p:nvSpPr>
        <p:spPr bwMode="auto">
          <a:xfrm>
            <a:off x="2292351" y="1593762"/>
            <a:ext cx="307007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pt-BR" altLang="zh-CN" sz="1200" dirty="0"/>
              <a:t>ptcb     = OSTCBFreeList;</a:t>
            </a:r>
          </a:p>
          <a:p>
            <a:pPr eaLnBrk="1" hangingPunct="1"/>
            <a:r>
              <a:rPr lang="pt-BR" altLang="zh-CN" sz="1200" dirty="0"/>
              <a:t>OSTCBFreeList        = ptcb-&gt;OSTCBNext;</a:t>
            </a:r>
          </a:p>
          <a:p>
            <a:pPr eaLnBrk="1" hangingPunct="1"/>
            <a:r>
              <a:rPr lang="pt-BR" altLang="zh-CN" sz="1200" dirty="0"/>
              <a:t>ptcb-&gt;OSTCBStkPtr = ptos;</a:t>
            </a:r>
          </a:p>
          <a:p>
            <a:pPr eaLnBrk="1" hangingPunct="1"/>
            <a:r>
              <a:rPr lang="pt-BR" altLang="zh-CN" sz="1200" dirty="0"/>
              <a:t>OSTCBPrioTbl[prio] = ptcb;</a:t>
            </a:r>
          </a:p>
          <a:p>
            <a:pPr eaLnBrk="1" hangingPunct="1"/>
            <a:r>
              <a:rPr lang="pt-BR" altLang="zh-CN" sz="1200" dirty="0"/>
              <a:t>ptcb-&gt;OSTCBNext   = OSTCBList;</a:t>
            </a:r>
          </a:p>
          <a:p>
            <a:pPr eaLnBrk="1" hangingPunct="1"/>
            <a:r>
              <a:rPr lang="pt-BR" altLang="zh-CN" sz="1200" dirty="0"/>
              <a:t>OSTCBList               = ptcb;</a:t>
            </a:r>
          </a:p>
        </p:txBody>
      </p:sp>
      <p:sp>
        <p:nvSpPr>
          <p:cNvPr id="130156" name="AutoShape 108"/>
          <p:cNvSpPr>
            <a:spLocks noChangeArrowheads="1"/>
          </p:cNvSpPr>
          <p:nvPr/>
        </p:nvSpPr>
        <p:spPr bwMode="auto">
          <a:xfrm>
            <a:off x="6400800" y="3886200"/>
            <a:ext cx="1600200" cy="609600"/>
          </a:xfrm>
          <a:prstGeom prst="wedgeRoundRectCallout">
            <a:avLst>
              <a:gd name="adj1" fmla="val 37898"/>
              <a:gd name="adj2" fmla="val 76042"/>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假设建立一个最低优先级任务</a:t>
            </a:r>
          </a:p>
        </p:txBody>
      </p:sp>
      <p:cxnSp>
        <p:nvCxnSpPr>
          <p:cNvPr id="72737" name="AutoShape 109"/>
          <p:cNvCxnSpPr>
            <a:cxnSpLocks noChangeShapeType="1"/>
            <a:stCxn id="130109" idx="3"/>
            <a:endCxn id="130112" idx="1"/>
          </p:cNvCxnSpPr>
          <p:nvPr/>
        </p:nvCxnSpPr>
        <p:spPr bwMode="auto">
          <a:xfrm flipV="1">
            <a:off x="8120064" y="5526088"/>
            <a:ext cx="720725" cy="144462"/>
          </a:xfrm>
          <a:prstGeom prst="bentConnector3">
            <a:avLst>
              <a:gd name="adj1" fmla="val 49778"/>
            </a:avLst>
          </a:prstGeom>
          <a:noFill/>
          <a:ln w="19050">
            <a:solidFill>
              <a:schemeClr val="tx1"/>
            </a:solidFill>
            <a:prstDash val="sysDot"/>
            <a:miter lim="800000"/>
            <a:tailEnd type="triangle" w="med" len="med"/>
          </a:ln>
          <a:extLst>
            <a:ext uri="{909E8E84-426E-40DD-AFC4-6F175D3DCCD1}">
              <a14:hiddenFill xmlns:a14="http://schemas.microsoft.com/office/drawing/2010/main">
                <a:noFill/>
              </a14:hiddenFill>
            </a:ext>
          </a:extLst>
        </p:spPr>
      </p:cxnSp>
      <p:cxnSp>
        <p:nvCxnSpPr>
          <p:cNvPr id="72738" name="AutoShape 110"/>
          <p:cNvCxnSpPr>
            <a:cxnSpLocks noChangeShapeType="1"/>
            <a:stCxn id="130104" idx="3"/>
            <a:endCxn id="130107" idx="1"/>
          </p:cNvCxnSpPr>
          <p:nvPr/>
        </p:nvCxnSpPr>
        <p:spPr bwMode="auto">
          <a:xfrm flipV="1">
            <a:off x="6823076" y="5526088"/>
            <a:ext cx="288925" cy="144462"/>
          </a:xfrm>
          <a:prstGeom prst="bentConnector3">
            <a:avLst>
              <a:gd name="adj1" fmla="val 4944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2739" name="AutoShape 111"/>
          <p:cNvCxnSpPr>
            <a:cxnSpLocks noChangeShapeType="1"/>
            <a:stCxn id="130099" idx="3"/>
            <a:endCxn id="130102" idx="1"/>
          </p:cNvCxnSpPr>
          <p:nvPr/>
        </p:nvCxnSpPr>
        <p:spPr bwMode="auto">
          <a:xfrm flipV="1">
            <a:off x="5527675" y="5526088"/>
            <a:ext cx="287338" cy="144462"/>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30162" name="AutoShape 114"/>
          <p:cNvCxnSpPr>
            <a:cxnSpLocks noChangeShapeType="1"/>
          </p:cNvCxnSpPr>
          <p:nvPr/>
        </p:nvCxnSpPr>
        <p:spPr bwMode="auto">
          <a:xfrm flipV="1">
            <a:off x="4233864" y="5519738"/>
            <a:ext cx="287337" cy="144462"/>
          </a:xfrm>
          <a:prstGeom prst="bentConnector3">
            <a:avLst>
              <a:gd name="adj1" fmla="val 3535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88" name="燕尾形 8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30070"/>
                                        </p:tgtEl>
                                        <p:attrNameLst>
                                          <p:attrName>style.visibility</p:attrName>
                                        </p:attrNameLst>
                                      </p:cBhvr>
                                      <p:to>
                                        <p:strVal val="visible"/>
                                      </p:to>
                                    </p:set>
                                    <p:anim calcmode="discrete" valueType="clr">
                                      <p:cBhvr override="childStyle">
                                        <p:cTn id="7" dur="80"/>
                                        <p:tgtEl>
                                          <p:spTgt spid="13007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30070"/>
                                        </p:tgtEl>
                                        <p:attrNameLst>
                                          <p:attrName>fillcolor</p:attrName>
                                        </p:attrNameLst>
                                      </p:cBhvr>
                                      <p:tavLst>
                                        <p:tav tm="0">
                                          <p:val>
                                            <p:clrVal>
                                              <a:schemeClr val="accent2"/>
                                            </p:clrVal>
                                          </p:val>
                                        </p:tav>
                                        <p:tav tm="50000">
                                          <p:val>
                                            <p:clrVal>
                                              <a:schemeClr val="hlink"/>
                                            </p:clrVal>
                                          </p:val>
                                        </p:tav>
                                      </p:tavLst>
                                    </p:anim>
                                    <p:set>
                                      <p:cBhvr>
                                        <p:cTn id="9" dur="80"/>
                                        <p:tgtEl>
                                          <p:spTgt spid="130070"/>
                                        </p:tgtEl>
                                        <p:attrNameLst>
                                          <p:attrName>fill.type</p:attrName>
                                        </p:attrNameLst>
                                      </p:cBhvr>
                                      <p:to>
                                        <p:strVal val="solid"/>
                                      </p:to>
                                    </p:set>
                                  </p:childTnLst>
                                </p:cTn>
                              </p:par>
                            </p:childTnLst>
                          </p:cTn>
                        </p:par>
                        <p:par>
                          <p:cTn id="10" fill="hold">
                            <p:stCondLst>
                              <p:cond delay="0"/>
                            </p:stCondLst>
                            <p:childTnLst>
                              <p:par>
                                <p:cTn id="11" presetID="12" presetClass="entr" presetSubtype="1" fill="hold" grpId="0" nodeType="afterEffect">
                                  <p:stCondLst>
                                    <p:cond delay="0"/>
                                  </p:stCondLst>
                                  <p:childTnLst>
                                    <p:set>
                                      <p:cBhvr>
                                        <p:cTn id="12" dur="1" fill="hold">
                                          <p:stCondLst>
                                            <p:cond delay="0"/>
                                          </p:stCondLst>
                                        </p:cTn>
                                        <p:tgtEl>
                                          <p:spTgt spid="130071"/>
                                        </p:tgtEl>
                                        <p:attrNameLst>
                                          <p:attrName>style.visibility</p:attrName>
                                        </p:attrNameLst>
                                      </p:cBhvr>
                                      <p:to>
                                        <p:strVal val="visible"/>
                                      </p:to>
                                    </p:set>
                                    <p:animEffect transition="in" filter="slide(fromTop)">
                                      <p:cBhvr>
                                        <p:cTn id="13" dur="500"/>
                                        <p:tgtEl>
                                          <p:spTgt spid="130071"/>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130072"/>
                                        </p:tgtEl>
                                        <p:attrNameLst>
                                          <p:attrName>style.visibility</p:attrName>
                                        </p:attrNameLst>
                                      </p:cBhvr>
                                      <p:to>
                                        <p:strVal val="visible"/>
                                      </p:to>
                                    </p:set>
                                    <p:animEffect transition="in" filter="slide(fromTop)">
                                      <p:cBhvr>
                                        <p:cTn id="16" dur="500"/>
                                        <p:tgtEl>
                                          <p:spTgt spid="13007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0153"/>
                                        </p:tgtEl>
                                        <p:attrNameLst>
                                          <p:attrName>style.visibility</p:attrName>
                                        </p:attrNameLst>
                                      </p:cBhvr>
                                      <p:to>
                                        <p:strVal val="visible"/>
                                      </p:to>
                                    </p:set>
                                    <p:animEffect transition="in" filter="wipe(left)">
                                      <p:cBhvr>
                                        <p:cTn id="21" dur="500"/>
                                        <p:tgtEl>
                                          <p:spTgt spid="130153"/>
                                        </p:tgtEl>
                                      </p:cBhvr>
                                    </p:animEffect>
                                  </p:childTnLst>
                                </p:cTn>
                              </p:par>
                            </p:childTnLst>
                          </p:cTn>
                        </p:par>
                        <p:par>
                          <p:cTn id="22" fill="hold">
                            <p:stCondLst>
                              <p:cond delay="500"/>
                            </p:stCondLst>
                            <p:childTnLst>
                              <p:par>
                                <p:cTn id="23" presetID="9"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130135"/>
                                        </p:tgtEl>
                                        <p:attrNameLst>
                                          <p:attrName>style.visibility</p:attrName>
                                        </p:attrNameLst>
                                      </p:cBhvr>
                                      <p:to>
                                        <p:strVal val="visible"/>
                                      </p:to>
                                    </p:set>
                                    <p:animEffect transition="in" filter="wipe(left)">
                                      <p:cBhvr>
                                        <p:cTn id="29" dur="500"/>
                                        <p:tgtEl>
                                          <p:spTgt spid="130135"/>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1" nodeType="clickEffect">
                                  <p:stCondLst>
                                    <p:cond delay="0"/>
                                  </p:stCondLst>
                                  <p:childTnLst>
                                    <p:animMotion origin="layout" path="M 3.33333E-6 -4.07407E-6 L 3.33333E-6 0.02871 " pathEditMode="relative" rAng="0" ptsTypes="AA">
                                      <p:cBhvr>
                                        <p:cTn id="33" dur="1000" fill="hold"/>
                                        <p:tgtEl>
                                          <p:spTgt spid="130153"/>
                                        </p:tgtEl>
                                        <p:attrNameLst>
                                          <p:attrName>ppt_x</p:attrName>
                                          <p:attrName>ppt_y</p:attrName>
                                        </p:attrNameLst>
                                      </p:cBhvr>
                                      <p:rCtr x="0" y="1400"/>
                                    </p:animMotion>
                                  </p:childTnLst>
                                </p:cTn>
                              </p:par>
                            </p:childTnLst>
                          </p:cTn>
                        </p:par>
                        <p:par>
                          <p:cTn id="34" fill="hold">
                            <p:stCondLst>
                              <p:cond delay="1000"/>
                            </p:stCondLst>
                            <p:childTnLst>
                              <p:par>
                                <p:cTn id="35" presetID="7" presetClass="emph" presetSubtype="2" fill="hold" nodeType="afterEffect">
                                  <p:stCondLst>
                                    <p:cond delay="0"/>
                                  </p:stCondLst>
                                  <p:childTnLst>
                                    <p:animClr clrSpc="rgb" dir="cw">
                                      <p:cBhvr>
                                        <p:cTn id="36" dur="1000" fill="hold"/>
                                        <p:tgtEl>
                                          <p:spTgt spid="130135"/>
                                        </p:tgtEl>
                                        <p:attrNameLst>
                                          <p:attrName>stroke.color</p:attrName>
                                        </p:attrNameLst>
                                      </p:cBhvr>
                                      <p:to>
                                        <a:schemeClr val="tx1"/>
                                      </p:to>
                                    </p:animClr>
                                    <p:set>
                                      <p:cBhvr>
                                        <p:cTn id="37" dur="1000" fill="hold"/>
                                        <p:tgtEl>
                                          <p:spTgt spid="130135"/>
                                        </p:tgtEl>
                                        <p:attrNameLst>
                                          <p:attrName>stroke.on</p:attrName>
                                        </p:attrNameLst>
                                      </p:cBhvr>
                                      <p:to>
                                        <p:strVal val="true"/>
                                      </p:to>
                                    </p:set>
                                  </p:childTnLst>
                                </p:cTn>
                              </p:par>
                            </p:childTnLst>
                          </p:cTn>
                        </p:par>
                        <p:par>
                          <p:cTn id="38" fill="hold">
                            <p:stCondLst>
                              <p:cond delay="2000"/>
                            </p:stCondLst>
                            <p:childTnLst>
                              <p:par>
                                <p:cTn id="39" presetID="22" presetClass="exit" presetSubtype="2" fill="hold" grpId="0" nodeType="afterEffect">
                                  <p:stCondLst>
                                    <p:cond delay="0"/>
                                  </p:stCondLst>
                                  <p:childTnLst>
                                    <p:animEffect transition="out" filter="wipe(right)">
                                      <p:cBhvr>
                                        <p:cTn id="40" dur="500"/>
                                        <p:tgtEl>
                                          <p:spTgt spid="130116"/>
                                        </p:tgtEl>
                                      </p:cBhvr>
                                    </p:animEffect>
                                    <p:set>
                                      <p:cBhvr>
                                        <p:cTn id="41" dur="1" fill="hold">
                                          <p:stCondLst>
                                            <p:cond delay="499"/>
                                          </p:stCondLst>
                                        </p:cTn>
                                        <p:tgtEl>
                                          <p:spTgt spid="130116"/>
                                        </p:tgtEl>
                                        <p:attrNameLst>
                                          <p:attrName>style.visibility</p:attrName>
                                        </p:attrNameLst>
                                      </p:cBhvr>
                                      <p:to>
                                        <p:strVal val="hidden"/>
                                      </p:to>
                                    </p:se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grpId="2" nodeType="clickEffect">
                                  <p:stCondLst>
                                    <p:cond delay="0"/>
                                  </p:stCondLst>
                                  <p:childTnLst>
                                    <p:animMotion origin="layout" path="M 3.33333E-6 0.0287 L 3.33333E-6 0.05741 " pathEditMode="relative" rAng="0" ptsTypes="AA">
                                      <p:cBhvr>
                                        <p:cTn id="49" dur="1000" fill="hold"/>
                                        <p:tgtEl>
                                          <p:spTgt spid="130153"/>
                                        </p:tgtEl>
                                        <p:attrNameLst>
                                          <p:attrName>ppt_x</p:attrName>
                                          <p:attrName>ppt_y</p:attrName>
                                        </p:attrNameLst>
                                      </p:cBhvr>
                                      <p:rCtr x="0" y="1400"/>
                                    </p:animMotion>
                                  </p:childTnLst>
                                </p:cTn>
                              </p:par>
                            </p:childTnLst>
                          </p:cTn>
                        </p:par>
                        <p:par>
                          <p:cTn id="50" fill="hold">
                            <p:stCondLst>
                              <p:cond delay="1000"/>
                            </p:stCondLst>
                            <p:childTnLst>
                              <p:par>
                                <p:cTn id="51" presetID="53" presetClass="entr" presetSubtype="16" fill="hold" grpId="0" nodeType="afterEffect">
                                  <p:stCondLst>
                                    <p:cond delay="0"/>
                                  </p:stCondLst>
                                  <p:childTnLst>
                                    <p:set>
                                      <p:cBhvr>
                                        <p:cTn id="52" dur="1" fill="hold">
                                          <p:stCondLst>
                                            <p:cond delay="0"/>
                                          </p:stCondLst>
                                        </p:cTn>
                                        <p:tgtEl>
                                          <p:spTgt spid="130152"/>
                                        </p:tgtEl>
                                        <p:attrNameLst>
                                          <p:attrName>style.visibility</p:attrName>
                                        </p:attrNameLst>
                                      </p:cBhvr>
                                      <p:to>
                                        <p:strVal val="visible"/>
                                      </p:to>
                                    </p:set>
                                    <p:anim calcmode="lin" valueType="num">
                                      <p:cBhvr>
                                        <p:cTn id="53" dur="500" fill="hold"/>
                                        <p:tgtEl>
                                          <p:spTgt spid="130152"/>
                                        </p:tgtEl>
                                        <p:attrNameLst>
                                          <p:attrName>ppt_w</p:attrName>
                                        </p:attrNameLst>
                                      </p:cBhvr>
                                      <p:tavLst>
                                        <p:tav tm="0">
                                          <p:val>
                                            <p:fltVal val="0"/>
                                          </p:val>
                                        </p:tav>
                                        <p:tav tm="100000">
                                          <p:val>
                                            <p:strVal val="#ppt_w"/>
                                          </p:val>
                                        </p:tav>
                                      </p:tavLst>
                                    </p:anim>
                                    <p:anim calcmode="lin" valueType="num">
                                      <p:cBhvr>
                                        <p:cTn id="54" dur="500" fill="hold"/>
                                        <p:tgtEl>
                                          <p:spTgt spid="130152"/>
                                        </p:tgtEl>
                                        <p:attrNameLst>
                                          <p:attrName>ppt_h</p:attrName>
                                        </p:attrNameLst>
                                      </p:cBhvr>
                                      <p:tavLst>
                                        <p:tav tm="0">
                                          <p:val>
                                            <p:fltVal val="0"/>
                                          </p:val>
                                        </p:tav>
                                        <p:tav tm="100000">
                                          <p:val>
                                            <p:strVal val="#ppt_h"/>
                                          </p:val>
                                        </p:tav>
                                      </p:tavLst>
                                    </p:anim>
                                    <p:animEffect transition="in" filter="fade">
                                      <p:cBhvr>
                                        <p:cTn id="55" dur="500"/>
                                        <p:tgtEl>
                                          <p:spTgt spid="130152"/>
                                        </p:tgtEl>
                                      </p:cBhvr>
                                    </p:animEffect>
                                  </p:childTnLst>
                                </p:cTn>
                              </p:par>
                            </p:childTnLst>
                          </p:cTn>
                        </p:par>
                        <p:par>
                          <p:cTn id="56" fill="hold">
                            <p:stCondLst>
                              <p:cond delay="1500"/>
                            </p:stCondLst>
                            <p:childTnLst>
                              <p:par>
                                <p:cTn id="57" presetID="22" presetClass="entr" presetSubtype="4" fill="hold" nodeType="afterEffect">
                                  <p:stCondLst>
                                    <p:cond delay="0"/>
                                  </p:stCondLst>
                                  <p:childTnLst>
                                    <p:set>
                                      <p:cBhvr>
                                        <p:cTn id="58" dur="1" fill="hold">
                                          <p:stCondLst>
                                            <p:cond delay="0"/>
                                          </p:stCondLst>
                                        </p:cTn>
                                        <p:tgtEl>
                                          <p:spTgt spid="130142"/>
                                        </p:tgtEl>
                                        <p:attrNameLst>
                                          <p:attrName>style.visibility</p:attrName>
                                        </p:attrNameLst>
                                      </p:cBhvr>
                                      <p:to>
                                        <p:strVal val="visible"/>
                                      </p:to>
                                    </p:set>
                                    <p:animEffect transition="in" filter="wipe(down)">
                                      <p:cBhvr>
                                        <p:cTn id="59" dur="500"/>
                                        <p:tgtEl>
                                          <p:spTgt spid="130142"/>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grpId="3" nodeType="clickEffect">
                                  <p:stCondLst>
                                    <p:cond delay="0"/>
                                  </p:stCondLst>
                                  <p:childTnLst>
                                    <p:animMotion origin="layout" path="M 3.33333E-6 0.05556 L 3.33333E-6 0.08426 " pathEditMode="relative" rAng="0" ptsTypes="AA">
                                      <p:cBhvr>
                                        <p:cTn id="63" dur="1000" fill="hold"/>
                                        <p:tgtEl>
                                          <p:spTgt spid="130153"/>
                                        </p:tgtEl>
                                        <p:attrNameLst>
                                          <p:attrName>ppt_x</p:attrName>
                                          <p:attrName>ppt_y</p:attrName>
                                        </p:attrNameLst>
                                      </p:cBhvr>
                                      <p:rCtr x="0" y="1400"/>
                                    </p:animMotion>
                                  </p:childTnLst>
                                </p:cTn>
                              </p:par>
                              <p:par>
                                <p:cTn id="64" presetID="7" presetClass="emph" presetSubtype="2" fill="hold" nodeType="withEffect">
                                  <p:stCondLst>
                                    <p:cond delay="0"/>
                                  </p:stCondLst>
                                  <p:childTnLst>
                                    <p:animClr clrSpc="rgb" dir="cw">
                                      <p:cBhvr>
                                        <p:cTn id="65" dur="1000" fill="hold"/>
                                        <p:tgtEl>
                                          <p:spTgt spid="130142"/>
                                        </p:tgtEl>
                                        <p:attrNameLst>
                                          <p:attrName>stroke.color</p:attrName>
                                        </p:attrNameLst>
                                      </p:cBhvr>
                                      <p:to>
                                        <a:schemeClr val="tx1"/>
                                      </p:to>
                                    </p:animClr>
                                    <p:set>
                                      <p:cBhvr>
                                        <p:cTn id="66" dur="1000" fill="hold"/>
                                        <p:tgtEl>
                                          <p:spTgt spid="130142"/>
                                        </p:tgtEl>
                                        <p:attrNameLst>
                                          <p:attrName>stroke.on</p:attrName>
                                        </p:attrNameLst>
                                      </p:cBhvr>
                                      <p:to>
                                        <p:strVal val="true"/>
                                      </p:to>
                                    </p:set>
                                  </p:childTnLst>
                                </p:cTn>
                              </p:par>
                              <p:par>
                                <p:cTn id="67" presetID="1" presetClass="exit" presetSubtype="0" fill="hold" grpId="1" nodeType="withEffect">
                                  <p:stCondLst>
                                    <p:cond delay="0"/>
                                  </p:stCondLst>
                                  <p:childTnLst>
                                    <p:set>
                                      <p:cBhvr>
                                        <p:cTn id="68" dur="1" fill="hold">
                                          <p:stCondLst>
                                            <p:cond delay="0"/>
                                          </p:stCondLst>
                                        </p:cTn>
                                        <p:tgtEl>
                                          <p:spTgt spid="130152"/>
                                        </p:tgtEl>
                                        <p:attrNameLst>
                                          <p:attrName>style.visibility</p:attrName>
                                        </p:attrNameLst>
                                      </p:cBhvr>
                                      <p:to>
                                        <p:strVal val="hidden"/>
                                      </p:to>
                                    </p:set>
                                  </p:childTnLst>
                                </p:cTn>
                              </p:par>
                            </p:childTnLst>
                          </p:cTn>
                        </p:par>
                        <p:par>
                          <p:cTn id="69" fill="hold">
                            <p:stCondLst>
                              <p:cond delay="1000"/>
                            </p:stCondLst>
                            <p:childTnLst>
                              <p:par>
                                <p:cTn id="70" presetID="22" presetClass="exit" presetSubtype="2" fill="hold" nodeType="afterEffect">
                                  <p:stCondLst>
                                    <p:cond delay="0"/>
                                  </p:stCondLst>
                                  <p:childTnLst>
                                    <p:animEffect transition="out" filter="wipe(right)">
                                      <p:cBhvr>
                                        <p:cTn id="71" dur="500"/>
                                        <p:tgtEl>
                                          <p:spTgt spid="12"/>
                                        </p:tgtEl>
                                      </p:cBhvr>
                                    </p:animEffect>
                                    <p:set>
                                      <p:cBhvr>
                                        <p:cTn id="72" dur="1" fill="hold">
                                          <p:stCondLst>
                                            <p:cond delay="499"/>
                                          </p:stCondLst>
                                        </p:cTn>
                                        <p:tgtEl>
                                          <p:spTgt spid="12"/>
                                        </p:tgtEl>
                                        <p:attrNameLst>
                                          <p:attrName>style.visibility</p:attrName>
                                        </p:attrNameLst>
                                      </p:cBhvr>
                                      <p:to>
                                        <p:strVal val="hidden"/>
                                      </p:to>
                                    </p:set>
                                  </p:childTnLst>
                                </p:cTn>
                              </p:par>
                            </p:childTnLst>
                          </p:cTn>
                        </p:par>
                        <p:par>
                          <p:cTn id="73" fill="hold">
                            <p:stCondLst>
                              <p:cond delay="1500"/>
                            </p:stCondLst>
                            <p:childTnLst>
                              <p:par>
                                <p:cTn id="74" presetID="22" presetClass="entr" presetSubtype="2" fill="hold" nodeType="afterEffect">
                                  <p:stCondLst>
                                    <p:cond delay="0"/>
                                  </p:stCondLst>
                                  <p:childTnLst>
                                    <p:set>
                                      <p:cBhvr>
                                        <p:cTn id="75" dur="1" fill="hold">
                                          <p:stCondLst>
                                            <p:cond delay="0"/>
                                          </p:stCondLst>
                                        </p:cTn>
                                        <p:tgtEl>
                                          <p:spTgt spid="130143"/>
                                        </p:tgtEl>
                                        <p:attrNameLst>
                                          <p:attrName>style.visibility</p:attrName>
                                        </p:attrNameLst>
                                      </p:cBhvr>
                                      <p:to>
                                        <p:strVal val="visible"/>
                                      </p:to>
                                    </p:set>
                                    <p:animEffect transition="in" filter="wipe(right)">
                                      <p:cBhvr>
                                        <p:cTn id="76" dur="500"/>
                                        <p:tgtEl>
                                          <p:spTgt spid="130143"/>
                                        </p:tgtEl>
                                      </p:cBhvr>
                                    </p:animEffect>
                                  </p:childTnLst>
                                </p:cTn>
                              </p:par>
                            </p:childTnLst>
                          </p:cTn>
                        </p:par>
                        <p:par>
                          <p:cTn id="77" fill="hold">
                            <p:stCondLst>
                              <p:cond delay="2000"/>
                            </p:stCondLst>
                            <p:childTnLst>
                              <p:par>
                                <p:cTn id="78" presetID="12" presetClass="entr" presetSubtype="8" fill="hold" grpId="0" nodeType="afterEffect">
                                  <p:stCondLst>
                                    <p:cond delay="0"/>
                                  </p:stCondLst>
                                  <p:childTnLst>
                                    <p:set>
                                      <p:cBhvr>
                                        <p:cTn id="79" dur="1" fill="hold">
                                          <p:stCondLst>
                                            <p:cond delay="0"/>
                                          </p:stCondLst>
                                        </p:cTn>
                                        <p:tgtEl>
                                          <p:spTgt spid="130156"/>
                                        </p:tgtEl>
                                        <p:attrNameLst>
                                          <p:attrName>style.visibility</p:attrName>
                                        </p:attrNameLst>
                                      </p:cBhvr>
                                      <p:to>
                                        <p:strVal val="visible"/>
                                      </p:to>
                                    </p:set>
                                    <p:animEffect transition="in" filter="slide(fromLeft)">
                                      <p:cBhvr>
                                        <p:cTn id="80" dur="500"/>
                                        <p:tgtEl>
                                          <p:spTgt spid="130156"/>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grpId="4" nodeType="clickEffect">
                                  <p:stCondLst>
                                    <p:cond delay="0"/>
                                  </p:stCondLst>
                                  <p:childTnLst>
                                    <p:animMotion origin="layout" path="M 3.33333E-6 0.08426 L 3.33333E-6 0.11297 " pathEditMode="relative" rAng="0" ptsTypes="AA">
                                      <p:cBhvr>
                                        <p:cTn id="84" dur="1000" fill="hold"/>
                                        <p:tgtEl>
                                          <p:spTgt spid="130153"/>
                                        </p:tgtEl>
                                        <p:attrNameLst>
                                          <p:attrName>ppt_x</p:attrName>
                                          <p:attrName>ppt_y</p:attrName>
                                        </p:attrNameLst>
                                      </p:cBhvr>
                                      <p:rCtr x="0" y="1400"/>
                                    </p:animMotion>
                                  </p:childTnLst>
                                </p:cTn>
                              </p:par>
                              <p:par>
                                <p:cTn id="85" presetID="7" presetClass="emph" presetSubtype="2" fill="hold" nodeType="withEffect">
                                  <p:stCondLst>
                                    <p:cond delay="0"/>
                                  </p:stCondLst>
                                  <p:childTnLst>
                                    <p:animClr clrSpc="rgb" dir="cw">
                                      <p:cBhvr>
                                        <p:cTn id="86" dur="1000" fill="hold"/>
                                        <p:tgtEl>
                                          <p:spTgt spid="130143"/>
                                        </p:tgtEl>
                                        <p:attrNameLst>
                                          <p:attrName>stroke.color</p:attrName>
                                        </p:attrNameLst>
                                      </p:cBhvr>
                                      <p:to>
                                        <a:schemeClr val="tx1"/>
                                      </p:to>
                                    </p:animClr>
                                    <p:set>
                                      <p:cBhvr>
                                        <p:cTn id="87" dur="1000" fill="hold"/>
                                        <p:tgtEl>
                                          <p:spTgt spid="130143"/>
                                        </p:tgtEl>
                                        <p:attrNameLst>
                                          <p:attrName>stroke.on</p:attrName>
                                        </p:attrNameLst>
                                      </p:cBhvr>
                                      <p:to>
                                        <p:strVal val="true"/>
                                      </p:to>
                                    </p:set>
                                  </p:childTnLst>
                                </p:cTn>
                              </p:par>
                              <p:par>
                                <p:cTn id="88" presetID="1" presetClass="exit" presetSubtype="0" fill="hold" grpId="1" nodeType="withEffect">
                                  <p:stCondLst>
                                    <p:cond delay="0"/>
                                  </p:stCondLst>
                                  <p:childTnLst>
                                    <p:set>
                                      <p:cBhvr>
                                        <p:cTn id="89" dur="1" fill="hold">
                                          <p:stCondLst>
                                            <p:cond delay="0"/>
                                          </p:stCondLst>
                                        </p:cTn>
                                        <p:tgtEl>
                                          <p:spTgt spid="130156"/>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14"/>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130143"/>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130142"/>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130162"/>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130135"/>
                                        </p:tgtEl>
                                        <p:attrNameLst>
                                          <p:attrName>style.visibility</p:attrName>
                                        </p:attrNameLst>
                                      </p:cBhvr>
                                      <p:to>
                                        <p:strVal val="hidden"/>
                                      </p:to>
                                    </p:set>
                                  </p:childTnLst>
                                </p:cTn>
                              </p:par>
                            </p:childTnLst>
                          </p:cTn>
                        </p:par>
                        <p:par>
                          <p:cTn id="100" fill="hold">
                            <p:stCondLst>
                              <p:cond delay="1000"/>
                            </p:stCondLst>
                            <p:childTnLst>
                              <p:par>
                                <p:cTn id="101" presetID="63" presetClass="path" presetSubtype="0" accel="50000" decel="50000" fill="hold" nodeType="afterEffect">
                                  <p:stCondLst>
                                    <p:cond delay="0"/>
                                  </p:stCondLst>
                                  <p:childTnLst>
                                    <p:animMotion origin="layout" path="M 4.16667E-6 -3.7037E-7 L 0.14184 -3.7037E-7 " pathEditMode="relative" rAng="0" ptsTypes="AA">
                                      <p:cBhvr>
                                        <p:cTn id="102" dur="1000" fill="hold"/>
                                        <p:tgtEl>
                                          <p:spTgt spid="15"/>
                                        </p:tgtEl>
                                        <p:attrNameLst>
                                          <p:attrName>ppt_x</p:attrName>
                                          <p:attrName>ppt_y</p:attrName>
                                        </p:attrNameLst>
                                      </p:cBhvr>
                                      <p:rCtr x="7100" y="0"/>
                                    </p:animMotion>
                                  </p:childTnLst>
                                </p:cTn>
                              </p:par>
                            </p:childTnLst>
                          </p:cTn>
                        </p:par>
                        <p:par>
                          <p:cTn id="103" fill="hold">
                            <p:stCondLst>
                              <p:cond delay="2000"/>
                            </p:stCondLst>
                            <p:childTnLst>
                              <p:par>
                                <p:cTn id="104" presetID="64" presetClass="path" presetSubtype="0" accel="50000" decel="50000" fill="hold" nodeType="afterEffect">
                                  <p:stCondLst>
                                    <p:cond delay="0"/>
                                  </p:stCondLst>
                                  <p:childTnLst>
                                    <p:animMotion origin="layout" path="M 3.88889E-6 -3.7037E-7 L 3.88889E-6 -0.20903 " pathEditMode="relative" rAng="0" ptsTypes="AA">
                                      <p:cBhvr>
                                        <p:cTn id="105" dur="1000" fill="hold"/>
                                        <p:tgtEl>
                                          <p:spTgt spid="4"/>
                                        </p:tgtEl>
                                        <p:attrNameLst>
                                          <p:attrName>ppt_x</p:attrName>
                                          <p:attrName>ppt_y</p:attrName>
                                        </p:attrNameLst>
                                      </p:cBhvr>
                                      <p:rCtr x="0" y="-10500"/>
                                    </p:animMotion>
                                  </p:childTnLst>
                                </p:cTn>
                              </p:par>
                            </p:childTnLst>
                          </p:cTn>
                        </p:par>
                        <p:par>
                          <p:cTn id="106" fill="hold">
                            <p:stCondLst>
                              <p:cond delay="3000"/>
                            </p:stCondLst>
                            <p:childTnLst>
                              <p:par>
                                <p:cTn id="107" presetID="9" presetClass="entr" presetSubtype="0" fill="hold" grpId="0" nodeType="afterEffect">
                                  <p:stCondLst>
                                    <p:cond delay="0"/>
                                  </p:stCondLst>
                                  <p:childTnLst>
                                    <p:set>
                                      <p:cBhvr>
                                        <p:cTn id="108" dur="1" fill="hold">
                                          <p:stCondLst>
                                            <p:cond delay="0"/>
                                          </p:stCondLst>
                                        </p:cTn>
                                        <p:tgtEl>
                                          <p:spTgt spid="130147"/>
                                        </p:tgtEl>
                                        <p:attrNameLst>
                                          <p:attrName>style.visibility</p:attrName>
                                        </p:attrNameLst>
                                      </p:cBhvr>
                                      <p:to>
                                        <p:strVal val="visible"/>
                                      </p:to>
                                    </p:set>
                                    <p:animEffect transition="in" filter="dissolve">
                                      <p:cBhvr>
                                        <p:cTn id="109" dur="500"/>
                                        <p:tgtEl>
                                          <p:spTgt spid="130147"/>
                                        </p:tgtEl>
                                      </p:cBhvr>
                                    </p:animEffect>
                                  </p:childTnLst>
                                </p:cTn>
                              </p:par>
                              <p:par>
                                <p:cTn id="110" presetID="9" presetClass="entr" presetSubtype="0" fill="hold" nodeType="withEffect">
                                  <p:stCondLst>
                                    <p:cond delay="0"/>
                                  </p:stCondLst>
                                  <p:childTnLst>
                                    <p:set>
                                      <p:cBhvr>
                                        <p:cTn id="111" dur="1" fill="hold">
                                          <p:stCondLst>
                                            <p:cond delay="0"/>
                                          </p:stCondLst>
                                        </p:cTn>
                                        <p:tgtEl>
                                          <p:spTgt spid="130149"/>
                                        </p:tgtEl>
                                        <p:attrNameLst>
                                          <p:attrName>style.visibility</p:attrName>
                                        </p:attrNameLst>
                                      </p:cBhvr>
                                      <p:to>
                                        <p:strVal val="visible"/>
                                      </p:to>
                                    </p:set>
                                    <p:animEffect transition="in" filter="dissolve">
                                      <p:cBhvr>
                                        <p:cTn id="112" dur="500"/>
                                        <p:tgtEl>
                                          <p:spTgt spid="130149"/>
                                        </p:tgtEl>
                                      </p:cBhvr>
                                    </p:animEffect>
                                  </p:childTnLst>
                                </p:cTn>
                              </p:par>
                              <p:par>
                                <p:cTn id="113" presetID="9" presetClass="entr" presetSubtype="0" fill="hold" nodeType="withEffect">
                                  <p:stCondLst>
                                    <p:cond delay="0"/>
                                  </p:stCondLst>
                                  <p:childTnLst>
                                    <p:set>
                                      <p:cBhvr>
                                        <p:cTn id="114" dur="1" fill="hold">
                                          <p:stCondLst>
                                            <p:cond delay="0"/>
                                          </p:stCondLst>
                                        </p:cTn>
                                        <p:tgtEl>
                                          <p:spTgt spid="130150"/>
                                        </p:tgtEl>
                                        <p:attrNameLst>
                                          <p:attrName>style.visibility</p:attrName>
                                        </p:attrNameLst>
                                      </p:cBhvr>
                                      <p:to>
                                        <p:strVal val="visible"/>
                                      </p:to>
                                    </p:set>
                                    <p:animEffect transition="in" filter="dissolve">
                                      <p:cBhvr>
                                        <p:cTn id="115" dur="500"/>
                                        <p:tgtEl>
                                          <p:spTgt spid="130150"/>
                                        </p:tgtEl>
                                      </p:cBhvr>
                                    </p:animEffect>
                                  </p:childTnLst>
                                </p:cTn>
                              </p:par>
                              <p:par>
                                <p:cTn id="116" presetID="9" presetClass="entr" presetSubtype="0" fill="hold" nodeType="withEffect">
                                  <p:stCondLst>
                                    <p:cond delay="0"/>
                                  </p:stCondLst>
                                  <p:childTnLst>
                                    <p:set>
                                      <p:cBhvr>
                                        <p:cTn id="117" dur="1" fill="hold">
                                          <p:stCondLst>
                                            <p:cond delay="0"/>
                                          </p:stCondLst>
                                        </p:cTn>
                                        <p:tgtEl>
                                          <p:spTgt spid="130148"/>
                                        </p:tgtEl>
                                        <p:attrNameLst>
                                          <p:attrName>style.visibility</p:attrName>
                                        </p:attrNameLst>
                                      </p:cBhvr>
                                      <p:to>
                                        <p:strVal val="visible"/>
                                      </p:to>
                                    </p:set>
                                    <p:animEffect transition="in" filter="dissolve">
                                      <p:cBhvr>
                                        <p:cTn id="118" dur="500"/>
                                        <p:tgtEl>
                                          <p:spTgt spid="130148"/>
                                        </p:tgtEl>
                                      </p:cBhvr>
                                    </p:animEffect>
                                  </p:childTnLst>
                                </p:cTn>
                              </p:par>
                            </p:childTnLst>
                          </p:cTn>
                        </p:par>
                      </p:childTnLst>
                    </p:cTn>
                  </p:par>
                  <p:par>
                    <p:cTn id="119" fill="hold">
                      <p:stCondLst>
                        <p:cond delay="indefinite"/>
                      </p:stCondLst>
                      <p:childTnLst>
                        <p:par>
                          <p:cTn id="120" fill="hold">
                            <p:stCondLst>
                              <p:cond delay="0"/>
                            </p:stCondLst>
                            <p:childTnLst>
                              <p:par>
                                <p:cTn id="121" presetID="42" presetClass="path" presetSubtype="0" accel="50000" decel="50000" fill="hold" grpId="5" nodeType="clickEffect">
                                  <p:stCondLst>
                                    <p:cond delay="0"/>
                                  </p:stCondLst>
                                  <p:childTnLst>
                                    <p:animMotion origin="layout" path="M 3.33333E-6 0.11112 L 3.33333E-6 0.13982 " pathEditMode="relative" rAng="0" ptsTypes="AA">
                                      <p:cBhvr>
                                        <p:cTn id="122" dur="1000" fill="hold"/>
                                        <p:tgtEl>
                                          <p:spTgt spid="130153"/>
                                        </p:tgtEl>
                                        <p:attrNameLst>
                                          <p:attrName>ppt_x</p:attrName>
                                          <p:attrName>ppt_y</p:attrName>
                                        </p:attrNameLst>
                                      </p:cBhvr>
                                      <p:rCtr x="0" y="1400"/>
                                    </p:animMotion>
                                  </p:childTnLst>
                                </p:cTn>
                              </p:par>
                            </p:childTnLst>
                          </p:cTn>
                        </p:par>
                        <p:par>
                          <p:cTn id="123" fill="hold">
                            <p:stCondLst>
                              <p:cond delay="1000"/>
                            </p:stCondLst>
                            <p:childTnLst>
                              <p:par>
                                <p:cTn id="124" presetID="22" presetClass="entr" presetSubtype="8" fill="hold" grpId="0" nodeType="afterEffect">
                                  <p:stCondLst>
                                    <p:cond delay="0"/>
                                  </p:stCondLst>
                                  <p:childTnLst>
                                    <p:set>
                                      <p:cBhvr>
                                        <p:cTn id="125" dur="1" fill="hold">
                                          <p:stCondLst>
                                            <p:cond delay="0"/>
                                          </p:stCondLst>
                                        </p:cTn>
                                        <p:tgtEl>
                                          <p:spTgt spid="130151"/>
                                        </p:tgtEl>
                                        <p:attrNameLst>
                                          <p:attrName>style.visibility</p:attrName>
                                        </p:attrNameLst>
                                      </p:cBhvr>
                                      <p:to>
                                        <p:strVal val="visible"/>
                                      </p:to>
                                    </p:set>
                                    <p:animEffect transition="in" filter="wipe(left)">
                                      <p:cBhvr>
                                        <p:cTn id="126" dur="500"/>
                                        <p:tgtEl>
                                          <p:spTgt spid="130151"/>
                                        </p:tgtEl>
                                      </p:cBhvr>
                                    </p:animEffect>
                                  </p:childTnLst>
                                </p:cTn>
                              </p:par>
                            </p:childTnLst>
                          </p:cTn>
                        </p:par>
                        <p:par>
                          <p:cTn id="127" fill="hold">
                            <p:stCondLst>
                              <p:cond delay="1500"/>
                            </p:stCondLst>
                            <p:childTnLst>
                              <p:par>
                                <p:cTn id="128" presetID="9" presetClass="exit" presetSubtype="0" fill="hold" nodeType="afterEffect">
                                  <p:stCondLst>
                                    <p:cond delay="0"/>
                                  </p:stCondLst>
                                  <p:childTnLst>
                                    <p:animEffect transition="out" filter="dissolve">
                                      <p:cBhvr>
                                        <p:cTn id="129" dur="500"/>
                                        <p:tgtEl>
                                          <p:spTgt spid="13"/>
                                        </p:tgtEl>
                                      </p:cBhvr>
                                    </p:animEffect>
                                    <p:set>
                                      <p:cBhvr>
                                        <p:cTn id="130" dur="1" fill="hold">
                                          <p:stCondLst>
                                            <p:cond delay="499"/>
                                          </p:stCondLst>
                                        </p:cTn>
                                        <p:tgtEl>
                                          <p:spTgt spid="13"/>
                                        </p:tgtEl>
                                        <p:attrNameLst>
                                          <p:attrName>style.visibility</p:attrName>
                                        </p:attrNameLst>
                                      </p:cBhvr>
                                      <p:to>
                                        <p:strVal val="hidden"/>
                                      </p:to>
                                    </p:set>
                                  </p:childTnLst>
                                </p:cTn>
                              </p:par>
                              <p:par>
                                <p:cTn id="131" presetID="9" presetClass="exit" presetSubtype="0" fill="hold" nodeType="withEffect">
                                  <p:stCondLst>
                                    <p:cond delay="0"/>
                                  </p:stCondLst>
                                  <p:childTnLst>
                                    <p:animEffect transition="out" filter="dissolve">
                                      <p:cBhvr>
                                        <p:cTn id="132" dur="500"/>
                                        <p:tgtEl>
                                          <p:spTgt spid="130148"/>
                                        </p:tgtEl>
                                      </p:cBhvr>
                                    </p:animEffect>
                                    <p:set>
                                      <p:cBhvr>
                                        <p:cTn id="133" dur="1" fill="hold">
                                          <p:stCondLst>
                                            <p:cond delay="499"/>
                                          </p:stCondLst>
                                        </p:cTn>
                                        <p:tgtEl>
                                          <p:spTgt spid="1301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70" grpId="0"/>
      <p:bldP spid="130071" grpId="0" animBg="1"/>
      <p:bldP spid="130116" grpId="0" animBg="1"/>
      <p:bldP spid="130147" grpId="0" animBg="1"/>
      <p:bldP spid="130151" grpId="0" animBg="1"/>
      <p:bldP spid="130153" grpId="0" animBg="1"/>
      <p:bldP spid="130153" grpId="1" animBg="1"/>
      <p:bldP spid="130153" grpId="2" animBg="1"/>
      <p:bldP spid="130153" grpId="3" animBg="1"/>
      <p:bldP spid="130153" grpId="4" animBg="1"/>
      <p:bldP spid="130153" grpId="5" animBg="1"/>
      <p:bldP spid="130152" grpId="0" animBg="1"/>
      <p:bldP spid="130152" grpId="1" animBg="1"/>
      <p:bldP spid="130072" grpId="0"/>
      <p:bldP spid="130156" grpId="0" animBg="1"/>
      <p:bldP spid="130156" grpId="1"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30" name="Group 4"/>
          <p:cNvGrpSpPr/>
          <p:nvPr/>
        </p:nvGrpSpPr>
        <p:grpSpPr bwMode="auto">
          <a:xfrm>
            <a:off x="1752600" y="5153025"/>
            <a:ext cx="1296988" cy="592138"/>
            <a:chOff x="68" y="3203"/>
            <a:chExt cx="817" cy="373"/>
          </a:xfrm>
        </p:grpSpPr>
        <p:sp>
          <p:nvSpPr>
            <p:cNvPr id="131077" name="Rectangle 5"/>
            <p:cNvSpPr>
              <a:spLocks noChangeArrowheads="1"/>
            </p:cNvSpPr>
            <p:nvPr/>
          </p:nvSpPr>
          <p:spPr bwMode="auto">
            <a:xfrm>
              <a:off x="158" y="339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3906" name="Text Box 6"/>
            <p:cNvSpPr txBox="1">
              <a:spLocks noChangeArrowheads="1"/>
            </p:cNvSpPr>
            <p:nvPr/>
          </p:nvSpPr>
          <p:spPr bwMode="auto">
            <a:xfrm>
              <a:off x="68" y="3203"/>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73731" name="Group 7"/>
          <p:cNvGrpSpPr/>
          <p:nvPr/>
        </p:nvGrpSpPr>
        <p:grpSpPr bwMode="auto">
          <a:xfrm>
            <a:off x="7874000" y="1676401"/>
            <a:ext cx="2014538" cy="1960563"/>
            <a:chOff x="3425" y="754"/>
            <a:chExt cx="1269" cy="1235"/>
          </a:xfrm>
        </p:grpSpPr>
        <p:sp>
          <p:nvSpPr>
            <p:cNvPr id="73853" name="Line 8"/>
            <p:cNvSpPr>
              <a:spLocks noChangeShapeType="1"/>
            </p:cNvSpPr>
            <p:nvPr/>
          </p:nvSpPr>
          <p:spPr bwMode="auto">
            <a:xfrm flipV="1">
              <a:off x="3651" y="754"/>
              <a:ext cx="0" cy="104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3854" name="Group 9"/>
            <p:cNvGrpSpPr/>
            <p:nvPr/>
          </p:nvGrpSpPr>
          <p:grpSpPr bwMode="auto">
            <a:xfrm>
              <a:off x="3651" y="1525"/>
              <a:ext cx="726" cy="181"/>
              <a:chOff x="3651" y="1253"/>
              <a:chExt cx="726" cy="181"/>
            </a:xfrm>
          </p:grpSpPr>
          <p:sp>
            <p:nvSpPr>
              <p:cNvPr id="131082" name="Rectangle 10"/>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3" name="Rectangle 11"/>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4" name="Rectangle 12"/>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5" name="Rectangle 13"/>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6" name="Rectangle 14"/>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7" name="Rectangle 15"/>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8" name="Rectangle 16"/>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089" name="Rectangle 17"/>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3855" name="Line 18"/>
            <p:cNvSpPr>
              <a:spLocks noChangeShapeType="1"/>
            </p:cNvSpPr>
            <p:nvPr/>
          </p:nvSpPr>
          <p:spPr bwMode="auto">
            <a:xfrm flipV="1">
              <a:off x="3651" y="1797"/>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856" name="Text Box 19"/>
            <p:cNvSpPr txBox="1">
              <a:spLocks noChangeArrowheads="1"/>
            </p:cNvSpPr>
            <p:nvPr/>
          </p:nvSpPr>
          <p:spPr bwMode="auto">
            <a:xfrm>
              <a:off x="4467" y="179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73857" name="Text Box 20"/>
            <p:cNvSpPr txBox="1">
              <a:spLocks noChangeArrowheads="1"/>
            </p:cNvSpPr>
            <p:nvPr/>
          </p:nvSpPr>
          <p:spPr bwMode="auto">
            <a:xfrm>
              <a:off x="3425" y="80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73858" name="Group 21"/>
            <p:cNvGrpSpPr/>
            <p:nvPr/>
          </p:nvGrpSpPr>
          <p:grpSpPr bwMode="auto">
            <a:xfrm>
              <a:off x="3651" y="1253"/>
              <a:ext cx="726" cy="181"/>
              <a:chOff x="3651" y="1253"/>
              <a:chExt cx="726" cy="181"/>
            </a:xfrm>
          </p:grpSpPr>
          <p:sp>
            <p:nvSpPr>
              <p:cNvPr id="131094" name="Rectangle 22"/>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095" name="Rectangle 23"/>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096" name="Rectangle 24"/>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097" name="Rectangle 25"/>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098" name="Rectangle 26"/>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099" name="Rectangle 27"/>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100" name="Rectangle 28"/>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101" name="Rectangle 29"/>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3859" name="Text Box 30"/>
            <p:cNvSpPr txBox="1">
              <a:spLocks noChangeArrowheads="1"/>
            </p:cNvSpPr>
            <p:nvPr/>
          </p:nvSpPr>
          <p:spPr bwMode="auto">
            <a:xfrm>
              <a:off x="3696" y="89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73860" name="Text Box 31"/>
            <p:cNvSpPr txBox="1">
              <a:spLocks noChangeArrowheads="1"/>
            </p:cNvSpPr>
            <p:nvPr/>
          </p:nvSpPr>
          <p:spPr bwMode="auto">
            <a:xfrm>
              <a:off x="3426" y="1247"/>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73861" name="Text Box 32"/>
            <p:cNvSpPr txBox="1">
              <a:spLocks noChangeArrowheads="1"/>
            </p:cNvSpPr>
            <p:nvPr/>
          </p:nvSpPr>
          <p:spPr bwMode="auto">
            <a:xfrm>
              <a:off x="3426" y="1520"/>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nvGrpSpPr>
            <p:cNvPr id="73862" name="Group 33"/>
            <p:cNvGrpSpPr/>
            <p:nvPr/>
          </p:nvGrpSpPr>
          <p:grpSpPr bwMode="auto">
            <a:xfrm>
              <a:off x="3652" y="1072"/>
              <a:ext cx="725" cy="181"/>
              <a:chOff x="1973" y="1434"/>
              <a:chExt cx="1451" cy="181"/>
            </a:xfrm>
          </p:grpSpPr>
          <p:sp>
            <p:nvSpPr>
              <p:cNvPr id="73881" name="Rectangle 34"/>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73882" name="Rectangle 35"/>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73883" name="Rectangle 36"/>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73884" name="Rectangle 37"/>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73885" name="Rectangle 38"/>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73886" name="Rectangle 39"/>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73887" name="Rectangle 40"/>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73888" name="Rectangle 41"/>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73863" name="Group 42"/>
            <p:cNvGrpSpPr/>
            <p:nvPr/>
          </p:nvGrpSpPr>
          <p:grpSpPr bwMode="auto">
            <a:xfrm>
              <a:off x="3651" y="1702"/>
              <a:ext cx="725" cy="91"/>
              <a:chOff x="1520" y="2704"/>
              <a:chExt cx="1451" cy="91"/>
            </a:xfrm>
          </p:grpSpPr>
          <p:sp>
            <p:nvSpPr>
              <p:cNvPr id="73873" name="Rectangle 43"/>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73874" name="Rectangle 44"/>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73875" name="Rectangle 45"/>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73876" name="Rectangle 46"/>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73877" name="Rectangle 47"/>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73878" name="Rectangle 48"/>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73879" name="Rectangle 49"/>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73880" name="Rectangle 50"/>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73864" name="Group 51"/>
            <p:cNvGrpSpPr/>
            <p:nvPr/>
          </p:nvGrpSpPr>
          <p:grpSpPr bwMode="auto">
            <a:xfrm>
              <a:off x="3651" y="1430"/>
              <a:ext cx="725" cy="91"/>
              <a:chOff x="1520" y="2704"/>
              <a:chExt cx="1451" cy="91"/>
            </a:xfrm>
          </p:grpSpPr>
          <p:sp>
            <p:nvSpPr>
              <p:cNvPr id="73865" name="Rectangle 52"/>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73866" name="Rectangle 53"/>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73867" name="Rectangle 54"/>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73868" name="Rectangle 55"/>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73869" name="Rectangle 56"/>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73870" name="Rectangle 57"/>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73871" name="Rectangle 58"/>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73872" name="Rectangle 59"/>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grpSp>
        <p:nvGrpSpPr>
          <p:cNvPr id="73732" name="Group 60"/>
          <p:cNvGrpSpPr/>
          <p:nvPr/>
        </p:nvGrpSpPr>
        <p:grpSpPr bwMode="auto">
          <a:xfrm>
            <a:off x="6721475" y="1820863"/>
            <a:ext cx="1150938" cy="635000"/>
            <a:chOff x="2290" y="890"/>
            <a:chExt cx="725" cy="400"/>
          </a:xfrm>
        </p:grpSpPr>
        <p:grpSp>
          <p:nvGrpSpPr>
            <p:cNvPr id="73843" name="Group 61"/>
            <p:cNvGrpSpPr/>
            <p:nvPr/>
          </p:nvGrpSpPr>
          <p:grpSpPr bwMode="auto">
            <a:xfrm>
              <a:off x="2290" y="1109"/>
              <a:ext cx="725" cy="181"/>
              <a:chOff x="1520" y="2251"/>
              <a:chExt cx="1450" cy="181"/>
            </a:xfrm>
          </p:grpSpPr>
          <p:sp>
            <p:nvSpPr>
              <p:cNvPr id="131134" name="Rectangle 62"/>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35" name="Rectangle 63"/>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36" name="Rectangle 64"/>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37" name="Rectangle 65"/>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38" name="Rectangle 66"/>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39" name="Rectangle 67"/>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40" name="Rectangle 68"/>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1141" name="Rectangle 69"/>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3844" name="Text Box 70"/>
            <p:cNvSpPr txBox="1">
              <a:spLocks noChangeArrowheads="1"/>
            </p:cNvSpPr>
            <p:nvPr/>
          </p:nvSpPr>
          <p:spPr bwMode="auto">
            <a:xfrm>
              <a:off x="2382" y="890"/>
              <a:ext cx="5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73733" name="Group 71"/>
          <p:cNvGrpSpPr/>
          <p:nvPr/>
        </p:nvGrpSpPr>
        <p:grpSpPr bwMode="auto">
          <a:xfrm>
            <a:off x="3121025" y="3987801"/>
            <a:ext cx="1079500" cy="1139825"/>
            <a:chOff x="1066" y="3166"/>
            <a:chExt cx="680" cy="718"/>
          </a:xfrm>
        </p:grpSpPr>
        <p:sp>
          <p:nvSpPr>
            <p:cNvPr id="131144" name="Rectangle 72"/>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3840" name="Text Box 73"/>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131146" name="Rectangle 74"/>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1147" name="Rectangle 75"/>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3734" name="Group 76"/>
          <p:cNvGrpSpPr/>
          <p:nvPr/>
        </p:nvGrpSpPr>
        <p:grpSpPr bwMode="auto">
          <a:xfrm>
            <a:off x="6648450" y="3506788"/>
            <a:ext cx="2808288" cy="1631950"/>
            <a:chOff x="3606" y="2078"/>
            <a:chExt cx="1769" cy="1028"/>
          </a:xfrm>
        </p:grpSpPr>
        <p:sp>
          <p:nvSpPr>
            <p:cNvPr id="131149" name="Rectangle 77"/>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0" name="Rectangle 78"/>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1" name="Rectangle 79"/>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2" name="Rectangle 80"/>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3" name="Rectangle 81"/>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4" name="Rectangle 82"/>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155" name="Rectangle 83"/>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131156" name="Rectangle 84"/>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3836" name="Text Box 85"/>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73837" name="Text Box 86"/>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131159" name="Rectangle 87"/>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3735" name="Group 88"/>
          <p:cNvGrpSpPr/>
          <p:nvPr/>
        </p:nvGrpSpPr>
        <p:grpSpPr bwMode="auto">
          <a:xfrm>
            <a:off x="4416425" y="5260976"/>
            <a:ext cx="1079500" cy="1139825"/>
            <a:chOff x="1066" y="3166"/>
            <a:chExt cx="680" cy="718"/>
          </a:xfrm>
        </p:grpSpPr>
        <p:sp>
          <p:nvSpPr>
            <p:cNvPr id="131161" name="Rectangle 89"/>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3825" name="Text Box 90"/>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31163" name="Rectangle 91"/>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1164" name="Rectangle 92"/>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3736" name="Group 93"/>
          <p:cNvGrpSpPr/>
          <p:nvPr/>
        </p:nvGrpSpPr>
        <p:grpSpPr bwMode="auto">
          <a:xfrm>
            <a:off x="5711825" y="5257801"/>
            <a:ext cx="1079500" cy="1139825"/>
            <a:chOff x="1066" y="3166"/>
            <a:chExt cx="680" cy="718"/>
          </a:xfrm>
        </p:grpSpPr>
        <p:sp>
          <p:nvSpPr>
            <p:cNvPr id="131166" name="Rectangle 94"/>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3821" name="Text Box 95"/>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31168" name="Rectangle 96"/>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1169" name="Rectangle 97"/>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3737" name="Group 111"/>
          <p:cNvGrpSpPr/>
          <p:nvPr/>
        </p:nvGrpSpPr>
        <p:grpSpPr bwMode="auto">
          <a:xfrm>
            <a:off x="1895475" y="3979864"/>
            <a:ext cx="1009650" cy="592137"/>
            <a:chOff x="294" y="2659"/>
            <a:chExt cx="636" cy="373"/>
          </a:xfrm>
        </p:grpSpPr>
        <p:sp>
          <p:nvSpPr>
            <p:cNvPr id="131184" name="Rectangle 112"/>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3819" name="Text Box 113"/>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73738" name="Group 114"/>
          <p:cNvGrpSpPr/>
          <p:nvPr/>
        </p:nvGrpSpPr>
        <p:grpSpPr bwMode="auto">
          <a:xfrm>
            <a:off x="4213225" y="4324350"/>
            <a:ext cx="863600" cy="274638"/>
            <a:chOff x="2925" y="2341"/>
            <a:chExt cx="544" cy="173"/>
          </a:xfrm>
        </p:grpSpPr>
        <p:sp>
          <p:nvSpPr>
            <p:cNvPr id="73816" name="Line 115"/>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817" name="Text Box 116"/>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73739" name="Line 117"/>
          <p:cNvSpPr>
            <a:spLocks noChangeShapeType="1"/>
          </p:cNvSpPr>
          <p:nvPr/>
        </p:nvSpPr>
        <p:spPr bwMode="auto">
          <a:xfrm>
            <a:off x="2903539" y="5602288"/>
            <a:ext cx="15843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73740" name="AutoShape 118"/>
          <p:cNvCxnSpPr>
            <a:cxnSpLocks noChangeShapeType="1"/>
          </p:cNvCxnSpPr>
          <p:nvPr/>
        </p:nvCxnSpPr>
        <p:spPr bwMode="auto">
          <a:xfrm rot="16200000" flipV="1">
            <a:off x="5665789" y="1874839"/>
            <a:ext cx="669925" cy="5616575"/>
          </a:xfrm>
          <a:prstGeom prst="bentConnector4">
            <a:avLst>
              <a:gd name="adj1" fmla="val -33884"/>
              <a:gd name="adj2" fmla="val 102935"/>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73741" name="AutoShape 119"/>
          <p:cNvCxnSpPr>
            <a:cxnSpLocks noChangeShapeType="1"/>
            <a:stCxn id="131144" idx="3"/>
          </p:cNvCxnSpPr>
          <p:nvPr/>
        </p:nvCxnSpPr>
        <p:spPr bwMode="auto">
          <a:xfrm flipH="1" flipV="1">
            <a:off x="3192463" y="3557589"/>
            <a:ext cx="1008062" cy="777875"/>
          </a:xfrm>
          <a:prstGeom prst="bentConnector5">
            <a:avLst>
              <a:gd name="adj1" fmla="val -22519"/>
              <a:gd name="adj2" fmla="val 47139"/>
              <a:gd name="adj3" fmla="val 12267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3742" name="Line 120"/>
          <p:cNvSpPr>
            <a:spLocks noChangeShapeType="1"/>
          </p:cNvSpPr>
          <p:nvPr/>
        </p:nvSpPr>
        <p:spPr bwMode="auto">
          <a:xfrm>
            <a:off x="2903539" y="4427538"/>
            <a:ext cx="2889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3743" name="Group 121"/>
          <p:cNvGrpSpPr/>
          <p:nvPr/>
        </p:nvGrpSpPr>
        <p:grpSpPr bwMode="auto">
          <a:xfrm>
            <a:off x="6721475" y="2179639"/>
            <a:ext cx="1150938" cy="287337"/>
            <a:chOff x="1520" y="2251"/>
            <a:chExt cx="1450" cy="181"/>
          </a:xfrm>
        </p:grpSpPr>
        <p:sp>
          <p:nvSpPr>
            <p:cNvPr id="73808" name="Rectangle 122"/>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9" name="Rectangle 123"/>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10" name="Rectangle 124"/>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11" name="Rectangle 125"/>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12" name="Rectangle 126"/>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13" name="Rectangle 127"/>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14" name="Rectangle 128"/>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73815" name="Rectangle 129"/>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73744" name="Group 130"/>
          <p:cNvGrpSpPr/>
          <p:nvPr/>
        </p:nvGrpSpPr>
        <p:grpSpPr bwMode="auto">
          <a:xfrm>
            <a:off x="8234364" y="2900364"/>
            <a:ext cx="1150937" cy="287337"/>
            <a:chOff x="1520" y="2251"/>
            <a:chExt cx="1450" cy="181"/>
          </a:xfrm>
        </p:grpSpPr>
        <p:sp>
          <p:nvSpPr>
            <p:cNvPr id="73800" name="Rectangle 131"/>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1" name="Rectangle 132"/>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2" name="Rectangle 133"/>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3" name="Rectangle 134"/>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4" name="Rectangle 135"/>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5" name="Rectangle 136"/>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806" name="Rectangle 137"/>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73807" name="Rectangle 138"/>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73745" name="AutoShape 139"/>
          <p:cNvCxnSpPr>
            <a:cxnSpLocks noChangeShapeType="1"/>
            <a:stCxn id="73860" idx="1"/>
            <a:endCxn id="73815" idx="2"/>
          </p:cNvCxnSpPr>
          <p:nvPr/>
        </p:nvCxnSpPr>
        <p:spPr bwMode="auto">
          <a:xfrm rot="10800000">
            <a:off x="7800976" y="2466976"/>
            <a:ext cx="74613" cy="1301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3746" name="AutoShape 140"/>
          <p:cNvCxnSpPr>
            <a:cxnSpLocks noChangeShapeType="1"/>
            <a:stCxn id="73861" idx="1"/>
            <a:endCxn id="73814" idx="2"/>
          </p:cNvCxnSpPr>
          <p:nvPr/>
        </p:nvCxnSpPr>
        <p:spPr bwMode="auto">
          <a:xfrm rot="10800000">
            <a:off x="7658100" y="2466976"/>
            <a:ext cx="217488" cy="56356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3747" name="Group 141"/>
          <p:cNvGrpSpPr/>
          <p:nvPr/>
        </p:nvGrpSpPr>
        <p:grpSpPr bwMode="auto">
          <a:xfrm>
            <a:off x="3840164" y="2427288"/>
            <a:ext cx="1150937" cy="635000"/>
            <a:chOff x="2064" y="1706"/>
            <a:chExt cx="725" cy="400"/>
          </a:xfrm>
        </p:grpSpPr>
        <p:grpSp>
          <p:nvGrpSpPr>
            <p:cNvPr id="73790" name="Group 142"/>
            <p:cNvGrpSpPr/>
            <p:nvPr/>
          </p:nvGrpSpPr>
          <p:grpSpPr bwMode="auto">
            <a:xfrm>
              <a:off x="2064" y="1925"/>
              <a:ext cx="725" cy="181"/>
              <a:chOff x="1520" y="2251"/>
              <a:chExt cx="1450" cy="181"/>
            </a:xfrm>
          </p:grpSpPr>
          <p:sp>
            <p:nvSpPr>
              <p:cNvPr id="131215" name="Rectangle 143"/>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16" name="Rectangle 144"/>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17" name="Rectangle 145"/>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18" name="Rectangle 146"/>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19" name="Rectangle 147"/>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20" name="Rectangle 148"/>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21" name="Rectangle 149"/>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22" name="Rectangle 150"/>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3791" name="Text Box 151"/>
            <p:cNvSpPr txBox="1">
              <a:spLocks noChangeArrowheads="1"/>
            </p:cNvSpPr>
            <p:nvPr/>
          </p:nvSpPr>
          <p:spPr bwMode="auto">
            <a:xfrm>
              <a:off x="2153" y="1706"/>
              <a:ext cx="5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grpSp>
      <p:grpSp>
        <p:nvGrpSpPr>
          <p:cNvPr id="73748" name="Group 152"/>
          <p:cNvGrpSpPr/>
          <p:nvPr/>
        </p:nvGrpSpPr>
        <p:grpSpPr bwMode="auto">
          <a:xfrm>
            <a:off x="1895475" y="2486026"/>
            <a:ext cx="1944688" cy="576263"/>
            <a:chOff x="158" y="1298"/>
            <a:chExt cx="1225" cy="363"/>
          </a:xfrm>
        </p:grpSpPr>
        <p:grpSp>
          <p:nvGrpSpPr>
            <p:cNvPr id="73784" name="Group 153"/>
            <p:cNvGrpSpPr/>
            <p:nvPr/>
          </p:nvGrpSpPr>
          <p:grpSpPr bwMode="auto">
            <a:xfrm>
              <a:off x="158" y="1298"/>
              <a:ext cx="635" cy="363"/>
              <a:chOff x="113" y="1434"/>
              <a:chExt cx="635" cy="363"/>
            </a:xfrm>
          </p:grpSpPr>
          <p:sp>
            <p:nvSpPr>
              <p:cNvPr id="131226" name="Rectangle 154"/>
              <p:cNvSpPr>
                <a:spLocks noChangeArrowheads="1"/>
              </p:cNvSpPr>
              <p:nvPr/>
            </p:nvSpPr>
            <p:spPr bwMode="auto">
              <a:xfrm>
                <a:off x="113" y="161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3789" name="Text Box 155"/>
              <p:cNvSpPr txBox="1">
                <a:spLocks noChangeArrowheads="1"/>
              </p:cNvSpPr>
              <p:nvPr/>
            </p:nvSpPr>
            <p:spPr bwMode="auto">
              <a:xfrm>
                <a:off x="113" y="143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73785" name="Group 156"/>
            <p:cNvGrpSpPr/>
            <p:nvPr/>
          </p:nvGrpSpPr>
          <p:grpSpPr bwMode="auto">
            <a:xfrm>
              <a:off x="793" y="1480"/>
              <a:ext cx="590" cy="173"/>
              <a:chOff x="748" y="1480"/>
              <a:chExt cx="590" cy="173"/>
            </a:xfrm>
          </p:grpSpPr>
          <p:sp>
            <p:nvSpPr>
              <p:cNvPr id="73786" name="Line 157"/>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87" name="Text Box 158"/>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3749" name="Group 159"/>
          <p:cNvGrpSpPr/>
          <p:nvPr/>
        </p:nvGrpSpPr>
        <p:grpSpPr bwMode="auto">
          <a:xfrm>
            <a:off x="3768726" y="1765301"/>
            <a:ext cx="1298575" cy="620713"/>
            <a:chOff x="1882" y="2041"/>
            <a:chExt cx="818" cy="391"/>
          </a:xfrm>
        </p:grpSpPr>
        <p:sp>
          <p:nvSpPr>
            <p:cNvPr id="73774" name="Text Box 160"/>
            <p:cNvSpPr txBox="1">
              <a:spLocks noChangeArrowheads="1"/>
            </p:cNvSpPr>
            <p:nvPr/>
          </p:nvSpPr>
          <p:spPr bwMode="auto">
            <a:xfrm>
              <a:off x="1882" y="2041"/>
              <a:ext cx="81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grpSp>
          <p:nvGrpSpPr>
            <p:cNvPr id="73775" name="Group 161"/>
            <p:cNvGrpSpPr/>
            <p:nvPr/>
          </p:nvGrpSpPr>
          <p:grpSpPr bwMode="auto">
            <a:xfrm>
              <a:off x="1923" y="2251"/>
              <a:ext cx="725" cy="181"/>
              <a:chOff x="1520" y="2251"/>
              <a:chExt cx="1450" cy="181"/>
            </a:xfrm>
          </p:grpSpPr>
          <p:sp>
            <p:nvSpPr>
              <p:cNvPr id="131234" name="Rectangle 162"/>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35" name="Rectangle 163"/>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36" name="Rectangle 164"/>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37" name="Rectangle 165"/>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38" name="Rectangle 166"/>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39" name="Rectangle 167"/>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40" name="Rectangle 168"/>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1241" name="Rectangle 169"/>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grpSp>
        <p:nvGrpSpPr>
          <p:cNvPr id="73750" name="Group 170"/>
          <p:cNvGrpSpPr/>
          <p:nvPr/>
        </p:nvGrpSpPr>
        <p:grpSpPr bwMode="auto">
          <a:xfrm>
            <a:off x="5283200" y="2486026"/>
            <a:ext cx="1149350" cy="563563"/>
            <a:chOff x="113" y="898"/>
            <a:chExt cx="724" cy="355"/>
          </a:xfrm>
        </p:grpSpPr>
        <p:sp>
          <p:nvSpPr>
            <p:cNvPr id="131243" name="Rectangle 171"/>
            <p:cNvSpPr>
              <a:spLocks noChangeArrowheads="1"/>
            </p:cNvSpPr>
            <p:nvPr/>
          </p:nvSpPr>
          <p:spPr bwMode="auto">
            <a:xfrm>
              <a:off x="158" y="1072"/>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3773" name="Text Box 172"/>
            <p:cNvSpPr txBox="1">
              <a:spLocks noChangeArrowheads="1"/>
            </p:cNvSpPr>
            <p:nvPr/>
          </p:nvSpPr>
          <p:spPr bwMode="auto">
            <a:xfrm>
              <a:off x="113" y="898"/>
              <a:ext cx="72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OSIntNesting</a:t>
              </a:r>
              <a:endParaRPr lang="en-US" altLang="zh-CN" sz="1200"/>
            </a:p>
          </p:txBody>
        </p:sp>
      </p:grpSp>
      <p:grpSp>
        <p:nvGrpSpPr>
          <p:cNvPr id="73751" name="Group 173"/>
          <p:cNvGrpSpPr/>
          <p:nvPr/>
        </p:nvGrpSpPr>
        <p:grpSpPr bwMode="auto">
          <a:xfrm>
            <a:off x="5353051" y="1760539"/>
            <a:ext cx="1008063" cy="581025"/>
            <a:chOff x="113" y="944"/>
            <a:chExt cx="635" cy="366"/>
          </a:xfrm>
        </p:grpSpPr>
        <p:sp>
          <p:nvSpPr>
            <p:cNvPr id="131246" name="Rectangle 174"/>
            <p:cNvSpPr>
              <a:spLocks noChangeArrowheads="1"/>
            </p:cNvSpPr>
            <p:nvPr/>
          </p:nvSpPr>
          <p:spPr bwMode="auto">
            <a:xfrm>
              <a:off x="113" y="112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FALSE</a:t>
              </a:r>
            </a:p>
          </p:txBody>
        </p:sp>
        <p:sp>
          <p:nvSpPr>
            <p:cNvPr id="73771" name="Text Box 175"/>
            <p:cNvSpPr txBox="1">
              <a:spLocks noChangeArrowheads="1"/>
            </p:cNvSpPr>
            <p:nvPr/>
          </p:nvSpPr>
          <p:spPr bwMode="auto">
            <a:xfrm>
              <a:off x="113" y="94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OSRunning</a:t>
              </a:r>
              <a:endParaRPr lang="en-US" altLang="zh-CN" sz="1200"/>
            </a:p>
          </p:txBody>
        </p:sp>
      </p:grpSp>
      <p:grpSp>
        <p:nvGrpSpPr>
          <p:cNvPr id="73752" name="Group 176"/>
          <p:cNvGrpSpPr/>
          <p:nvPr/>
        </p:nvGrpSpPr>
        <p:grpSpPr bwMode="auto">
          <a:xfrm>
            <a:off x="1752601" y="1762125"/>
            <a:ext cx="2087563" cy="579438"/>
            <a:chOff x="1565" y="1026"/>
            <a:chExt cx="1315" cy="365"/>
          </a:xfrm>
        </p:grpSpPr>
        <p:grpSp>
          <p:nvGrpSpPr>
            <p:cNvPr id="73764" name="Group 177"/>
            <p:cNvGrpSpPr/>
            <p:nvPr/>
          </p:nvGrpSpPr>
          <p:grpSpPr bwMode="auto">
            <a:xfrm>
              <a:off x="1565" y="1026"/>
              <a:ext cx="816" cy="365"/>
              <a:chOff x="1565" y="1035"/>
              <a:chExt cx="816" cy="365"/>
            </a:xfrm>
          </p:grpSpPr>
          <p:sp>
            <p:nvSpPr>
              <p:cNvPr id="73768" name="Text Box 178"/>
              <p:cNvSpPr txBox="1">
                <a:spLocks noChangeArrowheads="1"/>
              </p:cNvSpPr>
              <p:nvPr/>
            </p:nvSpPr>
            <p:spPr bwMode="auto">
              <a:xfrm>
                <a:off x="1565" y="1035"/>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OSTCBHighRdy</a:t>
                </a:r>
              </a:p>
            </p:txBody>
          </p:sp>
          <p:sp>
            <p:nvSpPr>
              <p:cNvPr id="131251" name="Rectangle 179"/>
              <p:cNvSpPr>
                <a:spLocks noChangeArrowheads="1"/>
              </p:cNvSpPr>
              <p:nvPr/>
            </p:nvSpPr>
            <p:spPr bwMode="auto">
              <a:xfrm>
                <a:off x="1657" y="121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3765" name="Group 180"/>
            <p:cNvGrpSpPr/>
            <p:nvPr/>
          </p:nvGrpSpPr>
          <p:grpSpPr bwMode="auto">
            <a:xfrm>
              <a:off x="2290" y="1216"/>
              <a:ext cx="590" cy="173"/>
              <a:chOff x="748" y="1480"/>
              <a:chExt cx="590" cy="173"/>
            </a:xfrm>
          </p:grpSpPr>
          <p:sp>
            <p:nvSpPr>
              <p:cNvPr id="73766" name="Line 181"/>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67" name="Text Box 182"/>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3753" name="Group 183"/>
          <p:cNvGrpSpPr/>
          <p:nvPr/>
        </p:nvGrpSpPr>
        <p:grpSpPr bwMode="auto">
          <a:xfrm>
            <a:off x="3192463" y="3124200"/>
            <a:ext cx="1008062" cy="719138"/>
            <a:chOff x="975" y="1661"/>
            <a:chExt cx="635" cy="453"/>
          </a:xfrm>
        </p:grpSpPr>
        <p:sp>
          <p:nvSpPr>
            <p:cNvPr id="131256" name="Rectangle 184"/>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1257" name="Rectangle 185"/>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3763" name="Text Box 186"/>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sp>
        <p:nvSpPr>
          <p:cNvPr id="73754" name="Rectangle 192"/>
          <p:cNvSpPr>
            <a:spLocks noChangeArrowheads="1"/>
          </p:cNvSpPr>
          <p:nvPr/>
        </p:nvSpPr>
        <p:spPr bwMode="auto">
          <a:xfrm>
            <a:off x="1981200" y="202442"/>
            <a:ext cx="426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创建空闲任务后状态</a:t>
            </a:r>
          </a:p>
        </p:txBody>
      </p:sp>
      <p:grpSp>
        <p:nvGrpSpPr>
          <p:cNvPr id="73755" name="Group 194"/>
          <p:cNvGrpSpPr/>
          <p:nvPr/>
        </p:nvGrpSpPr>
        <p:grpSpPr bwMode="auto">
          <a:xfrm>
            <a:off x="6823075" y="5610225"/>
            <a:ext cx="863600" cy="274638"/>
            <a:chOff x="2925" y="2341"/>
            <a:chExt cx="544" cy="173"/>
          </a:xfrm>
        </p:grpSpPr>
        <p:sp>
          <p:nvSpPr>
            <p:cNvPr id="73759" name="Line 195"/>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60" name="Text Box 196"/>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131270" name="Rectangle 198"/>
          <p:cNvSpPr>
            <a:spLocks noChangeArrowheads="1"/>
          </p:cNvSpPr>
          <p:nvPr/>
        </p:nvSpPr>
        <p:spPr bwMode="auto">
          <a:xfrm>
            <a:off x="4495800" y="3443288"/>
            <a:ext cx="3435350" cy="366712"/>
          </a:xfrm>
          <a:prstGeom prst="rect">
            <a:avLst/>
          </a:prstGeom>
          <a:gradFill rotWithShape="1">
            <a:gsLst>
              <a:gs pos="0">
                <a:schemeClr val="bg1"/>
              </a:gs>
              <a:gs pos="100000">
                <a:srgbClr val="DDFFFF"/>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a:latin typeface="Arial" panose="020B0604020202020204" pitchFamily="34" charset="0"/>
              </a:rPr>
              <a:t>#define   OS_LOWEST_PRIO 9</a:t>
            </a:r>
          </a:p>
        </p:txBody>
      </p:sp>
      <p:cxnSp>
        <p:nvCxnSpPr>
          <p:cNvPr id="73757" name="AutoShape 199"/>
          <p:cNvCxnSpPr>
            <a:cxnSpLocks noChangeShapeType="1"/>
            <a:stCxn id="131163" idx="3"/>
            <a:endCxn id="131166" idx="1"/>
          </p:cNvCxnSpPr>
          <p:nvPr/>
        </p:nvCxnSpPr>
        <p:spPr bwMode="auto">
          <a:xfrm flipV="1">
            <a:off x="5495925" y="5605464"/>
            <a:ext cx="287338" cy="147637"/>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78" name="燕尾形 17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1270"/>
                                        </p:tgtEl>
                                        <p:attrNameLst>
                                          <p:attrName>style.visibility</p:attrName>
                                        </p:attrNameLst>
                                      </p:cBhvr>
                                      <p:to>
                                        <p:strVal val="visible"/>
                                      </p:to>
                                    </p:set>
                                    <p:anim calcmode="lin" valueType="num">
                                      <p:cBhvr>
                                        <p:cTn id="7" dur="500" fill="hold"/>
                                        <p:tgtEl>
                                          <p:spTgt spid="131270"/>
                                        </p:tgtEl>
                                        <p:attrNameLst>
                                          <p:attrName>ppt_w</p:attrName>
                                        </p:attrNameLst>
                                      </p:cBhvr>
                                      <p:tavLst>
                                        <p:tav tm="0">
                                          <p:val>
                                            <p:fltVal val="0"/>
                                          </p:val>
                                        </p:tav>
                                        <p:tav tm="100000">
                                          <p:val>
                                            <p:strVal val="#ppt_w"/>
                                          </p:val>
                                        </p:tav>
                                      </p:tavLst>
                                    </p:anim>
                                    <p:anim calcmode="lin" valueType="num">
                                      <p:cBhvr>
                                        <p:cTn id="8" dur="500" fill="hold"/>
                                        <p:tgtEl>
                                          <p:spTgt spid="131270"/>
                                        </p:tgtEl>
                                        <p:attrNameLst>
                                          <p:attrName>ppt_h</p:attrName>
                                        </p:attrNameLst>
                                      </p:cBhvr>
                                      <p:tavLst>
                                        <p:tav tm="0">
                                          <p:val>
                                            <p:fltVal val="0"/>
                                          </p:val>
                                        </p:tav>
                                        <p:tav tm="100000">
                                          <p:val>
                                            <p:strVal val="#ppt_h"/>
                                          </p:val>
                                        </p:tav>
                                      </p:tavLst>
                                    </p:anim>
                                    <p:animEffect transition="in" filter="fade">
                                      <p:cBhvr>
                                        <p:cTn id="9" dur="500"/>
                                        <p:tgtEl>
                                          <p:spTgt spid="13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70"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现实中的嵌入式系统</a:t>
            </a:r>
          </a:p>
        </p:txBody>
      </p:sp>
      <p:sp>
        <p:nvSpPr>
          <p:cNvPr id="5" name="内容占位符 4"/>
          <p:cNvSpPr>
            <a:spLocks noGrp="1"/>
          </p:cNvSpPr>
          <p:nvPr>
            <p:ph idx="1"/>
          </p:nvPr>
        </p:nvSpPr>
        <p:spPr>
          <a:xfrm>
            <a:off x="610196" y="1600647"/>
            <a:ext cx="10971609" cy="4983033"/>
          </a:xfrm>
        </p:spPr>
        <p:txBody>
          <a:bodyPr/>
          <a:lstStyle/>
          <a:p>
            <a:r>
              <a:rPr kumimoji="1" lang="en-US" altLang="zh-CN" sz="3200" dirty="0">
                <a:latin typeface="Times New Roman" panose="02020603050405020304" pitchFamily="18" charset="0"/>
                <a:ea typeface="华文新魏" panose="02010800040101010101" pitchFamily="2" charset="-122"/>
              </a:rPr>
              <a:t> </a:t>
            </a:r>
            <a:r>
              <a:rPr kumimoji="1" lang="zh-CN" altLang="en-US" sz="3200" b="1" dirty="0">
                <a:solidFill>
                  <a:srgbClr val="FF0000"/>
                </a:solidFill>
                <a:latin typeface="Times New Roman" panose="02020603050405020304" pitchFamily="18" charset="0"/>
                <a:ea typeface="华文新魏" panose="02010800040101010101" pitchFamily="2" charset="-122"/>
              </a:rPr>
              <a:t>即使不可见，嵌入式系统也无处不在。</a:t>
            </a:r>
            <a:r>
              <a:rPr kumimoji="1" lang="zh-CN" altLang="en-US" sz="3200" dirty="0">
                <a:latin typeface="Times New Roman" panose="02020603050405020304" pitchFamily="18" charset="0"/>
                <a:ea typeface="华文新魏" panose="02010800040101010101" pitchFamily="2" charset="-122"/>
              </a:rPr>
              <a:t>嵌入式系统应用在工业自动化、国防、运输和航天领域中。例如神州飞船和长征火箭中有很多嵌入式系统，导弹的制导系统也是嵌入式系统，高档汽车中也有多达几十个嵌入式系统。</a:t>
            </a:r>
          </a:p>
          <a:p>
            <a:pPr marL="0" indent="0">
              <a:buNone/>
            </a:pPr>
            <a:r>
              <a:rPr kumimoji="1" lang="zh-CN" altLang="en-US" sz="3200" dirty="0">
                <a:latin typeface="Times New Roman" panose="02020603050405020304" pitchFamily="18" charset="0"/>
                <a:ea typeface="华文新魏" panose="02010800040101010101" pitchFamily="2" charset="-122"/>
              </a:rPr>
              <a:t>    </a:t>
            </a:r>
            <a:endParaRPr kumimoji="1" lang="en-US" altLang="zh-CN" sz="3200" dirty="0">
              <a:latin typeface="Times New Roman" panose="02020603050405020304" pitchFamily="18" charset="0"/>
              <a:ea typeface="华文新魏" panose="02010800040101010101" pitchFamily="2" charset="-122"/>
            </a:endParaRPr>
          </a:p>
          <a:p>
            <a:r>
              <a:rPr kumimoji="1" lang="zh-CN" altLang="en-US" sz="3200" dirty="0">
                <a:latin typeface="Times New Roman" panose="02020603050405020304" pitchFamily="18" charset="0"/>
                <a:ea typeface="华文新魏" panose="02010800040101010101" pitchFamily="2" charset="-122"/>
              </a:rPr>
              <a:t>在日常生活中，人们使用各种嵌入式系统，但未必知道它们。事实上，几乎所有带有一点“</a:t>
            </a:r>
            <a:r>
              <a:rPr kumimoji="1" lang="zh-CN" altLang="en-US" sz="3200" dirty="0">
                <a:solidFill>
                  <a:srgbClr val="FF0000"/>
                </a:solidFill>
                <a:latin typeface="Times New Roman" panose="02020603050405020304" pitchFamily="18" charset="0"/>
                <a:ea typeface="华文新魏" panose="02010800040101010101" pitchFamily="2" charset="-122"/>
              </a:rPr>
              <a:t>智能</a:t>
            </a:r>
            <a:r>
              <a:rPr kumimoji="1" lang="zh-CN" altLang="en-US" sz="3200" dirty="0">
                <a:latin typeface="Times New Roman" panose="02020603050405020304" pitchFamily="18" charset="0"/>
                <a:ea typeface="华文新魏" panose="02010800040101010101" pitchFamily="2" charset="-122"/>
              </a:rPr>
              <a:t>”的家电（全自动洗衣机、电脑电饭煲</a:t>
            </a:r>
            <a:r>
              <a:rPr kumimoji="1" lang="en-US" altLang="zh-CN" sz="3200" dirty="0">
                <a:latin typeface="Times New Roman" panose="02020603050405020304" pitchFamily="18" charset="0"/>
                <a:ea typeface="华文新魏" panose="02010800040101010101" pitchFamily="2" charset="-122"/>
              </a:rPr>
              <a:t>…</a:t>
            </a:r>
            <a:r>
              <a:rPr kumimoji="1" lang="zh-CN" altLang="en-US" sz="3200" dirty="0">
                <a:latin typeface="Times New Roman" panose="02020603050405020304" pitchFamily="18" charset="0"/>
                <a:ea typeface="华文新魏" panose="02010800040101010101" pitchFamily="2" charset="-122"/>
              </a:rPr>
              <a:t>）都是嵌入式系统。</a:t>
            </a:r>
            <a:endParaRPr lang="zh-CN" alt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4" name="Group 2"/>
          <p:cNvGrpSpPr/>
          <p:nvPr/>
        </p:nvGrpSpPr>
        <p:grpSpPr bwMode="auto">
          <a:xfrm>
            <a:off x="1752600" y="5153025"/>
            <a:ext cx="1296988" cy="592138"/>
            <a:chOff x="68" y="3203"/>
            <a:chExt cx="817" cy="373"/>
          </a:xfrm>
        </p:grpSpPr>
        <p:sp>
          <p:nvSpPr>
            <p:cNvPr id="134147" name="Rectangle 3"/>
            <p:cNvSpPr>
              <a:spLocks noChangeArrowheads="1"/>
            </p:cNvSpPr>
            <p:nvPr/>
          </p:nvSpPr>
          <p:spPr bwMode="auto">
            <a:xfrm>
              <a:off x="158" y="339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932" name="Text Box 4"/>
            <p:cNvSpPr txBox="1">
              <a:spLocks noChangeArrowheads="1"/>
            </p:cNvSpPr>
            <p:nvPr/>
          </p:nvSpPr>
          <p:spPr bwMode="auto">
            <a:xfrm>
              <a:off x="68" y="3203"/>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74755" name="Group 5"/>
          <p:cNvGrpSpPr/>
          <p:nvPr/>
        </p:nvGrpSpPr>
        <p:grpSpPr bwMode="auto">
          <a:xfrm>
            <a:off x="7874000" y="1676401"/>
            <a:ext cx="2014538" cy="1960563"/>
            <a:chOff x="3425" y="754"/>
            <a:chExt cx="1269" cy="1235"/>
          </a:xfrm>
        </p:grpSpPr>
        <p:sp>
          <p:nvSpPr>
            <p:cNvPr id="74879" name="Line 6"/>
            <p:cNvSpPr>
              <a:spLocks noChangeShapeType="1"/>
            </p:cNvSpPr>
            <p:nvPr/>
          </p:nvSpPr>
          <p:spPr bwMode="auto">
            <a:xfrm flipV="1">
              <a:off x="3651" y="754"/>
              <a:ext cx="0" cy="104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4880" name="Group 7"/>
            <p:cNvGrpSpPr/>
            <p:nvPr/>
          </p:nvGrpSpPr>
          <p:grpSpPr bwMode="auto">
            <a:xfrm>
              <a:off x="3651" y="1525"/>
              <a:ext cx="726" cy="181"/>
              <a:chOff x="3651" y="1253"/>
              <a:chExt cx="726" cy="181"/>
            </a:xfrm>
          </p:grpSpPr>
          <p:sp>
            <p:nvSpPr>
              <p:cNvPr id="134152" name="Rectangle 8"/>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3" name="Rectangle 9"/>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4" name="Rectangle 10"/>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5" name="Rectangle 11"/>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6" name="Rectangle 12"/>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7" name="Rectangle 13"/>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8" name="Rectangle 14"/>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159" name="Rectangle 15"/>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4881" name="Line 16"/>
            <p:cNvSpPr>
              <a:spLocks noChangeShapeType="1"/>
            </p:cNvSpPr>
            <p:nvPr/>
          </p:nvSpPr>
          <p:spPr bwMode="auto">
            <a:xfrm flipV="1">
              <a:off x="3651" y="1797"/>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882" name="Text Box 17"/>
            <p:cNvSpPr txBox="1">
              <a:spLocks noChangeArrowheads="1"/>
            </p:cNvSpPr>
            <p:nvPr/>
          </p:nvSpPr>
          <p:spPr bwMode="auto">
            <a:xfrm>
              <a:off x="4467" y="179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74883" name="Text Box 18"/>
            <p:cNvSpPr txBox="1">
              <a:spLocks noChangeArrowheads="1"/>
            </p:cNvSpPr>
            <p:nvPr/>
          </p:nvSpPr>
          <p:spPr bwMode="auto">
            <a:xfrm>
              <a:off x="3425" y="80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74884" name="Group 19"/>
            <p:cNvGrpSpPr/>
            <p:nvPr/>
          </p:nvGrpSpPr>
          <p:grpSpPr bwMode="auto">
            <a:xfrm>
              <a:off x="3651" y="1253"/>
              <a:ext cx="726" cy="181"/>
              <a:chOff x="3651" y="1253"/>
              <a:chExt cx="726" cy="181"/>
            </a:xfrm>
          </p:grpSpPr>
          <p:sp>
            <p:nvSpPr>
              <p:cNvPr id="134164" name="Rectangle 20"/>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65" name="Rectangle 21"/>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66" name="Rectangle 22"/>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67" name="Rectangle 23"/>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34168" name="Rectangle 24"/>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69" name="Rectangle 25"/>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70" name="Rectangle 26"/>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171" name="Rectangle 27"/>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4885" name="Text Box 28"/>
            <p:cNvSpPr txBox="1">
              <a:spLocks noChangeArrowheads="1"/>
            </p:cNvSpPr>
            <p:nvPr/>
          </p:nvSpPr>
          <p:spPr bwMode="auto">
            <a:xfrm>
              <a:off x="3696" y="89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74886" name="Text Box 29"/>
            <p:cNvSpPr txBox="1">
              <a:spLocks noChangeArrowheads="1"/>
            </p:cNvSpPr>
            <p:nvPr/>
          </p:nvSpPr>
          <p:spPr bwMode="auto">
            <a:xfrm>
              <a:off x="3426" y="1247"/>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74887" name="Text Box 30"/>
            <p:cNvSpPr txBox="1">
              <a:spLocks noChangeArrowheads="1"/>
            </p:cNvSpPr>
            <p:nvPr/>
          </p:nvSpPr>
          <p:spPr bwMode="auto">
            <a:xfrm>
              <a:off x="3426" y="1520"/>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nvGrpSpPr>
            <p:cNvPr id="74888" name="Group 31"/>
            <p:cNvGrpSpPr/>
            <p:nvPr/>
          </p:nvGrpSpPr>
          <p:grpSpPr bwMode="auto">
            <a:xfrm>
              <a:off x="3652" y="1072"/>
              <a:ext cx="725" cy="181"/>
              <a:chOff x="1973" y="1434"/>
              <a:chExt cx="1451" cy="181"/>
            </a:xfrm>
          </p:grpSpPr>
          <p:sp>
            <p:nvSpPr>
              <p:cNvPr id="74907" name="Rectangle 32"/>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74908" name="Rectangle 33"/>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74909" name="Rectangle 34"/>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74910" name="Rectangle 35"/>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74911" name="Rectangle 36"/>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74912" name="Rectangle 37"/>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74913" name="Rectangle 38"/>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74914" name="Rectangle 39"/>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74889" name="Group 40"/>
            <p:cNvGrpSpPr/>
            <p:nvPr/>
          </p:nvGrpSpPr>
          <p:grpSpPr bwMode="auto">
            <a:xfrm>
              <a:off x="3651" y="1702"/>
              <a:ext cx="725" cy="91"/>
              <a:chOff x="1520" y="2704"/>
              <a:chExt cx="1451" cy="91"/>
            </a:xfrm>
          </p:grpSpPr>
          <p:sp>
            <p:nvSpPr>
              <p:cNvPr id="74899" name="Rectangle 4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74900" name="Rectangle 4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74901" name="Rectangle 4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74902" name="Rectangle 4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74903" name="Rectangle 4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74904" name="Rectangle 4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74905" name="Rectangle 4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74906" name="Rectangle 4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74890" name="Group 49"/>
            <p:cNvGrpSpPr/>
            <p:nvPr/>
          </p:nvGrpSpPr>
          <p:grpSpPr bwMode="auto">
            <a:xfrm>
              <a:off x="3651" y="1430"/>
              <a:ext cx="725" cy="91"/>
              <a:chOff x="1520" y="2704"/>
              <a:chExt cx="1451" cy="91"/>
            </a:xfrm>
          </p:grpSpPr>
          <p:sp>
            <p:nvSpPr>
              <p:cNvPr id="74891" name="Rectangle 50"/>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74892" name="Rectangle 51"/>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74893" name="Rectangle 52"/>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74894" name="Rectangle 53"/>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74895" name="Rectangle 54"/>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74896" name="Rectangle 55"/>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74897" name="Rectangle 56"/>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74898" name="Rectangle 57"/>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grpSp>
        <p:nvGrpSpPr>
          <p:cNvPr id="74756" name="Group 58"/>
          <p:cNvGrpSpPr/>
          <p:nvPr/>
        </p:nvGrpSpPr>
        <p:grpSpPr bwMode="auto">
          <a:xfrm>
            <a:off x="6721475" y="1820863"/>
            <a:ext cx="1150938" cy="635000"/>
            <a:chOff x="2290" y="890"/>
            <a:chExt cx="725" cy="400"/>
          </a:xfrm>
        </p:grpSpPr>
        <p:grpSp>
          <p:nvGrpSpPr>
            <p:cNvPr id="74869" name="Group 59"/>
            <p:cNvGrpSpPr/>
            <p:nvPr/>
          </p:nvGrpSpPr>
          <p:grpSpPr bwMode="auto">
            <a:xfrm>
              <a:off x="2290" y="1109"/>
              <a:ext cx="725" cy="181"/>
              <a:chOff x="1520" y="2251"/>
              <a:chExt cx="1450" cy="181"/>
            </a:xfrm>
          </p:grpSpPr>
          <p:sp>
            <p:nvSpPr>
              <p:cNvPr id="134204" name="Rectangle 60"/>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05" name="Rectangle 61"/>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06" name="Rectangle 62"/>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07" name="Rectangle 63"/>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08" name="Rectangle 64"/>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09" name="Rectangle 65"/>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10" name="Rectangle 66"/>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4211" name="Rectangle 67"/>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4870" name="Text Box 68"/>
            <p:cNvSpPr txBox="1">
              <a:spLocks noChangeArrowheads="1"/>
            </p:cNvSpPr>
            <p:nvPr/>
          </p:nvSpPr>
          <p:spPr bwMode="auto">
            <a:xfrm>
              <a:off x="2382" y="890"/>
              <a:ext cx="5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74757" name="Group 69"/>
          <p:cNvGrpSpPr/>
          <p:nvPr/>
        </p:nvGrpSpPr>
        <p:grpSpPr bwMode="auto">
          <a:xfrm>
            <a:off x="3121025" y="3987801"/>
            <a:ext cx="1079500" cy="1139825"/>
            <a:chOff x="1066" y="3166"/>
            <a:chExt cx="680" cy="718"/>
          </a:xfrm>
        </p:grpSpPr>
        <p:sp>
          <p:nvSpPr>
            <p:cNvPr id="134214" name="Rectangle 70"/>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4866" name="Text Box 71"/>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err="1"/>
                <a:t>OSTCBTbl</a:t>
              </a:r>
              <a:r>
                <a:rPr lang="en-US" altLang="zh-CN" sz="1200" dirty="0"/>
                <a:t>[1]</a:t>
              </a:r>
            </a:p>
          </p:txBody>
        </p:sp>
        <p:sp>
          <p:nvSpPr>
            <p:cNvPr id="134216" name="Rectangle 72"/>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4217" name="Rectangle 73"/>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4758" name="Group 74"/>
          <p:cNvGrpSpPr/>
          <p:nvPr/>
        </p:nvGrpSpPr>
        <p:grpSpPr bwMode="auto">
          <a:xfrm>
            <a:off x="6648450" y="3506788"/>
            <a:ext cx="2808288" cy="1631950"/>
            <a:chOff x="3606" y="2078"/>
            <a:chExt cx="1769" cy="1028"/>
          </a:xfrm>
        </p:grpSpPr>
        <p:sp>
          <p:nvSpPr>
            <p:cNvPr id="134219" name="Rectangle 75"/>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0" name="Rectangle 76"/>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1" name="Rectangle 77"/>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2" name="Rectangle 78"/>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3" name="Rectangle 79"/>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4" name="Rectangle 80"/>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225" name="Rectangle 81"/>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134226" name="Rectangle 82"/>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862" name="Text Box 83"/>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74863" name="Text Box 84"/>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134229" name="Rectangle 85"/>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4759" name="Group 86"/>
          <p:cNvGrpSpPr/>
          <p:nvPr/>
        </p:nvGrpSpPr>
        <p:grpSpPr bwMode="auto">
          <a:xfrm>
            <a:off x="4416425" y="3965576"/>
            <a:ext cx="1079500" cy="1139825"/>
            <a:chOff x="1066" y="3166"/>
            <a:chExt cx="680" cy="718"/>
          </a:xfrm>
        </p:grpSpPr>
        <p:sp>
          <p:nvSpPr>
            <p:cNvPr id="134231" name="Rectangle 87"/>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4851" name="Text Box 88"/>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err="1"/>
                <a:t>OSTCBTbl</a:t>
              </a:r>
              <a:r>
                <a:rPr lang="en-US" altLang="zh-CN" sz="1200" dirty="0"/>
                <a:t>[0]</a:t>
              </a:r>
            </a:p>
          </p:txBody>
        </p:sp>
        <p:sp>
          <p:nvSpPr>
            <p:cNvPr id="134233" name="Rectangle 89"/>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4234" name="Rectangle 90"/>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4760" name="Group 91"/>
          <p:cNvGrpSpPr/>
          <p:nvPr/>
        </p:nvGrpSpPr>
        <p:grpSpPr bwMode="auto">
          <a:xfrm>
            <a:off x="5711825" y="5260976"/>
            <a:ext cx="1079500" cy="1139825"/>
            <a:chOff x="1066" y="3166"/>
            <a:chExt cx="680" cy="718"/>
          </a:xfrm>
        </p:grpSpPr>
        <p:sp>
          <p:nvSpPr>
            <p:cNvPr id="134236" name="Rectangle 92"/>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4847" name="Text Box 93"/>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34238" name="Rectangle 94"/>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4239" name="Rectangle 95"/>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4761" name="Group 97"/>
          <p:cNvGrpSpPr/>
          <p:nvPr/>
        </p:nvGrpSpPr>
        <p:grpSpPr bwMode="auto">
          <a:xfrm>
            <a:off x="1895475" y="3962400"/>
            <a:ext cx="1009650" cy="592138"/>
            <a:chOff x="294" y="2659"/>
            <a:chExt cx="636" cy="373"/>
          </a:xfrm>
        </p:grpSpPr>
        <p:sp>
          <p:nvSpPr>
            <p:cNvPr id="134242" name="Rectangle 98"/>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845" name="Text Box 99"/>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74762" name="Group 100"/>
          <p:cNvGrpSpPr/>
          <p:nvPr/>
        </p:nvGrpSpPr>
        <p:grpSpPr bwMode="auto">
          <a:xfrm>
            <a:off x="5486400" y="4324350"/>
            <a:ext cx="863600" cy="274638"/>
            <a:chOff x="2925" y="2341"/>
            <a:chExt cx="544" cy="173"/>
          </a:xfrm>
        </p:grpSpPr>
        <p:sp>
          <p:nvSpPr>
            <p:cNvPr id="74842" name="Line 101"/>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843" name="Text Box 102"/>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74763" name="Line 103"/>
          <p:cNvSpPr>
            <a:spLocks noChangeShapeType="1"/>
          </p:cNvSpPr>
          <p:nvPr/>
        </p:nvSpPr>
        <p:spPr bwMode="auto">
          <a:xfrm>
            <a:off x="2895600" y="5610225"/>
            <a:ext cx="2895600"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74764" name="AutoShape 104"/>
          <p:cNvCxnSpPr>
            <a:cxnSpLocks noChangeShapeType="1"/>
            <a:stCxn id="134229" idx="2"/>
            <a:endCxn id="134231" idx="1"/>
          </p:cNvCxnSpPr>
          <p:nvPr/>
        </p:nvCxnSpPr>
        <p:spPr bwMode="auto">
          <a:xfrm rot="5400000" flipH="1">
            <a:off x="6266261" y="2534049"/>
            <a:ext cx="764380" cy="4321175"/>
          </a:xfrm>
          <a:prstGeom prst="bentConnector4">
            <a:avLst>
              <a:gd name="adj1" fmla="val -29907"/>
              <a:gd name="adj2" fmla="val 103337"/>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74765" name="AutoShape 105"/>
          <p:cNvCxnSpPr>
            <a:cxnSpLocks noChangeShapeType="1"/>
            <a:stCxn id="134214" idx="3"/>
          </p:cNvCxnSpPr>
          <p:nvPr/>
        </p:nvCxnSpPr>
        <p:spPr bwMode="auto">
          <a:xfrm flipH="1" flipV="1">
            <a:off x="3192463" y="3557589"/>
            <a:ext cx="1008062" cy="777875"/>
          </a:xfrm>
          <a:prstGeom prst="bentConnector5">
            <a:avLst>
              <a:gd name="adj1" fmla="val -9292"/>
              <a:gd name="adj2" fmla="val 47139"/>
              <a:gd name="adj3" fmla="val 12267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4766" name="Line 106"/>
          <p:cNvSpPr>
            <a:spLocks noChangeShapeType="1"/>
          </p:cNvSpPr>
          <p:nvPr/>
        </p:nvSpPr>
        <p:spPr bwMode="auto">
          <a:xfrm>
            <a:off x="2903539" y="4410075"/>
            <a:ext cx="2889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4767" name="Group 107"/>
          <p:cNvGrpSpPr/>
          <p:nvPr/>
        </p:nvGrpSpPr>
        <p:grpSpPr bwMode="auto">
          <a:xfrm>
            <a:off x="6721475" y="2179639"/>
            <a:ext cx="1150938" cy="287337"/>
            <a:chOff x="1520" y="2251"/>
            <a:chExt cx="1450" cy="181"/>
          </a:xfrm>
        </p:grpSpPr>
        <p:sp>
          <p:nvSpPr>
            <p:cNvPr id="74834" name="Rectangle 108"/>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5" name="Rectangle 109"/>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6" name="Rectangle 110"/>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7" name="Rectangle 111"/>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8" name="Rectangle 112"/>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9" name="Rectangle 113"/>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40" name="Rectangle 114"/>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74841" name="Rectangle 115"/>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74768" name="Group 116"/>
          <p:cNvGrpSpPr/>
          <p:nvPr/>
        </p:nvGrpSpPr>
        <p:grpSpPr bwMode="auto">
          <a:xfrm>
            <a:off x="8234364" y="2900364"/>
            <a:ext cx="1150937" cy="287337"/>
            <a:chOff x="1520" y="2251"/>
            <a:chExt cx="1450" cy="181"/>
          </a:xfrm>
        </p:grpSpPr>
        <p:sp>
          <p:nvSpPr>
            <p:cNvPr id="74826" name="Rectangle 117"/>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27" name="Rectangle 118"/>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28" name="Rectangle 119"/>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29" name="Rectangle 120"/>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0" name="Rectangle 121"/>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1" name="Rectangle 122"/>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4832" name="Rectangle 123"/>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74833" name="Rectangle 124"/>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74769" name="AutoShape 125"/>
          <p:cNvCxnSpPr>
            <a:cxnSpLocks noChangeShapeType="1"/>
            <a:stCxn id="74886" idx="1"/>
            <a:endCxn id="74841" idx="2"/>
          </p:cNvCxnSpPr>
          <p:nvPr/>
        </p:nvCxnSpPr>
        <p:spPr bwMode="auto">
          <a:xfrm rot="10800000">
            <a:off x="7800976" y="2466976"/>
            <a:ext cx="74613" cy="1301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4770" name="AutoShape 126"/>
          <p:cNvCxnSpPr>
            <a:cxnSpLocks noChangeShapeType="1"/>
            <a:stCxn id="74887" idx="1"/>
            <a:endCxn id="74840" idx="2"/>
          </p:cNvCxnSpPr>
          <p:nvPr/>
        </p:nvCxnSpPr>
        <p:spPr bwMode="auto">
          <a:xfrm rot="10800000">
            <a:off x="7658100" y="2466976"/>
            <a:ext cx="217488" cy="56356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4771" name="Group 127"/>
          <p:cNvGrpSpPr/>
          <p:nvPr/>
        </p:nvGrpSpPr>
        <p:grpSpPr bwMode="auto">
          <a:xfrm>
            <a:off x="4259264" y="2427288"/>
            <a:ext cx="1150937" cy="635000"/>
            <a:chOff x="2064" y="1706"/>
            <a:chExt cx="725" cy="400"/>
          </a:xfrm>
        </p:grpSpPr>
        <p:grpSp>
          <p:nvGrpSpPr>
            <p:cNvPr id="74816" name="Group 128"/>
            <p:cNvGrpSpPr/>
            <p:nvPr/>
          </p:nvGrpSpPr>
          <p:grpSpPr bwMode="auto">
            <a:xfrm>
              <a:off x="2064" y="1925"/>
              <a:ext cx="725" cy="181"/>
              <a:chOff x="1520" y="2251"/>
              <a:chExt cx="1450" cy="181"/>
            </a:xfrm>
          </p:grpSpPr>
          <p:sp>
            <p:nvSpPr>
              <p:cNvPr id="134273" name="Rectangle 129"/>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4" name="Rectangle 130"/>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5" name="Rectangle 131"/>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6" name="Rectangle 132"/>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7" name="Rectangle 133"/>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8" name="Rectangle 134"/>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79" name="Rectangle 135"/>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80" name="Rectangle 136"/>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4817" name="Text Box 137"/>
            <p:cNvSpPr txBox="1">
              <a:spLocks noChangeArrowheads="1"/>
            </p:cNvSpPr>
            <p:nvPr/>
          </p:nvSpPr>
          <p:spPr bwMode="auto">
            <a:xfrm>
              <a:off x="2153" y="1706"/>
              <a:ext cx="5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grpSp>
      <p:grpSp>
        <p:nvGrpSpPr>
          <p:cNvPr id="74772" name="Group 138"/>
          <p:cNvGrpSpPr/>
          <p:nvPr/>
        </p:nvGrpSpPr>
        <p:grpSpPr bwMode="auto">
          <a:xfrm>
            <a:off x="2314575" y="2486026"/>
            <a:ext cx="1944688" cy="576263"/>
            <a:chOff x="158" y="1298"/>
            <a:chExt cx="1225" cy="363"/>
          </a:xfrm>
        </p:grpSpPr>
        <p:grpSp>
          <p:nvGrpSpPr>
            <p:cNvPr id="74810" name="Group 139"/>
            <p:cNvGrpSpPr/>
            <p:nvPr/>
          </p:nvGrpSpPr>
          <p:grpSpPr bwMode="auto">
            <a:xfrm>
              <a:off x="158" y="1298"/>
              <a:ext cx="635" cy="363"/>
              <a:chOff x="113" y="1434"/>
              <a:chExt cx="635" cy="363"/>
            </a:xfrm>
          </p:grpSpPr>
          <p:sp>
            <p:nvSpPr>
              <p:cNvPr id="134284" name="Rectangle 140"/>
              <p:cNvSpPr>
                <a:spLocks noChangeArrowheads="1"/>
              </p:cNvSpPr>
              <p:nvPr/>
            </p:nvSpPr>
            <p:spPr bwMode="auto">
              <a:xfrm>
                <a:off x="113" y="161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815" name="Text Box 141"/>
              <p:cNvSpPr txBox="1">
                <a:spLocks noChangeArrowheads="1"/>
              </p:cNvSpPr>
              <p:nvPr/>
            </p:nvSpPr>
            <p:spPr bwMode="auto">
              <a:xfrm>
                <a:off x="113" y="143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74811" name="Group 142"/>
            <p:cNvGrpSpPr/>
            <p:nvPr/>
          </p:nvGrpSpPr>
          <p:grpSpPr bwMode="auto">
            <a:xfrm>
              <a:off x="793" y="1480"/>
              <a:ext cx="590" cy="173"/>
              <a:chOff x="748" y="1480"/>
              <a:chExt cx="590" cy="173"/>
            </a:xfrm>
          </p:grpSpPr>
          <p:sp>
            <p:nvSpPr>
              <p:cNvPr id="74812" name="Line 143"/>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813" name="Text Box 144"/>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4773" name="Group 145"/>
          <p:cNvGrpSpPr/>
          <p:nvPr/>
        </p:nvGrpSpPr>
        <p:grpSpPr bwMode="auto">
          <a:xfrm>
            <a:off x="4187826" y="1765301"/>
            <a:ext cx="1298575" cy="620713"/>
            <a:chOff x="1882" y="2041"/>
            <a:chExt cx="818" cy="391"/>
          </a:xfrm>
        </p:grpSpPr>
        <p:sp>
          <p:nvSpPr>
            <p:cNvPr id="74800" name="Text Box 146"/>
            <p:cNvSpPr txBox="1">
              <a:spLocks noChangeArrowheads="1"/>
            </p:cNvSpPr>
            <p:nvPr/>
          </p:nvSpPr>
          <p:spPr bwMode="auto">
            <a:xfrm>
              <a:off x="1882" y="2041"/>
              <a:ext cx="81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grpSp>
          <p:nvGrpSpPr>
            <p:cNvPr id="74801" name="Group 147"/>
            <p:cNvGrpSpPr/>
            <p:nvPr/>
          </p:nvGrpSpPr>
          <p:grpSpPr bwMode="auto">
            <a:xfrm>
              <a:off x="1923" y="2251"/>
              <a:ext cx="725" cy="181"/>
              <a:chOff x="1520" y="2251"/>
              <a:chExt cx="1450" cy="181"/>
            </a:xfrm>
          </p:grpSpPr>
          <p:sp>
            <p:nvSpPr>
              <p:cNvPr id="134292" name="Rectangle 148"/>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3" name="Rectangle 149"/>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4" name="Rectangle 150"/>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5" name="Rectangle 151"/>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6" name="Rectangle 152"/>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7" name="Rectangle 153"/>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8" name="Rectangle 154"/>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4299" name="Rectangle 155"/>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grpSp>
        <p:nvGrpSpPr>
          <p:cNvPr id="74774" name="Group 162"/>
          <p:cNvGrpSpPr/>
          <p:nvPr/>
        </p:nvGrpSpPr>
        <p:grpSpPr bwMode="auto">
          <a:xfrm>
            <a:off x="2171701" y="1762125"/>
            <a:ext cx="2087563" cy="579438"/>
            <a:chOff x="1565" y="1026"/>
            <a:chExt cx="1315" cy="365"/>
          </a:xfrm>
        </p:grpSpPr>
        <p:grpSp>
          <p:nvGrpSpPr>
            <p:cNvPr id="74794" name="Group 163"/>
            <p:cNvGrpSpPr/>
            <p:nvPr/>
          </p:nvGrpSpPr>
          <p:grpSpPr bwMode="auto">
            <a:xfrm>
              <a:off x="1565" y="1026"/>
              <a:ext cx="816" cy="365"/>
              <a:chOff x="1565" y="1035"/>
              <a:chExt cx="816" cy="365"/>
            </a:xfrm>
          </p:grpSpPr>
          <p:sp>
            <p:nvSpPr>
              <p:cNvPr id="74798" name="Text Box 164"/>
              <p:cNvSpPr txBox="1">
                <a:spLocks noChangeArrowheads="1"/>
              </p:cNvSpPr>
              <p:nvPr/>
            </p:nvSpPr>
            <p:spPr bwMode="auto">
              <a:xfrm>
                <a:off x="1565" y="1035"/>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OSTCBHighRdy</a:t>
                </a:r>
              </a:p>
            </p:txBody>
          </p:sp>
          <p:sp>
            <p:nvSpPr>
              <p:cNvPr id="134309" name="Rectangle 165"/>
              <p:cNvSpPr>
                <a:spLocks noChangeArrowheads="1"/>
              </p:cNvSpPr>
              <p:nvPr/>
            </p:nvSpPr>
            <p:spPr bwMode="auto">
              <a:xfrm>
                <a:off x="1657" y="121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4795" name="Group 166"/>
            <p:cNvGrpSpPr/>
            <p:nvPr/>
          </p:nvGrpSpPr>
          <p:grpSpPr bwMode="auto">
            <a:xfrm>
              <a:off x="2290" y="1216"/>
              <a:ext cx="590" cy="173"/>
              <a:chOff x="748" y="1480"/>
              <a:chExt cx="590" cy="173"/>
            </a:xfrm>
          </p:grpSpPr>
          <p:sp>
            <p:nvSpPr>
              <p:cNvPr id="74796" name="Line 167"/>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97" name="Text Box 168"/>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4775" name="Group 169"/>
          <p:cNvGrpSpPr/>
          <p:nvPr/>
        </p:nvGrpSpPr>
        <p:grpSpPr bwMode="auto">
          <a:xfrm>
            <a:off x="3192463" y="3124200"/>
            <a:ext cx="1008062" cy="719138"/>
            <a:chOff x="975" y="1661"/>
            <a:chExt cx="635" cy="453"/>
          </a:xfrm>
        </p:grpSpPr>
        <p:sp>
          <p:nvSpPr>
            <p:cNvPr id="134314" name="Rectangle 170"/>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315" name="Rectangle 171"/>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793" name="Text Box 172"/>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sp>
        <p:nvSpPr>
          <p:cNvPr id="74776" name="Rectangle 173"/>
          <p:cNvSpPr>
            <a:spLocks noChangeArrowheads="1"/>
          </p:cNvSpPr>
          <p:nvPr/>
        </p:nvSpPr>
        <p:spPr bwMode="auto">
          <a:xfrm>
            <a:off x="1981200" y="270679"/>
            <a:ext cx="426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创建任务</a:t>
            </a:r>
            <a:r>
              <a:rPr lang="en-US" altLang="zh-CN" sz="3200"/>
              <a:t>0</a:t>
            </a:r>
            <a:r>
              <a:rPr lang="zh-CN" altLang="en-US" sz="3200"/>
              <a:t>后的状态</a:t>
            </a:r>
          </a:p>
        </p:txBody>
      </p:sp>
      <p:grpSp>
        <p:nvGrpSpPr>
          <p:cNvPr id="74777" name="Group 174"/>
          <p:cNvGrpSpPr/>
          <p:nvPr/>
        </p:nvGrpSpPr>
        <p:grpSpPr bwMode="auto">
          <a:xfrm>
            <a:off x="6813550" y="5619750"/>
            <a:ext cx="863600" cy="274638"/>
            <a:chOff x="2925" y="2341"/>
            <a:chExt cx="544" cy="173"/>
          </a:xfrm>
        </p:grpSpPr>
        <p:sp>
          <p:nvSpPr>
            <p:cNvPr id="74789" name="Line 175"/>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90" name="Text Box 176"/>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134321" name="Rectangle 177"/>
          <p:cNvSpPr>
            <a:spLocks noChangeArrowheads="1"/>
          </p:cNvSpPr>
          <p:nvPr/>
        </p:nvSpPr>
        <p:spPr bwMode="auto">
          <a:xfrm>
            <a:off x="6477000" y="270680"/>
            <a:ext cx="1752600" cy="519113"/>
          </a:xfrm>
          <a:prstGeom prst="rect">
            <a:avLst/>
          </a:prstGeom>
          <a:gradFill rotWithShape="1">
            <a:gsLst>
              <a:gs pos="0">
                <a:schemeClr val="bg1"/>
              </a:gs>
              <a:gs pos="100000">
                <a:srgbClr val="DDFFFF"/>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Prio </a:t>
            </a:r>
            <a:r>
              <a:rPr lang="zh-CN" altLang="en-US">
                <a:latin typeface="Arial" panose="020B0604020202020204" pitchFamily="34" charset="0"/>
              </a:rPr>
              <a:t>＝ </a:t>
            </a:r>
            <a:r>
              <a:rPr lang="en-US" altLang="zh-CN">
                <a:latin typeface="Arial" panose="020B0604020202020204" pitchFamily="34" charset="0"/>
              </a:rPr>
              <a:t>4</a:t>
            </a:r>
          </a:p>
        </p:txBody>
      </p:sp>
      <p:cxnSp>
        <p:nvCxnSpPr>
          <p:cNvPr id="74779" name="AutoShape 178"/>
          <p:cNvCxnSpPr>
            <a:cxnSpLocks noChangeShapeType="1"/>
          </p:cNvCxnSpPr>
          <p:nvPr/>
        </p:nvCxnSpPr>
        <p:spPr bwMode="auto">
          <a:xfrm flipH="1" flipV="1">
            <a:off x="4495801" y="3557589"/>
            <a:ext cx="1008063" cy="777875"/>
          </a:xfrm>
          <a:prstGeom prst="bentConnector5">
            <a:avLst>
              <a:gd name="adj1" fmla="val -22519"/>
              <a:gd name="adj2" fmla="val 47139"/>
              <a:gd name="adj3" fmla="val 114801"/>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4780" name="Group 179"/>
          <p:cNvGrpSpPr/>
          <p:nvPr/>
        </p:nvGrpSpPr>
        <p:grpSpPr bwMode="auto">
          <a:xfrm>
            <a:off x="4495801" y="3124200"/>
            <a:ext cx="1008063" cy="719138"/>
            <a:chOff x="975" y="1661"/>
            <a:chExt cx="635" cy="453"/>
          </a:xfrm>
        </p:grpSpPr>
        <p:sp>
          <p:nvSpPr>
            <p:cNvPr id="134324" name="Rectangle 180"/>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4325" name="Rectangle 181"/>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4788" name="Text Box 182"/>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grpSp>
        <p:nvGrpSpPr>
          <p:cNvPr id="74781" name="Group 187"/>
          <p:cNvGrpSpPr/>
          <p:nvPr/>
        </p:nvGrpSpPr>
        <p:grpSpPr bwMode="auto">
          <a:xfrm>
            <a:off x="3190875" y="4133056"/>
            <a:ext cx="5572126" cy="323851"/>
            <a:chOff x="1867" y="2612"/>
            <a:chExt cx="2693" cy="181"/>
          </a:xfrm>
        </p:grpSpPr>
        <p:cxnSp>
          <p:nvCxnSpPr>
            <p:cNvPr id="74784" name="AutoShape 185"/>
            <p:cNvCxnSpPr>
              <a:cxnSpLocks noChangeShapeType="1"/>
              <a:endCxn id="134231" idx="1"/>
            </p:cNvCxnSpPr>
            <p:nvPr/>
          </p:nvCxnSpPr>
          <p:spPr bwMode="auto">
            <a:xfrm rot="10800000" flipV="1">
              <a:off x="1867" y="2616"/>
              <a:ext cx="2693" cy="101"/>
            </a:xfrm>
            <a:prstGeom prst="bentConnector3">
              <a:avLst>
                <a:gd name="adj1" fmla="val 10307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4785" name="Line 186"/>
            <p:cNvSpPr>
              <a:spLocks noChangeShapeType="1"/>
            </p:cNvSpPr>
            <p:nvPr/>
          </p:nvSpPr>
          <p:spPr bwMode="auto">
            <a:xfrm flipV="1">
              <a:off x="4560" y="2612"/>
              <a:ext cx="0" cy="181"/>
            </a:xfrm>
            <a:prstGeom prst="line">
              <a:avLst/>
            </a:prstGeom>
            <a:noFill/>
            <a:ln w="19050">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grpSp>
      <p:cxnSp>
        <p:nvCxnSpPr>
          <p:cNvPr id="74782" name="AutoShape 190"/>
          <p:cNvCxnSpPr>
            <a:cxnSpLocks noChangeShapeType="1"/>
            <a:stCxn id="134216" idx="3"/>
            <a:endCxn id="134231" idx="1"/>
          </p:cNvCxnSpPr>
          <p:nvPr/>
        </p:nvCxnSpPr>
        <p:spPr bwMode="auto">
          <a:xfrm flipV="1">
            <a:off x="4200525" y="4313239"/>
            <a:ext cx="287338" cy="166687"/>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80" name="燕尾形 17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4321"/>
                                        </p:tgtEl>
                                        <p:attrNameLst>
                                          <p:attrName>style.visibility</p:attrName>
                                        </p:attrNameLst>
                                      </p:cBhvr>
                                      <p:to>
                                        <p:strVal val="visible"/>
                                      </p:to>
                                    </p:set>
                                    <p:anim calcmode="lin" valueType="num">
                                      <p:cBhvr>
                                        <p:cTn id="7" dur="500" fill="hold"/>
                                        <p:tgtEl>
                                          <p:spTgt spid="134321"/>
                                        </p:tgtEl>
                                        <p:attrNameLst>
                                          <p:attrName>ppt_w</p:attrName>
                                        </p:attrNameLst>
                                      </p:cBhvr>
                                      <p:tavLst>
                                        <p:tav tm="0">
                                          <p:val>
                                            <p:fltVal val="0"/>
                                          </p:val>
                                        </p:tav>
                                        <p:tav tm="100000">
                                          <p:val>
                                            <p:strVal val="#ppt_w"/>
                                          </p:val>
                                        </p:tav>
                                      </p:tavLst>
                                    </p:anim>
                                    <p:anim calcmode="lin" valueType="num">
                                      <p:cBhvr>
                                        <p:cTn id="8" dur="500" fill="hold"/>
                                        <p:tgtEl>
                                          <p:spTgt spid="134321"/>
                                        </p:tgtEl>
                                        <p:attrNameLst>
                                          <p:attrName>ppt_h</p:attrName>
                                        </p:attrNameLst>
                                      </p:cBhvr>
                                      <p:tavLst>
                                        <p:tav tm="0">
                                          <p:val>
                                            <p:fltVal val="0"/>
                                          </p:val>
                                        </p:tav>
                                        <p:tav tm="100000">
                                          <p:val>
                                            <p:strVal val="#ppt_h"/>
                                          </p:val>
                                        </p:tav>
                                      </p:tavLst>
                                    </p:anim>
                                    <p:animEffect transition="in" filter="fade">
                                      <p:cBhvr>
                                        <p:cTn id="9" dur="500"/>
                                        <p:tgtEl>
                                          <p:spTgt spid="134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321"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8" name="Group 2"/>
          <p:cNvGrpSpPr/>
          <p:nvPr/>
        </p:nvGrpSpPr>
        <p:grpSpPr bwMode="auto">
          <a:xfrm>
            <a:off x="1752600" y="5295900"/>
            <a:ext cx="1296988" cy="592138"/>
            <a:chOff x="68" y="3203"/>
            <a:chExt cx="817" cy="373"/>
          </a:xfrm>
        </p:grpSpPr>
        <p:sp>
          <p:nvSpPr>
            <p:cNvPr id="136195" name="Rectangle 3"/>
            <p:cNvSpPr>
              <a:spLocks noChangeArrowheads="1"/>
            </p:cNvSpPr>
            <p:nvPr/>
          </p:nvSpPr>
          <p:spPr bwMode="auto">
            <a:xfrm>
              <a:off x="158" y="339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962" name="Text Box 4"/>
            <p:cNvSpPr txBox="1">
              <a:spLocks noChangeArrowheads="1"/>
            </p:cNvSpPr>
            <p:nvPr/>
          </p:nvSpPr>
          <p:spPr bwMode="auto">
            <a:xfrm>
              <a:off x="68" y="3203"/>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75779" name="Group 5"/>
          <p:cNvGrpSpPr/>
          <p:nvPr/>
        </p:nvGrpSpPr>
        <p:grpSpPr bwMode="auto">
          <a:xfrm>
            <a:off x="7874000" y="1676401"/>
            <a:ext cx="2014538" cy="1960563"/>
            <a:chOff x="3425" y="754"/>
            <a:chExt cx="1269" cy="1235"/>
          </a:xfrm>
        </p:grpSpPr>
        <p:sp>
          <p:nvSpPr>
            <p:cNvPr id="75909" name="Line 6"/>
            <p:cNvSpPr>
              <a:spLocks noChangeShapeType="1"/>
            </p:cNvSpPr>
            <p:nvPr/>
          </p:nvSpPr>
          <p:spPr bwMode="auto">
            <a:xfrm flipV="1">
              <a:off x="3651" y="754"/>
              <a:ext cx="0" cy="104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5910" name="Group 7"/>
            <p:cNvGrpSpPr/>
            <p:nvPr/>
          </p:nvGrpSpPr>
          <p:grpSpPr bwMode="auto">
            <a:xfrm>
              <a:off x="3651" y="1525"/>
              <a:ext cx="726" cy="181"/>
              <a:chOff x="3651" y="1253"/>
              <a:chExt cx="726" cy="181"/>
            </a:xfrm>
          </p:grpSpPr>
          <p:sp>
            <p:nvSpPr>
              <p:cNvPr id="136200" name="Rectangle 8"/>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1" name="Rectangle 9"/>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2" name="Rectangle 10"/>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3" name="Rectangle 11"/>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4" name="Rectangle 12"/>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5" name="Rectangle 13"/>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6" name="Rectangle 14"/>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07" name="Rectangle 15"/>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5911" name="Line 16"/>
            <p:cNvSpPr>
              <a:spLocks noChangeShapeType="1"/>
            </p:cNvSpPr>
            <p:nvPr/>
          </p:nvSpPr>
          <p:spPr bwMode="auto">
            <a:xfrm flipV="1">
              <a:off x="3651" y="1797"/>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912" name="Text Box 17"/>
            <p:cNvSpPr txBox="1">
              <a:spLocks noChangeArrowheads="1"/>
            </p:cNvSpPr>
            <p:nvPr/>
          </p:nvSpPr>
          <p:spPr bwMode="auto">
            <a:xfrm>
              <a:off x="4467" y="179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75913" name="Text Box 18"/>
            <p:cNvSpPr txBox="1">
              <a:spLocks noChangeArrowheads="1"/>
            </p:cNvSpPr>
            <p:nvPr/>
          </p:nvSpPr>
          <p:spPr bwMode="auto">
            <a:xfrm>
              <a:off x="3425" y="80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75914" name="Group 19"/>
            <p:cNvGrpSpPr/>
            <p:nvPr/>
          </p:nvGrpSpPr>
          <p:grpSpPr bwMode="auto">
            <a:xfrm>
              <a:off x="3651" y="1253"/>
              <a:ext cx="726" cy="181"/>
              <a:chOff x="3651" y="1253"/>
              <a:chExt cx="726" cy="181"/>
            </a:xfrm>
          </p:grpSpPr>
          <p:sp>
            <p:nvSpPr>
              <p:cNvPr id="136212" name="Rectangle 20"/>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213" name="Rectangle 21"/>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214" name="Rectangle 22"/>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36215" name="Rectangle 23"/>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36216" name="Rectangle 24"/>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217" name="Rectangle 25"/>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218" name="Rectangle 26"/>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219" name="Rectangle 27"/>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5915" name="Text Box 28"/>
            <p:cNvSpPr txBox="1">
              <a:spLocks noChangeArrowheads="1"/>
            </p:cNvSpPr>
            <p:nvPr/>
          </p:nvSpPr>
          <p:spPr bwMode="auto">
            <a:xfrm>
              <a:off x="3696" y="89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75916" name="Text Box 29"/>
            <p:cNvSpPr txBox="1">
              <a:spLocks noChangeArrowheads="1"/>
            </p:cNvSpPr>
            <p:nvPr/>
          </p:nvSpPr>
          <p:spPr bwMode="auto">
            <a:xfrm>
              <a:off x="3426" y="1247"/>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75917" name="Text Box 30"/>
            <p:cNvSpPr txBox="1">
              <a:spLocks noChangeArrowheads="1"/>
            </p:cNvSpPr>
            <p:nvPr/>
          </p:nvSpPr>
          <p:spPr bwMode="auto">
            <a:xfrm>
              <a:off x="3426" y="1520"/>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nvGrpSpPr>
            <p:cNvPr id="75918" name="Group 31"/>
            <p:cNvGrpSpPr/>
            <p:nvPr/>
          </p:nvGrpSpPr>
          <p:grpSpPr bwMode="auto">
            <a:xfrm>
              <a:off x="3652" y="1072"/>
              <a:ext cx="725" cy="181"/>
              <a:chOff x="1973" y="1434"/>
              <a:chExt cx="1451" cy="181"/>
            </a:xfrm>
          </p:grpSpPr>
          <p:sp>
            <p:nvSpPr>
              <p:cNvPr id="75937" name="Rectangle 32"/>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75938" name="Rectangle 33"/>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75939" name="Rectangle 34"/>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75940" name="Rectangle 35"/>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75941" name="Rectangle 36"/>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75942" name="Rectangle 37"/>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75943" name="Rectangle 38"/>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75944" name="Rectangle 39"/>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75919" name="Group 40"/>
            <p:cNvGrpSpPr/>
            <p:nvPr/>
          </p:nvGrpSpPr>
          <p:grpSpPr bwMode="auto">
            <a:xfrm>
              <a:off x="3651" y="1702"/>
              <a:ext cx="725" cy="91"/>
              <a:chOff x="1520" y="2704"/>
              <a:chExt cx="1451" cy="91"/>
            </a:xfrm>
          </p:grpSpPr>
          <p:sp>
            <p:nvSpPr>
              <p:cNvPr id="75929" name="Rectangle 4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75930" name="Rectangle 4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75931" name="Rectangle 4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75932" name="Rectangle 4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75933" name="Rectangle 4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75934" name="Rectangle 4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75935" name="Rectangle 4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75936" name="Rectangle 4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75920" name="Group 49"/>
            <p:cNvGrpSpPr/>
            <p:nvPr/>
          </p:nvGrpSpPr>
          <p:grpSpPr bwMode="auto">
            <a:xfrm>
              <a:off x="3651" y="1430"/>
              <a:ext cx="725" cy="91"/>
              <a:chOff x="1520" y="2704"/>
              <a:chExt cx="1451" cy="91"/>
            </a:xfrm>
          </p:grpSpPr>
          <p:sp>
            <p:nvSpPr>
              <p:cNvPr id="75921" name="Rectangle 50"/>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75922" name="Rectangle 51"/>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75923" name="Rectangle 52"/>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75924" name="Rectangle 53"/>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75925" name="Rectangle 54"/>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75926" name="Rectangle 55"/>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75927" name="Rectangle 56"/>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75928" name="Rectangle 57"/>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grpSp>
        <p:nvGrpSpPr>
          <p:cNvPr id="75780" name="Group 58"/>
          <p:cNvGrpSpPr/>
          <p:nvPr/>
        </p:nvGrpSpPr>
        <p:grpSpPr bwMode="auto">
          <a:xfrm>
            <a:off x="6721475" y="1820863"/>
            <a:ext cx="1150938" cy="635000"/>
            <a:chOff x="2290" y="890"/>
            <a:chExt cx="725" cy="400"/>
          </a:xfrm>
        </p:grpSpPr>
        <p:grpSp>
          <p:nvGrpSpPr>
            <p:cNvPr id="75899" name="Group 59"/>
            <p:cNvGrpSpPr/>
            <p:nvPr/>
          </p:nvGrpSpPr>
          <p:grpSpPr bwMode="auto">
            <a:xfrm>
              <a:off x="2290" y="1109"/>
              <a:ext cx="725" cy="181"/>
              <a:chOff x="1520" y="2251"/>
              <a:chExt cx="1450" cy="181"/>
            </a:xfrm>
          </p:grpSpPr>
          <p:sp>
            <p:nvSpPr>
              <p:cNvPr id="136252" name="Rectangle 60"/>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3" name="Rectangle 61"/>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4" name="Rectangle 62"/>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5" name="Rectangle 63"/>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6" name="Rectangle 64"/>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7" name="Rectangle 65"/>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8" name="Rectangle 66"/>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36259" name="Rectangle 67"/>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75900" name="Text Box 68"/>
            <p:cNvSpPr txBox="1">
              <a:spLocks noChangeArrowheads="1"/>
            </p:cNvSpPr>
            <p:nvPr/>
          </p:nvSpPr>
          <p:spPr bwMode="auto">
            <a:xfrm>
              <a:off x="2382" y="890"/>
              <a:ext cx="5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75781" name="Group 69"/>
          <p:cNvGrpSpPr/>
          <p:nvPr/>
        </p:nvGrpSpPr>
        <p:grpSpPr bwMode="auto">
          <a:xfrm>
            <a:off x="3121025" y="3987801"/>
            <a:ext cx="1079500" cy="1139825"/>
            <a:chOff x="1066" y="3166"/>
            <a:chExt cx="680" cy="718"/>
          </a:xfrm>
        </p:grpSpPr>
        <p:sp>
          <p:nvSpPr>
            <p:cNvPr id="136262" name="Rectangle 70"/>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5896" name="Text Box 71"/>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err="1"/>
                <a:t>OSTCBTbl</a:t>
              </a:r>
              <a:r>
                <a:rPr lang="en-US" altLang="zh-CN" sz="1200" dirty="0"/>
                <a:t>[2]</a:t>
              </a:r>
            </a:p>
          </p:txBody>
        </p:sp>
        <p:sp>
          <p:nvSpPr>
            <p:cNvPr id="136264" name="Rectangle 72"/>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6265" name="Rectangle 73"/>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5782" name="Group 74"/>
          <p:cNvGrpSpPr/>
          <p:nvPr/>
        </p:nvGrpSpPr>
        <p:grpSpPr bwMode="auto">
          <a:xfrm>
            <a:off x="6648450" y="3506788"/>
            <a:ext cx="2808288" cy="1631950"/>
            <a:chOff x="3606" y="2078"/>
            <a:chExt cx="1769" cy="1028"/>
          </a:xfrm>
        </p:grpSpPr>
        <p:sp>
          <p:nvSpPr>
            <p:cNvPr id="136267" name="Rectangle 75"/>
            <p:cNvSpPr>
              <a:spLocks noChangeArrowheads="1"/>
            </p:cNvSpPr>
            <p:nvPr/>
          </p:nvSpPr>
          <p:spPr bwMode="auto">
            <a:xfrm>
              <a:off x="4604" y="225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68" name="Rectangle 76"/>
            <p:cNvSpPr>
              <a:spLocks noChangeArrowheads="1"/>
            </p:cNvSpPr>
            <p:nvPr/>
          </p:nvSpPr>
          <p:spPr bwMode="auto">
            <a:xfrm>
              <a:off x="4604" y="2341"/>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69" name="Rectangle 77"/>
            <p:cNvSpPr>
              <a:spLocks noChangeArrowheads="1"/>
            </p:cNvSpPr>
            <p:nvPr/>
          </p:nvSpPr>
          <p:spPr bwMode="auto">
            <a:xfrm>
              <a:off x="4604" y="2432"/>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70" name="Rectangle 78"/>
            <p:cNvSpPr>
              <a:spLocks noChangeArrowheads="1"/>
            </p:cNvSpPr>
            <p:nvPr/>
          </p:nvSpPr>
          <p:spPr bwMode="auto">
            <a:xfrm>
              <a:off x="4604" y="2523"/>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71" name="Rectangle 79"/>
            <p:cNvSpPr>
              <a:spLocks noChangeArrowheads="1"/>
            </p:cNvSpPr>
            <p:nvPr/>
          </p:nvSpPr>
          <p:spPr bwMode="auto">
            <a:xfrm>
              <a:off x="4604" y="261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72" name="Rectangle 80"/>
            <p:cNvSpPr>
              <a:spLocks noChangeArrowheads="1"/>
            </p:cNvSpPr>
            <p:nvPr/>
          </p:nvSpPr>
          <p:spPr bwMode="auto">
            <a:xfrm>
              <a:off x="4604" y="2704"/>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273" name="Rectangle 81"/>
            <p:cNvSpPr>
              <a:spLocks noChangeArrowheads="1"/>
            </p:cNvSpPr>
            <p:nvPr/>
          </p:nvSpPr>
          <p:spPr bwMode="auto">
            <a:xfrm>
              <a:off x="4604" y="2795"/>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r>
                <a:rPr lang="en-US" altLang="zh-CN" sz="1200">
                  <a:latin typeface="Arial" panose="020B0604020202020204" pitchFamily="34" charset="0"/>
                </a:rPr>
                <a:t>……</a:t>
              </a:r>
            </a:p>
          </p:txBody>
        </p:sp>
        <p:sp>
          <p:nvSpPr>
            <p:cNvPr id="136274" name="Rectangle 82"/>
            <p:cNvSpPr>
              <a:spLocks noChangeArrowheads="1"/>
            </p:cNvSpPr>
            <p:nvPr/>
          </p:nvSpPr>
          <p:spPr bwMode="auto">
            <a:xfrm>
              <a:off x="4604" y="288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92" name="Text Box 83"/>
            <p:cNvSpPr txBox="1">
              <a:spLocks noChangeArrowheads="1"/>
            </p:cNvSpPr>
            <p:nvPr/>
          </p:nvSpPr>
          <p:spPr bwMode="auto">
            <a:xfrm>
              <a:off x="4558" y="2078"/>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75893" name="Text Box 84"/>
            <p:cNvSpPr txBox="1">
              <a:spLocks noChangeArrowheads="1"/>
            </p:cNvSpPr>
            <p:nvPr/>
          </p:nvSpPr>
          <p:spPr bwMode="auto">
            <a:xfrm>
              <a:off x="3606" y="2251"/>
              <a:ext cx="1043"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pPr>
              <a:r>
                <a:rPr lang="en-US" altLang="zh-CN" sz="1000"/>
                <a:t>[0]</a:t>
              </a:r>
            </a:p>
            <a:p>
              <a:pPr algn="r" eaLnBrk="1" hangingPunct="1">
                <a:lnSpc>
                  <a:spcPct val="30000"/>
                </a:lnSpc>
                <a:spcBef>
                  <a:spcPct val="50000"/>
                </a:spcBef>
              </a:pPr>
              <a:r>
                <a:rPr lang="en-US" altLang="zh-CN" sz="1000"/>
                <a:t>[1]</a:t>
              </a:r>
            </a:p>
            <a:p>
              <a:pPr algn="r" eaLnBrk="1" hangingPunct="1">
                <a:lnSpc>
                  <a:spcPct val="50000"/>
                </a:lnSpc>
                <a:spcBef>
                  <a:spcPct val="50000"/>
                </a:spcBef>
              </a:pPr>
              <a:r>
                <a:rPr lang="en-US" altLang="zh-CN" sz="1000"/>
                <a:t>[2]</a:t>
              </a:r>
            </a:p>
            <a:p>
              <a:pPr algn="r" eaLnBrk="1" hangingPunct="1">
                <a:lnSpc>
                  <a:spcPct val="50000"/>
                </a:lnSpc>
                <a:spcBef>
                  <a:spcPct val="50000"/>
                </a:spcBef>
              </a:pPr>
              <a:r>
                <a:rPr lang="en-US" altLang="zh-CN" sz="1000"/>
                <a:t>[3]</a:t>
              </a:r>
            </a:p>
            <a:p>
              <a:pPr algn="r" eaLnBrk="1" hangingPunct="1">
                <a:lnSpc>
                  <a:spcPct val="50000"/>
                </a:lnSpc>
                <a:spcBef>
                  <a:spcPct val="50000"/>
                </a:spcBef>
              </a:pPr>
              <a:r>
                <a:rPr lang="en-US" altLang="zh-CN" sz="1000"/>
                <a:t>[4]</a:t>
              </a:r>
            </a:p>
            <a:p>
              <a:pPr algn="r" eaLnBrk="1" hangingPunct="1">
                <a:lnSpc>
                  <a:spcPct val="50000"/>
                </a:lnSpc>
                <a:spcBef>
                  <a:spcPct val="50000"/>
                </a:spcBef>
              </a:pPr>
              <a:r>
                <a:rPr lang="en-US" altLang="zh-CN" sz="1000"/>
                <a:t>[5]</a:t>
              </a:r>
            </a:p>
            <a:p>
              <a:pPr algn="r" eaLnBrk="1" hangingPunct="1">
                <a:lnSpc>
                  <a:spcPct val="50000"/>
                </a:lnSpc>
                <a:spcBef>
                  <a:spcPct val="50000"/>
                </a:spcBef>
              </a:pPr>
              <a:endParaRPr lang="en-US" altLang="zh-CN" sz="1000"/>
            </a:p>
            <a:p>
              <a:pPr algn="r" eaLnBrk="1" hangingPunct="1">
                <a:lnSpc>
                  <a:spcPct val="50000"/>
                </a:lnSpc>
                <a:spcBef>
                  <a:spcPct val="50000"/>
                </a:spcBef>
              </a:pPr>
              <a:r>
                <a:rPr lang="en-US" altLang="zh-CN" sz="1000"/>
                <a:t>[OS_LOWEST_PRIO-1]</a:t>
              </a:r>
            </a:p>
            <a:p>
              <a:pPr algn="r" eaLnBrk="1" hangingPunct="1">
                <a:lnSpc>
                  <a:spcPct val="50000"/>
                </a:lnSpc>
                <a:spcBef>
                  <a:spcPct val="50000"/>
                </a:spcBef>
              </a:pPr>
              <a:r>
                <a:rPr lang="en-US" altLang="zh-CN" sz="1000"/>
                <a:t>[OS_LOWEST_PRIO]</a:t>
              </a:r>
            </a:p>
          </p:txBody>
        </p:sp>
        <p:sp>
          <p:nvSpPr>
            <p:cNvPr id="136277" name="Rectangle 85"/>
            <p:cNvSpPr>
              <a:spLocks noChangeArrowheads="1"/>
            </p:cNvSpPr>
            <p:nvPr/>
          </p:nvSpPr>
          <p:spPr bwMode="auto">
            <a:xfrm>
              <a:off x="4604" y="2976"/>
              <a:ext cx="726"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5783" name="Group 86"/>
          <p:cNvGrpSpPr/>
          <p:nvPr/>
        </p:nvGrpSpPr>
        <p:grpSpPr bwMode="auto">
          <a:xfrm>
            <a:off x="4416425" y="3975101"/>
            <a:ext cx="1079500" cy="1139825"/>
            <a:chOff x="1066" y="3166"/>
            <a:chExt cx="680" cy="718"/>
          </a:xfrm>
        </p:grpSpPr>
        <p:sp>
          <p:nvSpPr>
            <p:cNvPr id="136279" name="Rectangle 87"/>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5881" name="Text Box 88"/>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36281" name="Rectangle 89"/>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6282" name="Rectangle 90"/>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5784" name="Group 91"/>
          <p:cNvGrpSpPr/>
          <p:nvPr/>
        </p:nvGrpSpPr>
        <p:grpSpPr bwMode="auto">
          <a:xfrm>
            <a:off x="5711825" y="3975101"/>
            <a:ext cx="1079500" cy="1139825"/>
            <a:chOff x="1066" y="3166"/>
            <a:chExt cx="680" cy="718"/>
          </a:xfrm>
        </p:grpSpPr>
        <p:sp>
          <p:nvSpPr>
            <p:cNvPr id="136284" name="Rectangle 92"/>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75877" name="Text Box 93"/>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err="1"/>
                <a:t>OSTCBTbl</a:t>
              </a:r>
              <a:r>
                <a:rPr lang="en-US" altLang="zh-CN" sz="1200" dirty="0"/>
                <a:t>[0]</a:t>
              </a:r>
            </a:p>
          </p:txBody>
        </p:sp>
        <p:sp>
          <p:nvSpPr>
            <p:cNvPr id="136286" name="Rectangle 94"/>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36287" name="Rectangle 95"/>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75785" name="Group 96"/>
          <p:cNvGrpSpPr/>
          <p:nvPr/>
        </p:nvGrpSpPr>
        <p:grpSpPr bwMode="auto">
          <a:xfrm>
            <a:off x="1895475" y="3979864"/>
            <a:ext cx="1009650" cy="592137"/>
            <a:chOff x="294" y="2659"/>
            <a:chExt cx="636" cy="373"/>
          </a:xfrm>
        </p:grpSpPr>
        <p:sp>
          <p:nvSpPr>
            <p:cNvPr id="136289" name="Rectangle 97"/>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75" name="Text Box 98"/>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75786" name="Group 99"/>
          <p:cNvGrpSpPr/>
          <p:nvPr/>
        </p:nvGrpSpPr>
        <p:grpSpPr bwMode="auto">
          <a:xfrm>
            <a:off x="6791325" y="4324350"/>
            <a:ext cx="863600" cy="274638"/>
            <a:chOff x="2925" y="2341"/>
            <a:chExt cx="544" cy="173"/>
          </a:xfrm>
        </p:grpSpPr>
        <p:sp>
          <p:nvSpPr>
            <p:cNvPr id="75872" name="Line 100"/>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73" name="Text Box 101"/>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cxnSp>
        <p:nvCxnSpPr>
          <p:cNvPr id="75787" name="AutoShape 103"/>
          <p:cNvCxnSpPr>
            <a:cxnSpLocks noChangeShapeType="1"/>
            <a:stCxn id="136277" idx="2"/>
            <a:endCxn id="136284" idx="1"/>
          </p:cNvCxnSpPr>
          <p:nvPr/>
        </p:nvCxnSpPr>
        <p:spPr bwMode="auto">
          <a:xfrm rot="5400000" flipH="1">
            <a:off x="6918723" y="3186512"/>
            <a:ext cx="754855" cy="3025775"/>
          </a:xfrm>
          <a:prstGeom prst="bentConnector4">
            <a:avLst>
              <a:gd name="adj1" fmla="val -30284"/>
              <a:gd name="adj2" fmla="val 104576"/>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75788" name="AutoShape 104"/>
          <p:cNvCxnSpPr>
            <a:cxnSpLocks noChangeShapeType="1"/>
            <a:stCxn id="136262" idx="3"/>
          </p:cNvCxnSpPr>
          <p:nvPr/>
        </p:nvCxnSpPr>
        <p:spPr bwMode="auto">
          <a:xfrm flipH="1" flipV="1">
            <a:off x="3192463" y="3557589"/>
            <a:ext cx="1008062" cy="777875"/>
          </a:xfrm>
          <a:prstGeom prst="bentConnector5">
            <a:avLst>
              <a:gd name="adj1" fmla="val -9292"/>
              <a:gd name="adj2" fmla="val 47139"/>
              <a:gd name="adj3" fmla="val 12267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5789" name="Line 105"/>
          <p:cNvSpPr>
            <a:spLocks noChangeShapeType="1"/>
          </p:cNvSpPr>
          <p:nvPr/>
        </p:nvSpPr>
        <p:spPr bwMode="auto">
          <a:xfrm>
            <a:off x="2903539" y="4427538"/>
            <a:ext cx="288925"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5790" name="Group 106"/>
          <p:cNvGrpSpPr/>
          <p:nvPr/>
        </p:nvGrpSpPr>
        <p:grpSpPr bwMode="auto">
          <a:xfrm>
            <a:off x="6721475" y="2179639"/>
            <a:ext cx="1150938" cy="287337"/>
            <a:chOff x="1520" y="2251"/>
            <a:chExt cx="1450" cy="181"/>
          </a:xfrm>
        </p:grpSpPr>
        <p:sp>
          <p:nvSpPr>
            <p:cNvPr id="75864" name="Rectangle 107"/>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5" name="Rectangle 108"/>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6" name="Rectangle 109"/>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7" name="Rectangle 110"/>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8" name="Rectangle 111"/>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9" name="Rectangle 112"/>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70" name="Rectangle 113"/>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75871" name="Rectangle 114"/>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75791" name="Group 115"/>
          <p:cNvGrpSpPr/>
          <p:nvPr/>
        </p:nvGrpSpPr>
        <p:grpSpPr bwMode="auto">
          <a:xfrm>
            <a:off x="8234364" y="2900364"/>
            <a:ext cx="1150937" cy="287337"/>
            <a:chOff x="1520" y="2251"/>
            <a:chExt cx="1450" cy="181"/>
          </a:xfrm>
        </p:grpSpPr>
        <p:sp>
          <p:nvSpPr>
            <p:cNvPr id="75856" name="Rectangle 116"/>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57" name="Rectangle 117"/>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58" name="Rectangle 118"/>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59" name="Rectangle 119"/>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0" name="Rectangle 120"/>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1" name="Rectangle 121"/>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75862" name="Rectangle 122"/>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75863" name="Rectangle 123"/>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75792" name="AutoShape 124"/>
          <p:cNvCxnSpPr>
            <a:cxnSpLocks noChangeShapeType="1"/>
            <a:stCxn id="75916" idx="1"/>
            <a:endCxn id="75871" idx="2"/>
          </p:cNvCxnSpPr>
          <p:nvPr/>
        </p:nvCxnSpPr>
        <p:spPr bwMode="auto">
          <a:xfrm rot="10800000">
            <a:off x="7800976" y="2466976"/>
            <a:ext cx="74613" cy="1301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5793" name="AutoShape 125"/>
          <p:cNvCxnSpPr>
            <a:cxnSpLocks noChangeShapeType="1"/>
            <a:stCxn id="75917" idx="1"/>
            <a:endCxn id="75870" idx="2"/>
          </p:cNvCxnSpPr>
          <p:nvPr/>
        </p:nvCxnSpPr>
        <p:spPr bwMode="auto">
          <a:xfrm rot="10800000">
            <a:off x="7658100" y="2466976"/>
            <a:ext cx="217488" cy="56356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5794" name="Group 126"/>
          <p:cNvGrpSpPr/>
          <p:nvPr/>
        </p:nvGrpSpPr>
        <p:grpSpPr bwMode="auto">
          <a:xfrm>
            <a:off x="4259264" y="2427288"/>
            <a:ext cx="1150937" cy="635000"/>
            <a:chOff x="2064" y="1706"/>
            <a:chExt cx="725" cy="400"/>
          </a:xfrm>
        </p:grpSpPr>
        <p:grpSp>
          <p:nvGrpSpPr>
            <p:cNvPr id="75846" name="Group 127"/>
            <p:cNvGrpSpPr/>
            <p:nvPr/>
          </p:nvGrpSpPr>
          <p:grpSpPr bwMode="auto">
            <a:xfrm>
              <a:off x="2064" y="1925"/>
              <a:ext cx="725" cy="181"/>
              <a:chOff x="1520" y="2251"/>
              <a:chExt cx="1450" cy="181"/>
            </a:xfrm>
          </p:grpSpPr>
          <p:sp>
            <p:nvSpPr>
              <p:cNvPr id="136320" name="Rectangle 128"/>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1" name="Rectangle 129"/>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2" name="Rectangle 130"/>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3" name="Rectangle 131"/>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4" name="Rectangle 132"/>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5" name="Rectangle 133"/>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6" name="Rectangle 134"/>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27" name="Rectangle 135"/>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75847" name="Text Box 136"/>
            <p:cNvSpPr txBox="1">
              <a:spLocks noChangeArrowheads="1"/>
            </p:cNvSpPr>
            <p:nvPr/>
          </p:nvSpPr>
          <p:spPr bwMode="auto">
            <a:xfrm>
              <a:off x="2153" y="1706"/>
              <a:ext cx="5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grpSp>
      <p:grpSp>
        <p:nvGrpSpPr>
          <p:cNvPr id="75795" name="Group 137"/>
          <p:cNvGrpSpPr/>
          <p:nvPr/>
        </p:nvGrpSpPr>
        <p:grpSpPr bwMode="auto">
          <a:xfrm>
            <a:off x="2314575" y="2486026"/>
            <a:ext cx="1944688" cy="576263"/>
            <a:chOff x="158" y="1298"/>
            <a:chExt cx="1225" cy="363"/>
          </a:xfrm>
        </p:grpSpPr>
        <p:grpSp>
          <p:nvGrpSpPr>
            <p:cNvPr id="75840" name="Group 138"/>
            <p:cNvGrpSpPr/>
            <p:nvPr/>
          </p:nvGrpSpPr>
          <p:grpSpPr bwMode="auto">
            <a:xfrm>
              <a:off x="158" y="1298"/>
              <a:ext cx="635" cy="363"/>
              <a:chOff x="113" y="1434"/>
              <a:chExt cx="635" cy="363"/>
            </a:xfrm>
          </p:grpSpPr>
          <p:sp>
            <p:nvSpPr>
              <p:cNvPr id="136331" name="Rectangle 139"/>
              <p:cNvSpPr>
                <a:spLocks noChangeArrowheads="1"/>
              </p:cNvSpPr>
              <p:nvPr/>
            </p:nvSpPr>
            <p:spPr bwMode="auto">
              <a:xfrm>
                <a:off x="113" y="161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45" name="Text Box 140"/>
              <p:cNvSpPr txBox="1">
                <a:spLocks noChangeArrowheads="1"/>
              </p:cNvSpPr>
              <p:nvPr/>
            </p:nvSpPr>
            <p:spPr bwMode="auto">
              <a:xfrm>
                <a:off x="113" y="143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75841" name="Group 141"/>
            <p:cNvGrpSpPr/>
            <p:nvPr/>
          </p:nvGrpSpPr>
          <p:grpSpPr bwMode="auto">
            <a:xfrm>
              <a:off x="793" y="1480"/>
              <a:ext cx="590" cy="173"/>
              <a:chOff x="748" y="1480"/>
              <a:chExt cx="590" cy="173"/>
            </a:xfrm>
          </p:grpSpPr>
          <p:sp>
            <p:nvSpPr>
              <p:cNvPr id="75842" name="Line 142"/>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43" name="Text Box 143"/>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5796" name="Group 144"/>
          <p:cNvGrpSpPr/>
          <p:nvPr/>
        </p:nvGrpSpPr>
        <p:grpSpPr bwMode="auto">
          <a:xfrm>
            <a:off x="4187826" y="1765301"/>
            <a:ext cx="1298575" cy="620713"/>
            <a:chOff x="1882" y="2041"/>
            <a:chExt cx="818" cy="391"/>
          </a:xfrm>
        </p:grpSpPr>
        <p:sp>
          <p:nvSpPr>
            <p:cNvPr id="75830" name="Text Box 145"/>
            <p:cNvSpPr txBox="1">
              <a:spLocks noChangeArrowheads="1"/>
            </p:cNvSpPr>
            <p:nvPr/>
          </p:nvSpPr>
          <p:spPr bwMode="auto">
            <a:xfrm>
              <a:off x="1882" y="2041"/>
              <a:ext cx="81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grpSp>
          <p:nvGrpSpPr>
            <p:cNvPr id="75831" name="Group 146"/>
            <p:cNvGrpSpPr/>
            <p:nvPr/>
          </p:nvGrpSpPr>
          <p:grpSpPr bwMode="auto">
            <a:xfrm>
              <a:off x="1923" y="2251"/>
              <a:ext cx="725" cy="181"/>
              <a:chOff x="1520" y="2251"/>
              <a:chExt cx="1450" cy="181"/>
            </a:xfrm>
          </p:grpSpPr>
          <p:sp>
            <p:nvSpPr>
              <p:cNvPr id="136339" name="Rectangle 147"/>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0" name="Rectangle 148"/>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1" name="Rectangle 149"/>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2" name="Rectangle 150"/>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3" name="Rectangle 151"/>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4" name="Rectangle 152"/>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5" name="Rectangle 153"/>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36346" name="Rectangle 154"/>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grpSp>
        <p:nvGrpSpPr>
          <p:cNvPr id="75797" name="Group 161"/>
          <p:cNvGrpSpPr/>
          <p:nvPr/>
        </p:nvGrpSpPr>
        <p:grpSpPr bwMode="auto">
          <a:xfrm>
            <a:off x="2171701" y="1762125"/>
            <a:ext cx="2087563" cy="579438"/>
            <a:chOff x="1565" y="1026"/>
            <a:chExt cx="1315" cy="365"/>
          </a:xfrm>
        </p:grpSpPr>
        <p:grpSp>
          <p:nvGrpSpPr>
            <p:cNvPr id="75824" name="Group 162"/>
            <p:cNvGrpSpPr/>
            <p:nvPr/>
          </p:nvGrpSpPr>
          <p:grpSpPr bwMode="auto">
            <a:xfrm>
              <a:off x="1565" y="1026"/>
              <a:ext cx="816" cy="365"/>
              <a:chOff x="1565" y="1035"/>
              <a:chExt cx="816" cy="365"/>
            </a:xfrm>
          </p:grpSpPr>
          <p:sp>
            <p:nvSpPr>
              <p:cNvPr id="75828" name="Text Box 163"/>
              <p:cNvSpPr txBox="1">
                <a:spLocks noChangeArrowheads="1"/>
              </p:cNvSpPr>
              <p:nvPr/>
            </p:nvSpPr>
            <p:spPr bwMode="auto">
              <a:xfrm>
                <a:off x="1565" y="1035"/>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OSTCBHighRdy</a:t>
                </a:r>
              </a:p>
            </p:txBody>
          </p:sp>
          <p:sp>
            <p:nvSpPr>
              <p:cNvPr id="136356" name="Rectangle 164"/>
              <p:cNvSpPr>
                <a:spLocks noChangeArrowheads="1"/>
              </p:cNvSpPr>
              <p:nvPr/>
            </p:nvSpPr>
            <p:spPr bwMode="auto">
              <a:xfrm>
                <a:off x="1657" y="121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75825" name="Group 165"/>
            <p:cNvGrpSpPr/>
            <p:nvPr/>
          </p:nvGrpSpPr>
          <p:grpSpPr bwMode="auto">
            <a:xfrm>
              <a:off x="2290" y="1216"/>
              <a:ext cx="590" cy="173"/>
              <a:chOff x="748" y="1480"/>
              <a:chExt cx="590" cy="173"/>
            </a:xfrm>
          </p:grpSpPr>
          <p:sp>
            <p:nvSpPr>
              <p:cNvPr id="75826" name="Line 166"/>
              <p:cNvSpPr>
                <a:spLocks noChangeShapeType="1"/>
              </p:cNvSpPr>
              <p:nvPr/>
            </p:nvSpPr>
            <p:spPr bwMode="auto">
              <a:xfrm>
                <a:off x="748" y="1570"/>
                <a:ext cx="227"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27" name="Text Box 167"/>
              <p:cNvSpPr txBox="1">
                <a:spLocks noChangeArrowheads="1"/>
              </p:cNvSpPr>
              <p:nvPr/>
            </p:nvSpPr>
            <p:spPr bwMode="auto">
              <a:xfrm>
                <a:off x="930" y="148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grpSp>
        <p:nvGrpSpPr>
          <p:cNvPr id="75798" name="Group 168"/>
          <p:cNvGrpSpPr/>
          <p:nvPr/>
        </p:nvGrpSpPr>
        <p:grpSpPr bwMode="auto">
          <a:xfrm>
            <a:off x="3192463" y="3124200"/>
            <a:ext cx="1008062" cy="719138"/>
            <a:chOff x="975" y="1661"/>
            <a:chExt cx="635" cy="453"/>
          </a:xfrm>
        </p:grpSpPr>
        <p:sp>
          <p:nvSpPr>
            <p:cNvPr id="136361" name="Rectangle 169"/>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362" name="Rectangle 170"/>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23" name="Text Box 171"/>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sp>
        <p:nvSpPr>
          <p:cNvPr id="75799" name="Rectangle 172"/>
          <p:cNvSpPr>
            <a:spLocks noChangeArrowheads="1"/>
          </p:cNvSpPr>
          <p:nvPr/>
        </p:nvSpPr>
        <p:spPr bwMode="auto">
          <a:xfrm>
            <a:off x="1981200" y="229731"/>
            <a:ext cx="426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创建任务</a:t>
            </a:r>
            <a:r>
              <a:rPr lang="en-US" altLang="zh-CN" sz="3200"/>
              <a:t>1</a:t>
            </a:r>
            <a:r>
              <a:rPr lang="zh-CN" altLang="en-US" sz="3200"/>
              <a:t>后的状态</a:t>
            </a:r>
          </a:p>
        </p:txBody>
      </p:sp>
      <p:grpSp>
        <p:nvGrpSpPr>
          <p:cNvPr id="75800" name="Group 173"/>
          <p:cNvGrpSpPr/>
          <p:nvPr/>
        </p:nvGrpSpPr>
        <p:grpSpPr bwMode="auto">
          <a:xfrm>
            <a:off x="2905125" y="5610225"/>
            <a:ext cx="863600" cy="274638"/>
            <a:chOff x="2925" y="2341"/>
            <a:chExt cx="544" cy="173"/>
          </a:xfrm>
        </p:grpSpPr>
        <p:sp>
          <p:nvSpPr>
            <p:cNvPr id="75819" name="Line 174"/>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820" name="Text Box 175"/>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sp>
        <p:nvSpPr>
          <p:cNvPr id="136368" name="Rectangle 176"/>
          <p:cNvSpPr>
            <a:spLocks noChangeArrowheads="1"/>
          </p:cNvSpPr>
          <p:nvPr/>
        </p:nvSpPr>
        <p:spPr bwMode="auto">
          <a:xfrm>
            <a:off x="6477000" y="229732"/>
            <a:ext cx="1752600" cy="519113"/>
          </a:xfrm>
          <a:prstGeom prst="rect">
            <a:avLst/>
          </a:prstGeom>
          <a:gradFill rotWithShape="1">
            <a:gsLst>
              <a:gs pos="0">
                <a:schemeClr val="bg1"/>
              </a:gs>
              <a:gs pos="100000">
                <a:srgbClr val="DDFFFF"/>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rPr>
              <a:t>Prio </a:t>
            </a:r>
            <a:r>
              <a:rPr lang="zh-CN" altLang="en-US">
                <a:latin typeface="Arial" panose="020B0604020202020204" pitchFamily="34" charset="0"/>
              </a:rPr>
              <a:t>＝ </a:t>
            </a:r>
            <a:r>
              <a:rPr lang="en-US" altLang="zh-CN">
                <a:latin typeface="Arial" panose="020B0604020202020204" pitchFamily="34" charset="0"/>
              </a:rPr>
              <a:t>5</a:t>
            </a:r>
          </a:p>
        </p:txBody>
      </p:sp>
      <p:cxnSp>
        <p:nvCxnSpPr>
          <p:cNvPr id="75802" name="AutoShape 177"/>
          <p:cNvCxnSpPr>
            <a:cxnSpLocks noChangeShapeType="1"/>
          </p:cNvCxnSpPr>
          <p:nvPr/>
        </p:nvCxnSpPr>
        <p:spPr bwMode="auto">
          <a:xfrm flipH="1" flipV="1">
            <a:off x="4495801" y="3557589"/>
            <a:ext cx="1008063" cy="777875"/>
          </a:xfrm>
          <a:prstGeom prst="bentConnector5">
            <a:avLst>
              <a:gd name="adj1" fmla="val -6458"/>
              <a:gd name="adj2" fmla="val 47139"/>
              <a:gd name="adj3" fmla="val 114801"/>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5803" name="Group 178"/>
          <p:cNvGrpSpPr/>
          <p:nvPr/>
        </p:nvGrpSpPr>
        <p:grpSpPr bwMode="auto">
          <a:xfrm>
            <a:off x="4495801" y="3124200"/>
            <a:ext cx="1008063" cy="719138"/>
            <a:chOff x="975" y="1661"/>
            <a:chExt cx="635" cy="453"/>
          </a:xfrm>
        </p:grpSpPr>
        <p:sp>
          <p:nvSpPr>
            <p:cNvPr id="136371" name="Rectangle 179"/>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372" name="Rectangle 180"/>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18" name="Text Box 181"/>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grpSp>
        <p:nvGrpSpPr>
          <p:cNvPr id="75804" name="Group 182"/>
          <p:cNvGrpSpPr/>
          <p:nvPr/>
        </p:nvGrpSpPr>
        <p:grpSpPr bwMode="auto">
          <a:xfrm>
            <a:off x="4479924" y="4146550"/>
            <a:ext cx="4283077" cy="292101"/>
            <a:chOff x="1867" y="2612"/>
            <a:chExt cx="2693" cy="181"/>
          </a:xfrm>
        </p:grpSpPr>
        <p:cxnSp>
          <p:nvCxnSpPr>
            <p:cNvPr id="75814" name="AutoShape 183"/>
            <p:cNvCxnSpPr>
              <a:cxnSpLocks noChangeShapeType="1"/>
              <a:endCxn id="136279" idx="1"/>
            </p:cNvCxnSpPr>
            <p:nvPr/>
          </p:nvCxnSpPr>
          <p:spPr bwMode="auto">
            <a:xfrm rot="10800000" flipV="1">
              <a:off x="1867" y="2616"/>
              <a:ext cx="2693" cy="101"/>
            </a:xfrm>
            <a:prstGeom prst="bentConnector3">
              <a:avLst>
                <a:gd name="adj1" fmla="val 10307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5815" name="Line 184"/>
            <p:cNvSpPr>
              <a:spLocks noChangeShapeType="1"/>
            </p:cNvSpPr>
            <p:nvPr/>
          </p:nvSpPr>
          <p:spPr bwMode="auto">
            <a:xfrm flipV="1">
              <a:off x="4560" y="2612"/>
              <a:ext cx="0" cy="181"/>
            </a:xfrm>
            <a:prstGeom prst="line">
              <a:avLst/>
            </a:prstGeom>
            <a:noFill/>
            <a:ln w="19050">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grpSp>
      <p:cxnSp>
        <p:nvCxnSpPr>
          <p:cNvPr id="75805" name="AutoShape 187"/>
          <p:cNvCxnSpPr>
            <a:cxnSpLocks noChangeShapeType="1"/>
            <a:endCxn id="136262" idx="1"/>
          </p:cNvCxnSpPr>
          <p:nvPr/>
        </p:nvCxnSpPr>
        <p:spPr bwMode="auto">
          <a:xfrm rot="10800000">
            <a:off x="3192463" y="4334671"/>
            <a:ext cx="5616576" cy="264318"/>
          </a:xfrm>
          <a:prstGeom prst="bentConnector3">
            <a:avLst>
              <a:gd name="adj1" fmla="val 103153"/>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75806" name="AutoShape 188"/>
          <p:cNvCxnSpPr>
            <a:cxnSpLocks noChangeShapeType="1"/>
            <a:stCxn id="136264" idx="3"/>
            <a:endCxn id="136279" idx="1"/>
          </p:cNvCxnSpPr>
          <p:nvPr/>
        </p:nvCxnSpPr>
        <p:spPr bwMode="auto">
          <a:xfrm flipV="1">
            <a:off x="4200525" y="4322763"/>
            <a:ext cx="287338" cy="157162"/>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5807" name="AutoShape 189"/>
          <p:cNvCxnSpPr>
            <a:cxnSpLocks noChangeShapeType="1"/>
            <a:stCxn id="136281" idx="3"/>
            <a:endCxn id="136284" idx="1"/>
          </p:cNvCxnSpPr>
          <p:nvPr/>
        </p:nvCxnSpPr>
        <p:spPr bwMode="auto">
          <a:xfrm flipV="1">
            <a:off x="5495925" y="4322763"/>
            <a:ext cx="287338" cy="144462"/>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75808" name="AutoShape 190"/>
          <p:cNvCxnSpPr>
            <a:cxnSpLocks noChangeShapeType="1"/>
          </p:cNvCxnSpPr>
          <p:nvPr/>
        </p:nvCxnSpPr>
        <p:spPr bwMode="auto">
          <a:xfrm flipH="1" flipV="1">
            <a:off x="5792788" y="3557589"/>
            <a:ext cx="1008062" cy="777875"/>
          </a:xfrm>
          <a:prstGeom prst="bentConnector5">
            <a:avLst>
              <a:gd name="adj1" fmla="val -6458"/>
              <a:gd name="adj2" fmla="val 47139"/>
              <a:gd name="adj3" fmla="val 114801"/>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75809" name="Group 191"/>
          <p:cNvGrpSpPr/>
          <p:nvPr/>
        </p:nvGrpSpPr>
        <p:grpSpPr bwMode="auto">
          <a:xfrm>
            <a:off x="5792788" y="3124200"/>
            <a:ext cx="1008062" cy="719138"/>
            <a:chOff x="975" y="1661"/>
            <a:chExt cx="635" cy="453"/>
          </a:xfrm>
        </p:grpSpPr>
        <p:sp>
          <p:nvSpPr>
            <p:cNvPr id="136384" name="Rectangle 192"/>
            <p:cNvSpPr>
              <a:spLocks noChangeArrowheads="1"/>
            </p:cNvSpPr>
            <p:nvPr/>
          </p:nvSpPr>
          <p:spPr bwMode="auto">
            <a:xfrm>
              <a:off x="975" y="1842"/>
              <a:ext cx="635" cy="91"/>
            </a:xfrm>
            <a:prstGeom prst="rect">
              <a:avLst/>
            </a:prstGeom>
            <a:gradFill rotWithShape="1">
              <a:gsLst>
                <a:gs pos="0">
                  <a:schemeClr val="bg1"/>
                </a:gs>
                <a:gs pos="100000">
                  <a:srgbClr val="FFFF9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36385" name="Rectangle 193"/>
            <p:cNvSpPr>
              <a:spLocks noChangeArrowheads="1"/>
            </p:cNvSpPr>
            <p:nvPr/>
          </p:nvSpPr>
          <p:spPr bwMode="auto">
            <a:xfrm>
              <a:off x="975" y="1933"/>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75813" name="Text Box 194"/>
            <p:cNvSpPr txBox="1">
              <a:spLocks noChangeArrowheads="1"/>
            </p:cNvSpPr>
            <p:nvPr/>
          </p:nvSpPr>
          <p:spPr bwMode="auto">
            <a:xfrm>
              <a:off x="1065" y="1661"/>
              <a:ext cx="5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任务堆栈</a:t>
              </a:r>
            </a:p>
          </p:txBody>
        </p:sp>
      </p:grpSp>
      <p:sp>
        <p:nvSpPr>
          <p:cNvPr id="186" name="燕尾形 18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6368"/>
                                        </p:tgtEl>
                                        <p:attrNameLst>
                                          <p:attrName>style.visibility</p:attrName>
                                        </p:attrNameLst>
                                      </p:cBhvr>
                                      <p:to>
                                        <p:strVal val="visible"/>
                                      </p:to>
                                    </p:set>
                                    <p:anim calcmode="lin" valueType="num">
                                      <p:cBhvr>
                                        <p:cTn id="7" dur="500" fill="hold"/>
                                        <p:tgtEl>
                                          <p:spTgt spid="136368"/>
                                        </p:tgtEl>
                                        <p:attrNameLst>
                                          <p:attrName>ppt_w</p:attrName>
                                        </p:attrNameLst>
                                      </p:cBhvr>
                                      <p:tavLst>
                                        <p:tav tm="0">
                                          <p:val>
                                            <p:fltVal val="0"/>
                                          </p:val>
                                        </p:tav>
                                        <p:tav tm="100000">
                                          <p:val>
                                            <p:strVal val="#ppt_w"/>
                                          </p:val>
                                        </p:tav>
                                      </p:tavLst>
                                    </p:anim>
                                    <p:anim calcmode="lin" valueType="num">
                                      <p:cBhvr>
                                        <p:cTn id="8" dur="500" fill="hold"/>
                                        <p:tgtEl>
                                          <p:spTgt spid="136368"/>
                                        </p:tgtEl>
                                        <p:attrNameLst>
                                          <p:attrName>ppt_h</p:attrName>
                                        </p:attrNameLst>
                                      </p:cBhvr>
                                      <p:tavLst>
                                        <p:tav tm="0">
                                          <p:val>
                                            <p:fltVal val="0"/>
                                          </p:val>
                                        </p:tav>
                                        <p:tav tm="100000">
                                          <p:val>
                                            <p:strVal val="#ppt_h"/>
                                          </p:val>
                                        </p:tav>
                                      </p:tavLst>
                                    </p:anim>
                                    <p:animEffect transition="in" filter="fade">
                                      <p:cBhvr>
                                        <p:cTn id="9" dur="500"/>
                                        <p:tgtEl>
                                          <p:spTgt spid="136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368"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76803"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76804"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FF0000"/>
                </a:solidFill>
              </a:rPr>
              <a:t>启动</a:t>
            </a:r>
            <a:r>
              <a:rPr lang="en-US" altLang="zh-CN" sz="3200">
                <a:solidFill>
                  <a:srgbClr val="FF000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启动</a:t>
            </a:r>
            <a:r>
              <a:rPr lang="en-US" altLang="zh-CN" sz="3200"/>
              <a:t>OS</a:t>
            </a:r>
          </a:p>
        </p:txBody>
      </p:sp>
      <p:sp>
        <p:nvSpPr>
          <p:cNvPr id="144388" name="Text Box 4"/>
          <p:cNvSpPr txBox="1">
            <a:spLocks noChangeArrowheads="1"/>
          </p:cNvSpPr>
          <p:nvPr/>
        </p:nvSpPr>
        <p:spPr bwMode="auto">
          <a:xfrm>
            <a:off x="2667000" y="2317751"/>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多任务的启动是通过调用</a:t>
            </a:r>
            <a:r>
              <a:rPr lang="en-US" altLang="zh-CN" sz="2400" dirty="0" err="1">
                <a:latin typeface="华文新魏" panose="02010800040101010101" pitchFamily="2" charset="-122"/>
                <a:ea typeface="华文新魏" panose="02010800040101010101" pitchFamily="2" charset="-122"/>
              </a:rPr>
              <a:t>OSStart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函数实现的，启动</a:t>
            </a: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/OS-Ⅱ</a:t>
            </a:r>
            <a:r>
              <a:rPr lang="zh-CN" altLang="en-US" sz="2400" dirty="0">
                <a:latin typeface="华文新魏" panose="02010800040101010101" pitchFamily="2" charset="-122"/>
                <a:ea typeface="华文新魏" panose="02010800040101010101" pitchFamily="2" charset="-122"/>
              </a:rPr>
              <a:t>之前，用户</a:t>
            </a:r>
            <a:r>
              <a:rPr lang="zh-CN" altLang="en-US" sz="2400" dirty="0">
                <a:solidFill>
                  <a:srgbClr val="0070C0"/>
                </a:solidFill>
                <a:latin typeface="华文新魏" panose="02010800040101010101" pitchFamily="2" charset="-122"/>
                <a:ea typeface="华文新魏" panose="02010800040101010101" pitchFamily="2" charset="-122"/>
              </a:rPr>
              <a:t>至少要建立</a:t>
            </a:r>
            <a:r>
              <a:rPr lang="zh-CN" altLang="en-US" sz="2400" dirty="0">
                <a:latin typeface="华文新魏" panose="02010800040101010101" pitchFamily="2" charset="-122"/>
                <a:ea typeface="华文新魏" panose="02010800040101010101" pitchFamily="2" charset="-122"/>
              </a:rPr>
              <a:t>一个应用</a:t>
            </a:r>
            <a:r>
              <a:rPr lang="zh-CN" altLang="en-US" sz="2400" dirty="0">
                <a:solidFill>
                  <a:srgbClr val="00B050"/>
                </a:solidFill>
                <a:latin typeface="华文新魏" panose="02010800040101010101" pitchFamily="2" charset="-122"/>
                <a:ea typeface="华文新魏" panose="02010800040101010101" pitchFamily="2" charset="-122"/>
              </a:rPr>
              <a:t>任务</a:t>
            </a:r>
            <a:r>
              <a:rPr lang="zh-CN" altLang="en-US" sz="2400" dirty="0">
                <a:latin typeface="华文新魏" panose="02010800040101010101" pitchFamily="2" charset="-122"/>
                <a:ea typeface="华文新魏" panose="02010800040101010101" pitchFamily="2" charset="-122"/>
              </a:rPr>
              <a:t>。</a:t>
            </a:r>
          </a:p>
        </p:txBody>
      </p:sp>
      <p:sp>
        <p:nvSpPr>
          <p:cNvPr id="144389" name="Rectangle 5"/>
          <p:cNvSpPr>
            <a:spLocks noChangeArrowheads="1"/>
          </p:cNvSpPr>
          <p:nvPr/>
        </p:nvSpPr>
        <p:spPr bwMode="auto">
          <a:xfrm>
            <a:off x="4038600" y="3581400"/>
            <a:ext cx="4038600" cy="26670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200" dirty="0">
                <a:latin typeface="Arial" panose="020B0604020202020204" pitchFamily="34" charset="0"/>
              </a:rPr>
              <a:t>void  </a:t>
            </a:r>
            <a:r>
              <a:rPr lang="en-US" altLang="zh-CN" sz="1200" dirty="0" err="1">
                <a:latin typeface="Arial" panose="020B0604020202020204" pitchFamily="34" charset="0"/>
              </a:rPr>
              <a:t>OSStart</a:t>
            </a:r>
            <a:r>
              <a:rPr lang="en-US" altLang="zh-CN" sz="1200" dirty="0">
                <a:latin typeface="Arial" panose="020B0604020202020204" pitchFamily="34" charset="0"/>
              </a:rPr>
              <a:t> (void)</a:t>
            </a:r>
          </a:p>
          <a:p>
            <a:pPr>
              <a:defRPr/>
            </a:pPr>
            <a:r>
              <a:rPr lang="en-US" altLang="zh-CN" sz="1200" dirty="0">
                <a:latin typeface="Arial" panose="020B0604020202020204" pitchFamily="34" charset="0"/>
              </a:rPr>
              <a:t>{</a:t>
            </a:r>
          </a:p>
          <a:p>
            <a:pPr>
              <a:defRPr/>
            </a:pPr>
            <a:r>
              <a:rPr lang="en-US" altLang="zh-CN" sz="1200" dirty="0">
                <a:latin typeface="Arial" panose="020B0604020202020204" pitchFamily="34" charset="0"/>
              </a:rPr>
              <a:t>    INT8U y;</a:t>
            </a:r>
          </a:p>
          <a:p>
            <a:pPr>
              <a:defRPr/>
            </a:pPr>
            <a:r>
              <a:rPr lang="en-US" altLang="zh-CN" sz="1200" dirty="0">
                <a:latin typeface="Arial" panose="020B0604020202020204" pitchFamily="34" charset="0"/>
              </a:rPr>
              <a:t>    INT8U x;</a:t>
            </a:r>
          </a:p>
          <a:p>
            <a:pPr>
              <a:defRPr/>
            </a:pPr>
            <a:r>
              <a:rPr lang="en-US" altLang="zh-CN" sz="1200" dirty="0">
                <a:latin typeface="Arial" panose="020B0604020202020204" pitchFamily="34" charset="0"/>
              </a:rPr>
              <a:t>    if (</a:t>
            </a:r>
            <a:r>
              <a:rPr lang="en-US" altLang="zh-CN" sz="1200" dirty="0" err="1">
                <a:latin typeface="Arial" panose="020B0604020202020204" pitchFamily="34" charset="0"/>
              </a:rPr>
              <a:t>OSRunning</a:t>
            </a:r>
            <a:r>
              <a:rPr lang="en-US" altLang="zh-CN" sz="1200" dirty="0">
                <a:latin typeface="Arial" panose="020B0604020202020204" pitchFamily="34" charset="0"/>
              </a:rPr>
              <a:t> == FALSE) {</a:t>
            </a:r>
          </a:p>
          <a:p>
            <a:pPr>
              <a:defRPr/>
            </a:pPr>
            <a:r>
              <a:rPr lang="en-US" altLang="zh-CN" sz="1200" dirty="0">
                <a:latin typeface="Arial" panose="020B0604020202020204" pitchFamily="34" charset="0"/>
              </a:rPr>
              <a:t>        y             = </a:t>
            </a:r>
            <a:r>
              <a:rPr lang="en-US" altLang="zh-CN" sz="1200" dirty="0" err="1">
                <a:latin typeface="Arial" panose="020B0604020202020204" pitchFamily="34" charset="0"/>
              </a:rPr>
              <a:t>OSUnMapTbl</a:t>
            </a:r>
            <a:r>
              <a:rPr lang="en-US" altLang="zh-CN" sz="1200" dirty="0">
                <a:latin typeface="Arial" panose="020B0604020202020204" pitchFamily="34" charset="0"/>
              </a:rPr>
              <a:t>[OSRdyGrp]; </a:t>
            </a:r>
          </a:p>
          <a:p>
            <a:pPr>
              <a:defRPr/>
            </a:pPr>
            <a:r>
              <a:rPr lang="en-US" altLang="zh-CN" sz="1200" dirty="0">
                <a:latin typeface="Arial" panose="020B0604020202020204" pitchFamily="34" charset="0"/>
              </a:rPr>
              <a:t>        x             = </a:t>
            </a:r>
            <a:r>
              <a:rPr lang="en-US" altLang="zh-CN" sz="1200" dirty="0" err="1">
                <a:latin typeface="Arial" panose="020B0604020202020204" pitchFamily="34" charset="0"/>
              </a:rPr>
              <a:t>OSUnMapTbl</a:t>
            </a:r>
            <a:r>
              <a:rPr lang="en-US" altLang="zh-CN" sz="1200" dirty="0">
                <a:latin typeface="Arial" panose="020B0604020202020204" pitchFamily="34" charset="0"/>
              </a:rPr>
              <a:t>[</a:t>
            </a:r>
            <a:r>
              <a:rPr lang="en-US" altLang="zh-CN" sz="1200" dirty="0" err="1">
                <a:latin typeface="Arial" panose="020B0604020202020204" pitchFamily="34" charset="0"/>
              </a:rPr>
              <a:t>OSRdyTbl</a:t>
            </a:r>
            <a:r>
              <a:rPr lang="en-US" altLang="zh-CN" sz="1200" dirty="0">
                <a:latin typeface="Arial" panose="020B0604020202020204" pitchFamily="34" charset="0"/>
              </a:rPr>
              <a:t>[y]];</a:t>
            </a:r>
          </a:p>
          <a:p>
            <a:pPr>
              <a:defRPr/>
            </a:pPr>
            <a:r>
              <a:rPr lang="en-US" altLang="zh-CN" sz="1200" dirty="0">
                <a:latin typeface="Arial" panose="020B0604020202020204" pitchFamily="34" charset="0"/>
              </a:rPr>
              <a:t>        </a:t>
            </a:r>
            <a:r>
              <a:rPr lang="en-US" altLang="zh-CN" sz="1200" dirty="0" err="1">
                <a:latin typeface="Arial" panose="020B0604020202020204" pitchFamily="34" charset="0"/>
              </a:rPr>
              <a:t>OSPrioHighRdy</a:t>
            </a:r>
            <a:r>
              <a:rPr lang="en-US" altLang="zh-CN" sz="1200" dirty="0">
                <a:latin typeface="Arial" panose="020B0604020202020204" pitchFamily="34" charset="0"/>
              </a:rPr>
              <a:t>  = (INT8U)((y &lt;&lt; 3) + x);</a:t>
            </a:r>
          </a:p>
          <a:p>
            <a:pPr>
              <a:defRPr/>
            </a:pPr>
            <a:r>
              <a:rPr lang="en-US" altLang="zh-CN" sz="1200" dirty="0">
                <a:latin typeface="Arial" panose="020B0604020202020204" pitchFamily="34" charset="0"/>
              </a:rPr>
              <a:t>        </a:t>
            </a:r>
            <a:r>
              <a:rPr lang="en-US" altLang="zh-CN" sz="1200" dirty="0" err="1">
                <a:latin typeface="Arial" panose="020B0604020202020204" pitchFamily="34" charset="0"/>
              </a:rPr>
              <a:t>OSPrioCur</a:t>
            </a:r>
            <a:r>
              <a:rPr lang="en-US" altLang="zh-CN" sz="1200" dirty="0">
                <a:latin typeface="Arial" panose="020B0604020202020204" pitchFamily="34" charset="0"/>
              </a:rPr>
              <a:t>          = </a:t>
            </a:r>
            <a:r>
              <a:rPr lang="en-US" altLang="zh-CN" sz="1200" dirty="0" err="1">
                <a:latin typeface="Arial" panose="020B0604020202020204" pitchFamily="34" charset="0"/>
              </a:rPr>
              <a:t>OSPrioHighRdy</a:t>
            </a:r>
            <a:r>
              <a:rPr lang="en-US" altLang="zh-CN" sz="1200" dirty="0">
                <a:latin typeface="Arial" panose="020B0604020202020204" pitchFamily="34" charset="0"/>
              </a:rPr>
              <a:t>;</a:t>
            </a:r>
          </a:p>
          <a:p>
            <a:pPr>
              <a:defRPr/>
            </a:pPr>
            <a:r>
              <a:rPr lang="en-US" altLang="zh-CN" sz="1200" dirty="0">
                <a:latin typeface="Arial" panose="020B0604020202020204" pitchFamily="34" charset="0"/>
              </a:rPr>
              <a:t>        </a:t>
            </a:r>
            <a:r>
              <a:rPr lang="en-US" altLang="zh-CN" sz="1200" dirty="0" err="1">
                <a:latin typeface="Arial" panose="020B0604020202020204" pitchFamily="34" charset="0"/>
              </a:rPr>
              <a:t>OSTCBHighRdy</a:t>
            </a:r>
            <a:r>
              <a:rPr lang="en-US" altLang="zh-CN" sz="1200" dirty="0">
                <a:latin typeface="Arial" panose="020B0604020202020204" pitchFamily="34" charset="0"/>
              </a:rPr>
              <a:t>  = OSTCBPrioTbl[</a:t>
            </a:r>
            <a:r>
              <a:rPr lang="en-US" altLang="zh-CN" sz="1200" dirty="0" err="1">
                <a:latin typeface="Arial" panose="020B0604020202020204" pitchFamily="34" charset="0"/>
              </a:rPr>
              <a:t>OSPrioHighRdy</a:t>
            </a:r>
            <a:r>
              <a:rPr lang="en-US" altLang="zh-CN" sz="1200" dirty="0">
                <a:latin typeface="Arial" panose="020B0604020202020204" pitchFamily="34" charset="0"/>
              </a:rPr>
              <a:t>]; </a:t>
            </a:r>
          </a:p>
          <a:p>
            <a:pPr>
              <a:defRPr/>
            </a:pPr>
            <a:r>
              <a:rPr lang="en-US" altLang="zh-CN" sz="1200" dirty="0">
                <a:latin typeface="Arial" panose="020B0604020202020204" pitchFamily="34" charset="0"/>
              </a:rPr>
              <a:t>        OSTCBCur          = </a:t>
            </a:r>
            <a:r>
              <a:rPr lang="en-US" altLang="zh-CN" sz="1200" dirty="0" err="1">
                <a:latin typeface="Arial" panose="020B0604020202020204" pitchFamily="34" charset="0"/>
              </a:rPr>
              <a:t>OSTCBHighRdy</a:t>
            </a:r>
            <a:r>
              <a:rPr lang="en-US" altLang="zh-CN" sz="1200" dirty="0">
                <a:latin typeface="Arial" panose="020B0604020202020204" pitchFamily="34" charset="0"/>
              </a:rPr>
              <a:t>;</a:t>
            </a:r>
          </a:p>
          <a:p>
            <a:pPr>
              <a:defRPr/>
            </a:pPr>
            <a:r>
              <a:rPr lang="en-US" altLang="zh-CN" sz="1200" dirty="0">
                <a:latin typeface="Arial" panose="020B0604020202020204" pitchFamily="34" charset="0"/>
              </a:rPr>
              <a:t>        </a:t>
            </a:r>
            <a:r>
              <a:rPr lang="en-US" altLang="zh-CN" sz="1200" dirty="0" err="1">
                <a:latin typeface="Arial" panose="020B0604020202020204" pitchFamily="34" charset="0"/>
              </a:rPr>
              <a:t>OSStartHighRdy</a:t>
            </a:r>
            <a:r>
              <a:rPr lang="en-US" altLang="zh-CN" sz="1200" dirty="0">
                <a:latin typeface="Arial" panose="020B0604020202020204" pitchFamily="34" charset="0"/>
              </a:rPr>
              <a:t>();</a:t>
            </a:r>
          </a:p>
          <a:p>
            <a:pPr>
              <a:defRPr/>
            </a:pPr>
            <a:r>
              <a:rPr lang="en-US" altLang="zh-CN" sz="1200" dirty="0">
                <a:latin typeface="Arial" panose="020B0604020202020204" pitchFamily="34" charset="0"/>
              </a:rPr>
              <a:t>    }</a:t>
            </a:r>
          </a:p>
          <a:p>
            <a:pPr>
              <a:defRPr/>
            </a:pPr>
            <a:r>
              <a:rPr lang="en-US" altLang="zh-CN" sz="1200" dirty="0">
                <a:latin typeface="Arial" panose="020B0604020202020204" pitchFamily="34" charset="0"/>
              </a:rPr>
              <a:t>}</a:t>
            </a:r>
          </a:p>
        </p:txBody>
      </p:sp>
      <p:grpSp>
        <p:nvGrpSpPr>
          <p:cNvPr id="2" name="Group 6"/>
          <p:cNvGrpSpPr/>
          <p:nvPr/>
        </p:nvGrpSpPr>
        <p:grpSpPr bwMode="auto">
          <a:xfrm>
            <a:off x="4267200" y="4211638"/>
            <a:ext cx="5176838" cy="360362"/>
            <a:chOff x="1728" y="2653"/>
            <a:chExt cx="3261" cy="227"/>
          </a:xfrm>
        </p:grpSpPr>
        <p:sp>
          <p:nvSpPr>
            <p:cNvPr id="77851" name="AutoShape 7"/>
            <p:cNvSpPr>
              <a:spLocks noChangeArrowheads="1"/>
            </p:cNvSpPr>
            <p:nvPr/>
          </p:nvSpPr>
          <p:spPr bwMode="auto">
            <a:xfrm>
              <a:off x="1728" y="2736"/>
              <a:ext cx="2784"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52" name="AutoShape 8"/>
            <p:cNvSpPr>
              <a:spLocks noChangeArrowheads="1"/>
            </p:cNvSpPr>
            <p:nvPr/>
          </p:nvSpPr>
          <p:spPr bwMode="auto">
            <a:xfrm>
              <a:off x="4032" y="2653"/>
              <a:ext cx="957"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判断系统是否启动</a:t>
              </a:r>
            </a:p>
          </p:txBody>
        </p:sp>
      </p:grpSp>
      <p:grpSp>
        <p:nvGrpSpPr>
          <p:cNvPr id="3" name="Group 9"/>
          <p:cNvGrpSpPr/>
          <p:nvPr/>
        </p:nvGrpSpPr>
        <p:grpSpPr bwMode="auto">
          <a:xfrm>
            <a:off x="4419600" y="4572000"/>
            <a:ext cx="5562600" cy="381000"/>
            <a:chOff x="1824" y="2880"/>
            <a:chExt cx="3504" cy="240"/>
          </a:xfrm>
        </p:grpSpPr>
        <p:sp>
          <p:nvSpPr>
            <p:cNvPr id="77849" name="AutoShape 10"/>
            <p:cNvSpPr>
              <a:spLocks noChangeArrowheads="1"/>
            </p:cNvSpPr>
            <p:nvPr/>
          </p:nvSpPr>
          <p:spPr bwMode="auto">
            <a:xfrm>
              <a:off x="1824" y="2880"/>
              <a:ext cx="2640" cy="240"/>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50" name="AutoShape 11"/>
            <p:cNvSpPr>
              <a:spLocks noChangeArrowheads="1"/>
            </p:cNvSpPr>
            <p:nvPr/>
          </p:nvSpPr>
          <p:spPr bwMode="auto">
            <a:xfrm>
              <a:off x="3696" y="2880"/>
              <a:ext cx="1632" cy="240"/>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查找就绪列表优先级最高的任务</a:t>
              </a:r>
            </a:p>
          </p:txBody>
        </p:sp>
      </p:grpSp>
      <p:grpSp>
        <p:nvGrpSpPr>
          <p:cNvPr id="4" name="Group 12"/>
          <p:cNvGrpSpPr/>
          <p:nvPr/>
        </p:nvGrpSpPr>
        <p:grpSpPr bwMode="auto">
          <a:xfrm>
            <a:off x="4419600" y="4760913"/>
            <a:ext cx="5257800" cy="360362"/>
            <a:chOff x="1824" y="2999"/>
            <a:chExt cx="3312" cy="227"/>
          </a:xfrm>
        </p:grpSpPr>
        <p:sp>
          <p:nvSpPr>
            <p:cNvPr id="77847" name="AutoShape 13"/>
            <p:cNvSpPr>
              <a:spLocks noChangeArrowheads="1"/>
            </p:cNvSpPr>
            <p:nvPr/>
          </p:nvSpPr>
          <p:spPr bwMode="auto">
            <a:xfrm>
              <a:off x="1824" y="3082"/>
              <a:ext cx="2784"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48" name="AutoShape 14"/>
            <p:cNvSpPr>
              <a:spLocks noChangeArrowheads="1"/>
            </p:cNvSpPr>
            <p:nvPr/>
          </p:nvSpPr>
          <p:spPr bwMode="auto">
            <a:xfrm>
              <a:off x="3936" y="2999"/>
              <a:ext cx="1200"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将要运行任务的优先级</a:t>
              </a:r>
            </a:p>
          </p:txBody>
        </p:sp>
      </p:grpSp>
      <p:grpSp>
        <p:nvGrpSpPr>
          <p:cNvPr id="5" name="Group 15"/>
          <p:cNvGrpSpPr/>
          <p:nvPr/>
        </p:nvGrpSpPr>
        <p:grpSpPr bwMode="auto">
          <a:xfrm>
            <a:off x="4419600" y="4953000"/>
            <a:ext cx="5334000" cy="381000"/>
            <a:chOff x="1824" y="3120"/>
            <a:chExt cx="3360" cy="240"/>
          </a:xfrm>
        </p:grpSpPr>
        <p:sp>
          <p:nvSpPr>
            <p:cNvPr id="77845" name="AutoShape 16"/>
            <p:cNvSpPr>
              <a:spLocks noChangeArrowheads="1"/>
            </p:cNvSpPr>
            <p:nvPr/>
          </p:nvSpPr>
          <p:spPr bwMode="auto">
            <a:xfrm>
              <a:off x="1824" y="3201"/>
              <a:ext cx="264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46" name="AutoShape 17"/>
            <p:cNvSpPr>
              <a:spLocks noChangeArrowheads="1"/>
            </p:cNvSpPr>
            <p:nvPr/>
          </p:nvSpPr>
          <p:spPr bwMode="auto">
            <a:xfrm>
              <a:off x="4128" y="3120"/>
              <a:ext cx="1056" cy="240"/>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改变当前任务优先级</a:t>
              </a:r>
            </a:p>
          </p:txBody>
        </p:sp>
      </p:grpSp>
      <p:grpSp>
        <p:nvGrpSpPr>
          <p:cNvPr id="6" name="Group 18"/>
          <p:cNvGrpSpPr/>
          <p:nvPr/>
        </p:nvGrpSpPr>
        <p:grpSpPr bwMode="auto">
          <a:xfrm>
            <a:off x="4419600" y="5126038"/>
            <a:ext cx="6019800" cy="360362"/>
            <a:chOff x="1824" y="3229"/>
            <a:chExt cx="3792" cy="227"/>
          </a:xfrm>
        </p:grpSpPr>
        <p:sp>
          <p:nvSpPr>
            <p:cNvPr id="77843" name="AutoShape 19"/>
            <p:cNvSpPr>
              <a:spLocks noChangeArrowheads="1"/>
            </p:cNvSpPr>
            <p:nvPr/>
          </p:nvSpPr>
          <p:spPr bwMode="auto">
            <a:xfrm>
              <a:off x="1824" y="3312"/>
              <a:ext cx="2784"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44" name="AutoShape 20"/>
            <p:cNvSpPr>
              <a:spLocks noChangeArrowheads="1"/>
            </p:cNvSpPr>
            <p:nvPr/>
          </p:nvSpPr>
          <p:spPr bwMode="auto">
            <a:xfrm>
              <a:off x="4128" y="3229"/>
              <a:ext cx="1488"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获取将要运行任务的</a:t>
              </a:r>
              <a:r>
                <a:rPr lang="en-US" altLang="zh-CN" sz="1400">
                  <a:ea typeface="华文行楷" panose="02010800040101010101" pitchFamily="2" charset="-122"/>
                </a:rPr>
                <a:t>TCB</a:t>
              </a:r>
              <a:r>
                <a:rPr lang="zh-CN" altLang="en-US" sz="1400">
                  <a:ea typeface="华文行楷" panose="02010800040101010101" pitchFamily="2" charset="-122"/>
                </a:rPr>
                <a:t>指针</a:t>
              </a:r>
            </a:p>
          </p:txBody>
        </p:sp>
      </p:grpSp>
      <p:grpSp>
        <p:nvGrpSpPr>
          <p:cNvPr id="7" name="Group 21"/>
          <p:cNvGrpSpPr/>
          <p:nvPr/>
        </p:nvGrpSpPr>
        <p:grpSpPr bwMode="auto">
          <a:xfrm>
            <a:off x="4419600" y="5318125"/>
            <a:ext cx="5334000" cy="381000"/>
            <a:chOff x="1824" y="3120"/>
            <a:chExt cx="3360" cy="240"/>
          </a:xfrm>
        </p:grpSpPr>
        <p:sp>
          <p:nvSpPr>
            <p:cNvPr id="77841" name="AutoShape 22"/>
            <p:cNvSpPr>
              <a:spLocks noChangeArrowheads="1"/>
            </p:cNvSpPr>
            <p:nvPr/>
          </p:nvSpPr>
          <p:spPr bwMode="auto">
            <a:xfrm>
              <a:off x="1824" y="3201"/>
              <a:ext cx="264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42" name="AutoShape 23"/>
            <p:cNvSpPr>
              <a:spLocks noChangeArrowheads="1"/>
            </p:cNvSpPr>
            <p:nvPr/>
          </p:nvSpPr>
          <p:spPr bwMode="auto">
            <a:xfrm>
              <a:off x="4128" y="3120"/>
              <a:ext cx="1056" cy="240"/>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改变当前</a:t>
              </a:r>
              <a:r>
                <a:rPr lang="en-US" altLang="zh-CN" sz="1400">
                  <a:ea typeface="华文行楷" panose="02010800040101010101" pitchFamily="2" charset="-122"/>
                </a:rPr>
                <a:t>TCB</a:t>
              </a:r>
              <a:r>
                <a:rPr lang="zh-CN" altLang="en-US" sz="1400">
                  <a:ea typeface="华文行楷" panose="02010800040101010101" pitchFamily="2" charset="-122"/>
                </a:rPr>
                <a:t>指针</a:t>
              </a:r>
            </a:p>
          </p:txBody>
        </p:sp>
      </p:grpSp>
      <p:grpSp>
        <p:nvGrpSpPr>
          <p:cNvPr id="8" name="Group 24"/>
          <p:cNvGrpSpPr/>
          <p:nvPr/>
        </p:nvGrpSpPr>
        <p:grpSpPr bwMode="auto">
          <a:xfrm>
            <a:off x="4419600" y="5507038"/>
            <a:ext cx="5562600" cy="360362"/>
            <a:chOff x="1824" y="3469"/>
            <a:chExt cx="3504" cy="227"/>
          </a:xfrm>
        </p:grpSpPr>
        <p:sp>
          <p:nvSpPr>
            <p:cNvPr id="77839" name="AutoShape 25"/>
            <p:cNvSpPr>
              <a:spLocks noChangeArrowheads="1"/>
            </p:cNvSpPr>
            <p:nvPr/>
          </p:nvSpPr>
          <p:spPr bwMode="auto">
            <a:xfrm>
              <a:off x="1824" y="3552"/>
              <a:ext cx="2784"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40" name="AutoShape 26"/>
            <p:cNvSpPr>
              <a:spLocks noChangeArrowheads="1"/>
            </p:cNvSpPr>
            <p:nvPr/>
          </p:nvSpPr>
          <p:spPr bwMode="auto">
            <a:xfrm>
              <a:off x="3936" y="3469"/>
              <a:ext cx="1392"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行楷" panose="02010800040101010101" pitchFamily="2" charset="-122"/>
                </a:rPr>
                <a:t>运行就绪态最高优先级任务</a:t>
              </a:r>
            </a:p>
          </p:txBody>
        </p:sp>
      </p:grpSp>
      <p:sp>
        <p:nvSpPr>
          <p:cNvPr id="144411" name="AutoShape 27"/>
          <p:cNvSpPr>
            <a:spLocks noChangeArrowheads="1"/>
          </p:cNvSpPr>
          <p:nvPr/>
        </p:nvSpPr>
        <p:spPr bwMode="auto">
          <a:xfrm>
            <a:off x="2514600" y="4724400"/>
            <a:ext cx="1752600" cy="838200"/>
          </a:xfrm>
          <a:prstGeom prst="wedgeRoundRectCallout">
            <a:avLst>
              <a:gd name="adj1" fmla="val 55977"/>
              <a:gd name="adj2" fmla="val 71782"/>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err="1"/>
              <a:t>OSStartHighRdy</a:t>
            </a:r>
            <a:r>
              <a:rPr lang="en-US" altLang="zh-CN" sz="1400" dirty="0"/>
              <a:t>()</a:t>
            </a:r>
            <a:r>
              <a:rPr lang="zh-CN" altLang="en-US" sz="1400" dirty="0"/>
              <a:t>永远将不会返回，它只执行一次。</a:t>
            </a:r>
          </a:p>
        </p:txBody>
      </p:sp>
      <p:sp>
        <p:nvSpPr>
          <p:cNvPr id="28" name="燕尾形 2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9" name="标题 8"/>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4388">
                                            <p:txEl>
                                              <p:pRg st="0" end="0"/>
                                            </p:txEl>
                                          </p:spTgt>
                                        </p:tgtEl>
                                        <p:attrNameLst>
                                          <p:attrName>style.visibility</p:attrName>
                                        </p:attrNameLst>
                                      </p:cBhvr>
                                      <p:to>
                                        <p:strVal val="visible"/>
                                      </p:to>
                                    </p:set>
                                    <p:animEffect transition="in" filter="wipe(up)">
                                      <p:cBhvr>
                                        <p:cTn id="7" dur="500"/>
                                        <p:tgtEl>
                                          <p:spTgt spid="144388">
                                            <p:txEl>
                                              <p:pRg st="0" end="0"/>
                                            </p:txEl>
                                          </p:spTgt>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144389"/>
                                        </p:tgtEl>
                                        <p:attrNameLst>
                                          <p:attrName>style.visibility</p:attrName>
                                        </p:attrNameLst>
                                      </p:cBhvr>
                                      <p:to>
                                        <p:strVal val="visible"/>
                                      </p:to>
                                    </p:set>
                                    <p:animEffect transition="in" filter="slide(fromTop)">
                                      <p:cBhvr>
                                        <p:cTn id="11" dur="500"/>
                                        <p:tgtEl>
                                          <p:spTgt spid="14438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
                                        </p:tgtEl>
                                        <p:attrNameLst>
                                          <p:attrName>style.visibility</p:attrName>
                                        </p:attrNameLst>
                                      </p:cBhvr>
                                      <p:to>
                                        <p:strVal val="hidden"/>
                                      </p:to>
                                    </p:set>
                                  </p:childTnLst>
                                </p:cTn>
                              </p:par>
                              <p:par>
                                <p:cTn id="20" presetID="22" presetClass="entr" presetSubtype="8"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22" presetClass="entr" presetSubtype="8"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4"/>
                                        </p:tgtEl>
                                        <p:attrNameLst>
                                          <p:attrName>style.visibility</p:attrName>
                                        </p:attrNameLst>
                                      </p:cBhvr>
                                      <p:to>
                                        <p:strVal val="hidden"/>
                                      </p:to>
                                    </p:set>
                                  </p:childTnLst>
                                </p:cTn>
                              </p:par>
                              <p:par>
                                <p:cTn id="34" presetID="22" presetClass="entr" presetSubtype="8"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22" presetClass="entr" presetSubtype="8"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6"/>
                                        </p:tgtEl>
                                        <p:attrNameLst>
                                          <p:attrName>style.visibility</p:attrName>
                                        </p:attrNameLst>
                                      </p:cBhvr>
                                      <p:to>
                                        <p:strVal val="hidden"/>
                                      </p:to>
                                    </p:set>
                                  </p:childTnLst>
                                </p:cTn>
                              </p:par>
                              <p:par>
                                <p:cTn id="48" presetID="22" presetClass="entr" presetSubtype="8"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7"/>
                                        </p:tgtEl>
                                        <p:attrNameLst>
                                          <p:attrName>style.visibility</p:attrName>
                                        </p:attrNameLst>
                                      </p:cBhvr>
                                      <p:to>
                                        <p:strVal val="hidden"/>
                                      </p:to>
                                    </p:set>
                                  </p:childTnLst>
                                </p:cTn>
                              </p:par>
                              <p:par>
                                <p:cTn id="55" presetID="22" presetClass="entr" presetSubtype="8"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left)">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8" fill="hold" grpId="0" nodeType="clickEffect">
                                  <p:stCondLst>
                                    <p:cond delay="0"/>
                                  </p:stCondLst>
                                  <p:childTnLst>
                                    <p:set>
                                      <p:cBhvr>
                                        <p:cTn id="61" dur="1" fill="hold">
                                          <p:stCondLst>
                                            <p:cond delay="0"/>
                                          </p:stCondLst>
                                        </p:cTn>
                                        <p:tgtEl>
                                          <p:spTgt spid="144411"/>
                                        </p:tgtEl>
                                        <p:attrNameLst>
                                          <p:attrName>style.visibility</p:attrName>
                                        </p:attrNameLst>
                                      </p:cBhvr>
                                      <p:to>
                                        <p:strVal val="visible"/>
                                      </p:to>
                                    </p:set>
                                    <p:animEffect transition="in" filter="slide(fromLeft)">
                                      <p:cBhvr>
                                        <p:cTn id="62" dur="500"/>
                                        <p:tgtEl>
                                          <p:spTgt spid="144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9" grpId="0" animBg="1"/>
      <p:bldP spid="144411"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Arial" panose="020B0604020202020204" pitchFamily="34" charset="0"/>
                <a:sym typeface="+mn-ea"/>
              </a:rPr>
              <a:t>OSStartHighRdy</a:t>
            </a:r>
            <a:r>
              <a:rPr lang="zh-CN" altLang="en-US" dirty="0" err="1">
                <a:latin typeface="Arial" panose="020B0604020202020204" pitchFamily="34" charset="0"/>
                <a:sym typeface="+mn-ea"/>
              </a:rPr>
              <a:t>解读</a:t>
            </a:r>
          </a:p>
        </p:txBody>
      </p:sp>
      <p:pic>
        <p:nvPicPr>
          <p:cNvPr id="4" name="内容占位符 3"/>
          <p:cNvPicPr>
            <a:picLocks noGrp="1" noChangeAspect="1"/>
          </p:cNvPicPr>
          <p:nvPr>
            <p:ph idx="1"/>
            <p:custDataLst>
              <p:tags r:id="rId1"/>
            </p:custDataLst>
          </p:nvPr>
        </p:nvPicPr>
        <p:blipFill>
          <a:blip r:embed="rId3"/>
          <a:stretch>
            <a:fillRect/>
          </a:stretch>
        </p:blipFill>
        <p:spPr>
          <a:xfrm>
            <a:off x="730885" y="1109980"/>
            <a:ext cx="8115300" cy="4638675"/>
          </a:xfrm>
          <a:prstGeom prst="rect">
            <a:avLst/>
          </a:prstGeom>
        </p:spPr>
      </p:pic>
      <p:sp>
        <p:nvSpPr>
          <p:cNvPr id="5" name="文本框 4"/>
          <p:cNvSpPr txBox="1"/>
          <p:nvPr/>
        </p:nvSpPr>
        <p:spPr>
          <a:xfrm>
            <a:off x="8846185" y="1183640"/>
            <a:ext cx="2926715" cy="3969385"/>
          </a:xfrm>
          <a:prstGeom prst="rect">
            <a:avLst/>
          </a:prstGeom>
          <a:noFill/>
        </p:spPr>
        <p:txBody>
          <a:bodyPr wrap="square" rtlCol="0" anchor="t">
            <a:spAutoFit/>
          </a:bodyPr>
          <a:lstStyle/>
          <a:p>
            <a:pPr algn="l">
              <a:lnSpc>
                <a:spcPct val="150000"/>
              </a:lnSpc>
              <a:buClrTx/>
              <a:buSzTx/>
              <a:buFontTx/>
            </a:pPr>
            <a:r>
              <a:rPr lang="zh-CN" altLang="en-US" sz="2400" dirty="0">
                <a:latin typeface="楷体" panose="02010609060101010101" charset="-122"/>
                <a:ea typeface="楷体" panose="02010609060101010101" charset="-122"/>
                <a:cs typeface="楷体" panose="02010609060101010101" charset="-122"/>
              </a:rPr>
              <a:t>功能：</a:t>
            </a:r>
          </a:p>
          <a:p>
            <a:pPr algn="l">
              <a:lnSpc>
                <a:spcPct val="150000"/>
              </a:lnSpc>
              <a:buClrTx/>
              <a:buSzTx/>
              <a:buFontTx/>
            </a:pPr>
            <a:r>
              <a:rPr lang="zh-CN" altLang="en-US" sz="2400" dirty="0">
                <a:latin typeface="楷体" panose="02010609060101010101" charset="-122"/>
                <a:ea typeface="楷体" panose="02010609060101010101" charset="-122"/>
                <a:cs typeface="楷体" panose="02010609060101010101" charset="-122"/>
              </a:rPr>
              <a:t>配置系统软件中断优先级；</a:t>
            </a:r>
          </a:p>
          <a:p>
            <a:pPr algn="l">
              <a:lnSpc>
                <a:spcPct val="150000"/>
              </a:lnSpc>
              <a:buClrTx/>
              <a:buSzTx/>
              <a:buFontTx/>
            </a:pPr>
            <a:r>
              <a:rPr lang="zh-CN" altLang="en-US" sz="2400" dirty="0">
                <a:latin typeface="楷体" panose="02010609060101010101" charset="-122"/>
                <a:ea typeface="楷体" panose="02010609060101010101" charset="-122"/>
                <a:cs typeface="楷体" panose="02010609060101010101" charset="-122"/>
              </a:rPr>
              <a:t>PSP栈指针清零；</a:t>
            </a:r>
            <a:r>
              <a:rPr lang="zh-CN" altLang="en-US" sz="2400" dirty="0">
                <a:solidFill>
                  <a:srgbClr val="FF0000"/>
                </a:solidFill>
                <a:latin typeface="楷体" panose="02010609060101010101" charset="-122"/>
                <a:ea typeface="楷体" panose="02010609060101010101" charset="-122"/>
                <a:cs typeface="楷体" panose="02010609060101010101" charset="-122"/>
              </a:rPr>
              <a:t>OSRunning = TRUE；</a:t>
            </a:r>
            <a:endParaRPr lang="zh-CN" altLang="en-US" sz="2400" dirty="0">
              <a:latin typeface="楷体" panose="02010609060101010101" charset="-122"/>
              <a:ea typeface="楷体" panose="02010609060101010101" charset="-122"/>
              <a:cs typeface="楷体" panose="02010609060101010101" charset="-122"/>
            </a:endParaRPr>
          </a:p>
          <a:p>
            <a:pPr algn="l">
              <a:lnSpc>
                <a:spcPct val="150000"/>
              </a:lnSpc>
              <a:buClrTx/>
              <a:buSzTx/>
              <a:buFontTx/>
            </a:pPr>
            <a:r>
              <a:rPr lang="zh-CN" altLang="en-US" sz="2400" dirty="0">
                <a:latin typeface="楷体" panose="02010609060101010101" charset="-122"/>
                <a:ea typeface="楷体" panose="02010609060101010101" charset="-122"/>
                <a:cs typeface="楷体" panose="02010609060101010101" charset="-122"/>
              </a:rPr>
              <a:t>触发软件中断；</a:t>
            </a:r>
          </a:p>
          <a:p>
            <a:pPr algn="l" fontAlgn="auto">
              <a:lnSpc>
                <a:spcPct val="150000"/>
              </a:lnSpc>
              <a:buClrTx/>
              <a:buSzTx/>
              <a:buFontTx/>
            </a:pPr>
            <a:r>
              <a:rPr lang="zh-CN" altLang="en-US" sz="2400" dirty="0">
                <a:latin typeface="楷体" panose="02010609060101010101" charset="-122"/>
                <a:ea typeface="楷体" panose="02010609060101010101" charset="-122"/>
                <a:cs typeface="楷体" panose="02010609060101010101" charset="-122"/>
              </a:rPr>
              <a:t>使能全局中断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1981200" y="297975"/>
            <a:ext cx="2209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启动</a:t>
            </a:r>
            <a:r>
              <a:rPr lang="en-US" altLang="zh-CN" sz="3200" dirty="0"/>
              <a:t>OS</a:t>
            </a:r>
          </a:p>
        </p:txBody>
      </p:sp>
      <p:sp>
        <p:nvSpPr>
          <p:cNvPr id="149507" name="Rectangle 3"/>
          <p:cNvSpPr>
            <a:spLocks noChangeArrowheads="1"/>
          </p:cNvSpPr>
          <p:nvPr/>
        </p:nvSpPr>
        <p:spPr bwMode="auto">
          <a:xfrm>
            <a:off x="2667000" y="1591658"/>
            <a:ext cx="6858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在调用</a:t>
            </a:r>
            <a:r>
              <a:rPr lang="en-US" altLang="zh-CN" sz="2400" dirty="0" err="1">
                <a:latin typeface="华文新魏" panose="02010800040101010101" pitchFamily="2" charset="-122"/>
                <a:ea typeface="华文新魏" panose="02010800040101010101" pitchFamily="2" charset="-122"/>
              </a:rPr>
              <a:t>OSStart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之后首先启动新任务</a:t>
            </a:r>
            <a:r>
              <a:rPr lang="en-US" altLang="zh-CN" sz="2400" dirty="0">
                <a:latin typeface="华文新魏" panose="02010800040101010101" pitchFamily="2" charset="-122"/>
                <a:ea typeface="华文新魏" panose="02010800040101010101" pitchFamily="2" charset="-122"/>
              </a:rPr>
              <a:t>Task0</a:t>
            </a:r>
            <a:r>
              <a:rPr lang="zh-CN" altLang="en-US" sz="2400" dirty="0">
                <a:latin typeface="华文新魏" panose="02010800040101010101" pitchFamily="2" charset="-122"/>
                <a:ea typeface="华文新魏" panose="02010800040101010101" pitchFamily="2" charset="-122"/>
              </a:rPr>
              <a:t>，然后执行</a:t>
            </a:r>
            <a:r>
              <a:rPr lang="zh-CN" altLang="en-US" sz="2400" dirty="0">
                <a:solidFill>
                  <a:srgbClr val="00B050"/>
                </a:solidFill>
                <a:latin typeface="华文新魏" panose="02010800040101010101" pitchFamily="2" charset="-122"/>
                <a:ea typeface="华文新魏" panose="02010800040101010101" pitchFamily="2" charset="-122"/>
              </a:rPr>
              <a:t>目标板</a:t>
            </a:r>
            <a:r>
              <a:rPr lang="zh-CN" altLang="en-US" sz="2400" dirty="0">
                <a:latin typeface="华文新魏" panose="02010800040101010101" pitchFamily="2" charset="-122"/>
                <a:ea typeface="华文新魏" panose="02010800040101010101" pitchFamily="2" charset="-122"/>
              </a:rPr>
              <a:t>初始化函数</a:t>
            </a:r>
            <a:r>
              <a:rPr lang="en-US" altLang="zh-CN" sz="2400" dirty="0" err="1">
                <a:latin typeface="华文新魏" panose="02010800040101010101" pitchFamily="2" charset="-122"/>
                <a:ea typeface="华文新魏" panose="02010800040101010101" pitchFamily="2" charset="-122"/>
              </a:rPr>
              <a:t>TargetInit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，接着初始化</a:t>
            </a:r>
            <a:r>
              <a:rPr lang="en-US" altLang="zh-CN" sz="2400" dirty="0">
                <a:latin typeface="华文新魏" panose="02010800040101010101" pitchFamily="2" charset="-122"/>
                <a:ea typeface="华文新魏" panose="02010800040101010101" pitchFamily="2" charset="-122"/>
              </a:rPr>
              <a:t>VIC</a:t>
            </a:r>
            <a:r>
              <a:rPr lang="zh-CN" altLang="en-US" sz="2400" dirty="0">
                <a:latin typeface="华文新魏" panose="02010800040101010101" pitchFamily="2" charset="-122"/>
                <a:ea typeface="华文新魏" panose="02010800040101010101" pitchFamily="2" charset="-122"/>
              </a:rPr>
              <a:t>中断向量控制器和</a:t>
            </a:r>
            <a:r>
              <a:rPr lang="en-US" altLang="zh-CN" sz="2400" dirty="0">
                <a:latin typeface="华文新魏" panose="02010800040101010101" pitchFamily="2" charset="-122"/>
                <a:ea typeface="华文新魏" panose="02010800040101010101" pitchFamily="2" charset="-122"/>
              </a:rPr>
              <a:t>Timer0</a:t>
            </a:r>
            <a:r>
              <a:rPr lang="zh-CN" altLang="en-US" sz="2400" dirty="0">
                <a:latin typeface="华文新魏" panose="02010800040101010101" pitchFamily="2" charset="-122"/>
                <a:ea typeface="华文新魏" panose="02010800040101010101" pitchFamily="2" charset="-122"/>
              </a:rPr>
              <a:t>定时器并产生周期性的中断。</a:t>
            </a:r>
          </a:p>
        </p:txBody>
      </p:sp>
      <p:grpSp>
        <p:nvGrpSpPr>
          <p:cNvPr id="2" name="Group 4"/>
          <p:cNvGrpSpPr/>
          <p:nvPr/>
        </p:nvGrpSpPr>
        <p:grpSpPr bwMode="auto">
          <a:xfrm>
            <a:off x="2844800" y="3124200"/>
            <a:ext cx="6527800" cy="3124200"/>
            <a:chOff x="624" y="2064"/>
            <a:chExt cx="4112" cy="1968"/>
          </a:xfrm>
        </p:grpSpPr>
        <p:sp>
          <p:nvSpPr>
            <p:cNvPr id="81926" name="AutoShape 5"/>
            <p:cNvSpPr>
              <a:spLocks noChangeArrowheads="1"/>
            </p:cNvSpPr>
            <p:nvPr/>
          </p:nvSpPr>
          <p:spPr bwMode="auto">
            <a:xfrm>
              <a:off x="2128" y="2365"/>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OSStartHighRdy</a:t>
              </a:r>
              <a:r>
                <a:rPr lang="zh-CN" altLang="en-US" sz="1400"/>
                <a:t>（）</a:t>
              </a:r>
            </a:p>
          </p:txBody>
        </p:sp>
        <p:sp>
          <p:nvSpPr>
            <p:cNvPr id="81927" name="AutoShape 6"/>
            <p:cNvSpPr>
              <a:spLocks noChangeArrowheads="1"/>
            </p:cNvSpPr>
            <p:nvPr/>
          </p:nvSpPr>
          <p:spPr bwMode="auto">
            <a:xfrm>
              <a:off x="624" y="2365"/>
              <a:ext cx="997" cy="227"/>
            </a:xfrm>
            <a:prstGeom prst="roundRect">
              <a:avLst>
                <a:gd name="adj" fmla="val 16667"/>
              </a:avLst>
            </a:prstGeom>
            <a:solidFill>
              <a:srgbClr val="CCFFCC"/>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OSInit</a:t>
              </a:r>
              <a:r>
                <a:rPr lang="zh-CN" altLang="en-US" sz="1400"/>
                <a:t>（）</a:t>
              </a:r>
            </a:p>
          </p:txBody>
        </p:sp>
        <p:sp>
          <p:nvSpPr>
            <p:cNvPr id="81928" name="AutoShape 7"/>
            <p:cNvSpPr>
              <a:spLocks noChangeArrowheads="1"/>
            </p:cNvSpPr>
            <p:nvPr/>
          </p:nvSpPr>
          <p:spPr bwMode="auto">
            <a:xfrm>
              <a:off x="624" y="2797"/>
              <a:ext cx="997"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OSTaskCreate</a:t>
              </a:r>
              <a:r>
                <a:rPr lang="zh-CN" altLang="en-US" sz="1400"/>
                <a:t>（）</a:t>
              </a:r>
            </a:p>
          </p:txBody>
        </p:sp>
        <p:sp>
          <p:nvSpPr>
            <p:cNvPr id="81929" name="AutoShape 8"/>
            <p:cNvSpPr>
              <a:spLocks noChangeArrowheads="1"/>
            </p:cNvSpPr>
            <p:nvPr/>
          </p:nvSpPr>
          <p:spPr bwMode="auto">
            <a:xfrm>
              <a:off x="624" y="3229"/>
              <a:ext cx="997"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OSStart</a:t>
              </a:r>
              <a:r>
                <a:rPr lang="zh-CN" altLang="en-US" sz="1400"/>
                <a:t>（）</a:t>
              </a:r>
            </a:p>
          </p:txBody>
        </p:sp>
        <p:sp>
          <p:nvSpPr>
            <p:cNvPr id="81930" name="AutoShape 9"/>
            <p:cNvSpPr>
              <a:spLocks noChangeArrowheads="1"/>
            </p:cNvSpPr>
            <p:nvPr/>
          </p:nvSpPr>
          <p:spPr bwMode="auto">
            <a:xfrm>
              <a:off x="624" y="3661"/>
              <a:ext cx="997"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return 0</a:t>
              </a:r>
            </a:p>
          </p:txBody>
        </p:sp>
        <p:sp>
          <p:nvSpPr>
            <p:cNvPr id="81931" name="AutoShape 10"/>
            <p:cNvSpPr>
              <a:spLocks noChangeArrowheads="1"/>
            </p:cNvSpPr>
            <p:nvPr/>
          </p:nvSpPr>
          <p:spPr bwMode="auto">
            <a:xfrm>
              <a:off x="1984" y="2832"/>
              <a:ext cx="1376" cy="602"/>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t>将</a:t>
              </a:r>
              <a:r>
                <a:rPr lang="en-US" altLang="zh-CN" sz="1400" dirty="0"/>
                <a:t>Task0</a:t>
              </a:r>
              <a:r>
                <a:rPr lang="zh-CN" altLang="en-US" sz="1400" dirty="0"/>
                <a:t>的</a:t>
              </a:r>
              <a:r>
                <a:rPr lang="en-US" altLang="zh-CN" sz="1400" dirty="0" err="1"/>
                <a:t>OSTCBStkptr</a:t>
              </a:r>
              <a:endParaRPr lang="en-US" altLang="zh-CN" sz="1400" dirty="0"/>
            </a:p>
            <a:p>
              <a:pPr eaLnBrk="1" hangingPunct="1"/>
              <a:r>
                <a:rPr lang="zh-CN" altLang="en-US" sz="1400" dirty="0"/>
                <a:t>装入</a:t>
              </a:r>
              <a:r>
                <a:rPr lang="en-US" altLang="zh-CN" sz="1400" dirty="0"/>
                <a:t>SP</a:t>
              </a:r>
              <a:r>
                <a:rPr lang="zh-CN" altLang="en-US" sz="1400" dirty="0"/>
                <a:t>，然后从任务</a:t>
              </a:r>
            </a:p>
            <a:p>
              <a:pPr eaLnBrk="1" hangingPunct="1"/>
              <a:r>
                <a:rPr lang="en-US" altLang="zh-CN" sz="1400" dirty="0"/>
                <a:t>Task0</a:t>
              </a:r>
              <a:r>
                <a:rPr lang="zh-CN" altLang="en-US" sz="1400" dirty="0"/>
                <a:t>的堆栈中恢复</a:t>
              </a:r>
              <a:r>
                <a:rPr lang="en-US" altLang="zh-CN" sz="1400" dirty="0"/>
                <a:t>CPU</a:t>
              </a:r>
            </a:p>
            <a:p>
              <a:pPr eaLnBrk="1" hangingPunct="1"/>
              <a:r>
                <a:rPr lang="zh-CN" altLang="en-US" sz="1400" dirty="0"/>
                <a:t>现场，运行</a:t>
              </a:r>
              <a:r>
                <a:rPr lang="en-US" altLang="zh-CN" sz="1400" dirty="0"/>
                <a:t>Task0</a:t>
              </a:r>
            </a:p>
          </p:txBody>
        </p:sp>
        <p:sp>
          <p:nvSpPr>
            <p:cNvPr id="81932" name="Text Box 11"/>
            <p:cNvSpPr txBox="1">
              <a:spLocks noChangeArrowheads="1"/>
            </p:cNvSpPr>
            <p:nvPr/>
          </p:nvSpPr>
          <p:spPr bwMode="auto">
            <a:xfrm>
              <a:off x="816" y="2073"/>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main ()</a:t>
              </a:r>
            </a:p>
          </p:txBody>
        </p:sp>
        <p:sp>
          <p:nvSpPr>
            <p:cNvPr id="81933" name="Text Box 12"/>
            <p:cNvSpPr txBox="1">
              <a:spLocks noChangeArrowheads="1"/>
            </p:cNvSpPr>
            <p:nvPr/>
          </p:nvSpPr>
          <p:spPr bwMode="auto">
            <a:xfrm>
              <a:off x="2112" y="2073"/>
              <a:ext cx="11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OSTaskCreat()</a:t>
              </a:r>
            </a:p>
          </p:txBody>
        </p:sp>
        <p:cxnSp>
          <p:nvCxnSpPr>
            <p:cNvPr id="81934" name="AutoShape 13"/>
            <p:cNvCxnSpPr>
              <a:cxnSpLocks noChangeShapeType="1"/>
              <a:stCxn id="81926" idx="2"/>
              <a:endCxn id="81931" idx="0"/>
            </p:cNvCxnSpPr>
            <p:nvPr/>
          </p:nvCxnSpPr>
          <p:spPr bwMode="auto">
            <a:xfrm>
              <a:off x="2672" y="2592"/>
              <a:ext cx="0" cy="240"/>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1935" name="AutoShape 14"/>
            <p:cNvCxnSpPr>
              <a:cxnSpLocks noChangeShapeType="1"/>
              <a:stCxn id="81927" idx="2"/>
              <a:endCxn id="81928" idx="0"/>
            </p:cNvCxnSpPr>
            <p:nvPr/>
          </p:nvCxnSpPr>
          <p:spPr bwMode="auto">
            <a:xfrm>
              <a:off x="1123" y="2592"/>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1936" name="AutoShape 15"/>
            <p:cNvCxnSpPr>
              <a:cxnSpLocks noChangeShapeType="1"/>
              <a:stCxn id="81926" idx="3"/>
              <a:endCxn id="81938" idx="1"/>
            </p:cNvCxnSpPr>
            <p:nvPr/>
          </p:nvCxnSpPr>
          <p:spPr bwMode="auto">
            <a:xfrm>
              <a:off x="3216" y="2479"/>
              <a:ext cx="432" cy="0"/>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1937" name="AutoShape 16"/>
            <p:cNvCxnSpPr>
              <a:cxnSpLocks noChangeShapeType="1"/>
              <a:stCxn id="81928" idx="2"/>
              <a:endCxn id="81929" idx="0"/>
            </p:cNvCxnSpPr>
            <p:nvPr/>
          </p:nvCxnSpPr>
          <p:spPr bwMode="auto">
            <a:xfrm>
              <a:off x="1123" y="3024"/>
              <a:ext cx="0" cy="20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81938" name="AutoShape 17"/>
            <p:cNvSpPr>
              <a:spLocks noChangeArrowheads="1"/>
            </p:cNvSpPr>
            <p:nvPr/>
          </p:nvSpPr>
          <p:spPr bwMode="auto">
            <a:xfrm>
              <a:off x="3648" y="2365"/>
              <a:ext cx="1088"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TargetInit</a:t>
              </a:r>
              <a:r>
                <a:rPr lang="zh-CN" altLang="en-US" sz="1400"/>
                <a:t>（）</a:t>
              </a:r>
            </a:p>
          </p:txBody>
        </p:sp>
        <p:sp>
          <p:nvSpPr>
            <p:cNvPr id="81939" name="Text Box 18"/>
            <p:cNvSpPr txBox="1">
              <a:spLocks noChangeArrowheads="1"/>
            </p:cNvSpPr>
            <p:nvPr/>
          </p:nvSpPr>
          <p:spPr bwMode="auto">
            <a:xfrm>
              <a:off x="3888" y="2064"/>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Task0()</a:t>
              </a:r>
            </a:p>
          </p:txBody>
        </p:sp>
        <p:cxnSp>
          <p:nvCxnSpPr>
            <p:cNvPr id="81940" name="AutoShape 19"/>
            <p:cNvCxnSpPr>
              <a:cxnSpLocks noChangeShapeType="1"/>
              <a:stCxn id="81929" idx="3"/>
              <a:endCxn id="81926" idx="1"/>
            </p:cNvCxnSpPr>
            <p:nvPr/>
          </p:nvCxnSpPr>
          <p:spPr bwMode="auto">
            <a:xfrm flipV="1">
              <a:off x="1621" y="2479"/>
              <a:ext cx="507" cy="864"/>
            </a:xfrm>
            <a:prstGeom prst="bentConnector3">
              <a:avLst>
                <a:gd name="adj1" fmla="val 50000"/>
              </a:avLst>
            </a:prstGeom>
            <a:noFill/>
            <a:ln w="19050">
              <a:solidFill>
                <a:schemeClr val="tx1"/>
              </a:solidFill>
              <a:miter lim="800000"/>
              <a:tailEnd type="triangle" w="med" len="lg"/>
            </a:ln>
            <a:extLst>
              <a:ext uri="{909E8E84-426E-40DD-AFC4-6F175D3DCCD1}">
                <a14:hiddenFill xmlns:a14="http://schemas.microsoft.com/office/drawing/2010/main">
                  <a:noFill/>
                </a14:hiddenFill>
              </a:ext>
            </a:extLst>
          </p:spPr>
        </p:cxnSp>
        <p:sp>
          <p:nvSpPr>
            <p:cNvPr id="81941" name="AutoShape 20"/>
            <p:cNvSpPr>
              <a:spLocks noChangeArrowheads="1"/>
            </p:cNvSpPr>
            <p:nvPr/>
          </p:nvSpPr>
          <p:spPr bwMode="auto">
            <a:xfrm>
              <a:off x="3648" y="2666"/>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IO2DIR |= LED1</a:t>
              </a:r>
            </a:p>
          </p:txBody>
        </p:sp>
        <p:sp>
          <p:nvSpPr>
            <p:cNvPr id="81942" name="AutoShape 21"/>
            <p:cNvSpPr>
              <a:spLocks noChangeArrowheads="1"/>
            </p:cNvSpPr>
            <p:nvPr/>
          </p:nvSpPr>
          <p:spPr bwMode="auto">
            <a:xfrm>
              <a:off x="3648" y="2967"/>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IO2CLR |= LED1</a:t>
              </a:r>
            </a:p>
          </p:txBody>
        </p:sp>
        <p:sp>
          <p:nvSpPr>
            <p:cNvPr id="81943" name="AutoShape 22"/>
            <p:cNvSpPr>
              <a:spLocks noChangeArrowheads="1"/>
            </p:cNvSpPr>
            <p:nvPr/>
          </p:nvSpPr>
          <p:spPr bwMode="auto">
            <a:xfrm>
              <a:off x="3648" y="3242"/>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r>
                <a:rPr lang="zh-CN" altLang="en-US" sz="1400"/>
                <a:t>（）</a:t>
              </a:r>
            </a:p>
          </p:txBody>
        </p:sp>
        <p:sp>
          <p:nvSpPr>
            <p:cNvPr id="81944" name="AutoShape 23"/>
            <p:cNvSpPr>
              <a:spLocks noChangeArrowheads="1"/>
            </p:cNvSpPr>
            <p:nvPr/>
          </p:nvSpPr>
          <p:spPr bwMode="auto">
            <a:xfrm>
              <a:off x="3648" y="3530"/>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IO2SET |= LED1</a:t>
              </a:r>
            </a:p>
          </p:txBody>
        </p:sp>
        <p:sp>
          <p:nvSpPr>
            <p:cNvPr id="81945" name="AutoShape 24"/>
            <p:cNvSpPr>
              <a:spLocks noChangeArrowheads="1"/>
            </p:cNvSpPr>
            <p:nvPr/>
          </p:nvSpPr>
          <p:spPr bwMode="auto">
            <a:xfrm>
              <a:off x="3648" y="3805"/>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r>
                <a:rPr lang="zh-CN" altLang="en-US" sz="1400"/>
                <a:t>（）</a:t>
              </a:r>
            </a:p>
          </p:txBody>
        </p:sp>
      </p:grpSp>
      <p:sp>
        <p:nvSpPr>
          <p:cNvPr id="25" name="燕尾形 2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9507"/>
                                        </p:tgtEl>
                                        <p:attrNameLst>
                                          <p:attrName>style.visibility</p:attrName>
                                        </p:attrNameLst>
                                      </p:cBhvr>
                                      <p:to>
                                        <p:strVal val="visible"/>
                                      </p:to>
                                    </p:set>
                                    <p:animEffect transition="in" filter="wipe(up)">
                                      <p:cBhvr>
                                        <p:cTn id="7" dur="500"/>
                                        <p:tgtEl>
                                          <p:spTgt spid="14950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82947"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82948"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FF0000"/>
                </a:solidFill>
              </a:rPr>
              <a:t>TargetInit </a:t>
            </a:r>
            <a:r>
              <a:rPr lang="zh-CN" altLang="en-US" sz="3200">
                <a:solidFill>
                  <a:srgbClr val="FF000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a:t>TargetInit </a:t>
            </a:r>
            <a:r>
              <a:rPr lang="zh-CN" altLang="en-US" sz="3200"/>
              <a:t>初始化</a:t>
            </a:r>
          </a:p>
        </p:txBody>
      </p:sp>
      <p:sp>
        <p:nvSpPr>
          <p:cNvPr id="138244" name="Rectangle 4"/>
          <p:cNvSpPr>
            <a:spLocks noChangeArrowheads="1"/>
          </p:cNvSpPr>
          <p:nvPr/>
        </p:nvSpPr>
        <p:spPr bwMode="auto">
          <a:xfrm>
            <a:off x="2667000" y="2272199"/>
            <a:ext cx="6858000"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en-US" altLang="zh-CN" sz="2400" dirty="0" err="1">
                <a:latin typeface="华文新魏" panose="02010800040101010101" pitchFamily="2" charset="-122"/>
                <a:ea typeface="华文新魏" panose="02010800040101010101" pitchFamily="2" charset="-122"/>
              </a:rPr>
              <a:t>μC</a:t>
            </a:r>
            <a:r>
              <a:rPr lang="en-US" altLang="zh-CN" sz="2400" dirty="0">
                <a:latin typeface="华文新魏" panose="02010800040101010101" pitchFamily="2" charset="-122"/>
                <a:ea typeface="华文新魏" panose="02010800040101010101" pitchFamily="2" charset="-122"/>
              </a:rPr>
              <a:t>/OS-Ⅱ</a:t>
            </a:r>
            <a:r>
              <a:rPr lang="zh-CN" altLang="en-US" sz="2400" dirty="0">
                <a:latin typeface="华文新魏" panose="02010800040101010101" pitchFamily="2" charset="-122"/>
                <a:ea typeface="华文新魏" panose="02010800040101010101" pitchFamily="2" charset="-122"/>
              </a:rPr>
              <a:t>要求在</a:t>
            </a:r>
            <a:r>
              <a:rPr lang="zh-CN" altLang="en-US" sz="2400" dirty="0">
                <a:solidFill>
                  <a:srgbClr val="00B050"/>
                </a:solidFill>
                <a:latin typeface="华文新魏" panose="02010800040101010101" pitchFamily="2" charset="-122"/>
                <a:ea typeface="华文新魏" panose="02010800040101010101" pitchFamily="2" charset="-122"/>
              </a:rPr>
              <a:t>多任务环境启动之前</a:t>
            </a:r>
            <a:r>
              <a:rPr lang="zh-CN" altLang="en-US" sz="2400" dirty="0">
                <a:solidFill>
                  <a:srgbClr val="FF0000"/>
                </a:solidFill>
                <a:latin typeface="华文新魏" panose="02010800040101010101" pitchFamily="2" charset="-122"/>
                <a:ea typeface="华文新魏" panose="02010800040101010101" pitchFamily="2" charset="-122"/>
              </a:rPr>
              <a:t>不</a:t>
            </a:r>
            <a:r>
              <a:rPr lang="zh-CN" altLang="en-US" sz="2400" dirty="0">
                <a:latin typeface="华文新魏" panose="02010800040101010101" pitchFamily="2" charset="-122"/>
                <a:ea typeface="华文新魏" panose="02010800040101010101" pitchFamily="2" charset="-122"/>
              </a:rPr>
              <a:t>允许产生</a:t>
            </a:r>
            <a:r>
              <a:rPr lang="zh-CN" altLang="en-US" sz="2400" dirty="0">
                <a:solidFill>
                  <a:srgbClr val="0070C0"/>
                </a:solidFill>
                <a:latin typeface="华文新魏" panose="02010800040101010101" pitchFamily="2" charset="-122"/>
                <a:ea typeface="华文新魏" panose="02010800040101010101" pitchFamily="2" charset="-122"/>
              </a:rPr>
              <a:t>中断</a:t>
            </a:r>
            <a:r>
              <a:rPr lang="zh-CN" altLang="en-US" sz="2400" dirty="0">
                <a:latin typeface="华文新魏" panose="02010800040101010101" pitchFamily="2" charset="-122"/>
                <a:ea typeface="华文新魏" panose="02010800040101010101" pitchFamily="2" charset="-122"/>
              </a:rPr>
              <a:t>，所以通常会在第一个执行的任务中调用函数</a:t>
            </a:r>
            <a:r>
              <a:rPr lang="en-US" altLang="zh-CN" sz="2400" dirty="0" err="1">
                <a:latin typeface="华文新魏" panose="02010800040101010101" pitchFamily="2" charset="-122"/>
                <a:ea typeface="华文新魏" panose="02010800040101010101" pitchFamily="2" charset="-122"/>
              </a:rPr>
              <a:t>TargetInit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初始化中断系统和能够产生中断的外设。</a:t>
            </a:r>
          </a:p>
          <a:p>
            <a:pPr eaLnBrk="1" hangingPunct="1">
              <a:spcBef>
                <a:spcPct val="50000"/>
              </a:spcBef>
            </a:pPr>
            <a:r>
              <a:rPr lang="zh-CN" altLang="en-US" sz="2400" dirty="0">
                <a:latin typeface="华文新魏" panose="02010800040101010101" pitchFamily="2" charset="-122"/>
                <a:ea typeface="华文新魏" panose="02010800040101010101" pitchFamily="2" charset="-122"/>
              </a:rPr>
              <a:t>       因为这些代码都与中断有关，所以必须禁止中断以保证程序执行正确。 </a:t>
            </a:r>
          </a:p>
        </p:txBody>
      </p:sp>
      <p:sp>
        <p:nvSpPr>
          <p:cNvPr id="138245" name="Rectangle 5"/>
          <p:cNvSpPr>
            <a:spLocks noChangeArrowheads="1"/>
          </p:cNvSpPr>
          <p:nvPr/>
        </p:nvSpPr>
        <p:spPr bwMode="auto">
          <a:xfrm>
            <a:off x="4038600" y="4800600"/>
            <a:ext cx="3124200" cy="1600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void TargetInit(void)</a:t>
            </a:r>
          </a:p>
          <a:p>
            <a:pPr>
              <a:defRPr/>
            </a:pPr>
            <a:r>
              <a:rPr lang="en-US" altLang="zh-CN" sz="1400">
                <a:latin typeface="Arial" panose="020B0604020202020204" pitchFamily="34" charset="0"/>
              </a:rPr>
              <a:t>{</a:t>
            </a:r>
          </a:p>
          <a:p>
            <a:pPr>
              <a:defRPr/>
            </a:pPr>
            <a:r>
              <a:rPr lang="en-US" altLang="zh-CN" sz="1400">
                <a:latin typeface="Arial" panose="020B0604020202020204" pitchFamily="34" charset="0"/>
              </a:rPr>
              <a:t>    OS_ENTER_CRITICAL();</a:t>
            </a:r>
          </a:p>
          <a:p>
            <a:pPr>
              <a:defRPr/>
            </a:pPr>
            <a:r>
              <a:rPr lang="en-US" altLang="zh-CN" sz="1400">
                <a:latin typeface="Arial" panose="020B0604020202020204" pitchFamily="34" charset="0"/>
              </a:rPr>
              <a:t>    VICInit();</a:t>
            </a:r>
          </a:p>
          <a:p>
            <a:pPr>
              <a:defRPr/>
            </a:pPr>
            <a:r>
              <a:rPr lang="en-US" altLang="zh-CN" sz="1400">
                <a:latin typeface="Arial" panose="020B0604020202020204" pitchFamily="34" charset="0"/>
              </a:rPr>
              <a:t>    Timer0Init();</a:t>
            </a:r>
          </a:p>
          <a:p>
            <a:pPr>
              <a:defRPr/>
            </a:pPr>
            <a:r>
              <a:rPr lang="en-US" altLang="zh-CN" sz="1400">
                <a:latin typeface="Arial" panose="020B0604020202020204" pitchFamily="34" charset="0"/>
              </a:rPr>
              <a:t>    OS_EXIT_CRITICAL();</a:t>
            </a:r>
          </a:p>
          <a:p>
            <a:pPr>
              <a:defRPr/>
            </a:pPr>
            <a:r>
              <a:rPr lang="en-US" altLang="zh-CN" sz="1400">
                <a:latin typeface="Arial" panose="020B0604020202020204" pitchFamily="34" charset="0"/>
              </a:rPr>
              <a:t>}</a:t>
            </a:r>
          </a:p>
        </p:txBody>
      </p:sp>
      <p:grpSp>
        <p:nvGrpSpPr>
          <p:cNvPr id="2" name="Group 6"/>
          <p:cNvGrpSpPr/>
          <p:nvPr/>
        </p:nvGrpSpPr>
        <p:grpSpPr bwMode="auto">
          <a:xfrm>
            <a:off x="4191000" y="5257800"/>
            <a:ext cx="4419600" cy="914400"/>
            <a:chOff x="1680" y="3312"/>
            <a:chExt cx="2784" cy="576"/>
          </a:xfrm>
        </p:grpSpPr>
        <p:sp>
          <p:nvSpPr>
            <p:cNvPr id="83982" name="AutoShape 7"/>
            <p:cNvSpPr>
              <a:spLocks noChangeArrowheads="1"/>
            </p:cNvSpPr>
            <p:nvPr/>
          </p:nvSpPr>
          <p:spPr bwMode="auto">
            <a:xfrm>
              <a:off x="1680" y="3324"/>
              <a:ext cx="1968"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83" name="AutoShape 8"/>
            <p:cNvSpPr>
              <a:spLocks noChangeArrowheads="1"/>
            </p:cNvSpPr>
            <p:nvPr/>
          </p:nvSpPr>
          <p:spPr bwMode="auto">
            <a:xfrm>
              <a:off x="1680" y="3726"/>
              <a:ext cx="1968"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84" name="AutoShape 9"/>
            <p:cNvSpPr>
              <a:spLocks noChangeArrowheads="1"/>
            </p:cNvSpPr>
            <p:nvPr/>
          </p:nvSpPr>
          <p:spPr bwMode="auto">
            <a:xfrm>
              <a:off x="3603" y="3312"/>
              <a:ext cx="861" cy="576"/>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关中断</a:t>
              </a:r>
            </a:p>
            <a:p>
              <a:pPr algn="ctr" eaLnBrk="1" hangingPunct="1"/>
              <a:endParaRPr lang="zh-CN" altLang="en-US">
                <a:ea typeface="华文行楷" panose="02010800040101010101" pitchFamily="2" charset="-122"/>
              </a:endParaRPr>
            </a:p>
            <a:p>
              <a:pPr algn="ctr" eaLnBrk="1" hangingPunct="1"/>
              <a:r>
                <a:rPr lang="zh-CN" altLang="en-US">
                  <a:ea typeface="华文行楷" panose="02010800040101010101" pitchFamily="2" charset="-122"/>
                </a:rPr>
                <a:t>开中断</a:t>
              </a:r>
            </a:p>
          </p:txBody>
        </p:sp>
      </p:grpSp>
      <p:grpSp>
        <p:nvGrpSpPr>
          <p:cNvPr id="3" name="Group 10"/>
          <p:cNvGrpSpPr/>
          <p:nvPr/>
        </p:nvGrpSpPr>
        <p:grpSpPr bwMode="auto">
          <a:xfrm>
            <a:off x="4191000" y="5583238"/>
            <a:ext cx="5181600" cy="360362"/>
            <a:chOff x="1680" y="3517"/>
            <a:chExt cx="3264" cy="227"/>
          </a:xfrm>
        </p:grpSpPr>
        <p:sp>
          <p:nvSpPr>
            <p:cNvPr id="83980" name="AutoShape 11"/>
            <p:cNvSpPr>
              <a:spLocks noChangeArrowheads="1"/>
            </p:cNvSpPr>
            <p:nvPr/>
          </p:nvSpPr>
          <p:spPr bwMode="auto">
            <a:xfrm>
              <a:off x="1680" y="3600"/>
              <a:ext cx="2016" cy="13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81" name="AutoShape 12"/>
            <p:cNvSpPr>
              <a:spLocks noChangeArrowheads="1"/>
            </p:cNvSpPr>
            <p:nvPr/>
          </p:nvSpPr>
          <p:spPr bwMode="auto">
            <a:xfrm>
              <a:off x="3600" y="3517"/>
              <a:ext cx="1344"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时钟节拍中断初始化</a:t>
              </a:r>
            </a:p>
          </p:txBody>
        </p:sp>
      </p:grpSp>
      <p:grpSp>
        <p:nvGrpSpPr>
          <p:cNvPr id="4" name="Group 13"/>
          <p:cNvGrpSpPr/>
          <p:nvPr/>
        </p:nvGrpSpPr>
        <p:grpSpPr bwMode="auto">
          <a:xfrm>
            <a:off x="4191000" y="5362576"/>
            <a:ext cx="5181600" cy="360363"/>
            <a:chOff x="1680" y="3517"/>
            <a:chExt cx="3264" cy="227"/>
          </a:xfrm>
        </p:grpSpPr>
        <p:sp>
          <p:nvSpPr>
            <p:cNvPr id="83978" name="AutoShape 14"/>
            <p:cNvSpPr>
              <a:spLocks noChangeArrowheads="1"/>
            </p:cNvSpPr>
            <p:nvPr/>
          </p:nvSpPr>
          <p:spPr bwMode="auto">
            <a:xfrm>
              <a:off x="1680" y="3600"/>
              <a:ext cx="2016" cy="13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79" name="AutoShape 15"/>
            <p:cNvSpPr>
              <a:spLocks noChangeArrowheads="1"/>
            </p:cNvSpPr>
            <p:nvPr/>
          </p:nvSpPr>
          <p:spPr bwMode="auto">
            <a:xfrm>
              <a:off x="3600" y="3517"/>
              <a:ext cx="1344"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ea typeface="华文行楷" panose="02010800040101010101" pitchFamily="2" charset="-122"/>
                </a:rPr>
                <a:t>VIC</a:t>
              </a:r>
              <a:r>
                <a:rPr lang="zh-CN" altLang="en-US">
                  <a:ea typeface="华文行楷" panose="02010800040101010101" pitchFamily="2" charset="-122"/>
                </a:rPr>
                <a:t>中断向量初始化</a:t>
              </a:r>
            </a:p>
          </p:txBody>
        </p:sp>
      </p:grpSp>
      <p:sp>
        <p:nvSpPr>
          <p:cNvPr id="16" name="燕尾形 1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5" name="标题 4"/>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38243"/>
                                        </p:tgtEl>
                                        <p:attrNameLst>
                                          <p:attrName>style.visibility</p:attrName>
                                        </p:attrNameLst>
                                      </p:cBhvr>
                                      <p:to>
                                        <p:strVal val="visible"/>
                                      </p:to>
                                    </p:set>
                                    <p:animEffect transition="in" filter="slide(fromRight)">
                                      <p:cBhvr>
                                        <p:cTn id="7" dur="500"/>
                                        <p:tgtEl>
                                          <p:spTgt spid="13824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8244">
                                            <p:txEl>
                                              <p:pRg st="0" end="0"/>
                                            </p:txEl>
                                          </p:spTgt>
                                        </p:tgtEl>
                                        <p:attrNameLst>
                                          <p:attrName>style.visibility</p:attrName>
                                        </p:attrNameLst>
                                      </p:cBhvr>
                                      <p:to>
                                        <p:strVal val="visible"/>
                                      </p:to>
                                    </p:set>
                                    <p:animEffect transition="in" filter="wipe(up)">
                                      <p:cBhvr>
                                        <p:cTn id="11" dur="500"/>
                                        <p:tgtEl>
                                          <p:spTgt spid="138244">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38244">
                                            <p:txEl>
                                              <p:pRg st="1" end="1"/>
                                            </p:txEl>
                                          </p:spTgt>
                                        </p:tgtEl>
                                        <p:attrNameLst>
                                          <p:attrName>style.visibility</p:attrName>
                                        </p:attrNameLst>
                                      </p:cBhvr>
                                      <p:to>
                                        <p:strVal val="visible"/>
                                      </p:to>
                                    </p:set>
                                    <p:animEffect transition="in" filter="wipe(up)">
                                      <p:cBhvr>
                                        <p:cTn id="15" dur="500"/>
                                        <p:tgtEl>
                                          <p:spTgt spid="138244">
                                            <p:txEl>
                                              <p:pRg st="1" end="1"/>
                                            </p:txEl>
                                          </p:spTgt>
                                        </p:tgtEl>
                                      </p:cBhvr>
                                    </p:animEffect>
                                  </p:childTnLst>
                                </p:cTn>
                              </p:par>
                            </p:childTnLst>
                          </p:cTn>
                        </p:par>
                        <p:par>
                          <p:cTn id="16" fill="hold">
                            <p:stCondLst>
                              <p:cond delay="1500"/>
                            </p:stCondLst>
                            <p:childTnLst>
                              <p:par>
                                <p:cTn id="17" presetID="12" presetClass="entr" presetSubtype="1" fill="hold" grpId="0" nodeType="afterEffect">
                                  <p:stCondLst>
                                    <p:cond delay="0"/>
                                  </p:stCondLst>
                                  <p:childTnLst>
                                    <p:set>
                                      <p:cBhvr>
                                        <p:cTn id="18" dur="1" fill="hold">
                                          <p:stCondLst>
                                            <p:cond delay="0"/>
                                          </p:stCondLst>
                                        </p:cTn>
                                        <p:tgtEl>
                                          <p:spTgt spid="138245"/>
                                        </p:tgtEl>
                                        <p:attrNameLst>
                                          <p:attrName>style.visibility</p:attrName>
                                        </p:attrNameLst>
                                      </p:cBhvr>
                                      <p:to>
                                        <p:strVal val="visible"/>
                                      </p:to>
                                    </p:set>
                                    <p:animEffect transition="in" filter="slide(fromTop)">
                                      <p:cBhvr>
                                        <p:cTn id="19" dur="500"/>
                                        <p:tgtEl>
                                          <p:spTgt spid="13824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
                                        </p:tgtEl>
                                        <p:attrNameLst>
                                          <p:attrName>style.visibility</p:attrName>
                                        </p:attrNameLst>
                                      </p:cBhvr>
                                      <p:to>
                                        <p:strVal val="hidden"/>
                                      </p:to>
                                    </p:set>
                                  </p:childTnLst>
                                </p:cTn>
                              </p:par>
                              <p:par>
                                <p:cTn id="29" presetID="2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4"/>
                                        </p:tgtEl>
                                        <p:attrNameLst>
                                          <p:attrName>style.visibility</p:attrName>
                                        </p:attrNameLst>
                                      </p:cBhvr>
                                      <p:to>
                                        <p:strVal val="hidden"/>
                                      </p:to>
                                    </p:set>
                                  </p:childTnLst>
                                </p:cTn>
                              </p:par>
                              <p:par>
                                <p:cTn id="36" presetID="22" presetClass="entr" presetSubtype="8"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left)">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p:bldP spid="138245"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a:t>TargetInit </a:t>
            </a:r>
            <a:r>
              <a:rPr lang="zh-CN" altLang="en-US" sz="3200"/>
              <a:t>初始化</a:t>
            </a:r>
          </a:p>
        </p:txBody>
      </p:sp>
      <p:sp>
        <p:nvSpPr>
          <p:cNvPr id="150532" name="Rectangle 4"/>
          <p:cNvSpPr>
            <a:spLocks noChangeArrowheads="1"/>
          </p:cNvSpPr>
          <p:nvPr/>
        </p:nvSpPr>
        <p:spPr bwMode="auto">
          <a:xfrm>
            <a:off x="2667000" y="2203362"/>
            <a:ext cx="6934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TargetInit()</a:t>
            </a:r>
            <a:r>
              <a:rPr lang="zh-CN" altLang="en-US" sz="2400">
                <a:latin typeface="华文新魏" panose="02010800040101010101" pitchFamily="2" charset="-122"/>
                <a:ea typeface="华文新魏" panose="02010800040101010101" pitchFamily="2" charset="-122"/>
              </a:rPr>
              <a:t>目标板初始化包括其它初始化代码、</a:t>
            </a:r>
            <a:r>
              <a:rPr lang="en-US" altLang="zh-CN" sz="2400">
                <a:latin typeface="华文新魏" panose="02010800040101010101" pitchFamily="2" charset="-122"/>
                <a:ea typeface="华文新魏" panose="02010800040101010101" pitchFamily="2" charset="-122"/>
              </a:rPr>
              <a:t>VICInit()</a:t>
            </a:r>
            <a:r>
              <a:rPr lang="zh-CN" altLang="en-US" sz="2400">
                <a:latin typeface="华文新魏" panose="02010800040101010101" pitchFamily="2" charset="-122"/>
                <a:ea typeface="华文新魏" panose="02010800040101010101" pitchFamily="2" charset="-122"/>
              </a:rPr>
              <a:t>初始化、</a:t>
            </a:r>
            <a:r>
              <a:rPr lang="en-US" altLang="zh-CN" sz="2400">
                <a:latin typeface="华文新魏" panose="02010800040101010101" pitchFamily="2" charset="-122"/>
                <a:ea typeface="华文新魏" panose="02010800040101010101" pitchFamily="2" charset="-122"/>
              </a:rPr>
              <a:t>Timer0Init()</a:t>
            </a:r>
            <a:r>
              <a:rPr lang="zh-CN" altLang="en-US" sz="2400">
                <a:latin typeface="华文新魏" panose="02010800040101010101" pitchFamily="2" charset="-122"/>
                <a:ea typeface="华文新魏" panose="02010800040101010101" pitchFamily="2" charset="-122"/>
              </a:rPr>
              <a:t>初始化与其它外设初始化。 </a:t>
            </a:r>
          </a:p>
        </p:txBody>
      </p:sp>
      <p:grpSp>
        <p:nvGrpSpPr>
          <p:cNvPr id="2" name="Group 5"/>
          <p:cNvGrpSpPr/>
          <p:nvPr/>
        </p:nvGrpSpPr>
        <p:grpSpPr bwMode="auto">
          <a:xfrm>
            <a:off x="3962400" y="3290888"/>
            <a:ext cx="4343400" cy="3033712"/>
            <a:chOff x="1632" y="2025"/>
            <a:chExt cx="2736" cy="1911"/>
          </a:xfrm>
        </p:grpSpPr>
        <p:cxnSp>
          <p:nvCxnSpPr>
            <p:cNvPr id="84999" name="AutoShape 6"/>
            <p:cNvCxnSpPr>
              <a:cxnSpLocks noChangeShapeType="1"/>
              <a:stCxn id="85000" idx="3"/>
              <a:endCxn id="85007" idx="1"/>
            </p:cNvCxnSpPr>
            <p:nvPr/>
          </p:nvCxnSpPr>
          <p:spPr bwMode="auto">
            <a:xfrm>
              <a:off x="2688" y="2383"/>
              <a:ext cx="624" cy="0"/>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85000" name="AutoShape 7"/>
            <p:cNvSpPr>
              <a:spLocks noChangeArrowheads="1"/>
            </p:cNvSpPr>
            <p:nvPr/>
          </p:nvSpPr>
          <p:spPr bwMode="auto">
            <a:xfrm>
              <a:off x="1632" y="2269"/>
              <a:ext cx="1056"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TargetInit</a:t>
              </a:r>
              <a:r>
                <a:rPr lang="zh-CN" altLang="en-US" sz="1400"/>
                <a:t>（）</a:t>
              </a:r>
            </a:p>
          </p:txBody>
        </p:sp>
        <p:sp>
          <p:nvSpPr>
            <p:cNvPr id="85001" name="Text Box 8"/>
            <p:cNvSpPr txBox="1">
              <a:spLocks noChangeArrowheads="1"/>
            </p:cNvSpPr>
            <p:nvPr/>
          </p:nvSpPr>
          <p:spPr bwMode="auto">
            <a:xfrm>
              <a:off x="1872" y="2025"/>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Task0()</a:t>
              </a:r>
            </a:p>
          </p:txBody>
        </p:sp>
        <p:sp>
          <p:nvSpPr>
            <p:cNvPr id="85002" name="AutoShape 9"/>
            <p:cNvSpPr>
              <a:spLocks noChangeArrowheads="1"/>
            </p:cNvSpPr>
            <p:nvPr/>
          </p:nvSpPr>
          <p:spPr bwMode="auto">
            <a:xfrm>
              <a:off x="1632" y="2570"/>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IO2DIR |= LED1</a:t>
              </a:r>
            </a:p>
          </p:txBody>
        </p:sp>
        <p:sp>
          <p:nvSpPr>
            <p:cNvPr id="85003" name="AutoShape 10"/>
            <p:cNvSpPr>
              <a:spLocks noChangeArrowheads="1"/>
            </p:cNvSpPr>
            <p:nvPr/>
          </p:nvSpPr>
          <p:spPr bwMode="auto">
            <a:xfrm>
              <a:off x="1632" y="2871"/>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IO2CLR |= LED1</a:t>
              </a:r>
            </a:p>
          </p:txBody>
        </p:sp>
        <p:sp>
          <p:nvSpPr>
            <p:cNvPr id="85004" name="AutoShape 11"/>
            <p:cNvSpPr>
              <a:spLocks noChangeArrowheads="1"/>
            </p:cNvSpPr>
            <p:nvPr/>
          </p:nvSpPr>
          <p:spPr bwMode="auto">
            <a:xfrm>
              <a:off x="1632" y="3146"/>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r>
                <a:rPr lang="zh-CN" altLang="en-US" sz="1400"/>
                <a:t>（）</a:t>
              </a:r>
            </a:p>
          </p:txBody>
        </p:sp>
        <p:sp>
          <p:nvSpPr>
            <p:cNvPr id="85005" name="AutoShape 12"/>
            <p:cNvSpPr>
              <a:spLocks noChangeArrowheads="1"/>
            </p:cNvSpPr>
            <p:nvPr/>
          </p:nvSpPr>
          <p:spPr bwMode="auto">
            <a:xfrm>
              <a:off x="1632" y="3434"/>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IO2SET |= LED1</a:t>
              </a:r>
            </a:p>
          </p:txBody>
        </p:sp>
        <p:sp>
          <p:nvSpPr>
            <p:cNvPr id="85006" name="AutoShape 13"/>
            <p:cNvSpPr>
              <a:spLocks noChangeArrowheads="1"/>
            </p:cNvSpPr>
            <p:nvPr/>
          </p:nvSpPr>
          <p:spPr bwMode="auto">
            <a:xfrm>
              <a:off x="1632" y="3709"/>
              <a:ext cx="1056" cy="22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r>
                <a:rPr lang="zh-CN" altLang="en-US" sz="1400"/>
                <a:t>（）</a:t>
              </a:r>
            </a:p>
          </p:txBody>
        </p:sp>
        <p:sp>
          <p:nvSpPr>
            <p:cNvPr id="85007" name="AutoShape 14"/>
            <p:cNvSpPr>
              <a:spLocks noChangeArrowheads="1"/>
            </p:cNvSpPr>
            <p:nvPr/>
          </p:nvSpPr>
          <p:spPr bwMode="auto">
            <a:xfrm>
              <a:off x="3312" y="2269"/>
              <a:ext cx="1056"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其他初始化代码</a:t>
              </a:r>
            </a:p>
          </p:txBody>
        </p:sp>
        <p:sp>
          <p:nvSpPr>
            <p:cNvPr id="85008" name="AutoShape 15"/>
            <p:cNvSpPr>
              <a:spLocks noChangeArrowheads="1"/>
            </p:cNvSpPr>
            <p:nvPr/>
          </p:nvSpPr>
          <p:spPr bwMode="auto">
            <a:xfrm>
              <a:off x="3312" y="2653"/>
              <a:ext cx="1056"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VICInit</a:t>
              </a:r>
              <a:r>
                <a:rPr lang="zh-CN" altLang="en-US" sz="1400"/>
                <a:t>（）</a:t>
              </a:r>
            </a:p>
          </p:txBody>
        </p:sp>
        <p:sp>
          <p:nvSpPr>
            <p:cNvPr id="85009" name="AutoShape 16"/>
            <p:cNvSpPr>
              <a:spLocks noChangeArrowheads="1"/>
            </p:cNvSpPr>
            <p:nvPr/>
          </p:nvSpPr>
          <p:spPr bwMode="auto">
            <a:xfrm>
              <a:off x="3312" y="3037"/>
              <a:ext cx="1056"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Time0Init</a:t>
              </a:r>
              <a:r>
                <a:rPr lang="zh-CN" altLang="en-US" sz="1400"/>
                <a:t>（）</a:t>
              </a:r>
            </a:p>
          </p:txBody>
        </p:sp>
        <p:sp>
          <p:nvSpPr>
            <p:cNvPr id="85010" name="AutoShape 17"/>
            <p:cNvSpPr>
              <a:spLocks noChangeArrowheads="1"/>
            </p:cNvSpPr>
            <p:nvPr/>
          </p:nvSpPr>
          <p:spPr bwMode="auto">
            <a:xfrm>
              <a:off x="3312" y="3421"/>
              <a:ext cx="1056" cy="22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其他外设初始化</a:t>
              </a:r>
            </a:p>
          </p:txBody>
        </p:sp>
        <p:cxnSp>
          <p:nvCxnSpPr>
            <p:cNvPr id="85011" name="AutoShape 18"/>
            <p:cNvCxnSpPr>
              <a:cxnSpLocks noChangeShapeType="1"/>
              <a:stCxn id="85007" idx="2"/>
              <a:endCxn id="85008" idx="0"/>
            </p:cNvCxnSpPr>
            <p:nvPr/>
          </p:nvCxnSpPr>
          <p:spPr bwMode="auto">
            <a:xfrm>
              <a:off x="3840" y="2496"/>
              <a:ext cx="0" cy="157"/>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5012" name="AutoShape 19"/>
            <p:cNvCxnSpPr>
              <a:cxnSpLocks noChangeShapeType="1"/>
              <a:stCxn id="85008" idx="2"/>
              <a:endCxn id="85009" idx="0"/>
            </p:cNvCxnSpPr>
            <p:nvPr/>
          </p:nvCxnSpPr>
          <p:spPr bwMode="auto">
            <a:xfrm>
              <a:off x="3840" y="2880"/>
              <a:ext cx="0" cy="157"/>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5013" name="AutoShape 20"/>
            <p:cNvCxnSpPr>
              <a:cxnSpLocks noChangeShapeType="1"/>
              <a:stCxn id="85009" idx="2"/>
              <a:endCxn id="85010" idx="0"/>
            </p:cNvCxnSpPr>
            <p:nvPr/>
          </p:nvCxnSpPr>
          <p:spPr bwMode="auto">
            <a:xfrm>
              <a:off x="3840" y="3264"/>
              <a:ext cx="0" cy="157"/>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85014" name="AutoShape 21"/>
            <p:cNvCxnSpPr>
              <a:cxnSpLocks noChangeShapeType="1"/>
              <a:stCxn id="85010" idx="1"/>
              <a:endCxn id="85000" idx="3"/>
            </p:cNvCxnSpPr>
            <p:nvPr/>
          </p:nvCxnSpPr>
          <p:spPr bwMode="auto">
            <a:xfrm flipH="1" flipV="1">
              <a:off x="2688" y="2383"/>
              <a:ext cx="624" cy="1152"/>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85015" name="Rectangle 22"/>
            <p:cNvSpPr>
              <a:spLocks noChangeArrowheads="1"/>
            </p:cNvSpPr>
            <p:nvPr/>
          </p:nvSpPr>
          <p:spPr bwMode="auto">
            <a:xfrm>
              <a:off x="3360" y="2025"/>
              <a:ext cx="8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TargetInit()</a:t>
              </a:r>
            </a:p>
          </p:txBody>
        </p:sp>
      </p:grpSp>
      <p:sp>
        <p:nvSpPr>
          <p:cNvPr id="23" name="燕尾形 22">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50532">
                                            <p:txEl>
                                              <p:pRg st="0" end="0"/>
                                            </p:txEl>
                                          </p:spTgt>
                                        </p:tgtEl>
                                        <p:attrNameLst>
                                          <p:attrName>style.visibility</p:attrName>
                                        </p:attrNameLst>
                                      </p:cBhvr>
                                      <p:to>
                                        <p:strVal val="visible"/>
                                      </p:to>
                                    </p:set>
                                    <p:animEffect transition="in" filter="wipe(up)">
                                      <p:cBhvr>
                                        <p:cTn id="7" dur="500"/>
                                        <p:tgtEl>
                                          <p:spTgt spid="150532">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86019"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86020"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获取并初始化</a:t>
            </a:r>
            <a:r>
              <a:rPr lang="en-US" altLang="zh-CN" sz="320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启动</a:t>
            </a:r>
            <a:r>
              <a:rPr lang="en-US" altLang="zh-CN" sz="320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TargetInit </a:t>
            </a:r>
            <a:r>
              <a:rPr lang="zh-CN" altLang="en-US" sz="320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a:solidFill>
                  <a:srgbClr val="FF000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en-US" altLang="zh-CN" sz="3200">
                <a:solidFill>
                  <a:srgbClr val="C0C0C0"/>
                </a:solidFill>
              </a:rPr>
              <a:t>SWI</a:t>
            </a:r>
            <a:r>
              <a:rPr lang="zh-CN" altLang="en-US" sz="3200">
                <a:solidFill>
                  <a:srgbClr val="C0C0C0"/>
                </a:solidFill>
              </a:rPr>
              <a:t>软件中断异常</a:t>
            </a:r>
          </a:p>
          <a:p>
            <a:pPr eaLnBrk="1" hangingPunct="1">
              <a:spcBef>
                <a:spcPct val="20000"/>
              </a:spcBef>
              <a:buClr>
                <a:srgbClr val="0000FF"/>
              </a:buClr>
              <a:buSzPct val="80000"/>
              <a:buFont typeface="Wingdings" panose="05000000000000000000" pitchFamily="2" charset="2"/>
              <a:buChar char="q"/>
            </a:pPr>
            <a:r>
              <a:rPr lang="zh-CN" altLang="en-US" sz="320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1267" name="Group 3"/>
          <p:cNvGrpSpPr/>
          <p:nvPr/>
        </p:nvGrpSpPr>
        <p:grpSpPr bwMode="auto">
          <a:xfrm>
            <a:off x="3106738" y="1582738"/>
            <a:ext cx="6265862" cy="4970462"/>
            <a:chOff x="793" y="709"/>
            <a:chExt cx="4174" cy="3311"/>
          </a:xfrm>
        </p:grpSpPr>
        <p:sp>
          <p:nvSpPr>
            <p:cNvPr id="11268" name="AutoShape 4"/>
            <p:cNvSpPr>
              <a:spLocks noChangeArrowheads="1"/>
            </p:cNvSpPr>
            <p:nvPr/>
          </p:nvSpPr>
          <p:spPr bwMode="auto">
            <a:xfrm>
              <a:off x="793" y="709"/>
              <a:ext cx="4174" cy="3311"/>
            </a:xfrm>
            <a:prstGeom prst="roundRect">
              <a:avLst>
                <a:gd name="adj" fmla="val 1963"/>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1269" name="Picture 5"/>
            <p:cNvPicPr>
              <a:picLocks noChangeAspect="1" noChangeArrowheads="1"/>
            </p:cNvPicPr>
            <p:nvPr/>
          </p:nvPicPr>
          <p:blipFill>
            <a:blip r:embed="rId2">
              <a:clrChange>
                <a:clrFrom>
                  <a:srgbClr val="949AA5"/>
                </a:clrFrom>
                <a:clrTo>
                  <a:srgbClr val="949AA5">
                    <a:alpha val="0"/>
                  </a:srgbClr>
                </a:clrTo>
              </a:clrChange>
              <a:extLst>
                <a:ext uri="{28A0092B-C50C-407E-A947-70E740481C1C}">
                  <a14:useLocalDpi xmlns:a14="http://schemas.microsoft.com/office/drawing/2010/main" val="0"/>
                </a:ext>
              </a:extLst>
            </a:blip>
            <a:srcRect/>
            <a:stretch>
              <a:fillRect/>
            </a:stretch>
          </p:blipFill>
          <p:spPr bwMode="auto">
            <a:xfrm>
              <a:off x="885" y="799"/>
              <a:ext cx="3991" cy="3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标题 3"/>
          <p:cNvSpPr>
            <a:spLocks noGrp="1"/>
          </p:cNvSpPr>
          <p:nvPr>
            <p:ph type="title"/>
          </p:nvPr>
        </p:nvSpPr>
        <p:spPr/>
        <p:txBody>
          <a:bodyPr/>
          <a:lstStyle/>
          <a:p>
            <a:r>
              <a:rPr lang="zh-CN" altLang="en-US" dirty="0"/>
              <a:t>现实中的嵌入式系统</a:t>
            </a:r>
          </a:p>
        </p:txBody>
      </p:sp>
      <p:sp>
        <p:nvSpPr>
          <p:cNvPr id="5" name="内容占位符 4"/>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wheel(4)">
                                      <p:cBhvr>
                                        <p:cTn id="7" dur="10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时间管理</a:t>
            </a:r>
          </a:p>
        </p:txBody>
      </p:sp>
      <p:sp>
        <p:nvSpPr>
          <p:cNvPr id="139268" name="Rectangle 4"/>
          <p:cNvSpPr>
            <a:spLocks noChangeArrowheads="1"/>
          </p:cNvSpPr>
          <p:nvPr/>
        </p:nvSpPr>
        <p:spPr bwMode="auto">
          <a:xfrm>
            <a:off x="1856095" y="2675262"/>
            <a:ext cx="9034817"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zh-CN" altLang="en-US" sz="2800" dirty="0">
                <a:solidFill>
                  <a:srgbClr val="0070C0"/>
                </a:solidFill>
                <a:latin typeface="华文新魏" panose="02010800040101010101" pitchFamily="2" charset="-122"/>
                <a:ea typeface="华文新魏" panose="02010800040101010101" pitchFamily="2" charset="-122"/>
              </a:rPr>
              <a:t>任务</a:t>
            </a:r>
            <a:r>
              <a:rPr lang="zh-CN" altLang="en-US" sz="2800" dirty="0">
                <a:latin typeface="华文新魏" panose="02010800040101010101" pitchFamily="2" charset="-122"/>
                <a:ea typeface="华文新魏" panose="02010800040101010101" pitchFamily="2" charset="-122"/>
              </a:rPr>
              <a:t>可以通过调用系统服务函数</a:t>
            </a:r>
            <a:r>
              <a:rPr lang="en-US" altLang="zh-CN" sz="2800" dirty="0" err="1">
                <a:latin typeface="华文新魏" panose="02010800040101010101" pitchFamily="2" charset="-122"/>
                <a:ea typeface="华文新魏" panose="02010800040101010101" pitchFamily="2" charset="-122"/>
              </a:rPr>
              <a:t>OSTimeDly</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申请一段时间（即</a:t>
            </a:r>
            <a:r>
              <a:rPr lang="zh-CN" altLang="en-US" sz="2800" dirty="0">
                <a:solidFill>
                  <a:srgbClr val="00B050"/>
                </a:solidFill>
                <a:latin typeface="华文新魏" panose="02010800040101010101" pitchFamily="2" charset="-122"/>
                <a:ea typeface="华文新魏" panose="02010800040101010101" pitchFamily="2" charset="-122"/>
              </a:rPr>
              <a:t>等待</a:t>
            </a:r>
            <a:r>
              <a:rPr lang="zh-CN" altLang="en-US" sz="2800" dirty="0">
                <a:latin typeface="华文新魏" panose="02010800040101010101" pitchFamily="2" charset="-122"/>
                <a:ea typeface="华文新魏" panose="02010800040101010101" pitchFamily="2" charset="-122"/>
              </a:rPr>
              <a:t>时间事件）。</a:t>
            </a:r>
          </a:p>
          <a:p>
            <a:pPr algn="just" eaLnBrk="1" hangingPunct="1">
              <a:spcBef>
                <a:spcPct val="50000"/>
              </a:spcBef>
            </a:pPr>
            <a:r>
              <a:rPr lang="zh-CN" altLang="en-US" sz="2800" dirty="0">
                <a:latin typeface="华文新魏" panose="02010800040101010101" pitchFamily="2" charset="-122"/>
                <a:ea typeface="华文新魏" panose="02010800040101010101" pitchFamily="2" charset="-122"/>
              </a:rPr>
              <a:t>       调用</a:t>
            </a:r>
            <a:r>
              <a:rPr lang="zh-CN" altLang="en-US" sz="2800" dirty="0">
                <a:solidFill>
                  <a:srgbClr val="00B050"/>
                </a:solidFill>
                <a:latin typeface="华文新魏" panose="02010800040101010101" pitchFamily="2" charset="-122"/>
                <a:ea typeface="华文新魏" panose="02010800040101010101" pitchFamily="2" charset="-122"/>
              </a:rPr>
              <a:t>该函数</a:t>
            </a:r>
            <a:r>
              <a:rPr lang="zh-CN" altLang="en-US" sz="2800" dirty="0">
                <a:latin typeface="华文新魏" panose="02010800040101010101" pitchFamily="2" charset="-122"/>
                <a:ea typeface="华文新魏" panose="02010800040101010101" pitchFamily="2" charset="-122"/>
              </a:rPr>
              <a:t>会使操作系统进行一次任务调度，并且执行</a:t>
            </a:r>
            <a:r>
              <a:rPr lang="zh-CN" altLang="en-US" sz="2800" dirty="0">
                <a:solidFill>
                  <a:srgbClr val="FF0000"/>
                </a:solidFill>
                <a:latin typeface="华文新魏" panose="02010800040101010101" pitchFamily="2" charset="-122"/>
                <a:ea typeface="华文新魏" panose="02010800040101010101" pitchFamily="2" charset="-122"/>
              </a:rPr>
              <a:t>下一个</a:t>
            </a:r>
            <a:r>
              <a:rPr lang="zh-CN" altLang="en-US" sz="2800" dirty="0">
                <a:latin typeface="华文新魏" panose="02010800040101010101" pitchFamily="2" charset="-122"/>
                <a:ea typeface="华文新魏" panose="02010800040101010101" pitchFamily="2" charset="-122"/>
              </a:rPr>
              <a:t>处于就绪态优先级最高的</a:t>
            </a:r>
            <a:r>
              <a:rPr lang="zh-CN" altLang="en-US" sz="2800" dirty="0">
                <a:solidFill>
                  <a:srgbClr val="0070C0"/>
                </a:solidFill>
                <a:latin typeface="华文新魏" panose="02010800040101010101" pitchFamily="2" charset="-122"/>
                <a:ea typeface="华文新魏" panose="02010800040101010101" pitchFamily="2" charset="-122"/>
              </a:rPr>
              <a:t>任务</a:t>
            </a:r>
            <a:r>
              <a:rPr lang="zh-CN" altLang="en-US" sz="2800" dirty="0">
                <a:latin typeface="华文新魏" panose="02010800040101010101" pitchFamily="2" charset="-122"/>
                <a:ea typeface="华文新魏" panose="02010800040101010101" pitchFamily="2" charset="-122"/>
              </a:rPr>
              <a:t>。</a:t>
            </a:r>
          </a:p>
          <a:p>
            <a:pPr algn="just" eaLnBrk="1" hangingPunct="1">
              <a:spcBef>
                <a:spcPct val="50000"/>
              </a:spcBef>
            </a:pPr>
            <a:r>
              <a:rPr lang="zh-CN" altLang="en-US" sz="2800" dirty="0">
                <a:latin typeface="华文新魏" panose="02010800040101010101" pitchFamily="2" charset="-122"/>
                <a:ea typeface="华文新魏" panose="02010800040101010101" pitchFamily="2" charset="-122"/>
              </a:rPr>
              <a:t>       函数</a:t>
            </a:r>
            <a:r>
              <a:rPr lang="en-US" altLang="zh-CN" sz="2800" dirty="0" err="1">
                <a:latin typeface="华文新魏" panose="02010800040101010101" pitchFamily="2" charset="-122"/>
                <a:ea typeface="华文新魏" panose="02010800040101010101" pitchFamily="2" charset="-122"/>
              </a:rPr>
              <a:t>OSTimeDly</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仅有一个参数</a:t>
            </a:r>
            <a:r>
              <a:rPr lang="en-US" altLang="zh-CN" sz="2800" dirty="0">
                <a:latin typeface="华文新魏" panose="02010800040101010101" pitchFamily="2" charset="-122"/>
                <a:ea typeface="华文新魏" panose="02010800040101010101" pitchFamily="2" charset="-122"/>
              </a:rPr>
              <a:t>ticks</a:t>
            </a:r>
            <a:r>
              <a:rPr lang="zh-CN" altLang="en-US" sz="2800" dirty="0">
                <a:latin typeface="华文新魏" panose="02010800040101010101" pitchFamily="2" charset="-122"/>
                <a:ea typeface="华文新魏" panose="02010800040101010101" pitchFamily="2" charset="-122"/>
              </a:rPr>
              <a:t>表明任务需要延时的时间，以系统</a:t>
            </a:r>
            <a:r>
              <a:rPr lang="zh-CN" altLang="en-US" sz="2800" dirty="0">
                <a:solidFill>
                  <a:srgbClr val="00B050"/>
                </a:solidFill>
                <a:latin typeface="华文新魏" panose="02010800040101010101" pitchFamily="2" charset="-122"/>
                <a:ea typeface="华文新魏" panose="02010800040101010101" pitchFamily="2" charset="-122"/>
              </a:rPr>
              <a:t>时钟节拍</a:t>
            </a:r>
            <a:r>
              <a:rPr lang="zh-CN" altLang="en-US" sz="2800" dirty="0">
                <a:latin typeface="华文新魏" panose="02010800040101010101" pitchFamily="2" charset="-122"/>
                <a:ea typeface="华文新魏" panose="02010800040101010101" pitchFamily="2" charset="-122"/>
              </a:rPr>
              <a:t>为单位。</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39267"/>
                                        </p:tgtEl>
                                        <p:attrNameLst>
                                          <p:attrName>style.visibility</p:attrName>
                                        </p:attrNameLst>
                                      </p:cBhvr>
                                      <p:to>
                                        <p:strVal val="visible"/>
                                      </p:to>
                                    </p:set>
                                    <p:animEffect transition="in" filter="slide(fromRight)">
                                      <p:cBhvr>
                                        <p:cTn id="7" dur="500"/>
                                        <p:tgtEl>
                                          <p:spTgt spid="13926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9268">
                                            <p:txEl>
                                              <p:pRg st="0" end="0"/>
                                            </p:txEl>
                                          </p:spTgt>
                                        </p:tgtEl>
                                        <p:attrNameLst>
                                          <p:attrName>style.visibility</p:attrName>
                                        </p:attrNameLst>
                                      </p:cBhvr>
                                      <p:to>
                                        <p:strVal val="visible"/>
                                      </p:to>
                                    </p:set>
                                    <p:animEffect transition="in" filter="wipe(up)">
                                      <p:cBhvr>
                                        <p:cTn id="11" dur="500"/>
                                        <p:tgtEl>
                                          <p:spTgt spid="139268">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39268">
                                            <p:txEl>
                                              <p:pRg st="1" end="1"/>
                                            </p:txEl>
                                          </p:spTgt>
                                        </p:tgtEl>
                                        <p:attrNameLst>
                                          <p:attrName>style.visibility</p:attrName>
                                        </p:attrNameLst>
                                      </p:cBhvr>
                                      <p:to>
                                        <p:strVal val="visible"/>
                                      </p:to>
                                    </p:set>
                                    <p:animEffect transition="in" filter="wipe(up)">
                                      <p:cBhvr>
                                        <p:cTn id="15" dur="500"/>
                                        <p:tgtEl>
                                          <p:spTgt spid="139268">
                                            <p:txEl>
                                              <p:pRg st="1" end="1"/>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9268">
                                            <p:txEl>
                                              <p:pRg st="2" end="2"/>
                                            </p:txEl>
                                          </p:spTgt>
                                        </p:tgtEl>
                                        <p:attrNameLst>
                                          <p:attrName>style.visibility</p:attrName>
                                        </p:attrNameLst>
                                      </p:cBhvr>
                                      <p:to>
                                        <p:strVal val="visible"/>
                                      </p:to>
                                    </p:set>
                                    <p:animEffect transition="in" filter="wipe(up)">
                                      <p:cBhvr>
                                        <p:cTn id="19" dur="500"/>
                                        <p:tgtEl>
                                          <p:spTgt spid="1392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ChangeArrowheads="1"/>
          </p:cNvSpPr>
          <p:nvPr/>
        </p:nvSpPr>
        <p:spPr bwMode="auto">
          <a:xfrm>
            <a:off x="3352800" y="2743200"/>
            <a:ext cx="4114800" cy="32766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void  </a:t>
            </a:r>
            <a:r>
              <a:rPr lang="en-US" altLang="zh-CN" sz="1400" dirty="0" err="1">
                <a:latin typeface="Arial" panose="020B0604020202020204" pitchFamily="34" charset="0"/>
              </a:rPr>
              <a:t>OSTimeDly</a:t>
            </a:r>
            <a:r>
              <a:rPr lang="en-US" altLang="zh-CN" sz="1400" dirty="0">
                <a:latin typeface="Arial" panose="020B0604020202020204" pitchFamily="34" charset="0"/>
              </a:rPr>
              <a:t> (INT16U ticks) </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if (ticks &gt; 0) </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OSRdyTbl</a:t>
            </a:r>
            <a:r>
              <a:rPr lang="en-US" altLang="zh-CN" sz="1400" dirty="0">
                <a:latin typeface="Arial" panose="020B0604020202020204" pitchFamily="34" charset="0"/>
              </a:rPr>
              <a:t>[OSTCBCur-&gt;OSTCBY] &amp;=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OSTCBCur</a:t>
            </a:r>
            <a:r>
              <a:rPr lang="en-US" altLang="zh-CN" sz="1400" dirty="0">
                <a:latin typeface="Arial" panose="020B0604020202020204" pitchFamily="34" charset="0"/>
              </a:rPr>
              <a:t>-&gt;</a:t>
            </a:r>
            <a:r>
              <a:rPr lang="en-US" altLang="zh-CN" sz="1400" dirty="0" err="1">
                <a:latin typeface="Arial" panose="020B0604020202020204" pitchFamily="34" charset="0"/>
              </a:rPr>
              <a:t>OSTCBBitX</a:t>
            </a:r>
            <a:r>
              <a:rPr lang="en-US" altLang="zh-CN" sz="1400" dirty="0">
                <a:latin typeface="Arial" panose="020B0604020202020204" pitchFamily="34" charset="0"/>
              </a:rPr>
              <a:t>) == 0)</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OSRdyGrp &amp;= ~</a:t>
            </a:r>
            <a:r>
              <a:rPr lang="en-US" altLang="zh-CN" sz="1400" dirty="0" err="1">
                <a:latin typeface="Arial" panose="020B0604020202020204" pitchFamily="34" charset="0"/>
              </a:rPr>
              <a:t>OSTCBCur</a:t>
            </a:r>
            <a:r>
              <a:rPr lang="en-US" altLang="zh-CN" sz="1400" dirty="0">
                <a:latin typeface="Arial" panose="020B0604020202020204" pitchFamily="34" charset="0"/>
              </a:rPr>
              <a:t>-&gt;</a:t>
            </a:r>
            <a:r>
              <a:rPr lang="en-US" altLang="zh-CN" sz="1400" dirty="0" err="1">
                <a:latin typeface="Arial" panose="020B0604020202020204" pitchFamily="34" charset="0"/>
              </a:rPr>
              <a:t>OSTCBBitY</a:t>
            </a:r>
            <a:r>
              <a:rPr lang="en-US" altLang="zh-CN" sz="1400" dirty="0">
                <a:latin typeface="Arial" panose="020B0604020202020204" pitchFamily="34" charset="0"/>
              </a:rPr>
              <a:t>; </a:t>
            </a:r>
          </a:p>
          <a:p>
            <a:pPr>
              <a:defRPr/>
            </a:pPr>
            <a:r>
              <a:rPr lang="en-US" altLang="zh-CN" sz="1400" dirty="0">
                <a:latin typeface="Arial" panose="020B0604020202020204" pitchFamily="34" charset="0"/>
              </a:rPr>
              <a:t>        } </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OSTCBDly</a:t>
            </a:r>
            <a:r>
              <a:rPr lang="en-US" altLang="zh-CN" sz="1400" dirty="0">
                <a:latin typeface="Arial" panose="020B0604020202020204" pitchFamily="34" charset="0"/>
              </a:rPr>
              <a:t> = ticks; </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OS_Sched</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a:t>
            </a:r>
          </a:p>
        </p:txBody>
      </p:sp>
      <p:sp>
        <p:nvSpPr>
          <p:cNvPr id="88068"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时间管理</a:t>
            </a:r>
          </a:p>
        </p:txBody>
      </p:sp>
      <p:grpSp>
        <p:nvGrpSpPr>
          <p:cNvPr id="2" name="Group 5"/>
          <p:cNvGrpSpPr/>
          <p:nvPr/>
        </p:nvGrpSpPr>
        <p:grpSpPr bwMode="auto">
          <a:xfrm>
            <a:off x="3733800" y="3822700"/>
            <a:ext cx="5638800" cy="1130300"/>
            <a:chOff x="1392" y="2408"/>
            <a:chExt cx="3552" cy="712"/>
          </a:xfrm>
        </p:grpSpPr>
        <p:sp>
          <p:nvSpPr>
            <p:cNvPr id="88077" name="AutoShape 6"/>
            <p:cNvSpPr>
              <a:spLocks noChangeArrowheads="1"/>
            </p:cNvSpPr>
            <p:nvPr/>
          </p:nvSpPr>
          <p:spPr bwMode="auto">
            <a:xfrm>
              <a:off x="1392" y="2408"/>
              <a:ext cx="2400" cy="712"/>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078" name="AutoShape 7"/>
            <p:cNvSpPr>
              <a:spLocks noChangeArrowheads="1"/>
            </p:cNvSpPr>
            <p:nvPr/>
          </p:nvSpPr>
          <p:spPr bwMode="auto">
            <a:xfrm>
              <a:off x="3744" y="2893"/>
              <a:ext cx="1200" cy="227"/>
            </a:xfrm>
            <a:prstGeom prst="roundRect">
              <a:avLst>
                <a:gd name="adj" fmla="val 16667"/>
              </a:avLst>
            </a:prstGeom>
            <a:solidFill>
              <a:srgbClr val="E7FFFF"/>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使任务脱离就绪态</a:t>
              </a:r>
            </a:p>
          </p:txBody>
        </p:sp>
      </p:grpSp>
      <p:grpSp>
        <p:nvGrpSpPr>
          <p:cNvPr id="3" name="Group 8"/>
          <p:cNvGrpSpPr/>
          <p:nvPr/>
        </p:nvGrpSpPr>
        <p:grpSpPr bwMode="auto">
          <a:xfrm>
            <a:off x="3733800" y="4800601"/>
            <a:ext cx="5257800" cy="360363"/>
            <a:chOff x="1392" y="3024"/>
            <a:chExt cx="3312" cy="227"/>
          </a:xfrm>
        </p:grpSpPr>
        <p:sp>
          <p:nvSpPr>
            <p:cNvPr id="88075" name="AutoShape 9"/>
            <p:cNvSpPr>
              <a:spLocks noChangeArrowheads="1"/>
            </p:cNvSpPr>
            <p:nvPr/>
          </p:nvSpPr>
          <p:spPr bwMode="auto">
            <a:xfrm>
              <a:off x="1392" y="3090"/>
              <a:ext cx="240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076" name="AutoShape 10"/>
            <p:cNvSpPr>
              <a:spLocks noChangeArrowheads="1"/>
            </p:cNvSpPr>
            <p:nvPr/>
          </p:nvSpPr>
          <p:spPr bwMode="auto">
            <a:xfrm>
              <a:off x="3744" y="3024"/>
              <a:ext cx="960" cy="227"/>
            </a:xfrm>
            <a:prstGeom prst="roundRect">
              <a:avLst>
                <a:gd name="adj" fmla="val 16667"/>
              </a:avLst>
            </a:prstGeom>
            <a:solidFill>
              <a:srgbClr val="FFFFB7"/>
            </a:solidFill>
            <a:ln w="9525">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设置延时时间</a:t>
              </a:r>
            </a:p>
          </p:txBody>
        </p:sp>
      </p:grpSp>
      <p:grpSp>
        <p:nvGrpSpPr>
          <p:cNvPr id="4" name="Group 11"/>
          <p:cNvGrpSpPr/>
          <p:nvPr/>
        </p:nvGrpSpPr>
        <p:grpSpPr bwMode="auto">
          <a:xfrm>
            <a:off x="3733800" y="5248276"/>
            <a:ext cx="4876800" cy="360363"/>
            <a:chOff x="1392" y="3306"/>
            <a:chExt cx="3072" cy="227"/>
          </a:xfrm>
        </p:grpSpPr>
        <p:sp>
          <p:nvSpPr>
            <p:cNvPr id="88073" name="AutoShape 12"/>
            <p:cNvSpPr>
              <a:spLocks noChangeArrowheads="1"/>
            </p:cNvSpPr>
            <p:nvPr/>
          </p:nvSpPr>
          <p:spPr bwMode="auto">
            <a:xfrm>
              <a:off x="1392" y="3372"/>
              <a:ext cx="240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074" name="AutoShape 13"/>
            <p:cNvSpPr>
              <a:spLocks noChangeArrowheads="1"/>
            </p:cNvSpPr>
            <p:nvPr/>
          </p:nvSpPr>
          <p:spPr bwMode="auto">
            <a:xfrm>
              <a:off x="3744" y="3306"/>
              <a:ext cx="720" cy="227"/>
            </a:xfrm>
            <a:prstGeom prst="roundRect">
              <a:avLst>
                <a:gd name="adj" fmla="val 16667"/>
              </a:avLst>
            </a:prstGeom>
            <a:solidFill>
              <a:srgbClr val="E7FFFF"/>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任务调度</a:t>
              </a:r>
            </a:p>
          </p:txBody>
        </p:sp>
      </p:grpSp>
      <p:sp>
        <p:nvSpPr>
          <p:cNvPr id="14" name="燕尾形 13">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5" name="标题 4"/>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40290"/>
                                        </p:tgtEl>
                                        <p:attrNameLst>
                                          <p:attrName>style.visibility</p:attrName>
                                        </p:attrNameLst>
                                      </p:cBhvr>
                                      <p:to>
                                        <p:strVal val="visible"/>
                                      </p:to>
                                    </p:set>
                                    <p:animEffect transition="in" filter="slide(fromTop)">
                                      <p:cBhvr>
                                        <p:cTn id="7" dur="500"/>
                                        <p:tgtEl>
                                          <p:spTgt spid="1402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3"/>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时间管理</a:t>
            </a:r>
          </a:p>
        </p:txBody>
      </p:sp>
      <p:sp>
        <p:nvSpPr>
          <p:cNvPr id="141316" name="Rectangle 4"/>
          <p:cNvSpPr>
            <a:spLocks noChangeArrowheads="1"/>
          </p:cNvSpPr>
          <p:nvPr/>
        </p:nvSpPr>
        <p:spPr bwMode="auto">
          <a:xfrm>
            <a:off x="1446663" y="2908731"/>
            <a:ext cx="941695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如果</a:t>
            </a:r>
            <a:r>
              <a:rPr lang="en-US" altLang="zh-CN" sz="3200" dirty="0">
                <a:latin typeface="华文新魏" panose="02010800040101010101" pitchFamily="2" charset="-122"/>
                <a:ea typeface="华文新魏" panose="02010800040101010101" pitchFamily="2" charset="-122"/>
              </a:rPr>
              <a:t>ticks</a:t>
            </a:r>
            <a:r>
              <a:rPr lang="zh-CN" altLang="en-US" sz="3200" dirty="0">
                <a:latin typeface="华文新魏" panose="02010800040101010101" pitchFamily="2" charset="-122"/>
                <a:ea typeface="华文新魏" panose="02010800040101010101" pitchFamily="2" charset="-122"/>
              </a:rPr>
              <a:t>为</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，则表明用户不想延时任务，函数会立即返回到调用者；如果</a:t>
            </a:r>
            <a:r>
              <a:rPr lang="en-US" altLang="zh-CN" sz="3200" dirty="0">
                <a:latin typeface="华文新魏" panose="02010800040101010101" pitchFamily="2" charset="-122"/>
                <a:ea typeface="华文新魏" panose="02010800040101010101" pitchFamily="2" charset="-122"/>
              </a:rPr>
              <a:t>ticks</a:t>
            </a:r>
            <a:r>
              <a:rPr lang="zh-CN" altLang="en-US" sz="3200" dirty="0">
                <a:latin typeface="华文新魏" panose="02010800040101010101" pitchFamily="2" charset="-122"/>
                <a:ea typeface="华文新魏" panose="02010800040101010101" pitchFamily="2" charset="-122"/>
              </a:rPr>
              <a:t>非</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，则将</a:t>
            </a:r>
            <a:r>
              <a:rPr lang="zh-CN" altLang="en-US" sz="3200" dirty="0">
                <a:solidFill>
                  <a:srgbClr val="00B050"/>
                </a:solidFill>
                <a:latin typeface="华文新魏" panose="02010800040101010101" pitchFamily="2" charset="-122"/>
                <a:ea typeface="华文新魏" panose="02010800040101010101" pitchFamily="2" charset="-122"/>
              </a:rPr>
              <a:t>当前任务从就绪表中删除</a:t>
            </a:r>
            <a:r>
              <a:rPr lang="zh-CN" altLang="en-US" sz="3200" dirty="0">
                <a:latin typeface="华文新魏" panose="02010800040101010101" pitchFamily="2" charset="-122"/>
                <a:ea typeface="华文新魏" panose="02010800040101010101" pitchFamily="2" charset="-122"/>
              </a:rPr>
              <a:t>。与此同时将</a:t>
            </a:r>
            <a:r>
              <a:rPr lang="en-US" altLang="zh-CN" sz="3200" dirty="0">
                <a:latin typeface="华文新魏" panose="02010800040101010101" pitchFamily="2" charset="-122"/>
                <a:ea typeface="华文新魏" panose="02010800040101010101" pitchFamily="2" charset="-122"/>
              </a:rPr>
              <a:t>ticks</a:t>
            </a:r>
            <a:r>
              <a:rPr lang="zh-CN" altLang="en-US" sz="3200" dirty="0">
                <a:latin typeface="华文新魏" panose="02010800040101010101" pitchFamily="2" charset="-122"/>
                <a:ea typeface="华文新魏" panose="02010800040101010101" pitchFamily="2" charset="-122"/>
              </a:rPr>
              <a:t>延时</a:t>
            </a:r>
            <a:r>
              <a:rPr lang="zh-CN" altLang="en-US" sz="3200" dirty="0">
                <a:solidFill>
                  <a:srgbClr val="0070C0"/>
                </a:solidFill>
                <a:latin typeface="华文新魏" panose="02010800040101010101" pitchFamily="2" charset="-122"/>
                <a:ea typeface="华文新魏" panose="02010800040101010101" pitchFamily="2" charset="-122"/>
              </a:rPr>
              <a:t>节拍数保存</a:t>
            </a:r>
            <a:r>
              <a:rPr lang="zh-CN" altLang="en-US" sz="3200" dirty="0">
                <a:latin typeface="华文新魏" panose="02010800040101010101" pitchFamily="2" charset="-122"/>
                <a:ea typeface="华文新魏" panose="02010800040101010101" pitchFamily="2" charset="-122"/>
              </a:rPr>
              <a:t>到当前任务的</a:t>
            </a:r>
            <a:r>
              <a:rPr lang="en-US" altLang="zh-CN" sz="3200" dirty="0">
                <a:solidFill>
                  <a:srgbClr val="FF0000"/>
                </a:solidFill>
                <a:latin typeface="华文新魏" panose="02010800040101010101" pitchFamily="2" charset="-122"/>
                <a:ea typeface="华文新魏" panose="02010800040101010101" pitchFamily="2" charset="-122"/>
              </a:rPr>
              <a:t>OS_TCB</a:t>
            </a:r>
            <a:r>
              <a:rPr lang="zh-CN" altLang="en-US" sz="3200" dirty="0">
                <a:solidFill>
                  <a:srgbClr val="FF0000"/>
                </a:solidFill>
                <a:latin typeface="华文新魏" panose="02010800040101010101" pitchFamily="2" charset="-122"/>
                <a:ea typeface="华文新魏" panose="02010800040101010101" pitchFamily="2" charset="-122"/>
              </a:rPr>
              <a:t>中</a:t>
            </a:r>
            <a:r>
              <a:rPr lang="zh-CN" altLang="en-US" sz="3200" dirty="0">
                <a:latin typeface="华文新魏" panose="02010800040101010101" pitchFamily="2" charset="-122"/>
                <a:ea typeface="华文新魏" panose="02010800040101010101" pitchFamily="2" charset="-122"/>
              </a:rPr>
              <a:t>，然后进行一次任务调度，并且</a:t>
            </a:r>
            <a:r>
              <a:rPr lang="zh-CN" altLang="en-US" sz="3200" dirty="0">
                <a:solidFill>
                  <a:srgbClr val="00B050"/>
                </a:solidFill>
                <a:latin typeface="华文新魏" panose="02010800040101010101" pitchFamily="2" charset="-122"/>
                <a:ea typeface="华文新魏" panose="02010800040101010101" pitchFamily="2" charset="-122"/>
              </a:rPr>
              <a:t>执行下一个</a:t>
            </a:r>
            <a:r>
              <a:rPr lang="zh-CN" altLang="en-US" sz="3200" dirty="0">
                <a:latin typeface="华文新魏" panose="02010800040101010101" pitchFamily="2" charset="-122"/>
                <a:ea typeface="华文新魏" panose="02010800040101010101" pitchFamily="2" charset="-122"/>
              </a:rPr>
              <a:t>优先级最高的处于就绪态的任务。 </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r>
              <a:rPr lang="en-US" altLang="zh-CN" dirty="0"/>
              <a:t>3.2  </a:t>
            </a:r>
            <a:r>
              <a:rPr lang="zh-CN" altLang="en-US" dirty="0"/>
              <a:t>最小内核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41316">
                                            <p:txEl>
                                              <p:pRg st="0" end="0"/>
                                            </p:txEl>
                                          </p:spTgt>
                                        </p:tgtEl>
                                        <p:attrNameLst>
                                          <p:attrName>style.visibility</p:attrName>
                                        </p:attrNameLst>
                                      </p:cBhvr>
                                      <p:to>
                                        <p:strVal val="visible"/>
                                      </p:to>
                                    </p:set>
                                    <p:animEffect transition="in" filter="wipe(up)">
                                      <p:cBhvr>
                                        <p:cTn id="7" dur="500"/>
                                        <p:tgtEl>
                                          <p:spTgt spid="1413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90115"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dirty="0">
                <a:solidFill>
                  <a:srgbClr val="C0C0C0"/>
                </a:solidFill>
              </a:rPr>
              <a:t>基本概念</a:t>
            </a:r>
          </a:p>
          <a:p>
            <a:pPr eaLnBrk="1" hangingPunct="1">
              <a:buClr>
                <a:srgbClr val="0000FF"/>
              </a:buClr>
              <a:buSzPct val="80000"/>
              <a:buFont typeface="Wingdings" panose="05000000000000000000" pitchFamily="2" charset="2"/>
              <a:buChar char="q"/>
            </a:pPr>
            <a:r>
              <a:rPr lang="zh-CN" altLang="en-US" dirty="0">
                <a:solidFill>
                  <a:srgbClr val="C0C0C0"/>
                </a:solidFill>
              </a:rPr>
              <a:t>案例分析</a:t>
            </a:r>
          </a:p>
          <a:p>
            <a:pPr eaLnBrk="1" hangingPunct="1">
              <a:buClr>
                <a:srgbClr val="0000FF"/>
              </a:buClr>
              <a:buSzPct val="80000"/>
              <a:buFont typeface="Wingdings" panose="05000000000000000000" pitchFamily="2" charset="2"/>
              <a:buChar char="q"/>
            </a:pPr>
            <a:r>
              <a:rPr lang="zh-CN" altLang="en-US" dirty="0">
                <a:solidFill>
                  <a:srgbClr val="C0C0C0"/>
                </a:solidFill>
              </a:rPr>
              <a:t>任务控制块</a:t>
            </a:r>
          </a:p>
          <a:p>
            <a:pPr eaLnBrk="1" hangingPunct="1">
              <a:buClr>
                <a:srgbClr val="0000FF"/>
              </a:buClr>
              <a:buSzPct val="80000"/>
              <a:buFont typeface="Wingdings" panose="05000000000000000000" pitchFamily="2" charset="2"/>
              <a:buChar char="q"/>
            </a:pPr>
            <a:r>
              <a:rPr lang="zh-CN" altLang="en-US" dirty="0">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dirty="0">
                <a:solidFill>
                  <a:srgbClr val="C0C0C0"/>
                </a:solidFill>
              </a:rPr>
              <a:t>OS</a:t>
            </a:r>
            <a:r>
              <a:rPr lang="zh-CN" altLang="en-US" dirty="0">
                <a:solidFill>
                  <a:srgbClr val="C0C0C0"/>
                </a:solidFill>
              </a:rPr>
              <a:t>初始化</a:t>
            </a:r>
          </a:p>
          <a:p>
            <a:pPr eaLnBrk="1" hangingPunct="1">
              <a:buClr>
                <a:srgbClr val="0000FF"/>
              </a:buClr>
              <a:buSzPct val="80000"/>
              <a:buFont typeface="Wingdings" panose="05000000000000000000" pitchFamily="2" charset="2"/>
              <a:buChar char="q"/>
            </a:pPr>
            <a:r>
              <a:rPr lang="zh-CN" altLang="en-US" dirty="0">
                <a:solidFill>
                  <a:srgbClr val="C0C0C0"/>
                </a:solidFill>
              </a:rPr>
              <a:t>任务管理</a:t>
            </a:r>
          </a:p>
          <a:p>
            <a:pPr eaLnBrk="1" hangingPunct="1">
              <a:buClr>
                <a:srgbClr val="0000FF"/>
              </a:buClr>
              <a:buSzPct val="80000"/>
              <a:buFont typeface="Wingdings" panose="05000000000000000000" pitchFamily="2" charset="2"/>
              <a:buChar char="q"/>
            </a:pPr>
            <a:r>
              <a:rPr lang="zh-CN" altLang="en-US" dirty="0">
                <a:solidFill>
                  <a:srgbClr val="C0C0C0"/>
                </a:solidFill>
              </a:rPr>
              <a:t>任务堆栈初始化</a:t>
            </a:r>
          </a:p>
        </p:txBody>
      </p:sp>
      <p:sp>
        <p:nvSpPr>
          <p:cNvPr id="90116"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获取并初始化</a:t>
            </a:r>
            <a:r>
              <a:rPr lang="en-US" altLang="zh-CN" sz="3200" dirty="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启动</a:t>
            </a:r>
            <a:r>
              <a:rPr lang="en-US" altLang="zh-CN" sz="3200" dirty="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dirty="0" err="1">
                <a:solidFill>
                  <a:srgbClr val="C0C0C0"/>
                </a:solidFill>
              </a:rPr>
              <a:t>TargetInit</a:t>
            </a:r>
            <a:r>
              <a:rPr lang="en-US" altLang="zh-CN" sz="3200" dirty="0">
                <a:solidFill>
                  <a:srgbClr val="C0C0C0"/>
                </a:solidFill>
              </a:rPr>
              <a:t> </a:t>
            </a:r>
            <a:r>
              <a:rPr lang="zh-CN" altLang="en-US" sz="3200" dirty="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FF0000"/>
                </a:solidFill>
              </a:rPr>
              <a:t>任务调度</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1981200" y="102352"/>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3.2  </a:t>
            </a:r>
            <a:r>
              <a:rPr lang="zh-CN" altLang="en-US" sz="4400" dirty="0">
                <a:solidFill>
                  <a:schemeClr val="tx2"/>
                </a:solidFill>
              </a:rPr>
              <a:t>最小内核</a:t>
            </a:r>
          </a:p>
        </p:txBody>
      </p:sp>
      <p:sp>
        <p:nvSpPr>
          <p:cNvPr id="15155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任务调度</a:t>
            </a:r>
          </a:p>
        </p:txBody>
      </p:sp>
      <p:sp>
        <p:nvSpPr>
          <p:cNvPr id="151556" name="Rectangle 4"/>
          <p:cNvSpPr>
            <a:spLocks noChangeArrowheads="1"/>
          </p:cNvSpPr>
          <p:nvPr/>
        </p:nvSpPr>
        <p:spPr bwMode="auto">
          <a:xfrm>
            <a:off x="1981200" y="2852418"/>
            <a:ext cx="82296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内核采用了</a:t>
            </a:r>
            <a:r>
              <a:rPr lang="zh-CN" altLang="en-US" sz="2800" dirty="0">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可剥夺型</a:t>
            </a:r>
            <a:r>
              <a:rPr lang="zh-CN" altLang="en-US" sz="2800" dirty="0">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任务调度算法，</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总是</a:t>
            </a:r>
            <a:r>
              <a:rPr lang="zh-CN" altLang="en-US" sz="2800" dirty="0">
                <a:solidFill>
                  <a:srgbClr val="00B050"/>
                </a:solidFill>
                <a:latin typeface="华文新魏" panose="02010800040101010101" pitchFamily="2" charset="-122"/>
                <a:ea typeface="华文新魏" panose="02010800040101010101" pitchFamily="2" charset="-122"/>
              </a:rPr>
              <a:t>运行</a:t>
            </a:r>
            <a:r>
              <a:rPr lang="zh-CN" altLang="en-US" sz="2800" dirty="0">
                <a:latin typeface="华文新魏" panose="02010800040101010101" pitchFamily="2" charset="-122"/>
                <a:ea typeface="华文新魏" panose="02010800040101010101" pitchFamily="2" charset="-122"/>
              </a:rPr>
              <a:t>处于就绪态中</a:t>
            </a:r>
            <a:r>
              <a:rPr lang="zh-CN" altLang="en-US" sz="2800" dirty="0">
                <a:solidFill>
                  <a:srgbClr val="0070C0"/>
                </a:solidFill>
                <a:latin typeface="华文新魏" panose="02010800040101010101" pitchFamily="2" charset="-122"/>
                <a:ea typeface="华文新魏" panose="02010800040101010101" pitchFamily="2" charset="-122"/>
              </a:rPr>
              <a:t>优先级最高</a:t>
            </a:r>
            <a:r>
              <a:rPr lang="zh-CN" altLang="en-US" sz="2800" dirty="0">
                <a:latin typeface="华文新魏" panose="02010800040101010101" pitchFamily="2" charset="-122"/>
                <a:ea typeface="华文新魏" panose="02010800040101010101" pitchFamily="2" charset="-122"/>
              </a:rPr>
              <a:t>的任务，具体是通过</a:t>
            </a:r>
            <a:r>
              <a:rPr lang="zh-CN" altLang="en-US" sz="2800" dirty="0">
                <a:solidFill>
                  <a:srgbClr val="FF0000"/>
                </a:solidFill>
                <a:latin typeface="华文新魏" panose="02010800040101010101" pitchFamily="2" charset="-122"/>
                <a:ea typeface="华文新魏" panose="02010800040101010101" pitchFamily="2" charset="-122"/>
              </a:rPr>
              <a:t>调度器（</a:t>
            </a:r>
            <a:r>
              <a:rPr lang="en-US" altLang="zh-CN" sz="2800" dirty="0">
                <a:solidFill>
                  <a:srgbClr val="FF0000"/>
                </a:solidFill>
                <a:latin typeface="华文新魏" panose="02010800040101010101" pitchFamily="2" charset="-122"/>
                <a:ea typeface="华文新魏" panose="02010800040101010101" pitchFamily="2" charset="-122"/>
              </a:rPr>
              <a:t>Scheduler</a:t>
            </a:r>
            <a:r>
              <a:rPr lang="zh-CN" altLang="en-US" sz="2800" dirty="0">
                <a:solidFill>
                  <a:srgbClr val="FF0000"/>
                </a:solidFill>
                <a:latin typeface="华文新魏" panose="02010800040101010101" pitchFamily="2" charset="-122"/>
                <a:ea typeface="华文新魏" panose="02010800040101010101" pitchFamily="2" charset="-122"/>
              </a:rPr>
              <a:t>）实现</a:t>
            </a:r>
            <a:r>
              <a:rPr lang="zh-CN" altLang="en-US" sz="2800" dirty="0">
                <a:latin typeface="华文新魏" panose="02010800040101010101" pitchFamily="2" charset="-122"/>
                <a:ea typeface="华文新魏" panose="02010800040101010101" pitchFamily="2" charset="-122"/>
              </a:rPr>
              <a:t>。</a:t>
            </a:r>
          </a:p>
          <a:p>
            <a:pPr eaLnBrk="1" hangingPunct="1">
              <a:spcBef>
                <a:spcPct val="50000"/>
              </a:spcBef>
            </a:pPr>
            <a:r>
              <a:rPr lang="zh-CN" altLang="en-US" sz="2800" dirty="0">
                <a:latin typeface="华文新魏" panose="02010800040101010101" pitchFamily="2" charset="-122"/>
                <a:ea typeface="华文新魏" panose="02010800040101010101" pitchFamily="2" charset="-122"/>
              </a:rPr>
              <a:t>      任务级的</a:t>
            </a:r>
            <a:r>
              <a:rPr lang="zh-CN" altLang="en-US" sz="2800" dirty="0">
                <a:solidFill>
                  <a:srgbClr val="0070C0"/>
                </a:solidFill>
                <a:latin typeface="华文新魏" panose="02010800040101010101" pitchFamily="2" charset="-122"/>
                <a:ea typeface="华文新魏" panose="02010800040101010101" pitchFamily="2" charset="-122"/>
              </a:rPr>
              <a:t>任务调度</a:t>
            </a:r>
            <a:r>
              <a:rPr lang="zh-CN" altLang="en-US" sz="2800" dirty="0">
                <a:latin typeface="华文新魏" panose="02010800040101010101" pitchFamily="2" charset="-122"/>
                <a:ea typeface="华文新魏" panose="02010800040101010101" pitchFamily="2" charset="-122"/>
              </a:rPr>
              <a:t>由</a:t>
            </a:r>
            <a:r>
              <a:rPr lang="en-US" altLang="zh-CN" sz="2800" dirty="0" err="1">
                <a:latin typeface="华文新魏" panose="02010800040101010101" pitchFamily="2" charset="-122"/>
                <a:ea typeface="华文新魏" panose="02010800040101010101" pitchFamily="2" charset="-122"/>
              </a:rPr>
              <a:t>OS_Sched</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函数完成，而</a:t>
            </a:r>
            <a:r>
              <a:rPr lang="zh-CN" altLang="en-US" sz="2800" dirty="0">
                <a:solidFill>
                  <a:srgbClr val="00B050"/>
                </a:solidFill>
                <a:latin typeface="华文新魏" panose="02010800040101010101" pitchFamily="2" charset="-122"/>
                <a:ea typeface="华文新魏" panose="02010800040101010101" pitchFamily="2" charset="-122"/>
              </a:rPr>
              <a:t>中断级</a:t>
            </a:r>
            <a:r>
              <a:rPr lang="zh-CN" altLang="en-US" sz="2800" dirty="0">
                <a:latin typeface="华文新魏" panose="02010800040101010101" pitchFamily="2" charset="-122"/>
                <a:ea typeface="华文新魏" panose="02010800040101010101" pitchFamily="2" charset="-122"/>
              </a:rPr>
              <a:t>的任务调度由</a:t>
            </a:r>
            <a:r>
              <a:rPr lang="en-US" altLang="zh-CN" sz="2800" dirty="0" err="1">
                <a:latin typeface="华文新魏" panose="02010800040101010101" pitchFamily="2" charset="-122"/>
                <a:ea typeface="华文新魏" panose="02010800040101010101" pitchFamily="2" charset="-122"/>
              </a:rPr>
              <a:t>OSIntExt</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函数完成。</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51555"/>
                                        </p:tgtEl>
                                        <p:attrNameLst>
                                          <p:attrName>style.visibility</p:attrName>
                                        </p:attrNameLst>
                                      </p:cBhvr>
                                      <p:to>
                                        <p:strVal val="visible"/>
                                      </p:to>
                                    </p:set>
                                    <p:animEffect transition="in" filter="slide(fromRight)">
                                      <p:cBhvr>
                                        <p:cTn id="7" dur="500"/>
                                        <p:tgtEl>
                                          <p:spTgt spid="15155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1556">
                                            <p:txEl>
                                              <p:pRg st="0" end="0"/>
                                            </p:txEl>
                                          </p:spTgt>
                                        </p:tgtEl>
                                        <p:attrNameLst>
                                          <p:attrName>style.visibility</p:attrName>
                                        </p:attrNameLst>
                                      </p:cBhvr>
                                      <p:to>
                                        <p:strVal val="visible"/>
                                      </p:to>
                                    </p:set>
                                    <p:animEffect transition="in" filter="wipe(up)">
                                      <p:cBhvr>
                                        <p:cTn id="11" dur="500"/>
                                        <p:tgtEl>
                                          <p:spTgt spid="151556">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51556">
                                            <p:txEl>
                                              <p:pRg st="1" end="1"/>
                                            </p:txEl>
                                          </p:spTgt>
                                        </p:tgtEl>
                                        <p:attrNameLst>
                                          <p:attrName>style.visibility</p:attrName>
                                        </p:attrNameLst>
                                      </p:cBhvr>
                                      <p:to>
                                        <p:strVal val="visible"/>
                                      </p:to>
                                    </p:set>
                                    <p:animEffect transition="in" filter="wipe(up)">
                                      <p:cBhvr>
                                        <p:cTn id="15" dur="500"/>
                                        <p:tgtEl>
                                          <p:spTgt spid="15155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5"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1981200" y="7506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3.2  </a:t>
            </a:r>
            <a:r>
              <a:rPr lang="zh-CN" altLang="en-US" sz="4400" dirty="0">
                <a:solidFill>
                  <a:schemeClr val="tx2"/>
                </a:solidFill>
              </a:rPr>
              <a:t>最小内核</a:t>
            </a:r>
          </a:p>
        </p:txBody>
      </p:sp>
      <p:sp>
        <p:nvSpPr>
          <p:cNvPr id="92163" name="Rectangle 3"/>
          <p:cNvSpPr>
            <a:spLocks noChangeArrowheads="1"/>
          </p:cNvSpPr>
          <p:nvPr/>
        </p:nvSpPr>
        <p:spPr bwMode="auto">
          <a:xfrm>
            <a:off x="1181100" y="110376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任务调度</a:t>
            </a:r>
          </a:p>
        </p:txBody>
      </p:sp>
      <p:sp>
        <p:nvSpPr>
          <p:cNvPr id="152580" name="Rectangle 4"/>
          <p:cNvSpPr>
            <a:spLocks noChangeArrowheads="1"/>
          </p:cNvSpPr>
          <p:nvPr/>
        </p:nvSpPr>
        <p:spPr bwMode="auto">
          <a:xfrm>
            <a:off x="2411412" y="1809750"/>
            <a:ext cx="5791200" cy="3124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void  </a:t>
            </a:r>
            <a:r>
              <a:rPr lang="en-US" altLang="zh-CN" sz="1400" dirty="0" err="1">
                <a:latin typeface="Arial" panose="020B0604020202020204" pitchFamily="34" charset="0"/>
              </a:rPr>
              <a:t>OS_Sched</a:t>
            </a:r>
            <a:r>
              <a:rPr lang="en-US" altLang="zh-CN" sz="1400" dirty="0">
                <a:latin typeface="Arial" panose="020B0604020202020204" pitchFamily="34" charset="0"/>
              </a:rPr>
              <a:t> (void)</a:t>
            </a:r>
          </a:p>
          <a:p>
            <a:pPr>
              <a:defRPr/>
            </a:pPr>
            <a:r>
              <a:rPr lang="pt-BR" altLang="zh-CN" sz="1400" dirty="0">
                <a:latin typeface="Arial" panose="020B0604020202020204" pitchFamily="34" charset="0"/>
              </a:rPr>
              <a:t>{</a:t>
            </a:r>
          </a:p>
          <a:p>
            <a:pPr>
              <a:defRPr/>
            </a:pPr>
            <a:r>
              <a:rPr lang="pt-BR" altLang="zh-CN" sz="1400" dirty="0">
                <a:latin typeface="Arial" panose="020B0604020202020204" pitchFamily="34" charset="0"/>
              </a:rPr>
              <a:t>    INT8U      y;</a:t>
            </a:r>
          </a:p>
          <a:p>
            <a:pPr>
              <a:defRPr/>
            </a:pPr>
            <a:r>
              <a:rPr lang="pt-BR" altLang="zh-CN" sz="1400" dirty="0">
                <a:latin typeface="Arial" panose="020B0604020202020204" pitchFamily="34" charset="0"/>
              </a:rPr>
              <a:t>    OS_ENTER_CRITICAL();</a:t>
            </a:r>
          </a:p>
          <a:p>
            <a:pPr>
              <a:defRPr/>
            </a:pPr>
            <a:r>
              <a:rPr lang="pt-BR" altLang="zh-CN" sz="1400" dirty="0">
                <a:latin typeface="Arial" panose="020B0604020202020204" pitchFamily="34" charset="0"/>
              </a:rPr>
              <a:t>    if (OSIntNesting == 0) {</a:t>
            </a:r>
          </a:p>
          <a:p>
            <a:pPr>
              <a:defRPr/>
            </a:pPr>
            <a:r>
              <a:rPr lang="pt-BR" altLang="zh-CN" sz="1400" dirty="0">
                <a:latin typeface="Arial" panose="020B0604020202020204" pitchFamily="34" charset="0"/>
              </a:rPr>
              <a:t>        y             = OSUnMapTbl[OSRdyGrp]; </a:t>
            </a:r>
          </a:p>
          <a:p>
            <a:pPr>
              <a:defRPr/>
            </a:pPr>
            <a:r>
              <a:rPr lang="pt-BR" altLang="zh-CN" sz="1400" dirty="0">
                <a:latin typeface="Arial" panose="020B0604020202020204" pitchFamily="34" charset="0"/>
              </a:rPr>
              <a:t>        </a:t>
            </a:r>
            <a:r>
              <a:rPr lang="en-US" altLang="zh-CN" sz="1400" dirty="0" err="1">
                <a:latin typeface="Arial" panose="020B0604020202020204" pitchFamily="34" charset="0"/>
              </a:rPr>
              <a:t>OSPrioHighRdy</a:t>
            </a:r>
            <a:r>
              <a:rPr lang="en-US" altLang="zh-CN" sz="1400" dirty="0">
                <a:latin typeface="Arial" panose="020B0604020202020204" pitchFamily="34" charset="0"/>
              </a:rPr>
              <a:t> = (INT8U)((y &lt;&lt; 3) + </a:t>
            </a:r>
            <a:r>
              <a:rPr lang="en-US" altLang="zh-CN" sz="1400" dirty="0" err="1">
                <a:latin typeface="Arial" panose="020B0604020202020204" pitchFamily="34" charset="0"/>
              </a:rPr>
              <a:t>OSUnMapTbl</a:t>
            </a:r>
            <a:r>
              <a:rPr lang="en-US" altLang="zh-CN" sz="1400" dirty="0">
                <a:latin typeface="Arial" panose="020B0604020202020204" pitchFamily="34" charset="0"/>
              </a:rPr>
              <a:t>[</a:t>
            </a:r>
            <a:r>
              <a:rPr lang="en-US" altLang="zh-CN" sz="1400" dirty="0" err="1">
                <a:latin typeface="Arial" panose="020B0604020202020204" pitchFamily="34" charset="0"/>
              </a:rPr>
              <a:t>OSRdyTbl</a:t>
            </a:r>
            <a:r>
              <a:rPr lang="en-US" altLang="zh-CN" sz="1400" dirty="0">
                <a:latin typeface="Arial" panose="020B0604020202020204" pitchFamily="34" charset="0"/>
              </a:rPr>
              <a:t>[y]]);</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OSPrioHighRdy</a:t>
            </a:r>
            <a:r>
              <a:rPr lang="en-US" altLang="zh-CN" sz="1400" dirty="0">
                <a:latin typeface="Arial" panose="020B0604020202020204" pitchFamily="34" charset="0"/>
              </a:rPr>
              <a:t> != </a:t>
            </a:r>
            <a:r>
              <a:rPr lang="en-US" altLang="zh-CN" sz="1400" dirty="0" err="1">
                <a:latin typeface="Arial" panose="020B0604020202020204" pitchFamily="34" charset="0"/>
              </a:rPr>
              <a:t>OSPrioCur</a:t>
            </a:r>
            <a:r>
              <a:rPr lang="en-US" altLang="zh-CN" sz="1400" dirty="0">
                <a:latin typeface="Arial" panose="020B0604020202020204" pitchFamily="34" charset="0"/>
              </a:rPr>
              <a:t>) {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OSTCBHighRdy</a:t>
            </a:r>
            <a:r>
              <a:rPr lang="en-US" altLang="zh-CN" sz="1400" dirty="0">
                <a:latin typeface="Arial" panose="020B0604020202020204" pitchFamily="34" charset="0"/>
              </a:rPr>
              <a:t> = OSTCBPrioTbl[</a:t>
            </a:r>
            <a:r>
              <a:rPr lang="en-US" altLang="zh-CN" sz="1400" dirty="0" err="1">
                <a:latin typeface="Arial" panose="020B0604020202020204" pitchFamily="34" charset="0"/>
              </a:rPr>
              <a:t>OSPrioHighRdy</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OS_TASK_SW();</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a:t>
            </a:r>
          </a:p>
        </p:txBody>
      </p:sp>
      <p:grpSp>
        <p:nvGrpSpPr>
          <p:cNvPr id="2" name="Group 5"/>
          <p:cNvGrpSpPr/>
          <p:nvPr/>
        </p:nvGrpSpPr>
        <p:grpSpPr bwMode="auto">
          <a:xfrm>
            <a:off x="2640012" y="2592388"/>
            <a:ext cx="6096000" cy="360362"/>
            <a:chOff x="912" y="2077"/>
            <a:chExt cx="3840" cy="227"/>
          </a:xfrm>
        </p:grpSpPr>
        <p:sp>
          <p:nvSpPr>
            <p:cNvPr id="92179" name="AutoShape 6"/>
            <p:cNvSpPr>
              <a:spLocks noChangeArrowheads="1"/>
            </p:cNvSpPr>
            <p:nvPr/>
          </p:nvSpPr>
          <p:spPr bwMode="auto">
            <a:xfrm>
              <a:off x="912" y="2160"/>
              <a:ext cx="2064"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180" name="AutoShape 7"/>
            <p:cNvSpPr>
              <a:spLocks noChangeArrowheads="1"/>
            </p:cNvSpPr>
            <p:nvPr/>
          </p:nvSpPr>
          <p:spPr bwMode="auto">
            <a:xfrm>
              <a:off x="2832" y="2077"/>
              <a:ext cx="1920" cy="227"/>
            </a:xfrm>
            <a:prstGeom prst="roundRect">
              <a:avLst>
                <a:gd name="adj" fmla="val 16667"/>
              </a:avLst>
            </a:prstGeom>
            <a:solidFill>
              <a:srgbClr val="E7FFFF"/>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判断是否处于中断服务程序中</a:t>
              </a:r>
            </a:p>
          </p:txBody>
        </p:sp>
      </p:grpSp>
      <p:grpSp>
        <p:nvGrpSpPr>
          <p:cNvPr id="3" name="Group 8"/>
          <p:cNvGrpSpPr/>
          <p:nvPr/>
        </p:nvGrpSpPr>
        <p:grpSpPr bwMode="auto">
          <a:xfrm>
            <a:off x="2792412" y="2724151"/>
            <a:ext cx="7162800" cy="665163"/>
            <a:chOff x="1008" y="2160"/>
            <a:chExt cx="4512" cy="419"/>
          </a:xfrm>
        </p:grpSpPr>
        <p:sp>
          <p:nvSpPr>
            <p:cNvPr id="92177" name="AutoShape 9"/>
            <p:cNvSpPr>
              <a:spLocks noChangeArrowheads="1"/>
            </p:cNvSpPr>
            <p:nvPr/>
          </p:nvSpPr>
          <p:spPr bwMode="auto">
            <a:xfrm>
              <a:off x="1008" y="2310"/>
              <a:ext cx="3552" cy="258"/>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178" name="AutoShape 10"/>
            <p:cNvSpPr>
              <a:spLocks noChangeArrowheads="1"/>
            </p:cNvSpPr>
            <p:nvPr/>
          </p:nvSpPr>
          <p:spPr bwMode="auto">
            <a:xfrm>
              <a:off x="4416" y="2160"/>
              <a:ext cx="1104" cy="419"/>
            </a:xfrm>
            <a:prstGeom prst="roundRect">
              <a:avLst>
                <a:gd name="adj" fmla="val 16667"/>
              </a:avLst>
            </a:prstGeom>
            <a:solidFill>
              <a:srgbClr val="FFFFB7"/>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获取就绪态任务</a:t>
              </a:r>
            </a:p>
            <a:p>
              <a:pPr algn="ctr" eaLnBrk="1" hangingPunct="1"/>
              <a:r>
                <a:rPr lang="zh-CN" altLang="en-US">
                  <a:ea typeface="华文行楷" panose="02010800040101010101" pitchFamily="2" charset="-122"/>
                </a:rPr>
                <a:t>最高优先级</a:t>
              </a:r>
            </a:p>
          </p:txBody>
        </p:sp>
      </p:grpSp>
      <p:grpSp>
        <p:nvGrpSpPr>
          <p:cNvPr id="4" name="Group 11"/>
          <p:cNvGrpSpPr/>
          <p:nvPr/>
        </p:nvGrpSpPr>
        <p:grpSpPr bwMode="auto">
          <a:xfrm>
            <a:off x="2792412" y="2695575"/>
            <a:ext cx="7010400" cy="941388"/>
            <a:chOff x="1008" y="2160"/>
            <a:chExt cx="4416" cy="593"/>
          </a:xfrm>
        </p:grpSpPr>
        <p:sp>
          <p:nvSpPr>
            <p:cNvPr id="92175" name="AutoShape 12"/>
            <p:cNvSpPr>
              <a:spLocks noChangeArrowheads="1"/>
            </p:cNvSpPr>
            <p:nvPr/>
          </p:nvSpPr>
          <p:spPr bwMode="auto">
            <a:xfrm>
              <a:off x="1008" y="2580"/>
              <a:ext cx="3552" cy="156"/>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176" name="AutoShape 13"/>
            <p:cNvSpPr>
              <a:spLocks noChangeArrowheads="1"/>
            </p:cNvSpPr>
            <p:nvPr/>
          </p:nvSpPr>
          <p:spPr bwMode="auto">
            <a:xfrm>
              <a:off x="4416" y="2160"/>
              <a:ext cx="1008" cy="593"/>
            </a:xfrm>
            <a:prstGeom prst="roundRect">
              <a:avLst>
                <a:gd name="adj" fmla="val 16667"/>
              </a:avLst>
            </a:prstGeom>
            <a:solidFill>
              <a:srgbClr val="E7FFFF"/>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判断当前任务</a:t>
              </a:r>
            </a:p>
            <a:p>
              <a:pPr algn="ctr" eaLnBrk="1" hangingPunct="1"/>
              <a:r>
                <a:rPr lang="zh-CN" altLang="en-US">
                  <a:ea typeface="华文行楷" panose="02010800040101010101" pitchFamily="2" charset="-122"/>
                </a:rPr>
                <a:t>优先级是否为</a:t>
              </a:r>
            </a:p>
            <a:p>
              <a:pPr algn="ctr" eaLnBrk="1" hangingPunct="1"/>
              <a:r>
                <a:rPr lang="zh-CN" altLang="en-US">
                  <a:ea typeface="华文行楷" panose="02010800040101010101" pitchFamily="2" charset="-122"/>
                </a:rPr>
                <a:t>最高优先级</a:t>
              </a:r>
            </a:p>
          </p:txBody>
        </p:sp>
      </p:grpSp>
      <p:grpSp>
        <p:nvGrpSpPr>
          <p:cNvPr id="5" name="Group 14"/>
          <p:cNvGrpSpPr/>
          <p:nvPr/>
        </p:nvGrpSpPr>
        <p:grpSpPr bwMode="auto">
          <a:xfrm>
            <a:off x="3011488" y="3171826"/>
            <a:ext cx="7096125" cy="665163"/>
            <a:chOff x="1146" y="2448"/>
            <a:chExt cx="4470" cy="419"/>
          </a:xfrm>
        </p:grpSpPr>
        <p:sp>
          <p:nvSpPr>
            <p:cNvPr id="92173" name="AutoShape 15"/>
            <p:cNvSpPr>
              <a:spLocks noChangeArrowheads="1"/>
            </p:cNvSpPr>
            <p:nvPr/>
          </p:nvSpPr>
          <p:spPr bwMode="auto">
            <a:xfrm>
              <a:off x="1146" y="2718"/>
              <a:ext cx="3462"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174" name="AutoShape 16"/>
            <p:cNvSpPr>
              <a:spLocks noChangeArrowheads="1"/>
            </p:cNvSpPr>
            <p:nvPr/>
          </p:nvSpPr>
          <p:spPr bwMode="auto">
            <a:xfrm>
              <a:off x="4416" y="2448"/>
              <a:ext cx="1200" cy="419"/>
            </a:xfrm>
            <a:prstGeom prst="roundRect">
              <a:avLst>
                <a:gd name="adj" fmla="val 16667"/>
              </a:avLst>
            </a:prstGeom>
            <a:solidFill>
              <a:srgbClr val="FFFFB7"/>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就绪态任务优先级</a:t>
              </a:r>
            </a:p>
            <a:p>
              <a:pPr algn="ctr" eaLnBrk="1" hangingPunct="1"/>
              <a:r>
                <a:rPr lang="zh-CN" altLang="en-US">
                  <a:ea typeface="华文行楷" panose="02010800040101010101" pitchFamily="2" charset="-122"/>
                </a:rPr>
                <a:t>高，则获取</a:t>
              </a:r>
              <a:r>
                <a:rPr lang="en-US" altLang="zh-CN">
                  <a:ea typeface="华文行楷" panose="02010800040101010101" pitchFamily="2" charset="-122"/>
                </a:rPr>
                <a:t>TCB</a:t>
              </a:r>
            </a:p>
          </p:txBody>
        </p:sp>
      </p:grpSp>
      <p:grpSp>
        <p:nvGrpSpPr>
          <p:cNvPr id="6" name="Group 17"/>
          <p:cNvGrpSpPr/>
          <p:nvPr/>
        </p:nvGrpSpPr>
        <p:grpSpPr bwMode="auto">
          <a:xfrm>
            <a:off x="3011487" y="3668713"/>
            <a:ext cx="5734050" cy="360362"/>
            <a:chOff x="1146" y="2755"/>
            <a:chExt cx="3612" cy="227"/>
          </a:xfrm>
        </p:grpSpPr>
        <p:sp>
          <p:nvSpPr>
            <p:cNvPr id="92171" name="AutoShape 18"/>
            <p:cNvSpPr>
              <a:spLocks noChangeArrowheads="1"/>
            </p:cNvSpPr>
            <p:nvPr/>
          </p:nvSpPr>
          <p:spPr bwMode="auto">
            <a:xfrm>
              <a:off x="1146" y="2838"/>
              <a:ext cx="2262"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172" name="AutoShape 19"/>
            <p:cNvSpPr>
              <a:spLocks noChangeArrowheads="1"/>
            </p:cNvSpPr>
            <p:nvPr/>
          </p:nvSpPr>
          <p:spPr bwMode="auto">
            <a:xfrm>
              <a:off x="3312" y="2755"/>
              <a:ext cx="1446" cy="227"/>
            </a:xfrm>
            <a:prstGeom prst="roundRect">
              <a:avLst>
                <a:gd name="adj" fmla="val 16667"/>
              </a:avLst>
            </a:prstGeom>
            <a:solidFill>
              <a:srgbClr val="E7FFFF"/>
            </a:solidFill>
            <a:ln w="9525" algn="ctr">
              <a:solidFill>
                <a:srgbClr val="0000FF"/>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ea typeface="华文行楷" panose="02010800040101010101" pitchFamily="2" charset="-122"/>
                </a:rPr>
                <a:t>进行任务的任务切换</a:t>
              </a:r>
            </a:p>
          </p:txBody>
        </p:sp>
      </p:grpSp>
      <p:sp>
        <p:nvSpPr>
          <p:cNvPr id="20" name="燕尾形 1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pic>
        <p:nvPicPr>
          <p:cNvPr id="10" name="图片 9">
            <a:extLst>
              <a:ext uri="{FF2B5EF4-FFF2-40B4-BE49-F238E27FC236}">
                <a16:creationId xmlns:a16="http://schemas.microsoft.com/office/drawing/2014/main" id="{8CB557EF-7DA0-4A46-9992-9FE4374ED435}"/>
              </a:ext>
            </a:extLst>
          </p:cNvPr>
          <p:cNvPicPr>
            <a:picLocks noChangeAspect="1"/>
          </p:cNvPicPr>
          <p:nvPr/>
        </p:nvPicPr>
        <p:blipFill>
          <a:blip r:embed="rId4"/>
          <a:stretch>
            <a:fillRect/>
          </a:stretch>
        </p:blipFill>
        <p:spPr>
          <a:xfrm>
            <a:off x="3140075" y="5116513"/>
            <a:ext cx="4648200" cy="1200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52580"/>
                                        </p:tgtEl>
                                        <p:attrNameLst>
                                          <p:attrName>style.visibility</p:attrName>
                                        </p:attrNameLst>
                                      </p:cBhvr>
                                      <p:to>
                                        <p:strVal val="visible"/>
                                      </p:to>
                                    </p:set>
                                    <p:animEffect transition="in" filter="slide(fromTop)">
                                      <p:cBhvr>
                                        <p:cTn id="7" dur="500"/>
                                        <p:tgtEl>
                                          <p:spTgt spid="1525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3"/>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22" presetClass="entr" presetSubtype="8"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5"/>
                                        </p:tgtEl>
                                        <p:attrNameLst>
                                          <p:attrName>style.visibility</p:attrName>
                                        </p:attrNameLst>
                                      </p:cBhvr>
                                      <p:to>
                                        <p:strVal val="hidden"/>
                                      </p:to>
                                    </p:set>
                                  </p:childTnLst>
                                </p:cTn>
                              </p:par>
                              <p:par>
                                <p:cTn id="38" presetID="22" presetClass="entr" presetSubtype="8"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randombar(horizontal)">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0"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half" idx="10"/>
          </p:nvPr>
        </p:nvSpPr>
        <p:spPr/>
        <p:txBody>
          <a:bodyPr/>
          <a:lstStyle/>
          <a:p>
            <a:fld id="{F3F076F8-2B0F-4788-BB8C-48A68CBA9141}" type="datetime1">
              <a:rPr lang="zh-CN" altLang="en-US"/>
              <a:t>2024/3/16</a:t>
            </a:fld>
            <a:endParaRPr lang="en-US" altLang="zh-CN"/>
          </a:p>
        </p:txBody>
      </p:sp>
      <p:sp>
        <p:nvSpPr>
          <p:cNvPr id="12" name="灯片编号占位符 3"/>
          <p:cNvSpPr>
            <a:spLocks noGrp="1"/>
          </p:cNvSpPr>
          <p:nvPr>
            <p:ph type="sldNum" sz="quarter" idx="12"/>
          </p:nvPr>
        </p:nvSpPr>
        <p:spPr/>
        <p:txBody>
          <a:bodyPr/>
          <a:lstStyle/>
          <a:p>
            <a:fld id="{91037F7B-6C0A-4353-9841-C4448EFED826}" type="slidenum">
              <a:rPr lang="en-US" altLang="zh-CN"/>
              <a:t>186</a:t>
            </a:fld>
            <a:endParaRPr lang="en-US" altLang="zh-CN"/>
          </a:p>
        </p:txBody>
      </p:sp>
      <p:sp>
        <p:nvSpPr>
          <p:cNvPr id="53250" name="Text Box 2" descr="白色大理石"/>
          <p:cNvSpPr txBox="1">
            <a:spLocks noChangeArrowheads="1"/>
          </p:cNvSpPr>
          <p:nvPr/>
        </p:nvSpPr>
        <p:spPr bwMode="auto">
          <a:xfrm>
            <a:off x="2743200" y="1371601"/>
            <a:ext cx="6936066" cy="3631763"/>
          </a:xfrm>
          <a:prstGeom prst="rect">
            <a:avLst/>
          </a:prstGeom>
          <a:blipFill dpi="0" rotWithShape="0">
            <a:blip r:embed="rId2"/>
            <a:srcRect/>
            <a:tile tx="0" ty="0" sx="100000" sy="100000" flip="none" algn="tl"/>
          </a:blipFill>
          <a:ln w="76200" cmpd="tri">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imes New Roman" panose="02020603050405020304" pitchFamily="18" charset="0"/>
              </a:rPr>
              <a:t>1</a:t>
            </a:r>
            <a:r>
              <a:rPr lang="zh-CN" altLang="en-US">
                <a:latin typeface="Times New Roman" panose="02020603050405020304" pitchFamily="18" charset="0"/>
              </a:rPr>
              <a:t>．</a:t>
            </a:r>
            <a:r>
              <a:rPr lang="zh-CN" altLang="en-US">
                <a:latin typeface="Times New Roman" panose="02020603050405020304" pitchFamily="18" charset="0"/>
                <a:cs typeface="Times New Roman" panose="02020603050405020304" pitchFamily="18" charset="0"/>
              </a:rPr>
              <a:t>  </a:t>
            </a:r>
          </a:p>
          <a:p>
            <a:r>
              <a:rPr lang="zh-CN" altLang="en-US">
                <a:latin typeface="Times New Roman" panose="02020603050405020304" pitchFamily="18" charset="0"/>
                <a:cs typeface="Times New Roman" panose="02020603050405020304" pitchFamily="18" charset="0"/>
              </a:rPr>
              <a:t>           </a:t>
            </a:r>
            <a:r>
              <a:rPr lang="zh-CN" altLang="en-US" sz="6600">
                <a:latin typeface="Times New Roman" panose="02020603050405020304" pitchFamily="18" charset="0"/>
              </a:rPr>
              <a:t>任务切换宏</a:t>
            </a:r>
          </a:p>
          <a:p>
            <a:r>
              <a:rPr lang="zh-CN" altLang="en-US" sz="6600">
                <a:latin typeface="Times New Roman" panose="02020603050405020304" pitchFamily="18" charset="0"/>
              </a:rPr>
              <a:t>  </a:t>
            </a:r>
            <a:r>
              <a:rPr lang="en-US" altLang="zh-CN" sz="6600">
                <a:solidFill>
                  <a:srgbClr val="FF3300"/>
                </a:solidFill>
                <a:latin typeface="Times New Roman" panose="02020603050405020304" pitchFamily="18" charset="0"/>
              </a:rPr>
              <a:t>OS_TASK_SW( )</a:t>
            </a:r>
            <a:r>
              <a:rPr lang="en-US" altLang="zh-CN" sz="6600">
                <a:latin typeface="Times New Roman" panose="02020603050405020304" pitchFamily="18" charset="0"/>
              </a:rPr>
              <a:t> </a:t>
            </a:r>
          </a:p>
          <a:p>
            <a:endParaRPr lang="en-US" altLang="zh-CN" sz="8000">
              <a:latin typeface="Times New Roman" panose="02020603050405020304" pitchFamily="18" charset="0"/>
            </a:endParaRPr>
          </a:p>
        </p:txBody>
      </p:sp>
      <p:sp>
        <p:nvSpPr>
          <p:cNvPr id="53251" name="Text Box 3"/>
          <p:cNvSpPr txBox="1">
            <a:spLocks noChangeArrowheads="1"/>
          </p:cNvSpPr>
          <p:nvPr/>
        </p:nvSpPr>
        <p:spPr bwMode="auto">
          <a:xfrm>
            <a:off x="2057401" y="609600"/>
            <a:ext cx="6264275" cy="2605088"/>
          </a:xfrm>
          <a:prstGeom prst="rect">
            <a:avLst/>
          </a:prstGeom>
          <a:solidFill>
            <a:srgbClr val="CCFF33"/>
          </a:solidFill>
          <a:ln w="76200" cmpd="tri">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latin typeface="黑体" panose="02010609060101010101" pitchFamily="49" charset="-122"/>
                <a:ea typeface="黑体" panose="02010609060101010101" pitchFamily="49" charset="-122"/>
              </a:rPr>
              <a:t>任务切换就是中止正在运行的任务（当前任务），转而去运行另外一个任务的操作，当然这个任务应该是就绪任务中优先级别最高的那个任务</a:t>
            </a:r>
            <a:r>
              <a:rPr lang="zh-CN" altLang="en-US">
                <a:latin typeface="黑体" panose="02010609060101010101" pitchFamily="49" charset="-122"/>
                <a:ea typeface="黑体" panose="02010609060101010101" pitchFamily="49" charset="-122"/>
              </a:rPr>
              <a:t> </a:t>
            </a:r>
          </a:p>
        </p:txBody>
      </p:sp>
      <p:pic>
        <p:nvPicPr>
          <p:cNvPr id="53252" name="Picture 4"/>
          <p:cNvPicPr>
            <a:picLocks noChangeAspect="1" noChangeArrowheads="1"/>
          </p:cNvPicPr>
          <p:nvPr/>
        </p:nvPicPr>
        <p:blipFill>
          <a:blip r:embed="rId3">
            <a:extLst>
              <a:ext uri="{28A0092B-C50C-407E-A947-70E740481C1C}">
                <a14:useLocalDpi xmlns:a14="http://schemas.microsoft.com/office/drawing/2010/main" val="0"/>
              </a:ext>
            </a:extLst>
          </a:blip>
          <a:srcRect l="17188" t="10785" r="11377" b="18013"/>
          <a:stretch>
            <a:fillRect/>
          </a:stretch>
        </p:blipFill>
        <p:spPr bwMode="auto">
          <a:xfrm>
            <a:off x="1905000" y="307976"/>
            <a:ext cx="8763000" cy="655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3" name="Picture 5"/>
          <p:cNvPicPr>
            <a:picLocks noChangeAspect="1" noChangeArrowheads="1"/>
          </p:cNvPicPr>
          <p:nvPr/>
        </p:nvPicPr>
        <p:blipFill>
          <a:blip r:embed="rId4">
            <a:extLst>
              <a:ext uri="{28A0092B-C50C-407E-A947-70E740481C1C}">
                <a14:useLocalDpi xmlns:a14="http://schemas.microsoft.com/office/drawing/2010/main" val="0"/>
              </a:ext>
            </a:extLst>
          </a:blip>
          <a:srcRect l="17969" t="11003" r="14063" b="18120"/>
          <a:stretch>
            <a:fillRect/>
          </a:stretch>
        </p:blipFill>
        <p:spPr bwMode="auto">
          <a:xfrm>
            <a:off x="1905000" y="0"/>
            <a:ext cx="8763000" cy="685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4" name="AutoShape 6"/>
          <p:cNvSpPr>
            <a:spLocks noChangeArrowheads="1"/>
          </p:cNvSpPr>
          <p:nvPr/>
        </p:nvSpPr>
        <p:spPr bwMode="auto">
          <a:xfrm>
            <a:off x="2133600" y="1143000"/>
            <a:ext cx="3048000" cy="1524000"/>
          </a:xfrm>
          <a:prstGeom prst="cloudCallout">
            <a:avLst>
              <a:gd name="adj1" fmla="val 36250"/>
              <a:gd name="adj2" fmla="val 71667"/>
            </a:avLst>
          </a:prstGeom>
          <a:solidFill>
            <a:srgbClr val="CCFF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Times New Roman" panose="02020603050405020304" pitchFamily="18" charset="0"/>
              </a:rPr>
              <a:t>先保护被中止任务的断点数据</a:t>
            </a:r>
          </a:p>
        </p:txBody>
      </p:sp>
      <p:sp>
        <p:nvSpPr>
          <p:cNvPr id="53255" name="AutoShape 7"/>
          <p:cNvSpPr>
            <a:spLocks noChangeArrowheads="1"/>
          </p:cNvSpPr>
          <p:nvPr/>
        </p:nvSpPr>
        <p:spPr bwMode="auto">
          <a:xfrm>
            <a:off x="7086600" y="762000"/>
            <a:ext cx="3048000" cy="1524000"/>
          </a:xfrm>
          <a:prstGeom prst="cloudCallout">
            <a:avLst>
              <a:gd name="adj1" fmla="val -48074"/>
              <a:gd name="adj2" fmla="val 101042"/>
            </a:avLst>
          </a:prstGeom>
          <a:solidFill>
            <a:srgbClr val="CCFF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Times New Roman" panose="02020603050405020304" pitchFamily="18" charset="0"/>
              </a:rPr>
              <a:t>后恢复待运行任务的断点数据</a:t>
            </a:r>
          </a:p>
        </p:txBody>
      </p:sp>
      <p:sp>
        <p:nvSpPr>
          <p:cNvPr id="53256" name="Text Box 8"/>
          <p:cNvSpPr txBox="1">
            <a:spLocks noChangeArrowheads="1"/>
          </p:cNvSpPr>
          <p:nvPr/>
        </p:nvSpPr>
        <p:spPr bwMode="auto">
          <a:xfrm>
            <a:off x="1752600" y="381000"/>
            <a:ext cx="8610600" cy="6210300"/>
          </a:xfrm>
          <a:prstGeom prst="rect">
            <a:avLst/>
          </a:prstGeom>
          <a:solidFill>
            <a:srgbClr val="FFCC00"/>
          </a:solidFill>
          <a:ln w="76200" cmpd="tri">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zh-CN" sz="3600" dirty="0">
              <a:solidFill>
                <a:srgbClr val="FF3300"/>
              </a:solidFill>
              <a:latin typeface="黑体" panose="02010609060101010101" pitchFamily="49" charset="-122"/>
              <a:ea typeface="黑体" panose="02010609060101010101" pitchFamily="49" charset="-122"/>
            </a:endParaRPr>
          </a:p>
          <a:p>
            <a:r>
              <a:rPr lang="zh-CN" altLang="en-US" sz="3600" dirty="0">
                <a:solidFill>
                  <a:srgbClr val="FF3300"/>
                </a:solidFill>
                <a:latin typeface="黑体" panose="02010609060101010101" pitchFamily="49" charset="-122"/>
                <a:ea typeface="黑体" panose="02010609060101010101" pitchFamily="49" charset="-122"/>
              </a:rPr>
              <a:t>不要企图用</a:t>
            </a:r>
            <a:r>
              <a:rPr lang="en-US" altLang="zh-CN" sz="3600" dirty="0">
                <a:solidFill>
                  <a:srgbClr val="FF3300"/>
                </a:solidFill>
                <a:latin typeface="黑体" panose="02010609060101010101" pitchFamily="49" charset="-122"/>
                <a:ea typeface="黑体" panose="02010609060101010101" pitchFamily="49" charset="-122"/>
              </a:rPr>
              <a:t>PUSH</a:t>
            </a:r>
            <a:r>
              <a:rPr lang="zh-CN" altLang="en-US" sz="3600" dirty="0">
                <a:solidFill>
                  <a:srgbClr val="FF3300"/>
                </a:solidFill>
                <a:latin typeface="黑体" panose="02010609060101010101" pitchFamily="49" charset="-122"/>
                <a:ea typeface="黑体" panose="02010609060101010101" pitchFamily="49" charset="-122"/>
              </a:rPr>
              <a:t>和</a:t>
            </a:r>
            <a:r>
              <a:rPr lang="en-US" altLang="zh-CN" sz="3600" dirty="0">
                <a:solidFill>
                  <a:srgbClr val="FF3300"/>
                </a:solidFill>
                <a:latin typeface="黑体" panose="02010609060101010101" pitchFamily="49" charset="-122"/>
                <a:ea typeface="黑体" panose="02010609060101010101" pitchFamily="49" charset="-122"/>
              </a:rPr>
              <a:t>POP</a:t>
            </a:r>
            <a:r>
              <a:rPr lang="zh-CN" altLang="en-US" sz="3600" dirty="0">
                <a:solidFill>
                  <a:srgbClr val="FF3300"/>
                </a:solidFill>
                <a:latin typeface="黑体" panose="02010609060101010101" pitchFamily="49" charset="-122"/>
                <a:ea typeface="黑体" panose="02010609060101010101" pitchFamily="49" charset="-122"/>
              </a:rPr>
              <a:t>指令来使程序计数器</a:t>
            </a:r>
            <a:r>
              <a:rPr lang="en-US" altLang="zh-CN" sz="3600" dirty="0">
                <a:solidFill>
                  <a:srgbClr val="FF3300"/>
                </a:solidFill>
                <a:latin typeface="黑体" panose="02010609060101010101" pitchFamily="49" charset="-122"/>
                <a:ea typeface="黑体" panose="02010609060101010101" pitchFamily="49" charset="-122"/>
              </a:rPr>
              <a:t>PC</a:t>
            </a:r>
            <a:r>
              <a:rPr lang="zh-CN" altLang="en-US" sz="3600" dirty="0">
                <a:solidFill>
                  <a:srgbClr val="FF3300"/>
                </a:solidFill>
                <a:latin typeface="黑体" panose="02010609060101010101" pitchFamily="49" charset="-122"/>
                <a:ea typeface="黑体" panose="02010609060101010101" pitchFamily="49" charset="-122"/>
              </a:rPr>
              <a:t>压栈和出栈，因为没有这样的指令。</a:t>
            </a:r>
          </a:p>
          <a:p>
            <a:endParaRPr lang="zh-CN" altLang="en-US" sz="3600" dirty="0">
              <a:latin typeface="黑体" panose="02010609060101010101" pitchFamily="49" charset="-122"/>
              <a:ea typeface="黑体" panose="02010609060101010101" pitchFamily="49" charset="-122"/>
            </a:endParaRPr>
          </a:p>
          <a:p>
            <a:r>
              <a:rPr lang="zh-CN" altLang="en-US" sz="3600" dirty="0">
                <a:latin typeface="黑体" panose="02010609060101010101" pitchFamily="49" charset="-122"/>
                <a:ea typeface="黑体" panose="02010609060101010101" pitchFamily="49" charset="-122"/>
              </a:rPr>
              <a:t>只好变通一下了。</a:t>
            </a:r>
          </a:p>
          <a:p>
            <a:endParaRPr lang="zh-CN" altLang="en-US" sz="3600" dirty="0">
              <a:latin typeface="黑体" panose="02010609060101010101" pitchFamily="49" charset="-122"/>
              <a:ea typeface="黑体" panose="02010609060101010101" pitchFamily="49" charset="-122"/>
            </a:endParaRPr>
          </a:p>
          <a:p>
            <a:r>
              <a:rPr lang="zh-CN" altLang="en-US" sz="3600" dirty="0">
                <a:solidFill>
                  <a:srgbClr val="FF3300"/>
                </a:solidFill>
                <a:latin typeface="黑体" panose="02010609060101010101" pitchFamily="49" charset="-122"/>
                <a:ea typeface="黑体" panose="02010609060101010101" pitchFamily="49" charset="-122"/>
              </a:rPr>
              <a:t>中断动作和过程调用指令可以使</a:t>
            </a:r>
            <a:r>
              <a:rPr lang="en-US" altLang="zh-CN" sz="3600" dirty="0">
                <a:solidFill>
                  <a:srgbClr val="FF3300"/>
                </a:solidFill>
                <a:latin typeface="黑体" panose="02010609060101010101" pitchFamily="49" charset="-122"/>
                <a:ea typeface="黑体" panose="02010609060101010101" pitchFamily="49" charset="-122"/>
              </a:rPr>
              <a:t>PC</a:t>
            </a:r>
            <a:r>
              <a:rPr lang="zh-CN" altLang="en-US" sz="3600" dirty="0">
                <a:solidFill>
                  <a:srgbClr val="FF3300"/>
                </a:solidFill>
                <a:latin typeface="黑体" panose="02010609060101010101" pitchFamily="49" charset="-122"/>
                <a:ea typeface="黑体" panose="02010609060101010101" pitchFamily="49" charset="-122"/>
              </a:rPr>
              <a:t>压栈；</a:t>
            </a:r>
          </a:p>
          <a:p>
            <a:r>
              <a:rPr lang="zh-CN" altLang="en-US" sz="3600" dirty="0">
                <a:solidFill>
                  <a:srgbClr val="FF3300"/>
                </a:solidFill>
                <a:latin typeface="黑体" panose="02010609060101010101" pitchFamily="49" charset="-122"/>
                <a:ea typeface="黑体" panose="02010609060101010101" pitchFamily="49" charset="-122"/>
              </a:rPr>
              <a:t>中断返回指令可以使</a:t>
            </a:r>
            <a:r>
              <a:rPr lang="en-US" altLang="zh-CN" sz="3600" dirty="0">
                <a:solidFill>
                  <a:srgbClr val="FF3300"/>
                </a:solidFill>
                <a:latin typeface="黑体" panose="02010609060101010101" pitchFamily="49" charset="-122"/>
                <a:ea typeface="黑体" panose="02010609060101010101" pitchFamily="49" charset="-122"/>
              </a:rPr>
              <a:t>PC</a:t>
            </a:r>
            <a:r>
              <a:rPr lang="zh-CN" altLang="en-US" sz="3600" dirty="0">
                <a:solidFill>
                  <a:srgbClr val="FF3300"/>
                </a:solidFill>
                <a:latin typeface="黑体" panose="02010609060101010101" pitchFamily="49" charset="-122"/>
                <a:ea typeface="黑体" panose="02010609060101010101" pitchFamily="49" charset="-122"/>
              </a:rPr>
              <a:t>出栈。</a:t>
            </a:r>
          </a:p>
          <a:p>
            <a:endParaRPr lang="zh-CN" altLang="en-US" sz="3600" dirty="0">
              <a:solidFill>
                <a:srgbClr val="FF3300"/>
              </a:solidFill>
              <a:latin typeface="黑体" panose="02010609060101010101" pitchFamily="49" charset="-122"/>
              <a:ea typeface="黑体" panose="02010609060101010101" pitchFamily="49" charset="-122"/>
            </a:endParaRPr>
          </a:p>
          <a:p>
            <a:r>
              <a:rPr lang="zh-CN" altLang="en-US" sz="3600" dirty="0">
                <a:latin typeface="黑体" panose="02010609060101010101" pitchFamily="49" charset="-122"/>
                <a:ea typeface="黑体" panose="02010609060101010101" pitchFamily="49" charset="-122"/>
              </a:rPr>
              <a:t>因此任务切换</a:t>
            </a:r>
            <a:r>
              <a:rPr lang="en-US" altLang="zh-CN" sz="3600" b="1" dirty="0" err="1">
                <a:latin typeface="黑体" panose="02010609060101010101" pitchFamily="49" charset="-122"/>
              </a:rPr>
              <a:t>OSCtxSw</a:t>
            </a:r>
            <a:r>
              <a:rPr lang="en-US" altLang="zh-CN" sz="3600" b="1" dirty="0">
                <a:latin typeface="黑体" panose="02010609060101010101" pitchFamily="49" charset="-122"/>
              </a:rPr>
              <a:t>(</a:t>
            </a:r>
            <a:r>
              <a:rPr lang="en-US" altLang="zh-CN" sz="3600" dirty="0">
                <a:latin typeface="黑体" panose="02010609060101010101" pitchFamily="49" charset="-122"/>
                <a:ea typeface="黑体" panose="02010609060101010101" pitchFamily="49" charset="-122"/>
              </a:rPr>
              <a:t> )</a:t>
            </a:r>
            <a:r>
              <a:rPr lang="zh-CN" altLang="en-US" sz="3600" dirty="0">
                <a:solidFill>
                  <a:srgbClr val="FF3300"/>
                </a:solidFill>
                <a:latin typeface="黑体" panose="02010609060101010101" pitchFamily="49" charset="-122"/>
                <a:ea typeface="黑体" panose="02010609060101010101" pitchFamily="49" charset="-122"/>
              </a:rPr>
              <a:t>必定是一个中断服务程序。</a:t>
            </a:r>
          </a:p>
        </p:txBody>
      </p:sp>
      <p:sp>
        <p:nvSpPr>
          <p:cNvPr id="53257" name="Text Box 9"/>
          <p:cNvSpPr txBox="1">
            <a:spLocks noChangeArrowheads="1"/>
          </p:cNvSpPr>
          <p:nvPr/>
        </p:nvSpPr>
        <p:spPr bwMode="auto">
          <a:xfrm>
            <a:off x="2286000" y="1828801"/>
            <a:ext cx="7772400" cy="4435475"/>
          </a:xfrm>
          <a:prstGeom prst="rect">
            <a:avLst/>
          </a:prstGeom>
          <a:solidFill>
            <a:srgbClr val="CCECFF"/>
          </a:solidFill>
          <a:ln w="76200" cmpd="tri">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zh-CN" sz="4000" dirty="0">
              <a:latin typeface="黑体" panose="02010609060101010101" pitchFamily="49" charset="-122"/>
              <a:ea typeface="黑体" panose="02010609060101010101" pitchFamily="49" charset="-122"/>
            </a:endParaRPr>
          </a:p>
          <a:p>
            <a:r>
              <a:rPr lang="zh-CN" altLang="en-US" sz="4000" dirty="0">
                <a:latin typeface="黑体" panose="02010609060101010101" pitchFamily="49" charset="-122"/>
                <a:ea typeface="黑体" panose="02010609060101010101" pitchFamily="49" charset="-122"/>
              </a:rPr>
              <a:t>需要由宏</a:t>
            </a:r>
            <a:r>
              <a:rPr lang="en-US" altLang="zh-CN" sz="4000" dirty="0">
                <a:solidFill>
                  <a:srgbClr val="FF3300"/>
                </a:solidFill>
                <a:latin typeface="黑体" panose="02010609060101010101" pitchFamily="49" charset="-122"/>
                <a:ea typeface="黑体" panose="02010609060101010101" pitchFamily="49" charset="-122"/>
              </a:rPr>
              <a:t>OS_TASK_SW( )</a:t>
            </a:r>
            <a:r>
              <a:rPr lang="en-US" altLang="zh-CN" sz="4000" dirty="0">
                <a:latin typeface="黑体" panose="02010609060101010101" pitchFamily="49" charset="-122"/>
                <a:ea typeface="黑体" panose="02010609060101010101" pitchFamily="49" charset="-122"/>
              </a:rPr>
              <a:t> </a:t>
            </a:r>
            <a:r>
              <a:rPr lang="zh-CN" altLang="en-US" sz="4000" dirty="0">
                <a:latin typeface="黑体" panose="02010609060101010101" pitchFamily="49" charset="-122"/>
                <a:ea typeface="黑体" panose="02010609060101010101" pitchFamily="49" charset="-122"/>
              </a:rPr>
              <a:t>来引发一次中断或者一次调用来使				</a:t>
            </a:r>
            <a:r>
              <a:rPr lang="en-US" altLang="zh-CN" sz="4000" b="1" dirty="0" err="1">
                <a:latin typeface="黑体" panose="02010609060101010101" pitchFamily="49" charset="-122"/>
                <a:ea typeface="黑体" panose="02010609060101010101" pitchFamily="49" charset="-122"/>
              </a:rPr>
              <a:t>OSCtxSw</a:t>
            </a:r>
            <a:r>
              <a:rPr lang="en-US" altLang="zh-CN" sz="4000" b="1" dirty="0">
                <a:latin typeface="黑体" panose="02010609060101010101" pitchFamily="49" charset="-122"/>
                <a:ea typeface="黑体" panose="02010609060101010101" pitchFamily="49" charset="-122"/>
              </a:rPr>
              <a:t>(</a:t>
            </a:r>
            <a:r>
              <a:rPr lang="en-US" altLang="zh-CN" sz="4000" dirty="0">
                <a:latin typeface="黑体" panose="02010609060101010101" pitchFamily="49" charset="-122"/>
                <a:ea typeface="黑体" panose="02010609060101010101" pitchFamily="49" charset="-122"/>
              </a:rPr>
              <a:t> )</a:t>
            </a:r>
          </a:p>
          <a:p>
            <a:r>
              <a:rPr lang="en-US" altLang="zh-CN" sz="4000" dirty="0">
                <a:latin typeface="黑体" panose="02010609060101010101" pitchFamily="49" charset="-122"/>
                <a:ea typeface="黑体" panose="02010609060101010101" pitchFamily="49" charset="-122"/>
              </a:rPr>
              <a:t>			</a:t>
            </a:r>
            <a:r>
              <a:rPr lang="zh-CN" altLang="en-US" sz="4000" dirty="0">
                <a:latin typeface="黑体" panose="02010609060101010101" pitchFamily="49" charset="-122"/>
                <a:ea typeface="黑体" panose="02010609060101010101" pitchFamily="49" charset="-122"/>
              </a:rPr>
              <a:t>执行任务切换工作</a:t>
            </a:r>
          </a:p>
          <a:p>
            <a:endParaRPr lang="zh-CN" altLang="en-US" sz="4000" dirty="0">
              <a:latin typeface="黑体" panose="02010609060101010101" pitchFamily="49" charset="-122"/>
              <a:ea typeface="黑体" panose="02010609060101010101" pitchFamily="49" charset="-122"/>
            </a:endParaRPr>
          </a:p>
          <a:p>
            <a:endParaRPr lang="en-US" altLang="zh-CN" sz="40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3251"/>
                                        </p:tgtEl>
                                        <p:attrNameLst>
                                          <p:attrName>style.visibility</p:attrName>
                                        </p:attrNameLst>
                                      </p:cBhvr>
                                      <p:to>
                                        <p:strVal val="visible"/>
                                      </p:to>
                                    </p:set>
                                    <p:animEffect transition="in" filter="box(in)">
                                      <p:cBhvr>
                                        <p:cTn id="7" dur="500"/>
                                        <p:tgtEl>
                                          <p:spTgt spid="5325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3252"/>
                                        </p:tgtEl>
                                        <p:attrNameLst>
                                          <p:attrName>style.visibility</p:attrName>
                                        </p:attrNameLst>
                                      </p:cBhvr>
                                      <p:to>
                                        <p:strVal val="visible"/>
                                      </p:to>
                                    </p:set>
                                    <p:animEffect transition="in" filter="box(in)">
                                      <p:cBhvr>
                                        <p:cTn id="12" dur="500"/>
                                        <p:tgtEl>
                                          <p:spTgt spid="5325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53253"/>
                                        </p:tgtEl>
                                        <p:attrNameLst>
                                          <p:attrName>style.visibility</p:attrName>
                                        </p:attrNameLst>
                                      </p:cBhvr>
                                      <p:to>
                                        <p:strVal val="visible"/>
                                      </p:to>
                                    </p:set>
                                    <p:animEffect transition="in" filter="box(out)">
                                      <p:cBhvr>
                                        <p:cTn id="17" dur="500"/>
                                        <p:tgtEl>
                                          <p:spTgt spid="5325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3254"/>
                                        </p:tgtEl>
                                        <p:attrNameLst>
                                          <p:attrName>style.visibility</p:attrName>
                                        </p:attrNameLst>
                                      </p:cBhvr>
                                      <p:to>
                                        <p:strVal val="visible"/>
                                      </p:to>
                                    </p:set>
                                    <p:animEffect transition="in" filter="dissolve">
                                      <p:cBhvr>
                                        <p:cTn id="22" dur="500"/>
                                        <p:tgtEl>
                                          <p:spTgt spid="5325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3255"/>
                                        </p:tgtEl>
                                        <p:attrNameLst>
                                          <p:attrName>style.visibility</p:attrName>
                                        </p:attrNameLst>
                                      </p:cBhvr>
                                      <p:to>
                                        <p:strVal val="visible"/>
                                      </p:to>
                                    </p:set>
                                    <p:animEffect transition="in" filter="dissolve">
                                      <p:cBhvr>
                                        <p:cTn id="27" dur="500"/>
                                        <p:tgtEl>
                                          <p:spTgt spid="5325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53256"/>
                                        </p:tgtEl>
                                        <p:attrNameLst>
                                          <p:attrName>style.visibility</p:attrName>
                                        </p:attrNameLst>
                                      </p:cBhvr>
                                      <p:to>
                                        <p:strVal val="visible"/>
                                      </p:to>
                                    </p:set>
                                    <p:animEffect transition="in" filter="box(in)">
                                      <p:cBhvr>
                                        <p:cTn id="32" dur="500"/>
                                        <p:tgtEl>
                                          <p:spTgt spid="53256"/>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3257"/>
                                        </p:tgtEl>
                                        <p:attrNameLst>
                                          <p:attrName>style.visibility</p:attrName>
                                        </p:attrNameLst>
                                      </p:cBhvr>
                                      <p:to>
                                        <p:strVal val="visible"/>
                                      </p:to>
                                    </p:set>
                                    <p:animEffect transition="in" filter="box(out)">
                                      <p:cBhvr>
                                        <p:cTn id="37" dur="500"/>
                                        <p:tgtEl>
                                          <p:spTgt spid="53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animBg="1" autoUpdateAnimBg="0"/>
      <p:bldP spid="53254" grpId="0" animBg="1" autoUpdateAnimBg="0"/>
      <p:bldP spid="53255" grpId="0" animBg="1" autoUpdateAnimBg="0"/>
      <p:bldP spid="53256" grpId="0" animBg="1" autoUpdateAnimBg="0"/>
      <p:bldP spid="53257" grpId="0" animBg="1" autoUpdateAnimBg="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A8BF896-AB77-4DEF-8266-5E847BFDD42B}"/>
              </a:ext>
            </a:extLst>
          </p:cNvPr>
          <p:cNvPicPr>
            <a:picLocks noChangeAspect="1"/>
          </p:cNvPicPr>
          <p:nvPr/>
        </p:nvPicPr>
        <p:blipFill>
          <a:blip r:embed="rId2"/>
          <a:stretch>
            <a:fillRect/>
          </a:stretch>
        </p:blipFill>
        <p:spPr>
          <a:xfrm>
            <a:off x="1411816" y="1617134"/>
            <a:ext cx="8267700" cy="3467100"/>
          </a:xfrm>
          <a:prstGeom prst="rect">
            <a:avLst/>
          </a:prstGeom>
        </p:spPr>
      </p:pic>
      <p:sp>
        <p:nvSpPr>
          <p:cNvPr id="3" name="矩形 2">
            <a:extLst>
              <a:ext uri="{FF2B5EF4-FFF2-40B4-BE49-F238E27FC236}">
                <a16:creationId xmlns:a16="http://schemas.microsoft.com/office/drawing/2014/main" id="{4973B960-92C8-4F10-ABDF-23DA6499A776}"/>
              </a:ext>
            </a:extLst>
          </p:cNvPr>
          <p:cNvSpPr/>
          <p:nvPr/>
        </p:nvSpPr>
        <p:spPr>
          <a:xfrm>
            <a:off x="4295507" y="297934"/>
            <a:ext cx="2954655" cy="461665"/>
          </a:xfrm>
          <a:prstGeom prst="rect">
            <a:avLst/>
          </a:prstGeom>
        </p:spPr>
        <p:txBody>
          <a:bodyPr wrap="none">
            <a:spAutoFit/>
          </a:bodyPr>
          <a:lstStyle/>
          <a:p>
            <a:r>
              <a:rPr lang="en-US" altLang="zh-CN" sz="2400" dirty="0">
                <a:solidFill>
                  <a:schemeClr val="bg1"/>
                </a:solidFill>
                <a:latin typeface="黑体" panose="02010609060101010101" pitchFamily="49" charset="-122"/>
                <a:ea typeface="黑体" panose="02010609060101010101" pitchFamily="49" charset="-122"/>
              </a:rPr>
              <a:t>OS_TASK_SW( )</a:t>
            </a:r>
            <a:r>
              <a:rPr lang="zh-CN" altLang="en-US" sz="2400" dirty="0">
                <a:solidFill>
                  <a:schemeClr val="bg1"/>
                </a:solidFill>
                <a:latin typeface="黑体" panose="02010609060101010101" pitchFamily="49" charset="-122"/>
                <a:ea typeface="黑体" panose="02010609060101010101" pitchFamily="49" charset="-122"/>
              </a:rPr>
              <a:t>代码</a:t>
            </a:r>
            <a:r>
              <a:rPr lang="en-US" altLang="zh-CN" sz="2400" dirty="0">
                <a:solidFill>
                  <a:schemeClr val="bg1"/>
                </a:solidFill>
                <a:latin typeface="黑体" panose="02010609060101010101" pitchFamily="49" charset="-122"/>
                <a:ea typeface="黑体" panose="02010609060101010101" pitchFamily="49" charset="-122"/>
              </a:rPr>
              <a:t> </a:t>
            </a:r>
            <a:endParaRPr lang="zh-CN" altLang="en-US" sz="2400" dirty="0">
              <a:solidFill>
                <a:schemeClr val="bg1"/>
              </a:solidFill>
            </a:endParaRPr>
          </a:p>
        </p:txBody>
      </p:sp>
    </p:spTree>
    <p:extLst>
      <p:ext uri="{BB962C8B-B14F-4D97-AF65-F5344CB8AC3E}">
        <p14:creationId xmlns:p14="http://schemas.microsoft.com/office/powerpoint/2010/main" val="306105668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6" name="Group 2"/>
          <p:cNvGrpSpPr/>
          <p:nvPr/>
        </p:nvGrpSpPr>
        <p:grpSpPr bwMode="auto">
          <a:xfrm>
            <a:off x="7874000" y="1676401"/>
            <a:ext cx="2014538" cy="1960563"/>
            <a:chOff x="3425" y="754"/>
            <a:chExt cx="1269" cy="1235"/>
          </a:xfrm>
        </p:grpSpPr>
        <p:sp>
          <p:nvSpPr>
            <p:cNvPr id="93305" name="Line 3"/>
            <p:cNvSpPr>
              <a:spLocks noChangeShapeType="1"/>
            </p:cNvSpPr>
            <p:nvPr/>
          </p:nvSpPr>
          <p:spPr bwMode="auto">
            <a:xfrm flipV="1">
              <a:off x="3651" y="754"/>
              <a:ext cx="0" cy="104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3306" name="Group 4"/>
            <p:cNvGrpSpPr/>
            <p:nvPr/>
          </p:nvGrpSpPr>
          <p:grpSpPr bwMode="auto">
            <a:xfrm>
              <a:off x="3651" y="1525"/>
              <a:ext cx="726" cy="181"/>
              <a:chOff x="3651" y="1253"/>
              <a:chExt cx="726" cy="181"/>
            </a:xfrm>
          </p:grpSpPr>
          <p:sp>
            <p:nvSpPr>
              <p:cNvPr id="154629" name="Rectangle 5"/>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0" name="Rectangle 6"/>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1" name="Rectangle 7"/>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2" name="Rectangle 8"/>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3" name="Rectangle 9"/>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4" name="Rectangle 10"/>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5" name="Rectangle 11"/>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36" name="Rectangle 12"/>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93307" name="Line 13"/>
            <p:cNvSpPr>
              <a:spLocks noChangeShapeType="1"/>
            </p:cNvSpPr>
            <p:nvPr/>
          </p:nvSpPr>
          <p:spPr bwMode="auto">
            <a:xfrm flipV="1">
              <a:off x="3651" y="1797"/>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308" name="Text Box 14"/>
            <p:cNvSpPr txBox="1">
              <a:spLocks noChangeArrowheads="1"/>
            </p:cNvSpPr>
            <p:nvPr/>
          </p:nvSpPr>
          <p:spPr bwMode="auto">
            <a:xfrm>
              <a:off x="4467" y="179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93309" name="Text Box 15"/>
            <p:cNvSpPr txBox="1">
              <a:spLocks noChangeArrowheads="1"/>
            </p:cNvSpPr>
            <p:nvPr/>
          </p:nvSpPr>
          <p:spPr bwMode="auto">
            <a:xfrm>
              <a:off x="3425" y="80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93310" name="Group 16"/>
            <p:cNvGrpSpPr/>
            <p:nvPr/>
          </p:nvGrpSpPr>
          <p:grpSpPr bwMode="auto">
            <a:xfrm>
              <a:off x="3651" y="1253"/>
              <a:ext cx="726" cy="181"/>
              <a:chOff x="3651" y="1253"/>
              <a:chExt cx="726" cy="181"/>
            </a:xfrm>
          </p:grpSpPr>
          <p:sp>
            <p:nvSpPr>
              <p:cNvPr id="154641" name="Rectangle 17"/>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42" name="Rectangle 18"/>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43" name="Rectangle 19"/>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54644" name="Rectangle 20"/>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solidFill>
                    <a:srgbClr val="FF0000"/>
                  </a:solidFill>
                  <a:latin typeface="Arial" panose="020B0604020202020204" pitchFamily="34" charset="0"/>
                </a:endParaRPr>
              </a:p>
            </p:txBody>
          </p:sp>
          <p:sp>
            <p:nvSpPr>
              <p:cNvPr id="154645" name="Rectangle 21"/>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46" name="Rectangle 22"/>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47" name="Rectangle 23"/>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48" name="Rectangle 24"/>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93311" name="Text Box 25"/>
            <p:cNvSpPr txBox="1">
              <a:spLocks noChangeArrowheads="1"/>
            </p:cNvSpPr>
            <p:nvPr/>
          </p:nvSpPr>
          <p:spPr bwMode="auto">
            <a:xfrm>
              <a:off x="3696" y="890"/>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OSRdyTbl[ ]</a:t>
              </a:r>
            </a:p>
          </p:txBody>
        </p:sp>
        <p:sp>
          <p:nvSpPr>
            <p:cNvPr id="93312" name="Text Box 26"/>
            <p:cNvSpPr txBox="1">
              <a:spLocks noChangeArrowheads="1"/>
            </p:cNvSpPr>
            <p:nvPr/>
          </p:nvSpPr>
          <p:spPr bwMode="auto">
            <a:xfrm>
              <a:off x="3426" y="1247"/>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93313" name="Text Box 27"/>
            <p:cNvSpPr txBox="1">
              <a:spLocks noChangeArrowheads="1"/>
            </p:cNvSpPr>
            <p:nvPr/>
          </p:nvSpPr>
          <p:spPr bwMode="auto">
            <a:xfrm>
              <a:off x="3426" y="1520"/>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[1]</a:t>
              </a:r>
            </a:p>
          </p:txBody>
        </p:sp>
        <p:grpSp>
          <p:nvGrpSpPr>
            <p:cNvPr id="93314" name="Group 28"/>
            <p:cNvGrpSpPr/>
            <p:nvPr/>
          </p:nvGrpSpPr>
          <p:grpSpPr bwMode="auto">
            <a:xfrm>
              <a:off x="3652" y="1072"/>
              <a:ext cx="725" cy="181"/>
              <a:chOff x="1973" y="1434"/>
              <a:chExt cx="1451" cy="181"/>
            </a:xfrm>
          </p:grpSpPr>
          <p:sp>
            <p:nvSpPr>
              <p:cNvPr id="93333" name="Rectangle 29"/>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93334" name="Rectangle 30"/>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93335" name="Rectangle 31"/>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93336" name="Rectangle 32"/>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93337" name="Rectangle 33"/>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93338" name="Rectangle 34"/>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93339" name="Rectangle 35"/>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93340" name="Rectangle 36"/>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93315" name="Group 37"/>
            <p:cNvGrpSpPr/>
            <p:nvPr/>
          </p:nvGrpSpPr>
          <p:grpSpPr bwMode="auto">
            <a:xfrm>
              <a:off x="3651" y="1702"/>
              <a:ext cx="725" cy="91"/>
              <a:chOff x="1520" y="2704"/>
              <a:chExt cx="1451" cy="91"/>
            </a:xfrm>
          </p:grpSpPr>
          <p:sp>
            <p:nvSpPr>
              <p:cNvPr id="93325" name="Rectangle 38"/>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15</a:t>
                </a:r>
              </a:p>
            </p:txBody>
          </p:sp>
          <p:sp>
            <p:nvSpPr>
              <p:cNvPr id="93326" name="Rectangle 39"/>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14</a:t>
                </a:r>
              </a:p>
            </p:txBody>
          </p:sp>
          <p:sp>
            <p:nvSpPr>
              <p:cNvPr id="93327" name="Rectangle 40"/>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13</a:t>
                </a:r>
              </a:p>
            </p:txBody>
          </p:sp>
          <p:sp>
            <p:nvSpPr>
              <p:cNvPr id="93328" name="Rectangle 41"/>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12</a:t>
                </a:r>
              </a:p>
            </p:txBody>
          </p:sp>
          <p:sp>
            <p:nvSpPr>
              <p:cNvPr id="93329" name="Rectangle 42"/>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11</a:t>
                </a:r>
              </a:p>
            </p:txBody>
          </p:sp>
          <p:sp>
            <p:nvSpPr>
              <p:cNvPr id="93330" name="Rectangle 43"/>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10</a:t>
                </a:r>
              </a:p>
            </p:txBody>
          </p:sp>
          <p:sp>
            <p:nvSpPr>
              <p:cNvPr id="93331" name="Rectangle 44"/>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9</a:t>
                </a:r>
              </a:p>
            </p:txBody>
          </p:sp>
          <p:sp>
            <p:nvSpPr>
              <p:cNvPr id="93332" name="Rectangle 45"/>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8</a:t>
                </a:r>
              </a:p>
            </p:txBody>
          </p:sp>
        </p:grpSp>
        <p:grpSp>
          <p:nvGrpSpPr>
            <p:cNvPr id="93316" name="Group 46"/>
            <p:cNvGrpSpPr/>
            <p:nvPr/>
          </p:nvGrpSpPr>
          <p:grpSpPr bwMode="auto">
            <a:xfrm>
              <a:off x="3651" y="1430"/>
              <a:ext cx="725" cy="91"/>
              <a:chOff x="1520" y="2704"/>
              <a:chExt cx="1451" cy="91"/>
            </a:xfrm>
          </p:grpSpPr>
          <p:sp>
            <p:nvSpPr>
              <p:cNvPr id="93317" name="Rectangle 47"/>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93318" name="Rectangle 48"/>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93319" name="Rectangle 49"/>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93320" name="Rectangle 50"/>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93321" name="Rectangle 51"/>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93322" name="Rectangle 52"/>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93323" name="Rectangle 53"/>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93324" name="Rectangle 54"/>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grpSp>
        <p:nvGrpSpPr>
          <p:cNvPr id="93187" name="Group 55"/>
          <p:cNvGrpSpPr/>
          <p:nvPr/>
        </p:nvGrpSpPr>
        <p:grpSpPr bwMode="auto">
          <a:xfrm>
            <a:off x="6721475" y="1820863"/>
            <a:ext cx="1150938" cy="635000"/>
            <a:chOff x="2290" y="890"/>
            <a:chExt cx="725" cy="400"/>
          </a:xfrm>
        </p:grpSpPr>
        <p:grpSp>
          <p:nvGrpSpPr>
            <p:cNvPr id="93295" name="Group 56"/>
            <p:cNvGrpSpPr/>
            <p:nvPr/>
          </p:nvGrpSpPr>
          <p:grpSpPr bwMode="auto">
            <a:xfrm>
              <a:off x="2290" y="1109"/>
              <a:ext cx="725" cy="181"/>
              <a:chOff x="1520" y="2251"/>
              <a:chExt cx="1450" cy="181"/>
            </a:xfrm>
          </p:grpSpPr>
          <p:sp>
            <p:nvSpPr>
              <p:cNvPr id="154681" name="Rectangle 57"/>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2" name="Rectangle 58"/>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3" name="Rectangle 59"/>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4" name="Rectangle 60"/>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5" name="Rectangle 61"/>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6" name="Rectangle 62"/>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7" name="Rectangle 63"/>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154688" name="Rectangle 64"/>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93296" name="Text Box 65"/>
            <p:cNvSpPr txBox="1">
              <a:spLocks noChangeArrowheads="1"/>
            </p:cNvSpPr>
            <p:nvPr/>
          </p:nvSpPr>
          <p:spPr bwMode="auto">
            <a:xfrm>
              <a:off x="2382" y="890"/>
              <a:ext cx="5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OSRdyGrp</a:t>
              </a:r>
            </a:p>
          </p:txBody>
        </p:sp>
      </p:grpSp>
      <p:grpSp>
        <p:nvGrpSpPr>
          <p:cNvPr id="93188" name="Group 66"/>
          <p:cNvGrpSpPr/>
          <p:nvPr/>
        </p:nvGrpSpPr>
        <p:grpSpPr bwMode="auto">
          <a:xfrm>
            <a:off x="6721475" y="2179639"/>
            <a:ext cx="1150938" cy="287337"/>
            <a:chOff x="1520" y="2251"/>
            <a:chExt cx="1450" cy="181"/>
          </a:xfrm>
        </p:grpSpPr>
        <p:sp>
          <p:nvSpPr>
            <p:cNvPr id="93287" name="Rectangle 67"/>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8" name="Rectangle 68"/>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9" name="Rectangle 69"/>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90" name="Rectangle 70"/>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91" name="Rectangle 71"/>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92" name="Rectangle 72"/>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93" name="Rectangle 73"/>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sp>
          <p:nvSpPr>
            <p:cNvPr id="93294" name="Rectangle 74"/>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1</a:t>
              </a:r>
            </a:p>
          </p:txBody>
        </p:sp>
      </p:grpSp>
      <p:grpSp>
        <p:nvGrpSpPr>
          <p:cNvPr id="93189" name="Group 75"/>
          <p:cNvGrpSpPr/>
          <p:nvPr/>
        </p:nvGrpSpPr>
        <p:grpSpPr bwMode="auto">
          <a:xfrm>
            <a:off x="8234364" y="2900364"/>
            <a:ext cx="1150937" cy="287337"/>
            <a:chOff x="1520" y="2251"/>
            <a:chExt cx="1450" cy="181"/>
          </a:xfrm>
        </p:grpSpPr>
        <p:sp>
          <p:nvSpPr>
            <p:cNvPr id="93279" name="Rectangle 76"/>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0" name="Rectangle 77"/>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1" name="Rectangle 78"/>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2" name="Rectangle 79"/>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3" name="Rectangle 80"/>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4" name="Rectangle 81"/>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85" name="Rectangle 82"/>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93286" name="Rectangle 83"/>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93190" name="AutoShape 84"/>
          <p:cNvCxnSpPr>
            <a:cxnSpLocks noChangeShapeType="1"/>
            <a:stCxn id="93312" idx="1"/>
            <a:endCxn id="93294" idx="2"/>
          </p:cNvCxnSpPr>
          <p:nvPr/>
        </p:nvCxnSpPr>
        <p:spPr bwMode="auto">
          <a:xfrm rot="10800000">
            <a:off x="7800976" y="2466976"/>
            <a:ext cx="74613" cy="130175"/>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3191" name="AutoShape 85"/>
          <p:cNvCxnSpPr>
            <a:cxnSpLocks noChangeShapeType="1"/>
            <a:stCxn id="93313" idx="1"/>
            <a:endCxn id="93293" idx="2"/>
          </p:cNvCxnSpPr>
          <p:nvPr/>
        </p:nvCxnSpPr>
        <p:spPr bwMode="auto">
          <a:xfrm rot="10800000">
            <a:off x="7658100" y="2466976"/>
            <a:ext cx="217488" cy="56356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93192" name="Group 86"/>
          <p:cNvGrpSpPr/>
          <p:nvPr/>
        </p:nvGrpSpPr>
        <p:grpSpPr bwMode="auto">
          <a:xfrm>
            <a:off x="5029201" y="3657601"/>
            <a:ext cx="1008063" cy="576263"/>
            <a:chOff x="113" y="1434"/>
            <a:chExt cx="635" cy="363"/>
          </a:xfrm>
        </p:grpSpPr>
        <p:sp>
          <p:nvSpPr>
            <p:cNvPr id="154711" name="Rectangle 87"/>
            <p:cNvSpPr>
              <a:spLocks noChangeArrowheads="1"/>
            </p:cNvSpPr>
            <p:nvPr/>
          </p:nvSpPr>
          <p:spPr bwMode="auto">
            <a:xfrm>
              <a:off x="113" y="161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3278" name="Text Box 88"/>
            <p:cNvSpPr txBox="1">
              <a:spLocks noChangeArrowheads="1"/>
            </p:cNvSpPr>
            <p:nvPr/>
          </p:nvSpPr>
          <p:spPr bwMode="auto">
            <a:xfrm>
              <a:off x="113" y="143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OSTCBCur</a:t>
              </a:r>
            </a:p>
          </p:txBody>
        </p:sp>
      </p:grpSp>
      <p:grpSp>
        <p:nvGrpSpPr>
          <p:cNvPr id="93193" name="Group 89"/>
          <p:cNvGrpSpPr/>
          <p:nvPr/>
        </p:nvGrpSpPr>
        <p:grpSpPr bwMode="auto">
          <a:xfrm>
            <a:off x="4953000" y="1798638"/>
            <a:ext cx="1149350" cy="563562"/>
            <a:chOff x="113" y="898"/>
            <a:chExt cx="724" cy="355"/>
          </a:xfrm>
        </p:grpSpPr>
        <p:sp>
          <p:nvSpPr>
            <p:cNvPr id="154714" name="Rectangle 90"/>
            <p:cNvSpPr>
              <a:spLocks noChangeArrowheads="1"/>
            </p:cNvSpPr>
            <p:nvPr/>
          </p:nvSpPr>
          <p:spPr bwMode="auto">
            <a:xfrm>
              <a:off x="158" y="1072"/>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93276" name="Text Box 91"/>
            <p:cNvSpPr txBox="1">
              <a:spLocks noChangeArrowheads="1"/>
            </p:cNvSpPr>
            <p:nvPr/>
          </p:nvSpPr>
          <p:spPr bwMode="auto">
            <a:xfrm>
              <a:off x="113" y="898"/>
              <a:ext cx="72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OSIntNesting</a:t>
              </a:r>
              <a:endParaRPr lang="en-US" altLang="zh-CN" sz="1200"/>
            </a:p>
          </p:txBody>
        </p:sp>
      </p:grpSp>
      <p:grpSp>
        <p:nvGrpSpPr>
          <p:cNvPr id="93194" name="Group 92"/>
          <p:cNvGrpSpPr/>
          <p:nvPr/>
        </p:nvGrpSpPr>
        <p:grpSpPr bwMode="auto">
          <a:xfrm>
            <a:off x="3048001" y="1760539"/>
            <a:ext cx="1008063" cy="581025"/>
            <a:chOff x="113" y="944"/>
            <a:chExt cx="635" cy="366"/>
          </a:xfrm>
        </p:grpSpPr>
        <p:sp>
          <p:nvSpPr>
            <p:cNvPr id="154717" name="Rectangle 93"/>
            <p:cNvSpPr>
              <a:spLocks noChangeArrowheads="1"/>
            </p:cNvSpPr>
            <p:nvPr/>
          </p:nvSpPr>
          <p:spPr bwMode="auto">
            <a:xfrm>
              <a:off x="113" y="112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TRUE</a:t>
              </a:r>
            </a:p>
          </p:txBody>
        </p:sp>
        <p:sp>
          <p:nvSpPr>
            <p:cNvPr id="93274" name="Text Box 94"/>
            <p:cNvSpPr txBox="1">
              <a:spLocks noChangeArrowheads="1"/>
            </p:cNvSpPr>
            <p:nvPr/>
          </p:nvSpPr>
          <p:spPr bwMode="auto">
            <a:xfrm>
              <a:off x="113" y="944"/>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1200"/>
                <a:t>OSRunning</a:t>
              </a:r>
              <a:endParaRPr lang="en-US" altLang="zh-CN" sz="1200"/>
            </a:p>
          </p:txBody>
        </p:sp>
      </p:grpSp>
      <p:grpSp>
        <p:nvGrpSpPr>
          <p:cNvPr id="93195" name="Group 95"/>
          <p:cNvGrpSpPr/>
          <p:nvPr/>
        </p:nvGrpSpPr>
        <p:grpSpPr bwMode="auto">
          <a:xfrm>
            <a:off x="4876800" y="2743200"/>
            <a:ext cx="1295400" cy="579438"/>
            <a:chOff x="1565" y="1035"/>
            <a:chExt cx="816" cy="365"/>
          </a:xfrm>
        </p:grpSpPr>
        <p:sp>
          <p:nvSpPr>
            <p:cNvPr id="93271" name="Text Box 96"/>
            <p:cNvSpPr txBox="1">
              <a:spLocks noChangeArrowheads="1"/>
            </p:cNvSpPr>
            <p:nvPr/>
          </p:nvSpPr>
          <p:spPr bwMode="auto">
            <a:xfrm>
              <a:off x="1565" y="1035"/>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OSTCBHighRdy</a:t>
              </a:r>
            </a:p>
          </p:txBody>
        </p:sp>
        <p:sp>
          <p:nvSpPr>
            <p:cNvPr id="154721" name="Rectangle 97"/>
            <p:cNvSpPr>
              <a:spLocks noChangeArrowheads="1"/>
            </p:cNvSpPr>
            <p:nvPr/>
          </p:nvSpPr>
          <p:spPr bwMode="auto">
            <a:xfrm>
              <a:off x="1657" y="1219"/>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sp>
        <p:nvSpPr>
          <p:cNvPr id="154722" name="Rectangle 98"/>
          <p:cNvSpPr>
            <a:spLocks noChangeArrowheads="1"/>
          </p:cNvSpPr>
          <p:nvPr/>
        </p:nvSpPr>
        <p:spPr bwMode="auto">
          <a:xfrm>
            <a:off x="1981200" y="366208"/>
            <a:ext cx="6553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3200" dirty="0"/>
              <a:t>Task0</a:t>
            </a:r>
            <a:r>
              <a:rPr lang="zh-CN" altLang="en-US" sz="3200" dirty="0"/>
              <a:t>从就绪表删除后的任务调度</a:t>
            </a:r>
          </a:p>
        </p:txBody>
      </p:sp>
      <p:grpSp>
        <p:nvGrpSpPr>
          <p:cNvPr id="93197" name="Group 99"/>
          <p:cNvGrpSpPr/>
          <p:nvPr/>
        </p:nvGrpSpPr>
        <p:grpSpPr bwMode="auto">
          <a:xfrm>
            <a:off x="2895600" y="2743200"/>
            <a:ext cx="1371600" cy="579438"/>
            <a:chOff x="2016" y="2112"/>
            <a:chExt cx="864" cy="365"/>
          </a:xfrm>
        </p:grpSpPr>
        <p:sp>
          <p:nvSpPr>
            <p:cNvPr id="93269" name="Text Box 100"/>
            <p:cNvSpPr txBox="1">
              <a:spLocks noChangeArrowheads="1"/>
            </p:cNvSpPr>
            <p:nvPr/>
          </p:nvSpPr>
          <p:spPr bwMode="auto">
            <a:xfrm>
              <a:off x="2016" y="2112"/>
              <a:ext cx="8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OSPrioHighRdy</a:t>
              </a:r>
            </a:p>
          </p:txBody>
        </p:sp>
        <p:sp>
          <p:nvSpPr>
            <p:cNvPr id="154725" name="Rectangle 101"/>
            <p:cNvSpPr>
              <a:spLocks noChangeArrowheads="1"/>
            </p:cNvSpPr>
            <p:nvPr/>
          </p:nvSpPr>
          <p:spPr bwMode="auto">
            <a:xfrm>
              <a:off x="2112" y="229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93198" name="Group 102"/>
          <p:cNvGrpSpPr/>
          <p:nvPr/>
        </p:nvGrpSpPr>
        <p:grpSpPr bwMode="auto">
          <a:xfrm>
            <a:off x="3048000" y="3657600"/>
            <a:ext cx="1066800" cy="579438"/>
            <a:chOff x="2112" y="2112"/>
            <a:chExt cx="672" cy="365"/>
          </a:xfrm>
        </p:grpSpPr>
        <p:sp>
          <p:nvSpPr>
            <p:cNvPr id="93267" name="Text Box 103"/>
            <p:cNvSpPr txBox="1">
              <a:spLocks noChangeArrowheads="1"/>
            </p:cNvSpPr>
            <p:nvPr/>
          </p:nvSpPr>
          <p:spPr bwMode="auto">
            <a:xfrm>
              <a:off x="2112" y="2112"/>
              <a:ext cx="6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OSPrioCur</a:t>
              </a:r>
            </a:p>
          </p:txBody>
        </p:sp>
        <p:sp>
          <p:nvSpPr>
            <p:cNvPr id="154728" name="Rectangle 104"/>
            <p:cNvSpPr>
              <a:spLocks noChangeArrowheads="1"/>
            </p:cNvSpPr>
            <p:nvPr/>
          </p:nvSpPr>
          <p:spPr bwMode="auto">
            <a:xfrm>
              <a:off x="2112" y="2296"/>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grpSp>
      <p:grpSp>
        <p:nvGrpSpPr>
          <p:cNvPr id="93199" name="Group 105"/>
          <p:cNvGrpSpPr/>
          <p:nvPr/>
        </p:nvGrpSpPr>
        <p:grpSpPr bwMode="auto">
          <a:xfrm>
            <a:off x="2152650" y="4648200"/>
            <a:ext cx="6000750" cy="1447800"/>
            <a:chOff x="396" y="2928"/>
            <a:chExt cx="3780" cy="912"/>
          </a:xfrm>
        </p:grpSpPr>
        <p:grpSp>
          <p:nvGrpSpPr>
            <p:cNvPr id="93239" name="Group 106"/>
            <p:cNvGrpSpPr/>
            <p:nvPr/>
          </p:nvGrpSpPr>
          <p:grpSpPr bwMode="auto">
            <a:xfrm>
              <a:off x="3632" y="3264"/>
              <a:ext cx="544" cy="173"/>
              <a:chOff x="2925" y="2341"/>
              <a:chExt cx="544" cy="173"/>
            </a:xfrm>
          </p:grpSpPr>
          <p:sp>
            <p:nvSpPr>
              <p:cNvPr id="93265" name="Line 107"/>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66" name="Text Box 108"/>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nvGrpSpPr>
            <p:cNvPr id="93240" name="Group 109"/>
            <p:cNvGrpSpPr/>
            <p:nvPr/>
          </p:nvGrpSpPr>
          <p:grpSpPr bwMode="auto">
            <a:xfrm>
              <a:off x="396" y="2928"/>
              <a:ext cx="3396" cy="912"/>
              <a:chOff x="396" y="2784"/>
              <a:chExt cx="3396" cy="912"/>
            </a:xfrm>
          </p:grpSpPr>
          <p:grpSp>
            <p:nvGrpSpPr>
              <p:cNvPr id="93241" name="Group 110"/>
              <p:cNvGrpSpPr/>
              <p:nvPr/>
            </p:nvGrpSpPr>
            <p:grpSpPr bwMode="auto">
              <a:xfrm>
                <a:off x="1212" y="2978"/>
                <a:ext cx="680" cy="718"/>
                <a:chOff x="1066" y="3166"/>
                <a:chExt cx="680" cy="718"/>
              </a:xfrm>
            </p:grpSpPr>
            <p:sp>
              <p:nvSpPr>
                <p:cNvPr id="154735" name="Rectangle 111"/>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93262" name="Text Box 112"/>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54737" name="Rectangle 113"/>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54738" name="Rectangle 114"/>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93242" name="Group 115"/>
              <p:cNvGrpSpPr/>
              <p:nvPr/>
            </p:nvGrpSpPr>
            <p:grpSpPr bwMode="auto">
              <a:xfrm>
                <a:off x="2076" y="2978"/>
                <a:ext cx="680" cy="718"/>
                <a:chOff x="1066" y="3166"/>
                <a:chExt cx="680" cy="718"/>
              </a:xfrm>
            </p:grpSpPr>
            <p:sp>
              <p:nvSpPr>
                <p:cNvPr id="154740" name="Rectangle 116"/>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93258" name="Text Box 117"/>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54742" name="Rectangle 118"/>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54743" name="Rectangle 119"/>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93243" name="Group 120"/>
              <p:cNvGrpSpPr/>
              <p:nvPr/>
            </p:nvGrpSpPr>
            <p:grpSpPr bwMode="auto">
              <a:xfrm>
                <a:off x="2940" y="2978"/>
                <a:ext cx="680" cy="718"/>
                <a:chOff x="1066" y="3166"/>
                <a:chExt cx="680" cy="718"/>
              </a:xfrm>
            </p:grpSpPr>
            <p:sp>
              <p:nvSpPr>
                <p:cNvPr id="154745" name="Rectangle 121"/>
                <p:cNvSpPr>
                  <a:spLocks noChangeArrowheads="1"/>
                </p:cNvSpPr>
                <p:nvPr/>
              </p:nvSpPr>
              <p:spPr bwMode="auto">
                <a:xfrm>
                  <a:off x="1111" y="3339"/>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93254" name="Text Box 122"/>
                <p:cNvSpPr txBox="1">
                  <a:spLocks noChangeArrowheads="1"/>
                </p:cNvSpPr>
                <p:nvPr/>
              </p:nvSpPr>
              <p:spPr bwMode="auto">
                <a:xfrm>
                  <a:off x="1066" y="3166"/>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154747" name="Rectangle 123"/>
                <p:cNvSpPr>
                  <a:spLocks noChangeArrowheads="1"/>
                </p:cNvSpPr>
                <p:nvPr/>
              </p:nvSpPr>
              <p:spPr bwMode="auto">
                <a:xfrm>
                  <a:off x="1111" y="3430"/>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54748" name="Rectangle 124"/>
                <p:cNvSpPr>
                  <a:spLocks noChangeArrowheads="1"/>
                </p:cNvSpPr>
                <p:nvPr/>
              </p:nvSpPr>
              <p:spPr bwMode="auto">
                <a:xfrm>
                  <a:off x="1111" y="3521"/>
                  <a:ext cx="635" cy="363"/>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93244" name="Group 125"/>
              <p:cNvGrpSpPr/>
              <p:nvPr/>
            </p:nvGrpSpPr>
            <p:grpSpPr bwMode="auto">
              <a:xfrm>
                <a:off x="396" y="3035"/>
                <a:ext cx="636" cy="373"/>
                <a:chOff x="294" y="2659"/>
                <a:chExt cx="636" cy="373"/>
              </a:xfrm>
            </p:grpSpPr>
            <p:sp>
              <p:nvSpPr>
                <p:cNvPr id="154750" name="Rectangle 126"/>
                <p:cNvSpPr>
                  <a:spLocks noChangeArrowheads="1"/>
                </p:cNvSpPr>
                <p:nvPr/>
              </p:nvSpPr>
              <p:spPr bwMode="auto">
                <a:xfrm>
                  <a:off x="294" y="2851"/>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3252" name="Text Box 127"/>
                <p:cNvSpPr txBox="1">
                  <a:spLocks noChangeArrowheads="1"/>
                </p:cNvSpPr>
                <p:nvPr/>
              </p:nvSpPr>
              <p:spPr bwMode="auto">
                <a:xfrm>
                  <a:off x="295" y="2659"/>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cxnSp>
            <p:nvCxnSpPr>
              <p:cNvPr id="93245" name="AutoShape 128"/>
              <p:cNvCxnSpPr>
                <a:cxnSpLocks noChangeShapeType="1"/>
                <a:stCxn id="154750" idx="3"/>
                <a:endCxn id="154735" idx="1"/>
              </p:cNvCxnSpPr>
              <p:nvPr/>
            </p:nvCxnSpPr>
            <p:spPr bwMode="auto">
              <a:xfrm flipV="1">
                <a:off x="1031" y="3197"/>
                <a:ext cx="226" cy="121"/>
              </a:xfrm>
              <a:prstGeom prst="bentConnector3">
                <a:avLst>
                  <a:gd name="adj1" fmla="val 49556"/>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3246" name="AutoShape 129"/>
              <p:cNvCxnSpPr>
                <a:cxnSpLocks noChangeShapeType="1"/>
                <a:stCxn id="154737" idx="3"/>
                <a:endCxn id="154740" idx="1"/>
              </p:cNvCxnSpPr>
              <p:nvPr/>
            </p:nvCxnSpPr>
            <p:spPr bwMode="auto">
              <a:xfrm flipV="1">
                <a:off x="1892" y="3197"/>
                <a:ext cx="229" cy="91"/>
              </a:xfrm>
              <a:prstGeom prst="bentConnector3">
                <a:avLst>
                  <a:gd name="adj1" fmla="val 4978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93247" name="AutoShape 130"/>
              <p:cNvCxnSpPr>
                <a:cxnSpLocks noChangeShapeType="1"/>
                <a:stCxn id="154742" idx="3"/>
                <a:endCxn id="154745" idx="1"/>
              </p:cNvCxnSpPr>
              <p:nvPr/>
            </p:nvCxnSpPr>
            <p:spPr bwMode="auto">
              <a:xfrm flipV="1">
                <a:off x="2756" y="3197"/>
                <a:ext cx="229" cy="91"/>
              </a:xfrm>
              <a:prstGeom prst="bentConnector3">
                <a:avLst>
                  <a:gd name="adj1" fmla="val 4978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93248" name="Text Box 131"/>
              <p:cNvSpPr txBox="1">
                <a:spLocks noChangeArrowheads="1"/>
              </p:cNvSpPr>
              <p:nvPr/>
            </p:nvSpPr>
            <p:spPr bwMode="auto">
              <a:xfrm>
                <a:off x="1344" y="2784"/>
                <a:ext cx="5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Task1</a:t>
                </a:r>
              </a:p>
            </p:txBody>
          </p:sp>
          <p:sp>
            <p:nvSpPr>
              <p:cNvPr id="93249" name="Text Box 132"/>
              <p:cNvSpPr txBox="1">
                <a:spLocks noChangeArrowheads="1"/>
              </p:cNvSpPr>
              <p:nvPr/>
            </p:nvSpPr>
            <p:spPr bwMode="auto">
              <a:xfrm>
                <a:off x="2880" y="2784"/>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OS_TASKIdle</a:t>
                </a:r>
              </a:p>
            </p:txBody>
          </p:sp>
          <p:sp>
            <p:nvSpPr>
              <p:cNvPr id="93250" name="Text Box 133"/>
              <p:cNvSpPr txBox="1">
                <a:spLocks noChangeArrowheads="1"/>
              </p:cNvSpPr>
              <p:nvPr/>
            </p:nvSpPr>
            <p:spPr bwMode="auto">
              <a:xfrm>
                <a:off x="2208" y="2784"/>
                <a:ext cx="5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Task0</a:t>
                </a:r>
              </a:p>
            </p:txBody>
          </p:sp>
        </p:grpSp>
      </p:grpSp>
      <p:sp>
        <p:nvSpPr>
          <p:cNvPr id="154758" name="Rectangle 134"/>
          <p:cNvSpPr>
            <a:spLocks noChangeArrowheads="1"/>
          </p:cNvSpPr>
          <p:nvPr/>
        </p:nvSpPr>
        <p:spPr bwMode="auto">
          <a:xfrm>
            <a:off x="8658226" y="2476500"/>
            <a:ext cx="14446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FF0000"/>
                </a:solidFill>
              </a:rPr>
              <a:t>1</a:t>
            </a:r>
          </a:p>
        </p:txBody>
      </p:sp>
      <p:sp>
        <p:nvSpPr>
          <p:cNvPr id="154759" name="Rectangle 135"/>
          <p:cNvSpPr>
            <a:spLocks noChangeArrowheads="1"/>
          </p:cNvSpPr>
          <p:nvPr/>
        </p:nvSpPr>
        <p:spPr bwMode="auto">
          <a:xfrm>
            <a:off x="8658226" y="2476500"/>
            <a:ext cx="14446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760" name="Oval 136"/>
          <p:cNvSpPr>
            <a:spLocks noChangeArrowheads="1"/>
          </p:cNvSpPr>
          <p:nvPr/>
        </p:nvSpPr>
        <p:spPr bwMode="auto">
          <a:xfrm>
            <a:off x="8610600" y="2438400"/>
            <a:ext cx="228600" cy="381000"/>
          </a:xfrm>
          <a:prstGeom prst="ellipse">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761" name="Oval 137"/>
          <p:cNvSpPr>
            <a:spLocks noChangeArrowheads="1"/>
          </p:cNvSpPr>
          <p:nvPr/>
        </p:nvSpPr>
        <p:spPr bwMode="auto">
          <a:xfrm>
            <a:off x="8477250" y="2438400"/>
            <a:ext cx="228600" cy="381000"/>
          </a:xfrm>
          <a:prstGeom prst="ellipse">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204" name="Text Box 138"/>
          <p:cNvSpPr txBox="1">
            <a:spLocks noChangeArrowheads="1"/>
          </p:cNvSpPr>
          <p:nvPr/>
        </p:nvSpPr>
        <p:spPr bwMode="auto">
          <a:xfrm>
            <a:off x="5029200" y="3048000"/>
            <a:ext cx="990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solidFill>
                  <a:srgbClr val="FF0000"/>
                </a:solidFill>
              </a:rPr>
              <a:t>5</a:t>
            </a:r>
          </a:p>
        </p:txBody>
      </p:sp>
      <p:sp>
        <p:nvSpPr>
          <p:cNvPr id="154763" name="Text Box 139"/>
          <p:cNvSpPr txBox="1">
            <a:spLocks noChangeArrowheads="1"/>
          </p:cNvSpPr>
          <p:nvPr/>
        </p:nvSpPr>
        <p:spPr bwMode="auto">
          <a:xfrm>
            <a:off x="5029200" y="3962400"/>
            <a:ext cx="990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solidFill>
                  <a:srgbClr val="FF0000"/>
                </a:solidFill>
              </a:rPr>
              <a:t>4</a:t>
            </a:r>
          </a:p>
        </p:txBody>
      </p:sp>
      <p:sp>
        <p:nvSpPr>
          <p:cNvPr id="154764" name="Text Box 140"/>
          <p:cNvSpPr txBox="1">
            <a:spLocks noChangeArrowheads="1"/>
          </p:cNvSpPr>
          <p:nvPr/>
        </p:nvSpPr>
        <p:spPr bwMode="auto">
          <a:xfrm>
            <a:off x="2981325" y="3962400"/>
            <a:ext cx="1143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100"/>
              <a:t>&amp;OSTCBTbl[1]</a:t>
            </a:r>
          </a:p>
        </p:txBody>
      </p:sp>
      <p:sp>
        <p:nvSpPr>
          <p:cNvPr id="93207" name="Text Box 141"/>
          <p:cNvSpPr txBox="1">
            <a:spLocks noChangeArrowheads="1"/>
          </p:cNvSpPr>
          <p:nvPr/>
        </p:nvSpPr>
        <p:spPr bwMode="auto">
          <a:xfrm>
            <a:off x="2943225" y="3035300"/>
            <a:ext cx="1219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100"/>
              <a:t>&amp;OSTCBTbl[2]</a:t>
            </a:r>
          </a:p>
        </p:txBody>
      </p:sp>
      <p:sp>
        <p:nvSpPr>
          <p:cNvPr id="154766" name="Text Box 142"/>
          <p:cNvSpPr txBox="1">
            <a:spLocks noChangeArrowheads="1"/>
          </p:cNvSpPr>
          <p:nvPr/>
        </p:nvSpPr>
        <p:spPr bwMode="auto">
          <a:xfrm>
            <a:off x="5029200" y="3963989"/>
            <a:ext cx="990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solidFill>
                  <a:srgbClr val="FF0000"/>
                </a:solidFill>
              </a:rPr>
              <a:t>5</a:t>
            </a:r>
          </a:p>
        </p:txBody>
      </p:sp>
      <p:sp>
        <p:nvSpPr>
          <p:cNvPr id="154767" name="Text Box 143"/>
          <p:cNvSpPr txBox="1">
            <a:spLocks noChangeArrowheads="1"/>
          </p:cNvSpPr>
          <p:nvPr/>
        </p:nvSpPr>
        <p:spPr bwMode="auto">
          <a:xfrm>
            <a:off x="2971800" y="3962400"/>
            <a:ext cx="1143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100"/>
              <a:t>&amp;OSTCBTbl[2]</a:t>
            </a:r>
          </a:p>
        </p:txBody>
      </p:sp>
      <p:sp>
        <p:nvSpPr>
          <p:cNvPr id="154768" name="Oval 144"/>
          <p:cNvSpPr>
            <a:spLocks noChangeArrowheads="1"/>
          </p:cNvSpPr>
          <p:nvPr/>
        </p:nvSpPr>
        <p:spPr bwMode="auto">
          <a:xfrm>
            <a:off x="5410200" y="3886200"/>
            <a:ext cx="228600" cy="457200"/>
          </a:xfrm>
          <a:prstGeom prst="ellipse">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769" name="Oval 145"/>
          <p:cNvSpPr>
            <a:spLocks noChangeArrowheads="1"/>
          </p:cNvSpPr>
          <p:nvPr/>
        </p:nvSpPr>
        <p:spPr bwMode="auto">
          <a:xfrm>
            <a:off x="2943225" y="3886200"/>
            <a:ext cx="1219200" cy="457200"/>
          </a:xfrm>
          <a:prstGeom prst="ellipse">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770" name="AutoShape 146"/>
          <p:cNvSpPr>
            <a:spLocks noChangeArrowheads="1"/>
          </p:cNvSpPr>
          <p:nvPr/>
        </p:nvSpPr>
        <p:spPr bwMode="auto">
          <a:xfrm>
            <a:off x="6096000" y="3276600"/>
            <a:ext cx="1219200" cy="609600"/>
          </a:xfrm>
          <a:prstGeom prst="wedgeRoundRectCallout">
            <a:avLst>
              <a:gd name="adj1" fmla="val -48435"/>
              <a:gd name="adj2" fmla="val 78384"/>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当前还是运行</a:t>
            </a:r>
            <a:r>
              <a:rPr lang="en-US" altLang="zh-CN" sz="1400"/>
              <a:t>Task0</a:t>
            </a:r>
          </a:p>
        </p:txBody>
      </p:sp>
      <p:grpSp>
        <p:nvGrpSpPr>
          <p:cNvPr id="93213" name="Group 147"/>
          <p:cNvGrpSpPr/>
          <p:nvPr/>
        </p:nvGrpSpPr>
        <p:grpSpPr bwMode="auto">
          <a:xfrm>
            <a:off x="8077200" y="3722689"/>
            <a:ext cx="1524000" cy="2420937"/>
            <a:chOff x="4416" y="2419"/>
            <a:chExt cx="960" cy="1525"/>
          </a:xfrm>
        </p:grpSpPr>
        <p:sp>
          <p:nvSpPr>
            <p:cNvPr id="154772" name="Rectangle 148"/>
            <p:cNvSpPr>
              <a:spLocks noChangeArrowheads="1"/>
            </p:cNvSpPr>
            <p:nvPr/>
          </p:nvSpPr>
          <p:spPr bwMode="auto">
            <a:xfrm>
              <a:off x="4608" y="2592"/>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3" name="Rectangle 149"/>
            <p:cNvSpPr>
              <a:spLocks noChangeArrowheads="1"/>
            </p:cNvSpPr>
            <p:nvPr/>
          </p:nvSpPr>
          <p:spPr bwMode="auto">
            <a:xfrm>
              <a:off x="4608" y="2729"/>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4" name="Rectangle 150"/>
            <p:cNvSpPr>
              <a:spLocks noChangeArrowheads="1"/>
            </p:cNvSpPr>
            <p:nvPr/>
          </p:nvSpPr>
          <p:spPr bwMode="auto">
            <a:xfrm>
              <a:off x="4608" y="2861"/>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5" name="Rectangle 151"/>
            <p:cNvSpPr>
              <a:spLocks noChangeArrowheads="1"/>
            </p:cNvSpPr>
            <p:nvPr/>
          </p:nvSpPr>
          <p:spPr bwMode="auto">
            <a:xfrm>
              <a:off x="4608" y="2997"/>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6" name="Rectangle 152"/>
            <p:cNvSpPr>
              <a:spLocks noChangeArrowheads="1"/>
            </p:cNvSpPr>
            <p:nvPr/>
          </p:nvSpPr>
          <p:spPr bwMode="auto">
            <a:xfrm>
              <a:off x="4608" y="3133"/>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7" name="Rectangle 153"/>
            <p:cNvSpPr>
              <a:spLocks noChangeArrowheads="1"/>
            </p:cNvSpPr>
            <p:nvPr/>
          </p:nvSpPr>
          <p:spPr bwMode="auto">
            <a:xfrm>
              <a:off x="4608" y="3269"/>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4778" name="Rectangle 154"/>
            <p:cNvSpPr>
              <a:spLocks noChangeArrowheads="1"/>
            </p:cNvSpPr>
            <p:nvPr/>
          </p:nvSpPr>
          <p:spPr bwMode="auto">
            <a:xfrm>
              <a:off x="4608" y="3406"/>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endParaRPr lang="zh-CN" altLang="zh-CN" sz="1200">
                <a:latin typeface="Arial" panose="020B0604020202020204" pitchFamily="34" charset="0"/>
              </a:endParaRPr>
            </a:p>
          </p:txBody>
        </p:sp>
        <p:sp>
          <p:nvSpPr>
            <p:cNvPr id="154779" name="Rectangle 155"/>
            <p:cNvSpPr>
              <a:spLocks noChangeArrowheads="1"/>
            </p:cNvSpPr>
            <p:nvPr/>
          </p:nvSpPr>
          <p:spPr bwMode="auto">
            <a:xfrm>
              <a:off x="4608" y="3540"/>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3226" name="Text Box 156"/>
            <p:cNvSpPr txBox="1">
              <a:spLocks noChangeArrowheads="1"/>
            </p:cNvSpPr>
            <p:nvPr/>
          </p:nvSpPr>
          <p:spPr bwMode="auto">
            <a:xfrm>
              <a:off x="4559" y="2419"/>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154781" name="Rectangle 157"/>
            <p:cNvSpPr>
              <a:spLocks noChangeArrowheads="1"/>
            </p:cNvSpPr>
            <p:nvPr/>
          </p:nvSpPr>
          <p:spPr bwMode="auto">
            <a:xfrm>
              <a:off x="4608" y="3672"/>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3228" name="Rectangle 158"/>
            <p:cNvSpPr>
              <a:spLocks noChangeArrowheads="1"/>
            </p:cNvSpPr>
            <p:nvPr/>
          </p:nvSpPr>
          <p:spPr bwMode="auto">
            <a:xfrm>
              <a:off x="4416" y="2582"/>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[0]</a:t>
              </a:r>
            </a:p>
          </p:txBody>
        </p:sp>
        <p:sp>
          <p:nvSpPr>
            <p:cNvPr id="93229" name="Rectangle 159"/>
            <p:cNvSpPr>
              <a:spLocks noChangeArrowheads="1"/>
            </p:cNvSpPr>
            <p:nvPr/>
          </p:nvSpPr>
          <p:spPr bwMode="auto">
            <a:xfrm>
              <a:off x="4416" y="2713"/>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[1]</a:t>
              </a:r>
            </a:p>
          </p:txBody>
        </p:sp>
        <p:sp>
          <p:nvSpPr>
            <p:cNvPr id="93230" name="Rectangle 160"/>
            <p:cNvSpPr>
              <a:spLocks noChangeArrowheads="1"/>
            </p:cNvSpPr>
            <p:nvPr/>
          </p:nvSpPr>
          <p:spPr bwMode="auto">
            <a:xfrm>
              <a:off x="4416" y="2855"/>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[2]</a:t>
              </a:r>
            </a:p>
          </p:txBody>
        </p:sp>
        <p:sp>
          <p:nvSpPr>
            <p:cNvPr id="93231" name="Rectangle 161"/>
            <p:cNvSpPr>
              <a:spLocks noChangeArrowheads="1"/>
            </p:cNvSpPr>
            <p:nvPr/>
          </p:nvSpPr>
          <p:spPr bwMode="auto">
            <a:xfrm>
              <a:off x="4416" y="2994"/>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[3]</a:t>
              </a:r>
            </a:p>
          </p:txBody>
        </p:sp>
        <p:sp>
          <p:nvSpPr>
            <p:cNvPr id="93232" name="Rectangle 162"/>
            <p:cNvSpPr>
              <a:spLocks noChangeArrowheads="1"/>
            </p:cNvSpPr>
            <p:nvPr/>
          </p:nvSpPr>
          <p:spPr bwMode="auto">
            <a:xfrm>
              <a:off x="4416" y="3128"/>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[4]</a:t>
              </a:r>
            </a:p>
          </p:txBody>
        </p:sp>
        <p:sp>
          <p:nvSpPr>
            <p:cNvPr id="93233" name="Rectangle 163"/>
            <p:cNvSpPr>
              <a:spLocks noChangeArrowheads="1"/>
            </p:cNvSpPr>
            <p:nvPr/>
          </p:nvSpPr>
          <p:spPr bwMode="auto">
            <a:xfrm>
              <a:off x="4416" y="3259"/>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[5]</a:t>
              </a:r>
            </a:p>
          </p:txBody>
        </p:sp>
        <p:sp>
          <p:nvSpPr>
            <p:cNvPr id="93234" name="Rectangle 164"/>
            <p:cNvSpPr>
              <a:spLocks noChangeArrowheads="1"/>
            </p:cNvSpPr>
            <p:nvPr/>
          </p:nvSpPr>
          <p:spPr bwMode="auto">
            <a:xfrm>
              <a:off x="4416" y="3401"/>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[6]</a:t>
              </a:r>
            </a:p>
          </p:txBody>
        </p:sp>
        <p:sp>
          <p:nvSpPr>
            <p:cNvPr id="93235" name="Rectangle 165"/>
            <p:cNvSpPr>
              <a:spLocks noChangeArrowheads="1"/>
            </p:cNvSpPr>
            <p:nvPr/>
          </p:nvSpPr>
          <p:spPr bwMode="auto">
            <a:xfrm>
              <a:off x="4416" y="3532"/>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[7]</a:t>
              </a:r>
            </a:p>
          </p:txBody>
        </p:sp>
        <p:sp>
          <p:nvSpPr>
            <p:cNvPr id="93236" name="Rectangle 166"/>
            <p:cNvSpPr>
              <a:spLocks noChangeArrowheads="1"/>
            </p:cNvSpPr>
            <p:nvPr/>
          </p:nvSpPr>
          <p:spPr bwMode="auto">
            <a:xfrm>
              <a:off x="4416" y="3666"/>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[8]</a:t>
              </a:r>
            </a:p>
          </p:txBody>
        </p:sp>
        <p:sp>
          <p:nvSpPr>
            <p:cNvPr id="154791" name="Rectangle 167"/>
            <p:cNvSpPr>
              <a:spLocks noChangeArrowheads="1"/>
            </p:cNvSpPr>
            <p:nvPr/>
          </p:nvSpPr>
          <p:spPr bwMode="auto">
            <a:xfrm>
              <a:off x="4608" y="3808"/>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93238" name="Rectangle 168"/>
            <p:cNvSpPr>
              <a:spLocks noChangeArrowheads="1"/>
            </p:cNvSpPr>
            <p:nvPr/>
          </p:nvSpPr>
          <p:spPr bwMode="auto">
            <a:xfrm>
              <a:off x="4416" y="3800"/>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[9]</a:t>
              </a:r>
            </a:p>
          </p:txBody>
        </p:sp>
      </p:grpSp>
      <p:sp>
        <p:nvSpPr>
          <p:cNvPr id="93214" name="Rectangle 169"/>
          <p:cNvSpPr>
            <a:spLocks noChangeArrowheads="1"/>
          </p:cNvSpPr>
          <p:nvPr/>
        </p:nvSpPr>
        <p:spPr bwMode="auto">
          <a:xfrm>
            <a:off x="8382001" y="5049839"/>
            <a:ext cx="11922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&amp;OSTCBTbl[2]</a:t>
            </a:r>
          </a:p>
        </p:txBody>
      </p:sp>
      <p:sp>
        <p:nvSpPr>
          <p:cNvPr id="93215" name="Rectangle 170"/>
          <p:cNvSpPr>
            <a:spLocks noChangeArrowheads="1"/>
          </p:cNvSpPr>
          <p:nvPr/>
        </p:nvSpPr>
        <p:spPr bwMode="auto">
          <a:xfrm>
            <a:off x="8382001" y="4829175"/>
            <a:ext cx="11922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&amp;OSTCBTbl[1]</a:t>
            </a:r>
          </a:p>
        </p:txBody>
      </p:sp>
      <p:sp>
        <p:nvSpPr>
          <p:cNvPr id="93216" name="Rectangle 171"/>
          <p:cNvSpPr>
            <a:spLocks noChangeArrowheads="1"/>
          </p:cNvSpPr>
          <p:nvPr/>
        </p:nvSpPr>
        <p:spPr bwMode="auto">
          <a:xfrm>
            <a:off x="8382001" y="5897564"/>
            <a:ext cx="11922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&amp;OSTCBTbl[0]</a:t>
            </a:r>
          </a:p>
        </p:txBody>
      </p:sp>
      <p:sp>
        <p:nvSpPr>
          <p:cNvPr id="172" name="燕尾形 171">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54722"/>
                                        </p:tgtEl>
                                        <p:attrNameLst>
                                          <p:attrName>style.visibility</p:attrName>
                                        </p:attrNameLst>
                                      </p:cBhvr>
                                      <p:to>
                                        <p:strVal val="visible"/>
                                      </p:to>
                                    </p:set>
                                    <p:anim calcmode="lin" valueType="num">
                                      <p:cBhvr additive="base">
                                        <p:cTn id="7" dur="500" fill="hold"/>
                                        <p:tgtEl>
                                          <p:spTgt spid="154722"/>
                                        </p:tgtEl>
                                        <p:attrNameLst>
                                          <p:attrName>ppt_x</p:attrName>
                                        </p:attrNameLst>
                                      </p:cBhvr>
                                      <p:tavLst>
                                        <p:tav tm="0">
                                          <p:val>
                                            <p:strVal val="1+#ppt_w/2"/>
                                          </p:val>
                                        </p:tav>
                                        <p:tav tm="100000">
                                          <p:val>
                                            <p:strVal val="#ppt_x"/>
                                          </p:val>
                                        </p:tav>
                                      </p:tavLst>
                                    </p:anim>
                                    <p:anim calcmode="lin" valueType="num">
                                      <p:cBhvr additive="base">
                                        <p:cTn id="8" dur="500" fill="hold"/>
                                        <p:tgtEl>
                                          <p:spTgt spid="1547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54760"/>
                                        </p:tgtEl>
                                        <p:attrNameLst>
                                          <p:attrName>style.visibility</p:attrName>
                                        </p:attrNameLst>
                                      </p:cBhvr>
                                      <p:to>
                                        <p:strVal val="visible"/>
                                      </p:to>
                                    </p:set>
                                    <p:anim calcmode="lin" valueType="num">
                                      <p:cBhvr>
                                        <p:cTn id="12" dur="500" fill="hold"/>
                                        <p:tgtEl>
                                          <p:spTgt spid="154760"/>
                                        </p:tgtEl>
                                        <p:attrNameLst>
                                          <p:attrName>ppt_w</p:attrName>
                                        </p:attrNameLst>
                                      </p:cBhvr>
                                      <p:tavLst>
                                        <p:tav tm="0">
                                          <p:val>
                                            <p:fltVal val="0"/>
                                          </p:val>
                                        </p:tav>
                                        <p:tav tm="100000">
                                          <p:val>
                                            <p:strVal val="#ppt_w"/>
                                          </p:val>
                                        </p:tav>
                                      </p:tavLst>
                                    </p:anim>
                                    <p:anim calcmode="lin" valueType="num">
                                      <p:cBhvr>
                                        <p:cTn id="13" dur="500" fill="hold"/>
                                        <p:tgtEl>
                                          <p:spTgt spid="154760"/>
                                        </p:tgtEl>
                                        <p:attrNameLst>
                                          <p:attrName>ppt_h</p:attrName>
                                        </p:attrNameLst>
                                      </p:cBhvr>
                                      <p:tavLst>
                                        <p:tav tm="0">
                                          <p:val>
                                            <p:fltVal val="0"/>
                                          </p:val>
                                        </p:tav>
                                        <p:tav tm="100000">
                                          <p:val>
                                            <p:strVal val="#ppt_h"/>
                                          </p:val>
                                        </p:tav>
                                      </p:tavLst>
                                    </p:anim>
                                    <p:animEffect transition="in" filter="fade">
                                      <p:cBhvr>
                                        <p:cTn id="14" dur="500"/>
                                        <p:tgtEl>
                                          <p:spTgt spid="15476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xit" presetSubtype="4" fill="hold" grpId="0" nodeType="clickEffect">
                                  <p:stCondLst>
                                    <p:cond delay="0"/>
                                  </p:stCondLst>
                                  <p:childTnLst>
                                    <p:animEffect transition="out" filter="slide(fromBottom)">
                                      <p:cBhvr>
                                        <p:cTn id="18" dur="500"/>
                                        <p:tgtEl>
                                          <p:spTgt spid="154758"/>
                                        </p:tgtEl>
                                      </p:cBhvr>
                                    </p:animEffect>
                                    <p:set>
                                      <p:cBhvr>
                                        <p:cTn id="19" dur="1" fill="hold">
                                          <p:stCondLst>
                                            <p:cond delay="499"/>
                                          </p:stCondLst>
                                        </p:cTn>
                                        <p:tgtEl>
                                          <p:spTgt spid="154758"/>
                                        </p:tgtEl>
                                        <p:attrNameLst>
                                          <p:attrName>style.visibility</p:attrName>
                                        </p:attrNameLst>
                                      </p:cBhvr>
                                      <p:to>
                                        <p:strVal val="hidden"/>
                                      </p:to>
                                    </p:set>
                                  </p:childTnLst>
                                </p:cTn>
                              </p:par>
                              <p:par>
                                <p:cTn id="20" presetID="12" presetClass="entr" presetSubtype="1" fill="hold" grpId="0" nodeType="withEffect">
                                  <p:stCondLst>
                                    <p:cond delay="0"/>
                                  </p:stCondLst>
                                  <p:childTnLst>
                                    <p:set>
                                      <p:cBhvr>
                                        <p:cTn id="21" dur="1" fill="hold">
                                          <p:stCondLst>
                                            <p:cond delay="0"/>
                                          </p:stCondLst>
                                        </p:cTn>
                                        <p:tgtEl>
                                          <p:spTgt spid="154759"/>
                                        </p:tgtEl>
                                        <p:attrNameLst>
                                          <p:attrName>style.visibility</p:attrName>
                                        </p:attrNameLst>
                                      </p:cBhvr>
                                      <p:to>
                                        <p:strVal val="visible"/>
                                      </p:to>
                                    </p:set>
                                    <p:animEffect transition="in" filter="slide(fromTop)">
                                      <p:cBhvr>
                                        <p:cTn id="22" dur="500"/>
                                        <p:tgtEl>
                                          <p:spTgt spid="154759"/>
                                        </p:tgtEl>
                                      </p:cBhvr>
                                    </p:animEffect>
                                  </p:childTnLst>
                                </p:cTn>
                              </p:par>
                            </p:childTnLst>
                          </p:cTn>
                        </p:par>
                        <p:par>
                          <p:cTn id="23" fill="hold">
                            <p:stCondLst>
                              <p:cond delay="500"/>
                            </p:stCondLst>
                            <p:childTnLst>
                              <p:par>
                                <p:cTn id="24" presetID="53" presetClass="exit" presetSubtype="16" fill="hold" grpId="1" nodeType="afterEffect">
                                  <p:stCondLst>
                                    <p:cond delay="0"/>
                                  </p:stCondLst>
                                  <p:childTnLst>
                                    <p:anim calcmode="lin" valueType="num">
                                      <p:cBhvr>
                                        <p:cTn id="25" dur="500"/>
                                        <p:tgtEl>
                                          <p:spTgt spid="154760"/>
                                        </p:tgtEl>
                                        <p:attrNameLst>
                                          <p:attrName>ppt_w</p:attrName>
                                        </p:attrNameLst>
                                      </p:cBhvr>
                                      <p:tavLst>
                                        <p:tav tm="0">
                                          <p:val>
                                            <p:strVal val="ppt_w"/>
                                          </p:val>
                                        </p:tav>
                                        <p:tav tm="100000">
                                          <p:val>
                                            <p:fltVal val="0"/>
                                          </p:val>
                                        </p:tav>
                                      </p:tavLst>
                                    </p:anim>
                                    <p:anim calcmode="lin" valueType="num">
                                      <p:cBhvr>
                                        <p:cTn id="26" dur="500"/>
                                        <p:tgtEl>
                                          <p:spTgt spid="154760"/>
                                        </p:tgtEl>
                                        <p:attrNameLst>
                                          <p:attrName>ppt_h</p:attrName>
                                        </p:attrNameLst>
                                      </p:cBhvr>
                                      <p:tavLst>
                                        <p:tav tm="0">
                                          <p:val>
                                            <p:strVal val="ppt_h"/>
                                          </p:val>
                                        </p:tav>
                                        <p:tav tm="100000">
                                          <p:val>
                                            <p:fltVal val="0"/>
                                          </p:val>
                                        </p:tav>
                                      </p:tavLst>
                                    </p:anim>
                                    <p:animEffect transition="out" filter="fade">
                                      <p:cBhvr>
                                        <p:cTn id="27" dur="500"/>
                                        <p:tgtEl>
                                          <p:spTgt spid="154760"/>
                                        </p:tgtEl>
                                      </p:cBhvr>
                                    </p:animEffect>
                                    <p:set>
                                      <p:cBhvr>
                                        <p:cTn id="28" dur="1" fill="hold">
                                          <p:stCondLst>
                                            <p:cond delay="499"/>
                                          </p:stCondLst>
                                        </p:cTn>
                                        <p:tgtEl>
                                          <p:spTgt spid="154760"/>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54761"/>
                                        </p:tgtEl>
                                        <p:attrNameLst>
                                          <p:attrName>style.visibility</p:attrName>
                                        </p:attrNameLst>
                                      </p:cBhvr>
                                      <p:to>
                                        <p:strVal val="visible"/>
                                      </p:to>
                                    </p:set>
                                    <p:anim calcmode="lin" valueType="num">
                                      <p:cBhvr>
                                        <p:cTn id="31" dur="500" fill="hold"/>
                                        <p:tgtEl>
                                          <p:spTgt spid="154761"/>
                                        </p:tgtEl>
                                        <p:attrNameLst>
                                          <p:attrName>ppt_w</p:attrName>
                                        </p:attrNameLst>
                                      </p:cBhvr>
                                      <p:tavLst>
                                        <p:tav tm="0">
                                          <p:val>
                                            <p:fltVal val="0"/>
                                          </p:val>
                                        </p:tav>
                                        <p:tav tm="100000">
                                          <p:val>
                                            <p:strVal val="#ppt_w"/>
                                          </p:val>
                                        </p:tav>
                                      </p:tavLst>
                                    </p:anim>
                                    <p:anim calcmode="lin" valueType="num">
                                      <p:cBhvr>
                                        <p:cTn id="32" dur="500" fill="hold"/>
                                        <p:tgtEl>
                                          <p:spTgt spid="154761"/>
                                        </p:tgtEl>
                                        <p:attrNameLst>
                                          <p:attrName>ppt_h</p:attrName>
                                        </p:attrNameLst>
                                      </p:cBhvr>
                                      <p:tavLst>
                                        <p:tav tm="0">
                                          <p:val>
                                            <p:fltVal val="0"/>
                                          </p:val>
                                        </p:tav>
                                        <p:tav tm="100000">
                                          <p:val>
                                            <p:strVal val="#ppt_h"/>
                                          </p:val>
                                        </p:tav>
                                      </p:tavLst>
                                    </p:anim>
                                    <p:animEffect transition="in" filter="fade">
                                      <p:cBhvr>
                                        <p:cTn id="33" dur="500"/>
                                        <p:tgtEl>
                                          <p:spTgt spid="154761"/>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54768"/>
                                        </p:tgtEl>
                                        <p:attrNameLst>
                                          <p:attrName>style.visibility</p:attrName>
                                        </p:attrNameLst>
                                      </p:cBhvr>
                                      <p:to>
                                        <p:strVal val="visible"/>
                                      </p:to>
                                    </p:set>
                                    <p:anim calcmode="lin" valueType="num">
                                      <p:cBhvr>
                                        <p:cTn id="38" dur="500" fill="hold"/>
                                        <p:tgtEl>
                                          <p:spTgt spid="154768"/>
                                        </p:tgtEl>
                                        <p:attrNameLst>
                                          <p:attrName>ppt_w</p:attrName>
                                        </p:attrNameLst>
                                      </p:cBhvr>
                                      <p:tavLst>
                                        <p:tav tm="0">
                                          <p:val>
                                            <p:fltVal val="0"/>
                                          </p:val>
                                        </p:tav>
                                        <p:tav tm="100000">
                                          <p:val>
                                            <p:strVal val="#ppt_w"/>
                                          </p:val>
                                        </p:tav>
                                      </p:tavLst>
                                    </p:anim>
                                    <p:anim calcmode="lin" valueType="num">
                                      <p:cBhvr>
                                        <p:cTn id="39" dur="500" fill="hold"/>
                                        <p:tgtEl>
                                          <p:spTgt spid="154768"/>
                                        </p:tgtEl>
                                        <p:attrNameLst>
                                          <p:attrName>ppt_h</p:attrName>
                                        </p:attrNameLst>
                                      </p:cBhvr>
                                      <p:tavLst>
                                        <p:tav tm="0">
                                          <p:val>
                                            <p:fltVal val="0"/>
                                          </p:val>
                                        </p:tav>
                                        <p:tav tm="100000">
                                          <p:val>
                                            <p:strVal val="#ppt_h"/>
                                          </p:val>
                                        </p:tav>
                                      </p:tavLst>
                                    </p:anim>
                                    <p:animEffect transition="in" filter="fade">
                                      <p:cBhvr>
                                        <p:cTn id="40" dur="500"/>
                                        <p:tgtEl>
                                          <p:spTgt spid="154768"/>
                                        </p:tgtEl>
                                      </p:cBhvr>
                                    </p:animEffect>
                                  </p:childTnLst>
                                </p:cTn>
                              </p:par>
                            </p:childTnLst>
                          </p:cTn>
                        </p:par>
                        <p:par>
                          <p:cTn id="41" fill="hold">
                            <p:stCondLst>
                              <p:cond delay="500"/>
                            </p:stCondLst>
                            <p:childTnLst>
                              <p:par>
                                <p:cTn id="42" presetID="12" presetClass="entr" presetSubtype="8" fill="hold" grpId="0" nodeType="afterEffect">
                                  <p:stCondLst>
                                    <p:cond delay="0"/>
                                  </p:stCondLst>
                                  <p:childTnLst>
                                    <p:set>
                                      <p:cBhvr>
                                        <p:cTn id="43" dur="1" fill="hold">
                                          <p:stCondLst>
                                            <p:cond delay="0"/>
                                          </p:stCondLst>
                                        </p:cTn>
                                        <p:tgtEl>
                                          <p:spTgt spid="154770"/>
                                        </p:tgtEl>
                                        <p:attrNameLst>
                                          <p:attrName>style.visibility</p:attrName>
                                        </p:attrNameLst>
                                      </p:cBhvr>
                                      <p:to>
                                        <p:strVal val="visible"/>
                                      </p:to>
                                    </p:set>
                                    <p:animEffect transition="in" filter="slide(fromLeft)">
                                      <p:cBhvr>
                                        <p:cTn id="44" dur="500"/>
                                        <p:tgtEl>
                                          <p:spTgt spid="15477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4770"/>
                                        </p:tgtEl>
                                        <p:attrNameLst>
                                          <p:attrName>style.visibility</p:attrName>
                                        </p:attrNameLst>
                                      </p:cBhvr>
                                      <p:to>
                                        <p:strVal val="hidden"/>
                                      </p:to>
                                    </p:set>
                                  </p:childTnLst>
                                </p:cTn>
                              </p:par>
                              <p:par>
                                <p:cTn id="49" presetID="12" presetClass="exit" presetSubtype="4" fill="hold" grpId="0" nodeType="withEffect">
                                  <p:stCondLst>
                                    <p:cond delay="0"/>
                                  </p:stCondLst>
                                  <p:childTnLst>
                                    <p:animEffect transition="out" filter="slide(fromBottom)">
                                      <p:cBhvr>
                                        <p:cTn id="50" dur="500"/>
                                        <p:tgtEl>
                                          <p:spTgt spid="154763"/>
                                        </p:tgtEl>
                                      </p:cBhvr>
                                    </p:animEffect>
                                    <p:set>
                                      <p:cBhvr>
                                        <p:cTn id="51" dur="1" fill="hold">
                                          <p:stCondLst>
                                            <p:cond delay="499"/>
                                          </p:stCondLst>
                                        </p:cTn>
                                        <p:tgtEl>
                                          <p:spTgt spid="154763"/>
                                        </p:tgtEl>
                                        <p:attrNameLst>
                                          <p:attrName>style.visibility</p:attrName>
                                        </p:attrNameLst>
                                      </p:cBhvr>
                                      <p:to>
                                        <p:strVal val="hidden"/>
                                      </p:to>
                                    </p:set>
                                  </p:childTnLst>
                                </p:cTn>
                              </p:par>
                              <p:par>
                                <p:cTn id="52" presetID="12" presetClass="entr" presetSubtype="1" fill="hold" grpId="0" nodeType="withEffect">
                                  <p:stCondLst>
                                    <p:cond delay="0"/>
                                  </p:stCondLst>
                                  <p:childTnLst>
                                    <p:set>
                                      <p:cBhvr>
                                        <p:cTn id="53" dur="1" fill="hold">
                                          <p:stCondLst>
                                            <p:cond delay="0"/>
                                          </p:stCondLst>
                                        </p:cTn>
                                        <p:tgtEl>
                                          <p:spTgt spid="154766"/>
                                        </p:tgtEl>
                                        <p:attrNameLst>
                                          <p:attrName>style.visibility</p:attrName>
                                        </p:attrNameLst>
                                      </p:cBhvr>
                                      <p:to>
                                        <p:strVal val="visible"/>
                                      </p:to>
                                    </p:set>
                                    <p:animEffect transition="in" filter="slide(fromTop)">
                                      <p:cBhvr>
                                        <p:cTn id="54" dur="500"/>
                                        <p:tgtEl>
                                          <p:spTgt spid="154766"/>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154769"/>
                                        </p:tgtEl>
                                        <p:attrNameLst>
                                          <p:attrName>style.visibility</p:attrName>
                                        </p:attrNameLst>
                                      </p:cBhvr>
                                      <p:to>
                                        <p:strVal val="visible"/>
                                      </p:to>
                                    </p:set>
                                    <p:anim calcmode="lin" valueType="num">
                                      <p:cBhvr>
                                        <p:cTn id="59" dur="500" fill="hold"/>
                                        <p:tgtEl>
                                          <p:spTgt spid="154769"/>
                                        </p:tgtEl>
                                        <p:attrNameLst>
                                          <p:attrName>ppt_w</p:attrName>
                                        </p:attrNameLst>
                                      </p:cBhvr>
                                      <p:tavLst>
                                        <p:tav tm="0">
                                          <p:val>
                                            <p:fltVal val="0"/>
                                          </p:val>
                                        </p:tav>
                                        <p:tav tm="100000">
                                          <p:val>
                                            <p:strVal val="#ppt_w"/>
                                          </p:val>
                                        </p:tav>
                                      </p:tavLst>
                                    </p:anim>
                                    <p:anim calcmode="lin" valueType="num">
                                      <p:cBhvr>
                                        <p:cTn id="60" dur="500" fill="hold"/>
                                        <p:tgtEl>
                                          <p:spTgt spid="154769"/>
                                        </p:tgtEl>
                                        <p:attrNameLst>
                                          <p:attrName>ppt_h</p:attrName>
                                        </p:attrNameLst>
                                      </p:cBhvr>
                                      <p:tavLst>
                                        <p:tav tm="0">
                                          <p:val>
                                            <p:fltVal val="0"/>
                                          </p:val>
                                        </p:tav>
                                        <p:tav tm="100000">
                                          <p:val>
                                            <p:strVal val="#ppt_h"/>
                                          </p:val>
                                        </p:tav>
                                      </p:tavLst>
                                    </p:anim>
                                    <p:animEffect transition="in" filter="fade">
                                      <p:cBhvr>
                                        <p:cTn id="61" dur="500"/>
                                        <p:tgtEl>
                                          <p:spTgt spid="154769"/>
                                        </p:tgtEl>
                                      </p:cBhvr>
                                    </p:animEffect>
                                  </p:childTnLst>
                                </p:cTn>
                              </p:par>
                            </p:childTnLst>
                          </p:cTn>
                        </p:par>
                        <p:par>
                          <p:cTn id="62" fill="hold">
                            <p:stCondLst>
                              <p:cond delay="500"/>
                            </p:stCondLst>
                            <p:childTnLst>
                              <p:par>
                                <p:cTn id="63" presetID="12" presetClass="exit" presetSubtype="4" fill="hold" grpId="0" nodeType="afterEffect">
                                  <p:stCondLst>
                                    <p:cond delay="0"/>
                                  </p:stCondLst>
                                  <p:childTnLst>
                                    <p:animEffect transition="out" filter="slide(fromBottom)">
                                      <p:cBhvr>
                                        <p:cTn id="64" dur="500"/>
                                        <p:tgtEl>
                                          <p:spTgt spid="154764"/>
                                        </p:tgtEl>
                                      </p:cBhvr>
                                    </p:animEffect>
                                    <p:set>
                                      <p:cBhvr>
                                        <p:cTn id="65" dur="1" fill="hold">
                                          <p:stCondLst>
                                            <p:cond delay="499"/>
                                          </p:stCondLst>
                                        </p:cTn>
                                        <p:tgtEl>
                                          <p:spTgt spid="154764"/>
                                        </p:tgtEl>
                                        <p:attrNameLst>
                                          <p:attrName>style.visibility</p:attrName>
                                        </p:attrNameLst>
                                      </p:cBhvr>
                                      <p:to>
                                        <p:strVal val="hidden"/>
                                      </p:to>
                                    </p:set>
                                  </p:childTnLst>
                                </p:cTn>
                              </p:par>
                              <p:par>
                                <p:cTn id="66" presetID="12" presetClass="entr" presetSubtype="1" fill="hold" grpId="0" nodeType="withEffect">
                                  <p:stCondLst>
                                    <p:cond delay="0"/>
                                  </p:stCondLst>
                                  <p:childTnLst>
                                    <p:set>
                                      <p:cBhvr>
                                        <p:cTn id="67" dur="1" fill="hold">
                                          <p:stCondLst>
                                            <p:cond delay="0"/>
                                          </p:stCondLst>
                                        </p:cTn>
                                        <p:tgtEl>
                                          <p:spTgt spid="154767"/>
                                        </p:tgtEl>
                                        <p:attrNameLst>
                                          <p:attrName>style.visibility</p:attrName>
                                        </p:attrNameLst>
                                      </p:cBhvr>
                                      <p:to>
                                        <p:strVal val="visible"/>
                                      </p:to>
                                    </p:set>
                                    <p:animEffect transition="in" filter="slide(fromTop)">
                                      <p:cBhvr>
                                        <p:cTn id="68" dur="500"/>
                                        <p:tgtEl>
                                          <p:spTgt spid="154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722" grpId="0"/>
      <p:bldP spid="154758" grpId="0"/>
      <p:bldP spid="154759" grpId="0"/>
      <p:bldP spid="154760" grpId="0" animBg="1"/>
      <p:bldP spid="154760" grpId="1" animBg="1"/>
      <p:bldP spid="154761" grpId="0" animBg="1"/>
      <p:bldP spid="154763" grpId="0"/>
      <p:bldP spid="154764" grpId="0"/>
      <p:bldP spid="154766" grpId="0"/>
      <p:bldP spid="154767" grpId="0"/>
      <p:bldP spid="154768" grpId="0" animBg="1"/>
      <p:bldP spid="154769" grpId="0" animBg="1"/>
      <p:bldP spid="154770" grpId="0" animBg="1"/>
      <p:bldP spid="154770" grpId="1"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最小内核</a:t>
            </a:r>
          </a:p>
        </p:txBody>
      </p:sp>
      <p:sp>
        <p:nvSpPr>
          <p:cNvPr id="100355" name="Rectangle 3"/>
          <p:cNvSpPr>
            <a:spLocks noGrp="1" noChangeArrowheads="1"/>
          </p:cNvSpPr>
          <p:nvPr>
            <p:ph idx="1"/>
          </p:nvPr>
        </p:nvSpPr>
        <p:spPr>
          <a:noFill/>
        </p:spPr>
        <p:txBody>
          <a:bodyPr/>
          <a:lstStyle/>
          <a:p>
            <a:pPr eaLnBrk="1" hangingPunct="1">
              <a:buClr>
                <a:srgbClr val="0000FF"/>
              </a:buClr>
              <a:buSzPct val="80000"/>
              <a:buFont typeface="Wingdings" panose="05000000000000000000" pitchFamily="2" charset="2"/>
              <a:buChar char="q"/>
            </a:pPr>
            <a:r>
              <a:rPr lang="zh-CN" altLang="en-US">
                <a:solidFill>
                  <a:srgbClr val="C0C0C0"/>
                </a:solidFill>
              </a:rPr>
              <a:t>基本概念</a:t>
            </a:r>
          </a:p>
          <a:p>
            <a:pPr eaLnBrk="1" hangingPunct="1">
              <a:buClr>
                <a:srgbClr val="0000FF"/>
              </a:buClr>
              <a:buSzPct val="80000"/>
              <a:buFont typeface="Wingdings" panose="05000000000000000000" pitchFamily="2" charset="2"/>
              <a:buChar char="q"/>
            </a:pPr>
            <a:r>
              <a:rPr lang="zh-CN" altLang="en-US">
                <a:solidFill>
                  <a:srgbClr val="C0C0C0"/>
                </a:solidFill>
              </a:rPr>
              <a:t>案例分析</a:t>
            </a:r>
          </a:p>
          <a:p>
            <a:pPr eaLnBrk="1" hangingPunct="1">
              <a:buClr>
                <a:srgbClr val="0000FF"/>
              </a:buClr>
              <a:buSzPct val="80000"/>
              <a:buFont typeface="Wingdings" panose="05000000000000000000" pitchFamily="2" charset="2"/>
              <a:buChar char="q"/>
            </a:pPr>
            <a:r>
              <a:rPr lang="zh-CN" altLang="en-US">
                <a:solidFill>
                  <a:srgbClr val="C0C0C0"/>
                </a:solidFill>
              </a:rPr>
              <a:t>任务控制块</a:t>
            </a:r>
          </a:p>
          <a:p>
            <a:pPr eaLnBrk="1" hangingPunct="1">
              <a:buClr>
                <a:srgbClr val="0000FF"/>
              </a:buClr>
              <a:buSzPct val="80000"/>
              <a:buFont typeface="Wingdings" panose="05000000000000000000" pitchFamily="2" charset="2"/>
              <a:buChar char="q"/>
            </a:pPr>
            <a:r>
              <a:rPr lang="zh-CN" altLang="en-US">
                <a:solidFill>
                  <a:srgbClr val="C0C0C0"/>
                </a:solidFill>
              </a:rPr>
              <a:t>任务就绪算法</a:t>
            </a:r>
          </a:p>
          <a:p>
            <a:pPr eaLnBrk="1" hangingPunct="1">
              <a:buClr>
                <a:srgbClr val="0000FF"/>
              </a:buClr>
              <a:buSzPct val="80000"/>
              <a:buFont typeface="Wingdings" panose="05000000000000000000" pitchFamily="2" charset="2"/>
              <a:buChar char="q"/>
            </a:pPr>
            <a:r>
              <a:rPr lang="en-US" altLang="zh-CN">
                <a:solidFill>
                  <a:srgbClr val="C0C0C0"/>
                </a:solidFill>
              </a:rPr>
              <a:t>OS</a:t>
            </a:r>
            <a:r>
              <a:rPr lang="zh-CN" altLang="en-US">
                <a:solidFill>
                  <a:srgbClr val="C0C0C0"/>
                </a:solidFill>
              </a:rPr>
              <a:t>初始化</a:t>
            </a:r>
          </a:p>
          <a:p>
            <a:pPr eaLnBrk="1" hangingPunct="1">
              <a:buClr>
                <a:srgbClr val="0000FF"/>
              </a:buClr>
              <a:buSzPct val="80000"/>
              <a:buFont typeface="Wingdings" panose="05000000000000000000" pitchFamily="2" charset="2"/>
              <a:buChar char="q"/>
            </a:pPr>
            <a:r>
              <a:rPr lang="zh-CN" altLang="en-US">
                <a:solidFill>
                  <a:srgbClr val="C0C0C0"/>
                </a:solidFill>
              </a:rPr>
              <a:t>任务管理</a:t>
            </a:r>
          </a:p>
          <a:p>
            <a:pPr eaLnBrk="1" hangingPunct="1">
              <a:buClr>
                <a:srgbClr val="0000FF"/>
              </a:buClr>
              <a:buSzPct val="80000"/>
              <a:buFont typeface="Wingdings" panose="05000000000000000000" pitchFamily="2" charset="2"/>
              <a:buChar char="q"/>
            </a:pPr>
            <a:r>
              <a:rPr lang="zh-CN" altLang="en-US">
                <a:solidFill>
                  <a:srgbClr val="C0C0C0"/>
                </a:solidFill>
              </a:rPr>
              <a:t>任务堆栈初始化</a:t>
            </a:r>
          </a:p>
        </p:txBody>
      </p:sp>
      <p:sp>
        <p:nvSpPr>
          <p:cNvPr id="100356" name="Rectangle 4"/>
          <p:cNvSpPr>
            <a:spLocks noChangeArrowheads="1"/>
          </p:cNvSpPr>
          <p:nvPr/>
        </p:nvSpPr>
        <p:spPr bwMode="auto">
          <a:xfrm>
            <a:off x="5807076" y="1447801"/>
            <a:ext cx="4175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获取并初始化</a:t>
            </a:r>
            <a:r>
              <a:rPr lang="en-US" altLang="zh-CN" sz="3200" dirty="0">
                <a:solidFill>
                  <a:srgbClr val="C0C0C0"/>
                </a:solidFill>
              </a:rPr>
              <a:t>TCB</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启动</a:t>
            </a:r>
            <a:r>
              <a:rPr lang="en-US" altLang="zh-CN" sz="3200" dirty="0">
                <a:solidFill>
                  <a:srgbClr val="C0C0C0"/>
                </a:solidFill>
              </a:rPr>
              <a:t>OS</a:t>
            </a:r>
          </a:p>
          <a:p>
            <a:pPr eaLnBrk="1" hangingPunct="1">
              <a:spcBef>
                <a:spcPct val="20000"/>
              </a:spcBef>
              <a:buClr>
                <a:srgbClr val="0000FF"/>
              </a:buClr>
              <a:buSzPct val="80000"/>
              <a:buFont typeface="Wingdings" panose="05000000000000000000" pitchFamily="2" charset="2"/>
              <a:buChar char="q"/>
            </a:pPr>
            <a:r>
              <a:rPr lang="en-US" altLang="zh-CN" sz="3200" dirty="0" err="1">
                <a:solidFill>
                  <a:srgbClr val="C0C0C0"/>
                </a:solidFill>
              </a:rPr>
              <a:t>TargetInit</a:t>
            </a:r>
            <a:r>
              <a:rPr lang="en-US" altLang="zh-CN" sz="3200" dirty="0">
                <a:solidFill>
                  <a:srgbClr val="C0C0C0"/>
                </a:solidFill>
              </a:rPr>
              <a:t> </a:t>
            </a:r>
            <a:r>
              <a:rPr lang="zh-CN" altLang="en-US" sz="3200" dirty="0">
                <a:solidFill>
                  <a:srgbClr val="C0C0C0"/>
                </a:solidFill>
              </a:rPr>
              <a:t>初始化</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时间管理</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C0C0C0"/>
                </a:solidFill>
              </a:rPr>
              <a:t>任务调度</a:t>
            </a:r>
          </a:p>
          <a:p>
            <a:pPr eaLnBrk="1" hangingPunct="1">
              <a:spcBef>
                <a:spcPct val="20000"/>
              </a:spcBef>
              <a:buClr>
                <a:srgbClr val="0000FF"/>
              </a:buClr>
              <a:buSzPct val="80000"/>
              <a:buFont typeface="Wingdings" panose="05000000000000000000" pitchFamily="2" charset="2"/>
              <a:buChar char="q"/>
            </a:pPr>
            <a:r>
              <a:rPr lang="zh-CN" altLang="en-US" sz="3200" dirty="0">
                <a:solidFill>
                  <a:srgbClr val="FF0000"/>
                </a:solidFill>
              </a:rPr>
              <a:t>任务级的任务调度小结</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未标题-1"/>
          <p:cNvPicPr>
            <a:picLocks noChangeAspect="1" noChangeArrowheads="1"/>
          </p:cNvPicPr>
          <p:nvPr/>
        </p:nvPicPr>
        <p:blipFill>
          <a:blip r:embed="rId2">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a:stretch>
            <a:fillRect/>
          </a:stretch>
        </p:blipFill>
        <p:spPr bwMode="auto">
          <a:xfrm>
            <a:off x="1923052" y="1479554"/>
            <a:ext cx="2021147" cy="39971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292" name="Group 4"/>
          <p:cNvGraphicFramePr>
            <a:graphicFrameLocks noGrp="1"/>
          </p:cNvGraphicFramePr>
          <p:nvPr/>
        </p:nvGraphicFramePr>
        <p:xfrm>
          <a:off x="3944199" y="1479554"/>
          <a:ext cx="6591872" cy="4876800"/>
        </p:xfrm>
        <a:graphic>
          <a:graphicData uri="http://schemas.openxmlformats.org/drawingml/2006/table">
            <a:tbl>
              <a:tblPr/>
              <a:tblGrid>
                <a:gridCol w="1295244">
                  <a:extLst>
                    <a:ext uri="{9D8B030D-6E8A-4147-A177-3AD203B41FA5}">
                      <a16:colId xmlns:a16="http://schemas.microsoft.com/office/drawing/2014/main" val="20000"/>
                    </a:ext>
                  </a:extLst>
                </a:gridCol>
                <a:gridCol w="1341503">
                  <a:extLst>
                    <a:ext uri="{9D8B030D-6E8A-4147-A177-3AD203B41FA5}">
                      <a16:colId xmlns:a16="http://schemas.microsoft.com/office/drawing/2014/main" val="20001"/>
                    </a:ext>
                  </a:extLst>
                </a:gridCol>
                <a:gridCol w="1318375">
                  <a:extLst>
                    <a:ext uri="{9D8B030D-6E8A-4147-A177-3AD203B41FA5}">
                      <a16:colId xmlns:a16="http://schemas.microsoft.com/office/drawing/2014/main" val="20002"/>
                    </a:ext>
                  </a:extLst>
                </a:gridCol>
                <a:gridCol w="1318375">
                  <a:extLst>
                    <a:ext uri="{9D8B030D-6E8A-4147-A177-3AD203B41FA5}">
                      <a16:colId xmlns:a16="http://schemas.microsoft.com/office/drawing/2014/main" val="20003"/>
                    </a:ext>
                  </a:extLst>
                </a:gridCol>
                <a:gridCol w="1318375">
                  <a:extLst>
                    <a:ext uri="{9D8B030D-6E8A-4147-A177-3AD203B41FA5}">
                      <a16:colId xmlns:a16="http://schemas.microsoft.com/office/drawing/2014/main" val="20004"/>
                    </a:ext>
                  </a:extLst>
                </a:gridCol>
              </a:tblGrid>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iPhone A4</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iPhone A5</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iPad A4</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iPad A5</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架构</a:t>
                      </a:r>
                      <a:endParaRPr kumimoji="0" lang="zh-CN" altLang="en-US" sz="2000" b="0" i="0" u="none" strike="noStrike" cap="none" normalizeH="0" baseline="0" dirty="0">
                        <a:ln>
                          <a:noFill/>
                        </a:ln>
                        <a:solidFill>
                          <a:srgbClr val="00B05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ARMv7</a:t>
                      </a:r>
                      <a:endParaRPr kumimoji="0" lang="en-US" altLang="zh-CN" sz="2000" b="0" i="0" u="none" strike="noStrike" cap="none" normalizeH="0" baseline="0" dirty="0">
                        <a:ln>
                          <a:noFill/>
                        </a:ln>
                        <a:solidFill>
                          <a:srgbClr val="00B05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ARMv7</a:t>
                      </a:r>
                      <a:endParaRPr kumimoji="0" lang="en-US" altLang="zh-CN" sz="2000" b="0" i="0" u="none" strike="noStrike" cap="none" normalizeH="0" baseline="0">
                        <a:ln>
                          <a:noFill/>
                        </a:ln>
                        <a:solidFill>
                          <a:srgbClr val="00B05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ARMv7</a:t>
                      </a:r>
                      <a:endParaRPr kumimoji="0" lang="en-US" altLang="zh-CN" sz="2000" b="0" i="0" u="none" strike="noStrike" cap="none" normalizeH="0" baseline="0">
                        <a:ln>
                          <a:noFill/>
                        </a:ln>
                        <a:solidFill>
                          <a:srgbClr val="00B05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00B050"/>
                          </a:solidFill>
                          <a:effectLst/>
                          <a:latin typeface="Times New Roman" panose="02020603050405020304" pitchFamily="18" charset="0"/>
                          <a:ea typeface="宋体" panose="02010600030101010101" pitchFamily="2" charset="-122"/>
                          <a:cs typeface="Times New Roman" panose="02020603050405020304" pitchFamily="18" charset="0"/>
                        </a:rPr>
                        <a:t>ARMv7</a:t>
                      </a:r>
                      <a:endParaRPr kumimoji="0" lang="en-US" altLang="zh-CN" sz="2000" b="0" i="0" u="none" strike="noStrike" cap="none" normalizeH="0" baseline="0" dirty="0">
                        <a:ln>
                          <a:noFill/>
                        </a:ln>
                        <a:solidFill>
                          <a:srgbClr val="00B050"/>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频率</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800MHz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800MHz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1GHz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1GHz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运行频率</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731MHz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685MHz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984MHz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808MHz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687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处理器数量</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核心</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687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一级指令缓存</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687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一级数据缓存</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32.0KB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二级缓存</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512KB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1.00MB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512KB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1.00MB</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717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总线频率</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100.0MHz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200.0MHz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100.0MHz</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250MHz</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4" name="标题 3"/>
          <p:cNvSpPr>
            <a:spLocks noGrp="1"/>
          </p:cNvSpPr>
          <p:nvPr>
            <p:ph type="title"/>
          </p:nvPr>
        </p:nvSpPr>
        <p:spPr/>
        <p:txBody>
          <a:bodyPr>
            <a:normAutofit/>
          </a:bodyPr>
          <a:lstStyle/>
          <a:p>
            <a:r>
              <a:rPr lang="zh-CN" altLang="en-US"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苹果</a:t>
            </a:r>
            <a:r>
              <a:rPr lang="en-US" altLang="zh-CN"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A4</a:t>
            </a:r>
            <a:r>
              <a:rPr lang="zh-CN" altLang="en-US"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a:t>
            </a:r>
            <a:r>
              <a:rPr lang="en-US" altLang="zh-CN"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A5</a:t>
            </a:r>
            <a:r>
              <a:rPr lang="zh-CN" altLang="en-US"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的一些数据对比</a:t>
            </a:r>
            <a:r>
              <a:rPr lang="en-US" altLang="zh-CN" sz="4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zh-CN" alt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with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barn(inHorizontal)">
                                      <p:cBhvr>
                                        <p:cTn id="7"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AutoShape 2"/>
          <p:cNvSpPr>
            <a:spLocks noChangeArrowheads="1"/>
          </p:cNvSpPr>
          <p:nvPr/>
        </p:nvSpPr>
        <p:spPr bwMode="auto">
          <a:xfrm>
            <a:off x="9296400" y="3200400"/>
            <a:ext cx="457200" cy="457200"/>
          </a:xfrm>
          <a:prstGeom prst="curvedDownArrow">
            <a:avLst>
              <a:gd name="adj1" fmla="val 20000"/>
              <a:gd name="adj2" fmla="val 40000"/>
              <a:gd name="adj3" fmla="val 33333"/>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79" name="Rectangle 3"/>
          <p:cNvSpPr>
            <a:spLocks noChangeArrowheads="1"/>
          </p:cNvSpPr>
          <p:nvPr/>
        </p:nvSpPr>
        <p:spPr bwMode="auto">
          <a:xfrm>
            <a:off x="1981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3.2  </a:t>
            </a:r>
            <a:r>
              <a:rPr lang="zh-CN" altLang="en-US" sz="4400" dirty="0">
                <a:solidFill>
                  <a:schemeClr val="tx2"/>
                </a:solidFill>
              </a:rPr>
              <a:t>最小内核</a:t>
            </a:r>
          </a:p>
        </p:txBody>
      </p:sp>
      <p:sp>
        <p:nvSpPr>
          <p:cNvPr id="153604"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任务级的任务调度小结</a:t>
            </a:r>
          </a:p>
        </p:txBody>
      </p:sp>
      <p:sp>
        <p:nvSpPr>
          <p:cNvPr id="153605" name="Text Box 5"/>
          <p:cNvSpPr txBox="1">
            <a:spLocks noChangeArrowheads="1"/>
          </p:cNvSpPr>
          <p:nvPr/>
        </p:nvSpPr>
        <p:spPr bwMode="auto">
          <a:xfrm>
            <a:off x="2209800" y="26670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Task0()</a:t>
            </a:r>
          </a:p>
        </p:txBody>
      </p:sp>
      <p:sp>
        <p:nvSpPr>
          <p:cNvPr id="153606" name="AutoShape 6"/>
          <p:cNvSpPr>
            <a:spLocks noChangeArrowheads="1"/>
          </p:cNvSpPr>
          <p:nvPr/>
        </p:nvSpPr>
        <p:spPr bwMode="auto">
          <a:xfrm>
            <a:off x="1981201" y="5122864"/>
            <a:ext cx="1439863" cy="28733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IO2SET |= LED1</a:t>
            </a:r>
          </a:p>
        </p:txBody>
      </p:sp>
      <p:grpSp>
        <p:nvGrpSpPr>
          <p:cNvPr id="2" name="Group 7"/>
          <p:cNvGrpSpPr/>
          <p:nvPr/>
        </p:nvGrpSpPr>
        <p:grpSpPr bwMode="auto">
          <a:xfrm>
            <a:off x="1981201" y="3124200"/>
            <a:ext cx="1439863" cy="1277938"/>
            <a:chOff x="288" y="1968"/>
            <a:chExt cx="907" cy="805"/>
          </a:xfrm>
        </p:grpSpPr>
        <p:sp>
          <p:nvSpPr>
            <p:cNvPr id="101434" name="AutoShape 8"/>
            <p:cNvSpPr>
              <a:spLocks noChangeArrowheads="1"/>
            </p:cNvSpPr>
            <p:nvPr/>
          </p:nvSpPr>
          <p:spPr bwMode="auto">
            <a:xfrm>
              <a:off x="288" y="1968"/>
              <a:ext cx="907" cy="181"/>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TargetInit()</a:t>
              </a:r>
            </a:p>
          </p:txBody>
        </p:sp>
        <p:sp>
          <p:nvSpPr>
            <p:cNvPr id="101435" name="AutoShape 9"/>
            <p:cNvSpPr>
              <a:spLocks noChangeArrowheads="1"/>
            </p:cNvSpPr>
            <p:nvPr/>
          </p:nvSpPr>
          <p:spPr bwMode="auto">
            <a:xfrm>
              <a:off x="288" y="2279"/>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IO2DIR |= LED1</a:t>
              </a:r>
            </a:p>
          </p:txBody>
        </p:sp>
        <p:sp>
          <p:nvSpPr>
            <p:cNvPr id="101436" name="AutoShape 10"/>
            <p:cNvSpPr>
              <a:spLocks noChangeArrowheads="1"/>
            </p:cNvSpPr>
            <p:nvPr/>
          </p:nvSpPr>
          <p:spPr bwMode="auto">
            <a:xfrm>
              <a:off x="288" y="2592"/>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IO2CLR |= LED1</a:t>
              </a:r>
            </a:p>
          </p:txBody>
        </p:sp>
        <p:cxnSp>
          <p:nvCxnSpPr>
            <p:cNvPr id="101437" name="AutoShape 11"/>
            <p:cNvCxnSpPr>
              <a:cxnSpLocks noChangeShapeType="1"/>
              <a:stCxn id="101434" idx="2"/>
              <a:endCxn id="101435" idx="0"/>
            </p:cNvCxnSpPr>
            <p:nvPr/>
          </p:nvCxnSpPr>
          <p:spPr bwMode="auto">
            <a:xfrm>
              <a:off x="742" y="2149"/>
              <a:ext cx="0" cy="13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cxnSp>
          <p:nvCxnSpPr>
            <p:cNvPr id="101438" name="AutoShape 12"/>
            <p:cNvCxnSpPr>
              <a:cxnSpLocks noChangeShapeType="1"/>
              <a:stCxn id="101435" idx="2"/>
              <a:endCxn id="101436" idx="0"/>
            </p:cNvCxnSpPr>
            <p:nvPr/>
          </p:nvCxnSpPr>
          <p:spPr bwMode="auto">
            <a:xfrm>
              <a:off x="742" y="2460"/>
              <a:ext cx="0" cy="13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3" name="Group 13"/>
          <p:cNvGrpSpPr/>
          <p:nvPr/>
        </p:nvGrpSpPr>
        <p:grpSpPr bwMode="auto">
          <a:xfrm>
            <a:off x="1981201" y="4402138"/>
            <a:ext cx="1439863" cy="533400"/>
            <a:chOff x="288" y="2773"/>
            <a:chExt cx="907" cy="336"/>
          </a:xfrm>
        </p:grpSpPr>
        <p:sp>
          <p:nvSpPr>
            <p:cNvPr id="101432" name="AutoShape 14"/>
            <p:cNvSpPr>
              <a:spLocks noChangeArrowheads="1"/>
            </p:cNvSpPr>
            <p:nvPr/>
          </p:nvSpPr>
          <p:spPr bwMode="auto">
            <a:xfrm>
              <a:off x="288" y="2928"/>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p>
          </p:txBody>
        </p:sp>
        <p:cxnSp>
          <p:nvCxnSpPr>
            <p:cNvPr id="101433" name="AutoShape 15"/>
            <p:cNvCxnSpPr>
              <a:cxnSpLocks noChangeShapeType="1"/>
              <a:stCxn id="101436" idx="2"/>
              <a:endCxn id="101432" idx="0"/>
            </p:cNvCxnSpPr>
            <p:nvPr/>
          </p:nvCxnSpPr>
          <p:spPr bwMode="auto">
            <a:xfrm>
              <a:off x="742" y="2773"/>
              <a:ext cx="0" cy="15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4" name="Group 16"/>
          <p:cNvGrpSpPr/>
          <p:nvPr/>
        </p:nvGrpSpPr>
        <p:grpSpPr bwMode="auto">
          <a:xfrm>
            <a:off x="3657600" y="2681288"/>
            <a:ext cx="1447800" cy="730250"/>
            <a:chOff x="1344" y="1689"/>
            <a:chExt cx="912" cy="460"/>
          </a:xfrm>
        </p:grpSpPr>
        <p:sp>
          <p:nvSpPr>
            <p:cNvPr id="101430" name="Text Box 17"/>
            <p:cNvSpPr txBox="1">
              <a:spLocks noChangeArrowheads="1"/>
            </p:cNvSpPr>
            <p:nvPr/>
          </p:nvSpPr>
          <p:spPr bwMode="auto">
            <a:xfrm>
              <a:off x="1344" y="1689"/>
              <a:ext cx="9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OSTimeDly()</a:t>
              </a:r>
            </a:p>
          </p:txBody>
        </p:sp>
        <p:sp>
          <p:nvSpPr>
            <p:cNvPr id="101431" name="AutoShape 18"/>
            <p:cNvSpPr>
              <a:spLocks noChangeArrowheads="1"/>
            </p:cNvSpPr>
            <p:nvPr/>
          </p:nvSpPr>
          <p:spPr bwMode="auto">
            <a:xfrm>
              <a:off x="1349" y="1968"/>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OS_Sched()</a:t>
              </a:r>
            </a:p>
          </p:txBody>
        </p:sp>
      </p:grpSp>
      <p:grpSp>
        <p:nvGrpSpPr>
          <p:cNvPr id="5" name="Group 19"/>
          <p:cNvGrpSpPr/>
          <p:nvPr/>
        </p:nvGrpSpPr>
        <p:grpSpPr bwMode="auto">
          <a:xfrm>
            <a:off x="3657600" y="3411538"/>
            <a:ext cx="1447800" cy="1541462"/>
            <a:chOff x="1344" y="2149"/>
            <a:chExt cx="912" cy="971"/>
          </a:xfrm>
        </p:grpSpPr>
        <p:cxnSp>
          <p:nvCxnSpPr>
            <p:cNvPr id="101425" name="AutoShape 20"/>
            <p:cNvCxnSpPr>
              <a:cxnSpLocks noChangeShapeType="1"/>
              <a:stCxn id="101431" idx="2"/>
              <a:endCxn id="101427" idx="0"/>
            </p:cNvCxnSpPr>
            <p:nvPr/>
          </p:nvCxnSpPr>
          <p:spPr bwMode="auto">
            <a:xfrm>
              <a:off x="1803" y="2149"/>
              <a:ext cx="0" cy="15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nvGrpSpPr>
            <p:cNvPr id="101426" name="Group 21"/>
            <p:cNvGrpSpPr/>
            <p:nvPr/>
          </p:nvGrpSpPr>
          <p:grpSpPr bwMode="auto">
            <a:xfrm>
              <a:off x="1344" y="2304"/>
              <a:ext cx="912" cy="816"/>
              <a:chOff x="1344" y="2304"/>
              <a:chExt cx="912" cy="816"/>
            </a:xfrm>
          </p:grpSpPr>
          <p:sp>
            <p:nvSpPr>
              <p:cNvPr id="101427" name="AutoShape 22"/>
              <p:cNvSpPr>
                <a:spLocks noChangeArrowheads="1"/>
              </p:cNvSpPr>
              <p:nvPr/>
            </p:nvSpPr>
            <p:spPr bwMode="auto">
              <a:xfrm>
                <a:off x="1349" y="2304"/>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OS_TASK_SW()</a:t>
                </a:r>
              </a:p>
            </p:txBody>
          </p:sp>
          <p:sp>
            <p:nvSpPr>
              <p:cNvPr id="101428" name="AutoShape 23"/>
              <p:cNvSpPr>
                <a:spLocks noChangeArrowheads="1"/>
              </p:cNvSpPr>
              <p:nvPr/>
            </p:nvSpPr>
            <p:spPr bwMode="auto">
              <a:xfrm>
                <a:off x="1344" y="2688"/>
                <a:ext cx="907" cy="432"/>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先保存当前任务的</a:t>
                </a:r>
              </a:p>
              <a:p>
                <a:pPr algn="ctr" eaLnBrk="1" hangingPunct="1"/>
                <a:r>
                  <a:rPr lang="zh-CN" altLang="en-US" sz="1400"/>
                  <a:t>环境，接着恢复新</a:t>
                </a:r>
              </a:p>
              <a:p>
                <a:pPr algn="ctr" eaLnBrk="1" hangingPunct="1"/>
                <a:r>
                  <a:rPr lang="zh-CN" altLang="en-US" sz="1400"/>
                  <a:t>任务执行的首地址</a:t>
                </a:r>
              </a:p>
            </p:txBody>
          </p:sp>
          <p:sp>
            <p:nvSpPr>
              <p:cNvPr id="101429" name="Line 24"/>
              <p:cNvSpPr>
                <a:spLocks noChangeShapeType="1"/>
              </p:cNvSpPr>
              <p:nvPr/>
            </p:nvSpPr>
            <p:spPr bwMode="auto">
              <a:xfrm>
                <a:off x="1776" y="2496"/>
                <a:ext cx="0"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153625" name="AutoShape 25"/>
          <p:cNvSpPr>
            <a:spLocks noChangeArrowheads="1"/>
          </p:cNvSpPr>
          <p:nvPr/>
        </p:nvSpPr>
        <p:spPr bwMode="auto">
          <a:xfrm>
            <a:off x="1981201" y="5580064"/>
            <a:ext cx="1439863" cy="287337"/>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p>
        </p:txBody>
      </p:sp>
      <p:sp>
        <p:nvSpPr>
          <p:cNvPr id="153626" name="AutoShape 26"/>
          <p:cNvSpPr>
            <a:spLocks noChangeArrowheads="1"/>
          </p:cNvSpPr>
          <p:nvPr/>
        </p:nvSpPr>
        <p:spPr bwMode="auto">
          <a:xfrm>
            <a:off x="5341938" y="4629150"/>
            <a:ext cx="1439862" cy="287338"/>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IO2SET |= LED2</a:t>
            </a:r>
          </a:p>
        </p:txBody>
      </p:sp>
      <p:grpSp>
        <p:nvGrpSpPr>
          <p:cNvPr id="7" name="Group 27"/>
          <p:cNvGrpSpPr/>
          <p:nvPr/>
        </p:nvGrpSpPr>
        <p:grpSpPr bwMode="auto">
          <a:xfrm>
            <a:off x="5341938" y="2681289"/>
            <a:ext cx="1439862" cy="1227137"/>
            <a:chOff x="2405" y="1689"/>
            <a:chExt cx="907" cy="773"/>
          </a:xfrm>
        </p:grpSpPr>
        <p:sp>
          <p:nvSpPr>
            <p:cNvPr id="101421" name="Text Box 28"/>
            <p:cNvSpPr txBox="1">
              <a:spLocks noChangeArrowheads="1"/>
            </p:cNvSpPr>
            <p:nvPr/>
          </p:nvSpPr>
          <p:spPr bwMode="auto">
            <a:xfrm>
              <a:off x="2544" y="1689"/>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Task1()</a:t>
              </a:r>
            </a:p>
          </p:txBody>
        </p:sp>
        <p:sp>
          <p:nvSpPr>
            <p:cNvPr id="101422" name="AutoShape 29"/>
            <p:cNvSpPr>
              <a:spLocks noChangeArrowheads="1"/>
            </p:cNvSpPr>
            <p:nvPr/>
          </p:nvSpPr>
          <p:spPr bwMode="auto">
            <a:xfrm>
              <a:off x="2405" y="1968"/>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IO2DIR |= LED2</a:t>
              </a:r>
            </a:p>
          </p:txBody>
        </p:sp>
        <p:sp>
          <p:nvSpPr>
            <p:cNvPr id="101423" name="AutoShape 30"/>
            <p:cNvSpPr>
              <a:spLocks noChangeArrowheads="1"/>
            </p:cNvSpPr>
            <p:nvPr/>
          </p:nvSpPr>
          <p:spPr bwMode="auto">
            <a:xfrm>
              <a:off x="2405" y="2281"/>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IO2CLR |= LED2</a:t>
              </a:r>
            </a:p>
          </p:txBody>
        </p:sp>
        <p:cxnSp>
          <p:nvCxnSpPr>
            <p:cNvPr id="101424" name="AutoShape 31"/>
            <p:cNvCxnSpPr>
              <a:cxnSpLocks noChangeShapeType="1"/>
              <a:stCxn id="101422" idx="2"/>
              <a:endCxn id="101423" idx="0"/>
            </p:cNvCxnSpPr>
            <p:nvPr/>
          </p:nvCxnSpPr>
          <p:spPr bwMode="auto">
            <a:xfrm>
              <a:off x="2859" y="2149"/>
              <a:ext cx="0" cy="132"/>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8" name="Group 32"/>
          <p:cNvGrpSpPr/>
          <p:nvPr/>
        </p:nvGrpSpPr>
        <p:grpSpPr bwMode="auto">
          <a:xfrm>
            <a:off x="5341938" y="3908425"/>
            <a:ext cx="1439862" cy="533400"/>
            <a:chOff x="2405" y="2462"/>
            <a:chExt cx="907" cy="336"/>
          </a:xfrm>
        </p:grpSpPr>
        <p:sp>
          <p:nvSpPr>
            <p:cNvPr id="101419" name="AutoShape 33"/>
            <p:cNvSpPr>
              <a:spLocks noChangeArrowheads="1"/>
            </p:cNvSpPr>
            <p:nvPr/>
          </p:nvSpPr>
          <p:spPr bwMode="auto">
            <a:xfrm>
              <a:off x="2405" y="2617"/>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p>
          </p:txBody>
        </p:sp>
        <p:cxnSp>
          <p:nvCxnSpPr>
            <p:cNvPr id="101420" name="AutoShape 34"/>
            <p:cNvCxnSpPr>
              <a:cxnSpLocks noChangeShapeType="1"/>
              <a:stCxn id="101423" idx="2"/>
              <a:endCxn id="101419" idx="0"/>
            </p:cNvCxnSpPr>
            <p:nvPr/>
          </p:nvCxnSpPr>
          <p:spPr bwMode="auto">
            <a:xfrm>
              <a:off x="2859" y="2462"/>
              <a:ext cx="0" cy="15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sp>
        <p:nvSpPr>
          <p:cNvPr id="153635" name="AutoShape 35"/>
          <p:cNvSpPr>
            <a:spLocks noChangeArrowheads="1"/>
          </p:cNvSpPr>
          <p:nvPr/>
        </p:nvSpPr>
        <p:spPr bwMode="auto">
          <a:xfrm>
            <a:off x="5341938" y="5086350"/>
            <a:ext cx="1439862" cy="287338"/>
          </a:xfrm>
          <a:prstGeom prst="roundRect">
            <a:avLst>
              <a:gd name="adj" fmla="val 16667"/>
            </a:avLst>
          </a:prstGeom>
          <a:solidFill>
            <a:srgbClr val="CCFFCC"/>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p>
        </p:txBody>
      </p:sp>
      <p:grpSp>
        <p:nvGrpSpPr>
          <p:cNvPr id="9" name="Group 36"/>
          <p:cNvGrpSpPr/>
          <p:nvPr/>
        </p:nvGrpSpPr>
        <p:grpSpPr bwMode="auto">
          <a:xfrm>
            <a:off x="7010400" y="2667000"/>
            <a:ext cx="1447800" cy="730250"/>
            <a:chOff x="3456" y="1680"/>
            <a:chExt cx="912" cy="460"/>
          </a:xfrm>
        </p:grpSpPr>
        <p:sp>
          <p:nvSpPr>
            <p:cNvPr id="101417" name="Text Box 37"/>
            <p:cNvSpPr txBox="1">
              <a:spLocks noChangeArrowheads="1"/>
            </p:cNvSpPr>
            <p:nvPr/>
          </p:nvSpPr>
          <p:spPr bwMode="auto">
            <a:xfrm>
              <a:off x="3456" y="1680"/>
              <a:ext cx="9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OSTimeDly()</a:t>
              </a:r>
            </a:p>
          </p:txBody>
        </p:sp>
        <p:sp>
          <p:nvSpPr>
            <p:cNvPr id="101418" name="AutoShape 38"/>
            <p:cNvSpPr>
              <a:spLocks noChangeArrowheads="1"/>
            </p:cNvSpPr>
            <p:nvPr/>
          </p:nvSpPr>
          <p:spPr bwMode="auto">
            <a:xfrm>
              <a:off x="3461" y="1959"/>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OS_Sched()</a:t>
              </a:r>
            </a:p>
          </p:txBody>
        </p:sp>
      </p:grpSp>
      <p:grpSp>
        <p:nvGrpSpPr>
          <p:cNvPr id="10" name="Group 39"/>
          <p:cNvGrpSpPr/>
          <p:nvPr/>
        </p:nvGrpSpPr>
        <p:grpSpPr bwMode="auto">
          <a:xfrm>
            <a:off x="7010400" y="3397251"/>
            <a:ext cx="1447800" cy="1541463"/>
            <a:chOff x="3456" y="2140"/>
            <a:chExt cx="912" cy="971"/>
          </a:xfrm>
        </p:grpSpPr>
        <p:sp>
          <p:nvSpPr>
            <p:cNvPr id="101412" name="AutoShape 40"/>
            <p:cNvSpPr>
              <a:spLocks noChangeArrowheads="1"/>
            </p:cNvSpPr>
            <p:nvPr/>
          </p:nvSpPr>
          <p:spPr bwMode="auto">
            <a:xfrm>
              <a:off x="3456" y="2679"/>
              <a:ext cx="907" cy="432"/>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先保存当前任务的</a:t>
              </a:r>
            </a:p>
            <a:p>
              <a:pPr algn="ctr" eaLnBrk="1" hangingPunct="1"/>
              <a:r>
                <a:rPr lang="zh-CN" altLang="en-US" sz="1400"/>
                <a:t>环境，接着恢复新</a:t>
              </a:r>
            </a:p>
            <a:p>
              <a:pPr algn="ctr" eaLnBrk="1" hangingPunct="1"/>
              <a:r>
                <a:rPr lang="zh-CN" altLang="en-US" sz="1400"/>
                <a:t>任务执行的首地址</a:t>
              </a:r>
            </a:p>
          </p:txBody>
        </p:sp>
        <p:grpSp>
          <p:nvGrpSpPr>
            <p:cNvPr id="101413" name="Group 41"/>
            <p:cNvGrpSpPr/>
            <p:nvPr/>
          </p:nvGrpSpPr>
          <p:grpSpPr bwMode="auto">
            <a:xfrm>
              <a:off x="3461" y="2140"/>
              <a:ext cx="907" cy="336"/>
              <a:chOff x="3461" y="2140"/>
              <a:chExt cx="907" cy="336"/>
            </a:xfrm>
          </p:grpSpPr>
          <p:sp>
            <p:nvSpPr>
              <p:cNvPr id="101415" name="AutoShape 42"/>
              <p:cNvSpPr>
                <a:spLocks noChangeArrowheads="1"/>
              </p:cNvSpPr>
              <p:nvPr/>
            </p:nvSpPr>
            <p:spPr bwMode="auto">
              <a:xfrm>
                <a:off x="3461" y="2295"/>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OS_TASK_SW()</a:t>
                </a:r>
              </a:p>
            </p:txBody>
          </p:sp>
          <p:cxnSp>
            <p:nvCxnSpPr>
              <p:cNvPr id="101416" name="AutoShape 43"/>
              <p:cNvCxnSpPr>
                <a:cxnSpLocks noChangeShapeType="1"/>
                <a:stCxn id="101418" idx="2"/>
                <a:endCxn id="101415" idx="0"/>
              </p:cNvCxnSpPr>
              <p:nvPr/>
            </p:nvCxnSpPr>
            <p:spPr bwMode="auto">
              <a:xfrm>
                <a:off x="3915" y="2140"/>
                <a:ext cx="0" cy="155"/>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sp>
          <p:nvSpPr>
            <p:cNvPr id="101414" name="Line 44"/>
            <p:cNvSpPr>
              <a:spLocks noChangeShapeType="1"/>
            </p:cNvSpPr>
            <p:nvPr/>
          </p:nvSpPr>
          <p:spPr bwMode="auto">
            <a:xfrm>
              <a:off x="3888" y="2487"/>
              <a:ext cx="0"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2" name="Group 45"/>
          <p:cNvGrpSpPr/>
          <p:nvPr/>
        </p:nvGrpSpPr>
        <p:grpSpPr bwMode="auto">
          <a:xfrm>
            <a:off x="8610600" y="2676525"/>
            <a:ext cx="1600200" cy="1258888"/>
            <a:chOff x="4464" y="1680"/>
            <a:chExt cx="1008" cy="793"/>
          </a:xfrm>
        </p:grpSpPr>
        <p:sp>
          <p:nvSpPr>
            <p:cNvPr id="101410" name="AutoShape 46"/>
            <p:cNvSpPr>
              <a:spLocks noChangeArrowheads="1"/>
            </p:cNvSpPr>
            <p:nvPr/>
          </p:nvSpPr>
          <p:spPr bwMode="auto">
            <a:xfrm>
              <a:off x="4541" y="2292"/>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For(;;)</a:t>
              </a:r>
            </a:p>
          </p:txBody>
        </p:sp>
        <p:sp>
          <p:nvSpPr>
            <p:cNvPr id="101411" name="Text Box 47"/>
            <p:cNvSpPr txBox="1">
              <a:spLocks noChangeArrowheads="1"/>
            </p:cNvSpPr>
            <p:nvPr/>
          </p:nvSpPr>
          <p:spPr bwMode="auto">
            <a:xfrm>
              <a:off x="4464" y="1680"/>
              <a:ext cx="10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OS_TaskIdle()</a:t>
              </a:r>
            </a:p>
          </p:txBody>
        </p:sp>
      </p:grpSp>
      <p:cxnSp>
        <p:nvCxnSpPr>
          <p:cNvPr id="153648" name="AutoShape 48"/>
          <p:cNvCxnSpPr>
            <a:cxnSpLocks noChangeShapeType="1"/>
            <a:stCxn id="101432" idx="3"/>
            <a:endCxn id="101431" idx="1"/>
          </p:cNvCxnSpPr>
          <p:nvPr/>
        </p:nvCxnSpPr>
        <p:spPr bwMode="auto">
          <a:xfrm flipV="1">
            <a:off x="3421064" y="3268663"/>
            <a:ext cx="244475" cy="1524000"/>
          </a:xfrm>
          <a:prstGeom prst="bentConnector3">
            <a:avLst>
              <a:gd name="adj1" fmla="val 4935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53649" name="AutoShape 49"/>
          <p:cNvCxnSpPr>
            <a:cxnSpLocks noChangeShapeType="1"/>
            <a:stCxn id="101427" idx="3"/>
            <a:endCxn id="101422" idx="1"/>
          </p:cNvCxnSpPr>
          <p:nvPr/>
        </p:nvCxnSpPr>
        <p:spPr bwMode="auto">
          <a:xfrm flipV="1">
            <a:off x="5105400" y="3268663"/>
            <a:ext cx="236538" cy="533400"/>
          </a:xfrm>
          <a:prstGeom prst="bentConnector3">
            <a:avLst>
              <a:gd name="adj1" fmla="val 49667"/>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53650" name="AutoShape 50"/>
          <p:cNvCxnSpPr>
            <a:cxnSpLocks noChangeShapeType="1"/>
            <a:stCxn id="101419" idx="3"/>
            <a:endCxn id="101418" idx="1"/>
          </p:cNvCxnSpPr>
          <p:nvPr/>
        </p:nvCxnSpPr>
        <p:spPr bwMode="auto">
          <a:xfrm flipV="1">
            <a:off x="6781800" y="3254376"/>
            <a:ext cx="236538" cy="1044575"/>
          </a:xfrm>
          <a:prstGeom prst="bentConnector3">
            <a:avLst>
              <a:gd name="adj1" fmla="val 49667"/>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53651" name="AutoShape 51"/>
          <p:cNvCxnSpPr>
            <a:cxnSpLocks noChangeShapeType="1"/>
            <a:stCxn id="101415" idx="3"/>
            <a:endCxn id="101410" idx="1"/>
          </p:cNvCxnSpPr>
          <p:nvPr/>
        </p:nvCxnSpPr>
        <p:spPr bwMode="auto">
          <a:xfrm>
            <a:off x="8458200" y="3787776"/>
            <a:ext cx="274638" cy="4763"/>
          </a:xfrm>
          <a:prstGeom prst="bentConnector3">
            <a:avLst>
              <a:gd name="adj1" fmla="val 49713"/>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53652" name="AutoShape 52"/>
          <p:cNvSpPr>
            <a:spLocks noChangeArrowheads="1"/>
          </p:cNvSpPr>
          <p:nvPr/>
        </p:nvSpPr>
        <p:spPr bwMode="auto">
          <a:xfrm>
            <a:off x="3124200" y="2209800"/>
            <a:ext cx="1295400" cy="609600"/>
          </a:xfrm>
          <a:prstGeom prst="wedgeRoundRectCallout">
            <a:avLst>
              <a:gd name="adj1" fmla="val -48528"/>
              <a:gd name="adj2" fmla="val 64324"/>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启动</a:t>
            </a:r>
            <a:r>
              <a:rPr lang="en-US" altLang="zh-CN" sz="1400"/>
              <a:t>OS</a:t>
            </a:r>
            <a:r>
              <a:rPr lang="zh-CN" altLang="en-US" sz="1400"/>
              <a:t>后，执行</a:t>
            </a:r>
            <a:r>
              <a:rPr lang="en-US" altLang="zh-CN" sz="1400"/>
              <a:t>Task0</a:t>
            </a:r>
          </a:p>
        </p:txBody>
      </p:sp>
      <p:sp>
        <p:nvSpPr>
          <p:cNvPr id="153653" name="AutoShape 53"/>
          <p:cNvSpPr>
            <a:spLocks noChangeArrowheads="1"/>
          </p:cNvSpPr>
          <p:nvPr/>
        </p:nvSpPr>
        <p:spPr bwMode="auto">
          <a:xfrm>
            <a:off x="3352800" y="2743200"/>
            <a:ext cx="1371600" cy="381000"/>
          </a:xfrm>
          <a:prstGeom prst="wedgeRoundRectCallout">
            <a:avLst>
              <a:gd name="adj1" fmla="val -43056"/>
              <a:gd name="adj2" fmla="val 804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目标板初始化</a:t>
            </a:r>
          </a:p>
        </p:txBody>
      </p:sp>
      <p:sp>
        <p:nvSpPr>
          <p:cNvPr id="153654" name="AutoShape 54"/>
          <p:cNvSpPr>
            <a:spLocks noChangeArrowheads="1"/>
          </p:cNvSpPr>
          <p:nvPr/>
        </p:nvSpPr>
        <p:spPr bwMode="auto">
          <a:xfrm>
            <a:off x="3200400" y="4191000"/>
            <a:ext cx="1371600" cy="381000"/>
          </a:xfrm>
          <a:prstGeom prst="wedgeRoundRectCallout">
            <a:avLst>
              <a:gd name="adj1" fmla="val -34028"/>
              <a:gd name="adj2" fmla="val 879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执行延时函数</a:t>
            </a:r>
          </a:p>
        </p:txBody>
      </p:sp>
      <p:sp>
        <p:nvSpPr>
          <p:cNvPr id="153655" name="AutoShape 55"/>
          <p:cNvSpPr>
            <a:spLocks noChangeArrowheads="1"/>
          </p:cNvSpPr>
          <p:nvPr/>
        </p:nvSpPr>
        <p:spPr bwMode="auto">
          <a:xfrm>
            <a:off x="6248400" y="2133600"/>
            <a:ext cx="1524000" cy="609600"/>
          </a:xfrm>
          <a:prstGeom prst="wedgeRoundRectCallout">
            <a:avLst>
              <a:gd name="adj1" fmla="val -40000"/>
              <a:gd name="adj2" fmla="val 83074"/>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执行就绪优先级最高的</a:t>
            </a:r>
            <a:r>
              <a:rPr lang="en-US" altLang="zh-CN" sz="1400"/>
              <a:t>Task1</a:t>
            </a:r>
          </a:p>
        </p:txBody>
      </p:sp>
      <p:sp>
        <p:nvSpPr>
          <p:cNvPr id="153656" name="AutoShape 56"/>
          <p:cNvSpPr>
            <a:spLocks noChangeArrowheads="1"/>
          </p:cNvSpPr>
          <p:nvPr/>
        </p:nvSpPr>
        <p:spPr bwMode="auto">
          <a:xfrm>
            <a:off x="4876800" y="3048000"/>
            <a:ext cx="1447800" cy="609600"/>
          </a:xfrm>
          <a:prstGeom prst="wedgeRoundRectCallout">
            <a:avLst>
              <a:gd name="adj1" fmla="val -35528"/>
              <a:gd name="adj2" fmla="val 7369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调用任务级任务调度函数</a:t>
            </a:r>
          </a:p>
        </p:txBody>
      </p:sp>
      <p:sp>
        <p:nvSpPr>
          <p:cNvPr id="153657" name="AutoShape 57"/>
          <p:cNvSpPr>
            <a:spLocks noChangeArrowheads="1"/>
          </p:cNvSpPr>
          <p:nvPr/>
        </p:nvSpPr>
        <p:spPr bwMode="auto">
          <a:xfrm>
            <a:off x="4876800" y="2438400"/>
            <a:ext cx="1371600" cy="609600"/>
          </a:xfrm>
          <a:prstGeom prst="wedgeRoundRectCallout">
            <a:avLst>
              <a:gd name="adj1" fmla="val -34028"/>
              <a:gd name="adj2" fmla="val 7369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将当前任务从就绪表删除</a:t>
            </a:r>
          </a:p>
        </p:txBody>
      </p:sp>
      <p:sp>
        <p:nvSpPr>
          <p:cNvPr id="153658" name="AutoShape 58"/>
          <p:cNvSpPr>
            <a:spLocks noChangeArrowheads="1"/>
          </p:cNvSpPr>
          <p:nvPr/>
        </p:nvSpPr>
        <p:spPr bwMode="auto">
          <a:xfrm>
            <a:off x="8229600" y="3048000"/>
            <a:ext cx="1447800" cy="609600"/>
          </a:xfrm>
          <a:prstGeom prst="wedgeRoundRectCallout">
            <a:avLst>
              <a:gd name="adj1" fmla="val -35528"/>
              <a:gd name="adj2" fmla="val 7369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调用任务级任务调度函数</a:t>
            </a:r>
          </a:p>
        </p:txBody>
      </p:sp>
      <p:sp>
        <p:nvSpPr>
          <p:cNvPr id="153659" name="AutoShape 59"/>
          <p:cNvSpPr>
            <a:spLocks noChangeArrowheads="1"/>
          </p:cNvSpPr>
          <p:nvPr/>
        </p:nvSpPr>
        <p:spPr bwMode="auto">
          <a:xfrm>
            <a:off x="8229600" y="2438400"/>
            <a:ext cx="1371600" cy="609600"/>
          </a:xfrm>
          <a:prstGeom prst="wedgeRoundRectCallout">
            <a:avLst>
              <a:gd name="adj1" fmla="val -34028"/>
              <a:gd name="adj2" fmla="val 7369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将当前任务从就绪表删除</a:t>
            </a:r>
          </a:p>
        </p:txBody>
      </p:sp>
      <p:sp>
        <p:nvSpPr>
          <p:cNvPr id="153660" name="AutoShape 60"/>
          <p:cNvSpPr>
            <a:spLocks noChangeArrowheads="1"/>
          </p:cNvSpPr>
          <p:nvPr/>
        </p:nvSpPr>
        <p:spPr bwMode="auto">
          <a:xfrm>
            <a:off x="6553200" y="3733800"/>
            <a:ext cx="1371600" cy="381000"/>
          </a:xfrm>
          <a:prstGeom prst="wedgeRoundRectCallout">
            <a:avLst>
              <a:gd name="adj1" fmla="val -34028"/>
              <a:gd name="adj2" fmla="val 8791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执行延时函数</a:t>
            </a:r>
          </a:p>
        </p:txBody>
      </p:sp>
      <p:sp>
        <p:nvSpPr>
          <p:cNvPr id="153661" name="AutoShape 61"/>
          <p:cNvSpPr>
            <a:spLocks noChangeArrowheads="1"/>
          </p:cNvSpPr>
          <p:nvPr/>
        </p:nvSpPr>
        <p:spPr bwMode="auto">
          <a:xfrm>
            <a:off x="8534400" y="4191000"/>
            <a:ext cx="1981200" cy="685800"/>
          </a:xfrm>
          <a:prstGeom prst="wedgeRoundRectCallout">
            <a:avLst>
              <a:gd name="adj1" fmla="val 13463"/>
              <a:gd name="adj2" fmla="val -8726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执行空闲任务，等待</a:t>
            </a:r>
            <a:r>
              <a:rPr lang="en-US" altLang="zh-CN" sz="1400"/>
              <a:t>Task0</a:t>
            </a:r>
            <a:r>
              <a:rPr lang="zh-CN" altLang="en-US" sz="1400"/>
              <a:t>和</a:t>
            </a:r>
            <a:r>
              <a:rPr lang="en-US" altLang="zh-CN" sz="1400"/>
              <a:t>Task1</a:t>
            </a:r>
            <a:r>
              <a:rPr lang="zh-CN" altLang="en-US" sz="1400"/>
              <a:t>就绪</a:t>
            </a:r>
          </a:p>
        </p:txBody>
      </p:sp>
      <p:sp>
        <p:nvSpPr>
          <p:cNvPr id="62" name="燕尾形 61">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6" name="标题 5"/>
          <p:cNvSpPr>
            <a:spLocks noGrp="1"/>
          </p:cNvSpPr>
          <p:nvPr>
            <p:ph type="title"/>
          </p:nvPr>
        </p:nvSpPr>
        <p:spPr/>
        <p:txBody>
          <a:bodyPr/>
          <a:lstStyle/>
          <a:p>
            <a:endParaRPr lang="zh-CN" altLang="en-US"/>
          </a:p>
        </p:txBody>
      </p:sp>
      <p:sp>
        <p:nvSpPr>
          <p:cNvPr id="11" name="内容占位符 10"/>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53604"/>
                                        </p:tgtEl>
                                        <p:attrNameLst>
                                          <p:attrName>style.visibility</p:attrName>
                                        </p:attrNameLst>
                                      </p:cBhvr>
                                      <p:to>
                                        <p:strVal val="visible"/>
                                      </p:to>
                                    </p:set>
                                    <p:animEffect transition="in" filter="slide(fromRight)">
                                      <p:cBhvr>
                                        <p:cTn id="7" dur="500"/>
                                        <p:tgtEl>
                                          <p:spTgt spid="15360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3605"/>
                                        </p:tgtEl>
                                        <p:attrNameLst>
                                          <p:attrName>style.visibility</p:attrName>
                                        </p:attrNameLst>
                                      </p:cBhvr>
                                      <p:to>
                                        <p:strVal val="visible"/>
                                      </p:to>
                                    </p:set>
                                  </p:childTnLst>
                                </p:cTn>
                              </p:par>
                            </p:childTnLst>
                          </p:cTn>
                        </p:par>
                        <p:par>
                          <p:cTn id="11" fill="hold">
                            <p:stCondLst>
                              <p:cond delay="500"/>
                            </p:stCondLst>
                            <p:childTnLst>
                              <p:par>
                                <p:cTn id="12" presetID="12" presetClass="entr" presetSubtype="8" fill="hold" grpId="0" nodeType="afterEffect">
                                  <p:stCondLst>
                                    <p:cond delay="0"/>
                                  </p:stCondLst>
                                  <p:childTnLst>
                                    <p:set>
                                      <p:cBhvr>
                                        <p:cTn id="13" dur="1" fill="hold">
                                          <p:stCondLst>
                                            <p:cond delay="0"/>
                                          </p:stCondLst>
                                        </p:cTn>
                                        <p:tgtEl>
                                          <p:spTgt spid="153652"/>
                                        </p:tgtEl>
                                        <p:attrNameLst>
                                          <p:attrName>style.visibility</p:attrName>
                                        </p:attrNameLst>
                                      </p:cBhvr>
                                      <p:to>
                                        <p:strVal val="visible"/>
                                      </p:to>
                                    </p:set>
                                    <p:animEffect transition="in" filter="slide(fromLeft)">
                                      <p:cBhvr>
                                        <p:cTn id="14" dur="500"/>
                                        <p:tgtEl>
                                          <p:spTgt spid="15365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3652"/>
                                        </p:tgtEl>
                                        <p:attrNameLst>
                                          <p:attrName>style.visibility</p:attrName>
                                        </p:attrNameLst>
                                      </p:cBhvr>
                                      <p:to>
                                        <p:strVal val="hidden"/>
                                      </p:to>
                                    </p:set>
                                  </p:childTnLst>
                                </p:cTn>
                              </p:par>
                              <p:par>
                                <p:cTn id="19" presetID="22" presetClass="entr" presetSubtype="1"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par>
                          <p:cTn id="22" fill="hold">
                            <p:stCondLst>
                              <p:cond delay="0"/>
                            </p:stCondLst>
                            <p:childTnLst>
                              <p:par>
                                <p:cTn id="23" presetID="12" presetClass="entr" presetSubtype="8" fill="hold" grpId="0" nodeType="afterEffect">
                                  <p:stCondLst>
                                    <p:cond delay="0"/>
                                  </p:stCondLst>
                                  <p:childTnLst>
                                    <p:set>
                                      <p:cBhvr>
                                        <p:cTn id="24" dur="1" fill="hold">
                                          <p:stCondLst>
                                            <p:cond delay="0"/>
                                          </p:stCondLst>
                                        </p:cTn>
                                        <p:tgtEl>
                                          <p:spTgt spid="153653"/>
                                        </p:tgtEl>
                                        <p:attrNameLst>
                                          <p:attrName>style.visibility</p:attrName>
                                        </p:attrNameLst>
                                      </p:cBhvr>
                                      <p:to>
                                        <p:strVal val="visible"/>
                                      </p:to>
                                    </p:set>
                                    <p:animEffect transition="in" filter="slide(fromLeft)">
                                      <p:cBhvr>
                                        <p:cTn id="25" dur="500"/>
                                        <p:tgtEl>
                                          <p:spTgt spid="15365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53653"/>
                                        </p:tgtEl>
                                        <p:attrNameLst>
                                          <p:attrName>style.visibility</p:attrName>
                                        </p:attrNameLst>
                                      </p:cBhvr>
                                      <p:to>
                                        <p:strVal val="hidden"/>
                                      </p:to>
                                    </p:set>
                                  </p:childTnLst>
                                </p:cTn>
                              </p:par>
                              <p:par>
                                <p:cTn id="30" presetID="22" presetClass="entr" presetSubtype="1"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500"/>
                                        <p:tgtEl>
                                          <p:spTgt spid="3"/>
                                        </p:tgtEl>
                                      </p:cBhvr>
                                    </p:animEffec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15360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3625"/>
                                        </p:tgtEl>
                                        <p:attrNameLst>
                                          <p:attrName>style.visibility</p:attrName>
                                        </p:attrNameLst>
                                      </p:cBhvr>
                                      <p:to>
                                        <p:strVal val="visible"/>
                                      </p:to>
                                    </p:set>
                                  </p:childTnLst>
                                </p:cTn>
                              </p:par>
                            </p:childTnLst>
                          </p:cTn>
                        </p:par>
                        <p:par>
                          <p:cTn id="38" fill="hold">
                            <p:stCondLst>
                              <p:cond delay="0"/>
                            </p:stCondLst>
                            <p:childTnLst>
                              <p:par>
                                <p:cTn id="39" presetID="12" presetClass="entr" presetSubtype="8" fill="hold" grpId="0" nodeType="afterEffect">
                                  <p:stCondLst>
                                    <p:cond delay="0"/>
                                  </p:stCondLst>
                                  <p:childTnLst>
                                    <p:set>
                                      <p:cBhvr>
                                        <p:cTn id="40" dur="1" fill="hold">
                                          <p:stCondLst>
                                            <p:cond delay="0"/>
                                          </p:stCondLst>
                                        </p:cTn>
                                        <p:tgtEl>
                                          <p:spTgt spid="153654"/>
                                        </p:tgtEl>
                                        <p:attrNameLst>
                                          <p:attrName>style.visibility</p:attrName>
                                        </p:attrNameLst>
                                      </p:cBhvr>
                                      <p:to>
                                        <p:strVal val="visible"/>
                                      </p:to>
                                    </p:set>
                                    <p:animEffect transition="in" filter="slide(fromLeft)">
                                      <p:cBhvr>
                                        <p:cTn id="41" dur="500"/>
                                        <p:tgtEl>
                                          <p:spTgt spid="15365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3654"/>
                                        </p:tgtEl>
                                        <p:attrNameLst>
                                          <p:attrName>style.visibility</p:attrName>
                                        </p:attrNameLst>
                                      </p:cBhvr>
                                      <p:to>
                                        <p:strVal val="hidden"/>
                                      </p:to>
                                    </p:set>
                                  </p:childTnLst>
                                </p:cTn>
                              </p:par>
                              <p:par>
                                <p:cTn id="46" presetID="22" presetClass="entr" presetSubtype="4" fill="hold" nodeType="withEffect">
                                  <p:stCondLst>
                                    <p:cond delay="0"/>
                                  </p:stCondLst>
                                  <p:childTnLst>
                                    <p:set>
                                      <p:cBhvr>
                                        <p:cTn id="47" dur="1" fill="hold">
                                          <p:stCondLst>
                                            <p:cond delay="0"/>
                                          </p:stCondLst>
                                        </p:cTn>
                                        <p:tgtEl>
                                          <p:spTgt spid="153648"/>
                                        </p:tgtEl>
                                        <p:attrNameLst>
                                          <p:attrName>style.visibility</p:attrName>
                                        </p:attrNameLst>
                                      </p:cBhvr>
                                      <p:to>
                                        <p:strVal val="visible"/>
                                      </p:to>
                                    </p:set>
                                    <p:animEffect transition="in" filter="wipe(down)">
                                      <p:cBhvr>
                                        <p:cTn id="48" dur="500"/>
                                        <p:tgtEl>
                                          <p:spTgt spid="153648"/>
                                        </p:tgtEl>
                                      </p:cBhvr>
                                    </p:animEffect>
                                  </p:childTnLst>
                                </p:cTn>
                              </p:par>
                            </p:childTnLst>
                          </p:cTn>
                        </p:par>
                        <p:par>
                          <p:cTn id="49" fill="hold">
                            <p:stCondLst>
                              <p:cond delay="0"/>
                            </p:stCondLst>
                            <p:childTnLst>
                              <p:par>
                                <p:cTn id="50" presetID="22" presetClass="entr" presetSubtype="1"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up)">
                                      <p:cBhvr>
                                        <p:cTn id="52" dur="500"/>
                                        <p:tgtEl>
                                          <p:spTgt spid="4"/>
                                        </p:tgtEl>
                                      </p:cBhvr>
                                    </p:animEffect>
                                  </p:childTnLst>
                                </p:cTn>
                              </p:par>
                            </p:childTnLst>
                          </p:cTn>
                        </p:par>
                        <p:par>
                          <p:cTn id="53" fill="hold">
                            <p:stCondLst>
                              <p:cond delay="500"/>
                            </p:stCondLst>
                            <p:childTnLst>
                              <p:par>
                                <p:cTn id="54" presetID="12" presetClass="entr" presetSubtype="8" fill="hold" nodeType="afterEffect">
                                  <p:stCondLst>
                                    <p:cond delay="0"/>
                                  </p:stCondLst>
                                  <p:childTnLst>
                                    <p:set>
                                      <p:cBhvr>
                                        <p:cTn id="55" dur="1" fill="hold">
                                          <p:stCondLst>
                                            <p:cond delay="0"/>
                                          </p:stCondLst>
                                        </p:cTn>
                                        <p:tgtEl>
                                          <p:spTgt spid="153657"/>
                                        </p:tgtEl>
                                        <p:attrNameLst>
                                          <p:attrName>style.visibility</p:attrName>
                                        </p:attrNameLst>
                                      </p:cBhvr>
                                      <p:to>
                                        <p:strVal val="visible"/>
                                      </p:to>
                                    </p:set>
                                    <p:animEffect transition="in" filter="slide(fromLeft)">
                                      <p:cBhvr>
                                        <p:cTn id="56" dur="500"/>
                                        <p:tgtEl>
                                          <p:spTgt spid="153657"/>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153657"/>
                                        </p:tgtEl>
                                        <p:attrNameLst>
                                          <p:attrName>style.visibility</p:attrName>
                                        </p:attrNameLst>
                                      </p:cBhvr>
                                      <p:to>
                                        <p:strVal val="hidden"/>
                                      </p:to>
                                    </p:set>
                                  </p:childTnLst>
                                </p:cTn>
                              </p:par>
                              <p:par>
                                <p:cTn id="61" presetID="22" presetClass="entr" presetSubtype="1" fill="hold"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up)">
                                      <p:cBhvr>
                                        <p:cTn id="63" dur="500"/>
                                        <p:tgtEl>
                                          <p:spTgt spid="5"/>
                                        </p:tgtEl>
                                      </p:cBhvr>
                                    </p:animEffect>
                                  </p:childTnLst>
                                </p:cTn>
                              </p:par>
                            </p:childTnLst>
                          </p:cTn>
                        </p:par>
                        <p:par>
                          <p:cTn id="64" fill="hold">
                            <p:stCondLst>
                              <p:cond delay="0"/>
                            </p:stCondLst>
                            <p:childTnLst>
                              <p:par>
                                <p:cTn id="65" presetID="12" presetClass="entr" presetSubtype="8" fill="hold" grpId="0" nodeType="afterEffect">
                                  <p:stCondLst>
                                    <p:cond delay="0"/>
                                  </p:stCondLst>
                                  <p:childTnLst>
                                    <p:set>
                                      <p:cBhvr>
                                        <p:cTn id="66" dur="1" fill="hold">
                                          <p:stCondLst>
                                            <p:cond delay="0"/>
                                          </p:stCondLst>
                                        </p:cTn>
                                        <p:tgtEl>
                                          <p:spTgt spid="153656"/>
                                        </p:tgtEl>
                                        <p:attrNameLst>
                                          <p:attrName>style.visibility</p:attrName>
                                        </p:attrNameLst>
                                      </p:cBhvr>
                                      <p:to>
                                        <p:strVal val="visible"/>
                                      </p:to>
                                    </p:set>
                                    <p:animEffect transition="in" filter="slide(fromLeft)">
                                      <p:cBhvr>
                                        <p:cTn id="67" dur="500"/>
                                        <p:tgtEl>
                                          <p:spTgt spid="153656"/>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153656"/>
                                        </p:tgtEl>
                                        <p:attrNameLst>
                                          <p:attrName>style.visibility</p:attrName>
                                        </p:attrNameLst>
                                      </p:cBhvr>
                                      <p:to>
                                        <p:strVal val="hidden"/>
                                      </p:to>
                                    </p:set>
                                  </p:childTnLst>
                                </p:cTn>
                              </p:par>
                            </p:childTnLst>
                          </p:cTn>
                        </p:par>
                        <p:par>
                          <p:cTn id="72" fill="hold">
                            <p:stCondLst>
                              <p:cond delay="0"/>
                            </p:stCondLst>
                            <p:childTnLst>
                              <p:par>
                                <p:cTn id="73" presetID="22" presetClass="entr" presetSubtype="4" fill="hold" nodeType="afterEffect">
                                  <p:stCondLst>
                                    <p:cond delay="0"/>
                                  </p:stCondLst>
                                  <p:childTnLst>
                                    <p:set>
                                      <p:cBhvr>
                                        <p:cTn id="74" dur="1" fill="hold">
                                          <p:stCondLst>
                                            <p:cond delay="0"/>
                                          </p:stCondLst>
                                        </p:cTn>
                                        <p:tgtEl>
                                          <p:spTgt spid="153649"/>
                                        </p:tgtEl>
                                        <p:attrNameLst>
                                          <p:attrName>style.visibility</p:attrName>
                                        </p:attrNameLst>
                                      </p:cBhvr>
                                      <p:to>
                                        <p:strVal val="visible"/>
                                      </p:to>
                                    </p:set>
                                    <p:animEffect transition="in" filter="wipe(down)">
                                      <p:cBhvr>
                                        <p:cTn id="75" dur="500"/>
                                        <p:tgtEl>
                                          <p:spTgt spid="153649"/>
                                        </p:tgtEl>
                                      </p:cBhvr>
                                    </p:animEffect>
                                  </p:childTnLst>
                                </p:cTn>
                              </p:par>
                            </p:childTnLst>
                          </p:cTn>
                        </p:par>
                        <p:par>
                          <p:cTn id="76" fill="hold">
                            <p:stCondLst>
                              <p:cond delay="500"/>
                            </p:stCondLst>
                            <p:childTnLst>
                              <p:par>
                                <p:cTn id="77" presetID="22" presetClass="entr" presetSubtype="1" fill="hold" nodeType="after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wipe(up)">
                                      <p:cBhvr>
                                        <p:cTn id="79" dur="500"/>
                                        <p:tgtEl>
                                          <p:spTgt spid="7"/>
                                        </p:tgtEl>
                                      </p:cBhvr>
                                    </p:animEffect>
                                  </p:childTnLst>
                                </p:cTn>
                              </p:par>
                            </p:childTnLst>
                          </p:cTn>
                        </p:par>
                        <p:par>
                          <p:cTn id="80" fill="hold">
                            <p:stCondLst>
                              <p:cond delay="1000"/>
                            </p:stCondLst>
                            <p:childTnLst>
                              <p:par>
                                <p:cTn id="81" presetID="12" presetClass="entr" presetSubtype="8" fill="hold" nodeType="afterEffect">
                                  <p:stCondLst>
                                    <p:cond delay="0"/>
                                  </p:stCondLst>
                                  <p:childTnLst>
                                    <p:set>
                                      <p:cBhvr>
                                        <p:cTn id="82" dur="1" fill="hold">
                                          <p:stCondLst>
                                            <p:cond delay="0"/>
                                          </p:stCondLst>
                                        </p:cTn>
                                        <p:tgtEl>
                                          <p:spTgt spid="153655"/>
                                        </p:tgtEl>
                                        <p:attrNameLst>
                                          <p:attrName>style.visibility</p:attrName>
                                        </p:attrNameLst>
                                      </p:cBhvr>
                                      <p:to>
                                        <p:strVal val="visible"/>
                                      </p:to>
                                    </p:set>
                                    <p:animEffect transition="in" filter="slide(fromLeft)">
                                      <p:cBhvr>
                                        <p:cTn id="83" dur="500"/>
                                        <p:tgtEl>
                                          <p:spTgt spid="153655"/>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nodeType="clickEffect">
                                  <p:stCondLst>
                                    <p:cond delay="0"/>
                                  </p:stCondLst>
                                  <p:childTnLst>
                                    <p:set>
                                      <p:cBhvr>
                                        <p:cTn id="87" dur="1" fill="hold">
                                          <p:stCondLst>
                                            <p:cond delay="0"/>
                                          </p:stCondLst>
                                        </p:cTn>
                                        <p:tgtEl>
                                          <p:spTgt spid="153655"/>
                                        </p:tgtEl>
                                        <p:attrNameLst>
                                          <p:attrName>style.visibility</p:attrName>
                                        </p:attrNameLst>
                                      </p:cBhvr>
                                      <p:to>
                                        <p:strVal val="hidden"/>
                                      </p:to>
                                    </p:set>
                                  </p:childTnLst>
                                </p:cTn>
                              </p:par>
                              <p:par>
                                <p:cTn id="88" presetID="22" presetClass="entr" presetSubtype="1" fill="hold" nodeType="with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wipe(up)">
                                      <p:cBhvr>
                                        <p:cTn id="90" dur="500"/>
                                        <p:tgtEl>
                                          <p:spTgt spid="8"/>
                                        </p:tgtEl>
                                      </p:cBhvr>
                                    </p:animEffect>
                                  </p:childTnLst>
                                </p:cTn>
                              </p:par>
                            </p:childTnLst>
                          </p:cTn>
                        </p:par>
                        <p:par>
                          <p:cTn id="91" fill="hold">
                            <p:stCondLst>
                              <p:cond delay="0"/>
                            </p:stCondLst>
                            <p:childTnLst>
                              <p:par>
                                <p:cTn id="92" presetID="1" presetClass="entr" presetSubtype="0" fill="hold" grpId="0" nodeType="afterEffect">
                                  <p:stCondLst>
                                    <p:cond delay="0"/>
                                  </p:stCondLst>
                                  <p:childTnLst>
                                    <p:set>
                                      <p:cBhvr>
                                        <p:cTn id="93" dur="1" fill="hold">
                                          <p:stCondLst>
                                            <p:cond delay="0"/>
                                          </p:stCondLst>
                                        </p:cTn>
                                        <p:tgtEl>
                                          <p:spTgt spid="153626"/>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53635"/>
                                        </p:tgtEl>
                                        <p:attrNameLst>
                                          <p:attrName>style.visibility</p:attrName>
                                        </p:attrNameLst>
                                      </p:cBhvr>
                                      <p:to>
                                        <p:strVal val="visible"/>
                                      </p:to>
                                    </p:set>
                                  </p:childTnLst>
                                </p:cTn>
                              </p:par>
                            </p:childTnLst>
                          </p:cTn>
                        </p:par>
                        <p:par>
                          <p:cTn id="96" fill="hold">
                            <p:stCondLst>
                              <p:cond delay="0"/>
                            </p:stCondLst>
                            <p:childTnLst>
                              <p:par>
                                <p:cTn id="97" presetID="12" presetClass="entr" presetSubtype="8" fill="hold" grpId="0" nodeType="afterEffect">
                                  <p:stCondLst>
                                    <p:cond delay="0"/>
                                  </p:stCondLst>
                                  <p:childTnLst>
                                    <p:set>
                                      <p:cBhvr>
                                        <p:cTn id="98" dur="1" fill="hold">
                                          <p:stCondLst>
                                            <p:cond delay="0"/>
                                          </p:stCondLst>
                                        </p:cTn>
                                        <p:tgtEl>
                                          <p:spTgt spid="153660"/>
                                        </p:tgtEl>
                                        <p:attrNameLst>
                                          <p:attrName>style.visibility</p:attrName>
                                        </p:attrNameLst>
                                      </p:cBhvr>
                                      <p:to>
                                        <p:strVal val="visible"/>
                                      </p:to>
                                    </p:set>
                                    <p:animEffect transition="in" filter="slide(fromLeft)">
                                      <p:cBhvr>
                                        <p:cTn id="99" dur="500"/>
                                        <p:tgtEl>
                                          <p:spTgt spid="153660"/>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153660"/>
                                        </p:tgtEl>
                                        <p:attrNameLst>
                                          <p:attrName>style.visibility</p:attrName>
                                        </p:attrNameLst>
                                      </p:cBhvr>
                                      <p:to>
                                        <p:strVal val="hidden"/>
                                      </p:to>
                                    </p:set>
                                  </p:childTnLst>
                                </p:cTn>
                              </p:par>
                              <p:par>
                                <p:cTn id="104" presetID="22" presetClass="entr" presetSubtype="4" fill="hold" nodeType="withEffect">
                                  <p:stCondLst>
                                    <p:cond delay="0"/>
                                  </p:stCondLst>
                                  <p:childTnLst>
                                    <p:set>
                                      <p:cBhvr>
                                        <p:cTn id="105" dur="1" fill="hold">
                                          <p:stCondLst>
                                            <p:cond delay="0"/>
                                          </p:stCondLst>
                                        </p:cTn>
                                        <p:tgtEl>
                                          <p:spTgt spid="153650"/>
                                        </p:tgtEl>
                                        <p:attrNameLst>
                                          <p:attrName>style.visibility</p:attrName>
                                        </p:attrNameLst>
                                      </p:cBhvr>
                                      <p:to>
                                        <p:strVal val="visible"/>
                                      </p:to>
                                    </p:set>
                                    <p:animEffect transition="in" filter="wipe(down)">
                                      <p:cBhvr>
                                        <p:cTn id="106" dur="500"/>
                                        <p:tgtEl>
                                          <p:spTgt spid="153650"/>
                                        </p:tgtEl>
                                      </p:cBhvr>
                                    </p:animEffect>
                                  </p:childTnLst>
                                </p:cTn>
                              </p:par>
                            </p:childTnLst>
                          </p:cTn>
                        </p:par>
                        <p:par>
                          <p:cTn id="107" fill="hold">
                            <p:stCondLst>
                              <p:cond delay="0"/>
                            </p:stCondLst>
                            <p:childTnLst>
                              <p:par>
                                <p:cTn id="108" presetID="22" presetClass="entr" presetSubtype="1" fill="hold" nodeType="after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wipe(up)">
                                      <p:cBhvr>
                                        <p:cTn id="110" dur="500"/>
                                        <p:tgtEl>
                                          <p:spTgt spid="9"/>
                                        </p:tgtEl>
                                      </p:cBhvr>
                                    </p:animEffect>
                                  </p:childTnLst>
                                </p:cTn>
                              </p:par>
                            </p:childTnLst>
                          </p:cTn>
                        </p:par>
                        <p:par>
                          <p:cTn id="111" fill="hold">
                            <p:stCondLst>
                              <p:cond delay="500"/>
                            </p:stCondLst>
                            <p:childTnLst>
                              <p:par>
                                <p:cTn id="112" presetID="12" presetClass="entr" presetSubtype="8" fill="hold" grpId="0" nodeType="afterEffect">
                                  <p:stCondLst>
                                    <p:cond delay="0"/>
                                  </p:stCondLst>
                                  <p:childTnLst>
                                    <p:set>
                                      <p:cBhvr>
                                        <p:cTn id="113" dur="1" fill="hold">
                                          <p:stCondLst>
                                            <p:cond delay="0"/>
                                          </p:stCondLst>
                                        </p:cTn>
                                        <p:tgtEl>
                                          <p:spTgt spid="153659"/>
                                        </p:tgtEl>
                                        <p:attrNameLst>
                                          <p:attrName>style.visibility</p:attrName>
                                        </p:attrNameLst>
                                      </p:cBhvr>
                                      <p:to>
                                        <p:strVal val="visible"/>
                                      </p:to>
                                    </p:set>
                                    <p:animEffect transition="in" filter="slide(fromLeft)">
                                      <p:cBhvr>
                                        <p:cTn id="114" dur="500"/>
                                        <p:tgtEl>
                                          <p:spTgt spid="153659"/>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153659"/>
                                        </p:tgtEl>
                                        <p:attrNameLst>
                                          <p:attrName>style.visibility</p:attrName>
                                        </p:attrNameLst>
                                      </p:cBhvr>
                                      <p:to>
                                        <p:strVal val="hidden"/>
                                      </p:to>
                                    </p:set>
                                  </p:childTnLst>
                                </p:cTn>
                              </p:par>
                              <p:par>
                                <p:cTn id="119" presetID="22" presetClass="entr" presetSubtype="1" fill="hold" nodeType="withEffect">
                                  <p:stCondLst>
                                    <p:cond delay="0"/>
                                  </p:stCondLst>
                                  <p:childTnLst>
                                    <p:set>
                                      <p:cBhvr>
                                        <p:cTn id="120" dur="1" fill="hold">
                                          <p:stCondLst>
                                            <p:cond delay="0"/>
                                          </p:stCondLst>
                                        </p:cTn>
                                        <p:tgtEl>
                                          <p:spTgt spid="10"/>
                                        </p:tgtEl>
                                        <p:attrNameLst>
                                          <p:attrName>style.visibility</p:attrName>
                                        </p:attrNameLst>
                                      </p:cBhvr>
                                      <p:to>
                                        <p:strVal val="visible"/>
                                      </p:to>
                                    </p:set>
                                    <p:animEffect transition="in" filter="wipe(up)">
                                      <p:cBhvr>
                                        <p:cTn id="121" dur="500"/>
                                        <p:tgtEl>
                                          <p:spTgt spid="10"/>
                                        </p:tgtEl>
                                      </p:cBhvr>
                                    </p:animEffect>
                                  </p:childTnLst>
                                </p:cTn>
                              </p:par>
                            </p:childTnLst>
                          </p:cTn>
                        </p:par>
                        <p:par>
                          <p:cTn id="122" fill="hold">
                            <p:stCondLst>
                              <p:cond delay="0"/>
                            </p:stCondLst>
                            <p:childTnLst>
                              <p:par>
                                <p:cTn id="123" presetID="12" presetClass="entr" presetSubtype="8" fill="hold" grpId="0" nodeType="afterEffect">
                                  <p:stCondLst>
                                    <p:cond delay="0"/>
                                  </p:stCondLst>
                                  <p:childTnLst>
                                    <p:set>
                                      <p:cBhvr>
                                        <p:cTn id="124" dur="1" fill="hold">
                                          <p:stCondLst>
                                            <p:cond delay="0"/>
                                          </p:stCondLst>
                                        </p:cTn>
                                        <p:tgtEl>
                                          <p:spTgt spid="153658"/>
                                        </p:tgtEl>
                                        <p:attrNameLst>
                                          <p:attrName>style.visibility</p:attrName>
                                        </p:attrNameLst>
                                      </p:cBhvr>
                                      <p:to>
                                        <p:strVal val="visible"/>
                                      </p:to>
                                    </p:set>
                                    <p:animEffect transition="in" filter="slide(fromLeft)">
                                      <p:cBhvr>
                                        <p:cTn id="125" dur="500"/>
                                        <p:tgtEl>
                                          <p:spTgt spid="153658"/>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grpId="1" nodeType="clickEffect">
                                  <p:stCondLst>
                                    <p:cond delay="0"/>
                                  </p:stCondLst>
                                  <p:childTnLst>
                                    <p:set>
                                      <p:cBhvr>
                                        <p:cTn id="129" dur="1" fill="hold">
                                          <p:stCondLst>
                                            <p:cond delay="0"/>
                                          </p:stCondLst>
                                        </p:cTn>
                                        <p:tgtEl>
                                          <p:spTgt spid="153658"/>
                                        </p:tgtEl>
                                        <p:attrNameLst>
                                          <p:attrName>style.visibility</p:attrName>
                                        </p:attrNameLst>
                                      </p:cBhvr>
                                      <p:to>
                                        <p:strVal val="hidden"/>
                                      </p:to>
                                    </p:set>
                                  </p:childTnLst>
                                </p:cTn>
                              </p:par>
                              <p:par>
                                <p:cTn id="130" presetID="22" presetClass="entr" presetSubtype="8" fill="hold" nodeType="withEffect">
                                  <p:stCondLst>
                                    <p:cond delay="0"/>
                                  </p:stCondLst>
                                  <p:childTnLst>
                                    <p:set>
                                      <p:cBhvr>
                                        <p:cTn id="131" dur="1" fill="hold">
                                          <p:stCondLst>
                                            <p:cond delay="0"/>
                                          </p:stCondLst>
                                        </p:cTn>
                                        <p:tgtEl>
                                          <p:spTgt spid="153651"/>
                                        </p:tgtEl>
                                        <p:attrNameLst>
                                          <p:attrName>style.visibility</p:attrName>
                                        </p:attrNameLst>
                                      </p:cBhvr>
                                      <p:to>
                                        <p:strVal val="visible"/>
                                      </p:to>
                                    </p:set>
                                    <p:animEffect transition="in" filter="wipe(left)">
                                      <p:cBhvr>
                                        <p:cTn id="132" dur="500"/>
                                        <p:tgtEl>
                                          <p:spTgt spid="153651"/>
                                        </p:tgtEl>
                                      </p:cBhvr>
                                    </p:animEffect>
                                  </p:childTnLst>
                                </p:cTn>
                              </p:par>
                            </p:childTnLst>
                          </p:cTn>
                        </p:par>
                        <p:par>
                          <p:cTn id="133" fill="hold">
                            <p:stCondLst>
                              <p:cond delay="0"/>
                            </p:stCondLst>
                            <p:childTnLst>
                              <p:par>
                                <p:cTn id="134" presetID="22" presetClass="entr" presetSubtype="1" fill="hold" nodeType="after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wipe(up)">
                                      <p:cBhvr>
                                        <p:cTn id="136" dur="500"/>
                                        <p:tgtEl>
                                          <p:spTgt spid="12"/>
                                        </p:tgtEl>
                                      </p:cBhvr>
                                    </p:animEffect>
                                  </p:childTnLst>
                                </p:cTn>
                              </p:par>
                            </p:childTnLst>
                          </p:cTn>
                        </p:par>
                        <p:par>
                          <p:cTn id="137" fill="hold">
                            <p:stCondLst>
                              <p:cond delay="500"/>
                            </p:stCondLst>
                            <p:childTnLst>
                              <p:par>
                                <p:cTn id="138" presetID="22" presetClass="entr" presetSubtype="8" fill="hold" grpId="0" nodeType="afterEffect">
                                  <p:stCondLst>
                                    <p:cond delay="0"/>
                                  </p:stCondLst>
                                  <p:childTnLst>
                                    <p:set>
                                      <p:cBhvr>
                                        <p:cTn id="139" dur="1" fill="hold">
                                          <p:stCondLst>
                                            <p:cond delay="0"/>
                                          </p:stCondLst>
                                        </p:cTn>
                                        <p:tgtEl>
                                          <p:spTgt spid="153602"/>
                                        </p:tgtEl>
                                        <p:attrNameLst>
                                          <p:attrName>style.visibility</p:attrName>
                                        </p:attrNameLst>
                                      </p:cBhvr>
                                      <p:to>
                                        <p:strVal val="visible"/>
                                      </p:to>
                                    </p:set>
                                    <p:animEffect transition="in" filter="wipe(left)">
                                      <p:cBhvr>
                                        <p:cTn id="140" dur="500"/>
                                        <p:tgtEl>
                                          <p:spTgt spid="153602"/>
                                        </p:tgtEl>
                                      </p:cBhvr>
                                    </p:animEffect>
                                  </p:childTnLst>
                                </p:cTn>
                              </p:par>
                            </p:childTnLst>
                          </p:cTn>
                        </p:par>
                        <p:par>
                          <p:cTn id="141" fill="hold">
                            <p:stCondLst>
                              <p:cond delay="1000"/>
                            </p:stCondLst>
                            <p:childTnLst>
                              <p:par>
                                <p:cTn id="142" presetID="12" presetClass="entr" presetSubtype="8" fill="hold" grpId="0" nodeType="afterEffect">
                                  <p:stCondLst>
                                    <p:cond delay="0"/>
                                  </p:stCondLst>
                                  <p:childTnLst>
                                    <p:set>
                                      <p:cBhvr>
                                        <p:cTn id="143" dur="1" fill="hold">
                                          <p:stCondLst>
                                            <p:cond delay="0"/>
                                          </p:stCondLst>
                                        </p:cTn>
                                        <p:tgtEl>
                                          <p:spTgt spid="153661"/>
                                        </p:tgtEl>
                                        <p:attrNameLst>
                                          <p:attrName>style.visibility</p:attrName>
                                        </p:attrNameLst>
                                      </p:cBhvr>
                                      <p:to>
                                        <p:strVal val="visible"/>
                                      </p:to>
                                    </p:set>
                                    <p:animEffect transition="in" filter="slide(fromLeft)">
                                      <p:cBhvr>
                                        <p:cTn id="144" dur="500"/>
                                        <p:tgtEl>
                                          <p:spTgt spid="153661"/>
                                        </p:tgtEl>
                                      </p:cBhvr>
                                    </p:animEffec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1536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2" grpId="0" animBg="1"/>
      <p:bldP spid="153604" grpId="0"/>
      <p:bldP spid="153605" grpId="0"/>
      <p:bldP spid="153606" grpId="0" animBg="1"/>
      <p:bldP spid="153625" grpId="0" animBg="1"/>
      <p:bldP spid="153626" grpId="0" animBg="1"/>
      <p:bldP spid="153635" grpId="0" animBg="1"/>
      <p:bldP spid="153652" grpId="0" animBg="1"/>
      <p:bldP spid="153652" grpId="1" animBg="1"/>
      <p:bldP spid="153653" grpId="0" animBg="1"/>
      <p:bldP spid="153653" grpId="1" animBg="1"/>
      <p:bldP spid="153654" grpId="0" animBg="1"/>
      <p:bldP spid="153654" grpId="1" animBg="1"/>
      <p:bldP spid="153656" grpId="0" animBg="1"/>
      <p:bldP spid="153656" grpId="1" animBg="1"/>
      <p:bldP spid="153658" grpId="0" animBg="1"/>
      <p:bldP spid="153658" grpId="1" animBg="1"/>
      <p:bldP spid="153659" grpId="0" animBg="1"/>
      <p:bldP spid="153659" grpId="1" animBg="1"/>
      <p:bldP spid="153660" grpId="0" animBg="1"/>
      <p:bldP spid="153660" grpId="1" animBg="1"/>
      <p:bldP spid="153661" grpId="0" animBg="1"/>
      <p:bldP spid="153661" grpId="1"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102403"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C0C0C0"/>
                </a:solidFill>
              </a:rPr>
              <a:t>概述</a:t>
            </a:r>
          </a:p>
          <a:p>
            <a:pPr eaLnBrk="1" hangingPunct="1">
              <a:spcBef>
                <a:spcPct val="50000"/>
              </a:spcBef>
              <a:buClr>
                <a:srgbClr val="FF0000"/>
              </a:buClr>
              <a:buFont typeface="Wingdings" panose="05000000000000000000" pitchFamily="2" charset="2"/>
              <a:buChar char="Ø"/>
            </a:pPr>
            <a:r>
              <a:rPr lang="zh-CN" altLang="en-US">
                <a:solidFill>
                  <a:srgbClr val="C0C0C0"/>
                </a:solidFill>
              </a:rPr>
              <a:t>最小内核</a:t>
            </a:r>
          </a:p>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临界区与中断管理</a:t>
            </a:r>
            <a:endParaRPr lang="zh-CN" altLang="en-US">
              <a:solidFill>
                <a:srgbClr val="FF0000"/>
              </a:solidFill>
            </a:endParaRPr>
          </a:p>
          <a:p>
            <a:pPr eaLnBrk="1" hangingPunct="1">
              <a:spcBef>
                <a:spcPct val="50000"/>
              </a:spcBef>
              <a:buClr>
                <a:srgbClr val="FF0000"/>
              </a:buClr>
              <a:buFont typeface="Wingdings" panose="05000000000000000000" pitchFamily="2" charset="2"/>
              <a:buChar char="Ø"/>
            </a:pPr>
            <a:r>
              <a:rPr lang="zh-CN" altLang="en-US">
                <a:solidFill>
                  <a:srgbClr val="C0C0C0"/>
                </a:solidFill>
              </a:rPr>
              <a:t>任务的结束</a:t>
            </a:r>
          </a:p>
          <a:p>
            <a:pPr eaLnBrk="1" hangingPunct="1">
              <a:spcBef>
                <a:spcPct val="50000"/>
              </a:spcBef>
              <a:buClr>
                <a:srgbClr val="FF0000"/>
              </a:buClr>
              <a:buFont typeface="Wingdings" panose="05000000000000000000" pitchFamily="2" charset="2"/>
              <a:buChar char="Ø"/>
            </a:pPr>
            <a:r>
              <a:rPr lang="zh-CN" altLang="en-US">
                <a:solidFill>
                  <a:srgbClr val="C0C0C0"/>
                </a:solidFill>
              </a:rPr>
              <a:t>信号量</a:t>
            </a:r>
          </a:p>
          <a:p>
            <a:pPr eaLnBrk="1" hangingPunct="1">
              <a:spcBef>
                <a:spcPct val="50000"/>
              </a:spcBef>
              <a:buClr>
                <a:srgbClr val="FF0000"/>
              </a:buClr>
              <a:buFont typeface="Wingdings" panose="05000000000000000000" pitchFamily="2" charset="2"/>
              <a:buChar char="Ø"/>
            </a:pPr>
            <a:r>
              <a:rPr lang="zh-CN" altLang="en-US">
                <a:solidFill>
                  <a:srgbClr val="C0C0C0"/>
                </a:solidFill>
              </a:rPr>
              <a:t>删除信号量</a:t>
            </a:r>
          </a:p>
        </p:txBody>
      </p:sp>
      <p:sp>
        <p:nvSpPr>
          <p:cNvPr id="4" name="燕尾形 3">
            <a:hlinkClick r:id="rId3" action="ppaction://hlinksldjump"/>
          </p:cNvPr>
          <p:cNvSpPr/>
          <p:nvPr/>
        </p:nvSpPr>
        <p:spPr>
          <a:xfrm>
            <a:off x="10134600"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ChangeArrowheads="1"/>
          </p:cNvSpPr>
          <p:nvPr/>
        </p:nvSpPr>
        <p:spPr bwMode="gray">
          <a:xfrm>
            <a:off x="2424114" y="1763714"/>
            <a:ext cx="7775575" cy="396875"/>
          </a:xfrm>
          <a:prstGeom prst="rect">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en-US" altLang="zh-CN" sz="2000" b="1">
                <a:solidFill>
                  <a:schemeClr val="bg1"/>
                </a:solidFill>
                <a:latin typeface="Arial" panose="020B0604020202020204" pitchFamily="34" charset="0"/>
                <a:ea typeface="宋体" panose="02010600030101010101" pitchFamily="2" charset="-122"/>
              </a:rPr>
              <a:t>μC/OS-II</a:t>
            </a:r>
            <a:r>
              <a:rPr lang="zh-CN" altLang="en-US" sz="2000" b="1">
                <a:solidFill>
                  <a:schemeClr val="bg1"/>
                </a:solidFill>
                <a:latin typeface="Arial" panose="020B0604020202020204" pitchFamily="34" charset="0"/>
                <a:ea typeface="宋体" panose="02010600030101010101" pitchFamily="2" charset="-122"/>
              </a:rPr>
              <a:t>微小内核分析</a:t>
            </a:r>
          </a:p>
        </p:txBody>
      </p:sp>
      <p:sp>
        <p:nvSpPr>
          <p:cNvPr id="264195" name="Rectangle 3"/>
          <p:cNvSpPr>
            <a:spLocks noChangeArrowheads="1"/>
          </p:cNvSpPr>
          <p:nvPr/>
        </p:nvSpPr>
        <p:spPr bwMode="auto">
          <a:xfrm>
            <a:off x="1850906" y="366714"/>
            <a:ext cx="4016493"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r>
              <a:rPr lang="en-US" altLang="zh-CN" sz="2800" b="1" dirty="0">
                <a:solidFill>
                  <a:srgbClr val="006600"/>
                </a:solidFill>
                <a:latin typeface="Arial" panose="020B0604020202020204" pitchFamily="34" charset="0"/>
                <a:ea typeface="华文新魏" panose="02010800040101010101" pitchFamily="2" charset="-122"/>
              </a:rPr>
              <a:t>3.3</a:t>
            </a:r>
            <a:r>
              <a:rPr lang="zh-CN" altLang="en-US" sz="2800" b="1" dirty="0">
                <a:solidFill>
                  <a:srgbClr val="006600"/>
                </a:solidFill>
                <a:latin typeface="Arial" panose="020B0604020202020204" pitchFamily="34" charset="0"/>
                <a:ea typeface="华文新魏" panose="02010800040101010101" pitchFamily="2" charset="-122"/>
              </a:rPr>
              <a:t>临界区与中断管理</a:t>
            </a:r>
          </a:p>
        </p:txBody>
      </p:sp>
      <p:sp>
        <p:nvSpPr>
          <p:cNvPr id="264196" name="Line 4"/>
          <p:cNvSpPr>
            <a:spLocks noChangeShapeType="1"/>
          </p:cNvSpPr>
          <p:nvPr/>
        </p:nvSpPr>
        <p:spPr bwMode="auto">
          <a:xfrm>
            <a:off x="2495550" y="2509838"/>
            <a:ext cx="19050" cy="1909762"/>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4197" name="Group 5"/>
          <p:cNvGrpSpPr/>
          <p:nvPr/>
        </p:nvGrpSpPr>
        <p:grpSpPr bwMode="auto">
          <a:xfrm>
            <a:off x="2770188" y="2479678"/>
            <a:ext cx="355600" cy="519113"/>
            <a:chOff x="657" y="1203"/>
            <a:chExt cx="224" cy="327"/>
          </a:xfrm>
        </p:grpSpPr>
        <p:grpSp>
          <p:nvGrpSpPr>
            <p:cNvPr id="264198" name="Group 6"/>
            <p:cNvGrpSpPr/>
            <p:nvPr/>
          </p:nvGrpSpPr>
          <p:grpSpPr bwMode="auto">
            <a:xfrm>
              <a:off x="657" y="1203"/>
              <a:ext cx="224" cy="327"/>
              <a:chOff x="2078" y="1386"/>
              <a:chExt cx="1615" cy="2204"/>
            </a:xfrm>
          </p:grpSpPr>
          <p:sp>
            <p:nvSpPr>
              <p:cNvPr id="264199" name="Oval 7"/>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00" name="Oval 8"/>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01" name="Oval 9"/>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02" name="Oval 10"/>
              <p:cNvSpPr>
                <a:spLocks noChangeArrowheads="1"/>
              </p:cNvSpPr>
              <p:nvPr/>
            </p:nvSpPr>
            <p:spPr bwMode="gray">
              <a:xfrm>
                <a:off x="2254" y="1387"/>
                <a:ext cx="1180" cy="2202"/>
              </a:xfrm>
              <a:prstGeom prst="ellipse">
                <a:avLst/>
              </a:prstGeom>
              <a:gradFill rotWithShape="1">
                <a:gsLst>
                  <a:gs pos="0">
                    <a:srgbClr val="BCC4DC">
                      <a:gamma/>
                      <a:shade val="0"/>
                      <a:invGamma/>
                    </a:srgbClr>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03" name="Oval 11"/>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04" name="Oval 12"/>
              <p:cNvSpPr>
                <a:spLocks noChangeArrowheads="1"/>
              </p:cNvSpPr>
              <p:nvPr/>
            </p:nvSpPr>
            <p:spPr bwMode="gray">
              <a:xfrm>
                <a:off x="2337" y="1386"/>
                <a:ext cx="1096" cy="2204"/>
              </a:xfrm>
              <a:prstGeom prst="ellipse">
                <a:avLst/>
              </a:prstGeom>
              <a:gradFill rotWithShape="1">
                <a:gsLst>
                  <a:gs pos="0">
                    <a:srgbClr val="BCC4DC"/>
                  </a:gs>
                  <a:gs pos="100000">
                    <a:srgbClr val="BCC4DC">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05" name="Text Box 13"/>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1</a:t>
              </a:r>
            </a:p>
          </p:txBody>
        </p:sp>
      </p:grpSp>
      <p:grpSp>
        <p:nvGrpSpPr>
          <p:cNvPr id="264206" name="Group 14"/>
          <p:cNvGrpSpPr/>
          <p:nvPr/>
        </p:nvGrpSpPr>
        <p:grpSpPr bwMode="auto">
          <a:xfrm>
            <a:off x="2770188" y="3157542"/>
            <a:ext cx="381000" cy="519113"/>
            <a:chOff x="657" y="1640"/>
            <a:chExt cx="240" cy="327"/>
          </a:xfrm>
        </p:grpSpPr>
        <p:grpSp>
          <p:nvGrpSpPr>
            <p:cNvPr id="264207" name="Group 15"/>
            <p:cNvGrpSpPr/>
            <p:nvPr/>
          </p:nvGrpSpPr>
          <p:grpSpPr bwMode="auto">
            <a:xfrm>
              <a:off x="657" y="1640"/>
              <a:ext cx="240" cy="327"/>
              <a:chOff x="2078" y="1386"/>
              <a:chExt cx="1615" cy="2204"/>
            </a:xfrm>
          </p:grpSpPr>
          <p:sp>
            <p:nvSpPr>
              <p:cNvPr id="264208" name="Oval 1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09" name="Oval 1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10" name="Oval 1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11" name="Oval 19"/>
              <p:cNvSpPr>
                <a:spLocks noChangeArrowheads="1"/>
              </p:cNvSpPr>
              <p:nvPr/>
            </p:nvSpPr>
            <p:spPr bwMode="gray">
              <a:xfrm>
                <a:off x="2254" y="1387"/>
                <a:ext cx="1101" cy="2202"/>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12" name="Oval 20"/>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13" name="Oval 21"/>
              <p:cNvSpPr>
                <a:spLocks noChangeArrowheads="1"/>
              </p:cNvSpPr>
              <p:nvPr/>
            </p:nvSpPr>
            <p:spPr bwMode="gray">
              <a:xfrm>
                <a:off x="2337" y="1386"/>
                <a:ext cx="1096" cy="2204"/>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14" name="Text Box 22"/>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2</a:t>
              </a:r>
            </a:p>
          </p:txBody>
        </p:sp>
      </p:grpSp>
      <p:grpSp>
        <p:nvGrpSpPr>
          <p:cNvPr id="264215" name="Group 23"/>
          <p:cNvGrpSpPr/>
          <p:nvPr/>
        </p:nvGrpSpPr>
        <p:grpSpPr bwMode="auto">
          <a:xfrm>
            <a:off x="2770188" y="3806829"/>
            <a:ext cx="381000" cy="519113"/>
            <a:chOff x="657" y="2049"/>
            <a:chExt cx="240" cy="327"/>
          </a:xfrm>
        </p:grpSpPr>
        <p:grpSp>
          <p:nvGrpSpPr>
            <p:cNvPr id="264216" name="Group 24"/>
            <p:cNvGrpSpPr/>
            <p:nvPr/>
          </p:nvGrpSpPr>
          <p:grpSpPr bwMode="auto">
            <a:xfrm>
              <a:off x="657" y="2049"/>
              <a:ext cx="240" cy="327"/>
              <a:chOff x="2078" y="1386"/>
              <a:chExt cx="1615" cy="2204"/>
            </a:xfrm>
          </p:grpSpPr>
          <p:sp>
            <p:nvSpPr>
              <p:cNvPr id="264217" name="Oval 2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18" name="Oval 26"/>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19" name="Oval 27"/>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20" name="Oval 28"/>
              <p:cNvSpPr>
                <a:spLocks noChangeArrowheads="1"/>
              </p:cNvSpPr>
              <p:nvPr/>
            </p:nvSpPr>
            <p:spPr bwMode="gray">
              <a:xfrm>
                <a:off x="2254" y="1387"/>
                <a:ext cx="1101" cy="2202"/>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21" name="Oval 29"/>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22" name="Oval 30"/>
              <p:cNvSpPr>
                <a:spLocks noChangeArrowheads="1"/>
              </p:cNvSpPr>
              <p:nvPr/>
            </p:nvSpPr>
            <p:spPr bwMode="gray">
              <a:xfrm>
                <a:off x="2337" y="1386"/>
                <a:ext cx="1096" cy="2204"/>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23" name="Text Box 31"/>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3</a:t>
              </a:r>
            </a:p>
          </p:txBody>
        </p:sp>
      </p:grpSp>
      <p:sp>
        <p:nvSpPr>
          <p:cNvPr id="264224" name="Line 32"/>
          <p:cNvSpPr>
            <a:spLocks noChangeShapeType="1"/>
          </p:cNvSpPr>
          <p:nvPr/>
        </p:nvSpPr>
        <p:spPr bwMode="auto">
          <a:xfrm>
            <a:off x="5943600" y="2514600"/>
            <a:ext cx="0" cy="1905000"/>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4225" name="Group 33"/>
          <p:cNvGrpSpPr/>
          <p:nvPr/>
        </p:nvGrpSpPr>
        <p:grpSpPr bwMode="auto">
          <a:xfrm>
            <a:off x="6218238" y="2484441"/>
            <a:ext cx="355600" cy="519113"/>
            <a:chOff x="657" y="1203"/>
            <a:chExt cx="224" cy="327"/>
          </a:xfrm>
        </p:grpSpPr>
        <p:grpSp>
          <p:nvGrpSpPr>
            <p:cNvPr id="264226" name="Group 34"/>
            <p:cNvGrpSpPr/>
            <p:nvPr/>
          </p:nvGrpSpPr>
          <p:grpSpPr bwMode="auto">
            <a:xfrm>
              <a:off x="657" y="1203"/>
              <a:ext cx="224" cy="327"/>
              <a:chOff x="2078" y="1386"/>
              <a:chExt cx="1615" cy="2204"/>
            </a:xfrm>
          </p:grpSpPr>
          <p:sp>
            <p:nvSpPr>
              <p:cNvPr id="264227" name="Oval 3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28" name="Oval 36"/>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29" name="Oval 37"/>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30" name="Oval 38"/>
              <p:cNvSpPr>
                <a:spLocks noChangeArrowheads="1"/>
              </p:cNvSpPr>
              <p:nvPr/>
            </p:nvSpPr>
            <p:spPr bwMode="gray">
              <a:xfrm>
                <a:off x="2254" y="1387"/>
                <a:ext cx="1180" cy="2202"/>
              </a:xfrm>
              <a:prstGeom prst="ellipse">
                <a:avLst/>
              </a:prstGeom>
              <a:gradFill rotWithShape="1">
                <a:gsLst>
                  <a:gs pos="0">
                    <a:srgbClr val="BCC4DC">
                      <a:gamma/>
                      <a:shade val="0"/>
                      <a:invGamma/>
                    </a:srgbClr>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31" name="Oval 39"/>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32" name="Oval 40"/>
              <p:cNvSpPr>
                <a:spLocks noChangeArrowheads="1"/>
              </p:cNvSpPr>
              <p:nvPr/>
            </p:nvSpPr>
            <p:spPr bwMode="gray">
              <a:xfrm>
                <a:off x="2337" y="1386"/>
                <a:ext cx="1096" cy="2204"/>
              </a:xfrm>
              <a:prstGeom prst="ellipse">
                <a:avLst/>
              </a:prstGeom>
              <a:gradFill rotWithShape="1">
                <a:gsLst>
                  <a:gs pos="0">
                    <a:srgbClr val="BCC4DC"/>
                  </a:gs>
                  <a:gs pos="100000">
                    <a:srgbClr val="BCC4DC">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33" name="Text Box 41"/>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4</a:t>
              </a:r>
            </a:p>
          </p:txBody>
        </p:sp>
      </p:grpSp>
      <p:grpSp>
        <p:nvGrpSpPr>
          <p:cNvPr id="264234" name="Group 42"/>
          <p:cNvGrpSpPr/>
          <p:nvPr/>
        </p:nvGrpSpPr>
        <p:grpSpPr bwMode="auto">
          <a:xfrm>
            <a:off x="6218238" y="3162304"/>
            <a:ext cx="381000" cy="519113"/>
            <a:chOff x="657" y="1640"/>
            <a:chExt cx="240" cy="327"/>
          </a:xfrm>
        </p:grpSpPr>
        <p:grpSp>
          <p:nvGrpSpPr>
            <p:cNvPr id="264235" name="Group 43"/>
            <p:cNvGrpSpPr/>
            <p:nvPr/>
          </p:nvGrpSpPr>
          <p:grpSpPr bwMode="auto">
            <a:xfrm>
              <a:off x="657" y="1640"/>
              <a:ext cx="240" cy="327"/>
              <a:chOff x="2078" y="1386"/>
              <a:chExt cx="1615" cy="2204"/>
            </a:xfrm>
          </p:grpSpPr>
          <p:sp>
            <p:nvSpPr>
              <p:cNvPr id="264236" name="Oval 4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37" name="Oval 45"/>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38" name="Oval 46"/>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39" name="Oval 47"/>
              <p:cNvSpPr>
                <a:spLocks noChangeArrowheads="1"/>
              </p:cNvSpPr>
              <p:nvPr/>
            </p:nvSpPr>
            <p:spPr bwMode="gray">
              <a:xfrm>
                <a:off x="2254" y="1387"/>
                <a:ext cx="1101" cy="2202"/>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40" name="Oval 48"/>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41" name="Oval 49"/>
              <p:cNvSpPr>
                <a:spLocks noChangeArrowheads="1"/>
              </p:cNvSpPr>
              <p:nvPr/>
            </p:nvSpPr>
            <p:spPr bwMode="gray">
              <a:xfrm>
                <a:off x="2337" y="1386"/>
                <a:ext cx="1096" cy="2204"/>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42" name="Text Box 50"/>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5</a:t>
              </a:r>
            </a:p>
          </p:txBody>
        </p:sp>
      </p:grpSp>
      <p:grpSp>
        <p:nvGrpSpPr>
          <p:cNvPr id="264243" name="Group 51"/>
          <p:cNvGrpSpPr/>
          <p:nvPr/>
        </p:nvGrpSpPr>
        <p:grpSpPr bwMode="auto">
          <a:xfrm>
            <a:off x="6218238" y="3811592"/>
            <a:ext cx="381000" cy="519113"/>
            <a:chOff x="657" y="2049"/>
            <a:chExt cx="240" cy="327"/>
          </a:xfrm>
        </p:grpSpPr>
        <p:grpSp>
          <p:nvGrpSpPr>
            <p:cNvPr id="264244" name="Group 52"/>
            <p:cNvGrpSpPr/>
            <p:nvPr/>
          </p:nvGrpSpPr>
          <p:grpSpPr bwMode="auto">
            <a:xfrm>
              <a:off x="657" y="2049"/>
              <a:ext cx="240" cy="327"/>
              <a:chOff x="2078" y="1386"/>
              <a:chExt cx="1615" cy="2204"/>
            </a:xfrm>
          </p:grpSpPr>
          <p:sp>
            <p:nvSpPr>
              <p:cNvPr id="264245" name="Oval 5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46" name="Oval 5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64247" name="Oval 5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48" name="Oval 56"/>
              <p:cNvSpPr>
                <a:spLocks noChangeArrowheads="1"/>
              </p:cNvSpPr>
              <p:nvPr/>
            </p:nvSpPr>
            <p:spPr bwMode="gray">
              <a:xfrm>
                <a:off x="2254" y="1387"/>
                <a:ext cx="1101" cy="2202"/>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64249" name="Oval 57"/>
              <p:cNvSpPr>
                <a:spLocks noChangeArrowheads="1"/>
              </p:cNvSpPr>
              <p:nvPr/>
            </p:nvSpPr>
            <p:spPr bwMode="gray">
              <a:xfrm>
                <a:off x="2337" y="1386"/>
                <a:ext cx="1096"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64250" name="Oval 58"/>
              <p:cNvSpPr>
                <a:spLocks noChangeArrowheads="1"/>
              </p:cNvSpPr>
              <p:nvPr/>
            </p:nvSpPr>
            <p:spPr bwMode="gray">
              <a:xfrm>
                <a:off x="2337" y="1386"/>
                <a:ext cx="1096" cy="2204"/>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sp>
          <p:nvSpPr>
            <p:cNvPr id="264251" name="Text Box 59"/>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latin typeface="Arial" panose="020B0604020202020204" pitchFamily="34" charset="0"/>
                  <a:ea typeface="宋体" panose="02010600030101010101" pitchFamily="2" charset="-122"/>
                </a:rPr>
                <a:t>6</a:t>
              </a:r>
            </a:p>
          </p:txBody>
        </p:sp>
      </p:grpSp>
      <p:sp>
        <p:nvSpPr>
          <p:cNvPr id="264252" name="Text Box 60"/>
          <p:cNvSpPr txBox="1">
            <a:spLocks noChangeArrowheads="1"/>
          </p:cNvSpPr>
          <p:nvPr/>
        </p:nvSpPr>
        <p:spPr bwMode="auto">
          <a:xfrm>
            <a:off x="3200400" y="2513014"/>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2" action="ppaction://hlinksldjump"/>
              </a:rPr>
              <a:t>可重入性               </a:t>
            </a:r>
            <a:endParaRPr lang="zh-CN" altLang="en-US" sz="2000" b="1" u="sng">
              <a:solidFill>
                <a:schemeClr val="hlink"/>
              </a:solidFill>
              <a:latin typeface="Arial" panose="020B0604020202020204" pitchFamily="34" charset="0"/>
              <a:ea typeface="宋体" panose="02010600030101010101" pitchFamily="2" charset="-122"/>
            </a:endParaRPr>
          </a:p>
        </p:txBody>
      </p:sp>
      <p:sp>
        <p:nvSpPr>
          <p:cNvPr id="264253" name="Text Box 61"/>
          <p:cNvSpPr txBox="1">
            <a:spLocks noChangeArrowheads="1"/>
          </p:cNvSpPr>
          <p:nvPr/>
        </p:nvSpPr>
        <p:spPr bwMode="auto">
          <a:xfrm>
            <a:off x="3200400" y="3198814"/>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3" action="ppaction://hlinksldjump"/>
              </a:rPr>
              <a:t>案例分析              </a:t>
            </a:r>
            <a:endParaRPr lang="zh-CN" altLang="en-US" sz="2000" b="1" u="sng">
              <a:solidFill>
                <a:schemeClr val="hlink"/>
              </a:solidFill>
              <a:latin typeface="Arial" panose="020B0604020202020204" pitchFamily="34" charset="0"/>
              <a:ea typeface="宋体" panose="02010600030101010101" pitchFamily="2" charset="-122"/>
            </a:endParaRPr>
          </a:p>
        </p:txBody>
      </p:sp>
      <p:sp>
        <p:nvSpPr>
          <p:cNvPr id="264254" name="Text Box 62"/>
          <p:cNvSpPr txBox="1">
            <a:spLocks noChangeArrowheads="1"/>
          </p:cNvSpPr>
          <p:nvPr/>
        </p:nvSpPr>
        <p:spPr bwMode="auto">
          <a:xfrm>
            <a:off x="3200400" y="3822701"/>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4" action="ppaction://hlinksldjump"/>
              </a:rPr>
              <a:t>禁止</a:t>
            </a:r>
            <a:r>
              <a:rPr lang="en-US" altLang="zh-CN" sz="2000" b="1" u="sng">
                <a:solidFill>
                  <a:schemeClr val="hlink"/>
                </a:solidFill>
                <a:latin typeface="Arial" panose="020B0604020202020204" pitchFamily="34" charset="0"/>
                <a:ea typeface="宋体" panose="02010600030101010101" pitchFamily="2" charset="-122"/>
                <a:hlinkClick r:id="rId4" action="ppaction://hlinksldjump"/>
              </a:rPr>
              <a:t>/</a:t>
            </a:r>
            <a:r>
              <a:rPr lang="zh-CN" altLang="en-US" sz="2000" b="1" u="sng">
                <a:solidFill>
                  <a:schemeClr val="hlink"/>
                </a:solidFill>
                <a:latin typeface="Arial" panose="020B0604020202020204" pitchFamily="34" charset="0"/>
                <a:ea typeface="宋体" panose="02010600030101010101" pitchFamily="2" charset="-122"/>
                <a:hlinkClick r:id="rId4" action="ppaction://hlinksldjump"/>
              </a:rPr>
              <a:t>允许中断       </a:t>
            </a:r>
            <a:endParaRPr lang="zh-CN" altLang="en-US" sz="2000" b="1" u="sng">
              <a:solidFill>
                <a:schemeClr val="hlink"/>
              </a:solidFill>
              <a:latin typeface="Arial" panose="020B0604020202020204" pitchFamily="34" charset="0"/>
              <a:ea typeface="宋体" panose="02010600030101010101" pitchFamily="2" charset="-122"/>
            </a:endParaRPr>
          </a:p>
        </p:txBody>
      </p:sp>
      <p:sp>
        <p:nvSpPr>
          <p:cNvPr id="264255" name="Text Box 63"/>
          <p:cNvSpPr txBox="1">
            <a:spLocks noChangeArrowheads="1"/>
          </p:cNvSpPr>
          <p:nvPr/>
        </p:nvSpPr>
        <p:spPr bwMode="auto">
          <a:xfrm>
            <a:off x="6750050" y="2513014"/>
            <a:ext cx="247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5" action="ppaction://hlinksldjump"/>
              </a:rPr>
              <a:t>时钟节拍             </a:t>
            </a:r>
            <a:endParaRPr lang="zh-CN" altLang="en-US" sz="2000" b="1" u="sng">
              <a:solidFill>
                <a:schemeClr val="hlink"/>
              </a:solidFill>
              <a:latin typeface="Arial" panose="020B0604020202020204" pitchFamily="34" charset="0"/>
              <a:ea typeface="宋体" panose="02010600030101010101" pitchFamily="2" charset="-122"/>
            </a:endParaRPr>
          </a:p>
        </p:txBody>
      </p:sp>
      <p:sp>
        <p:nvSpPr>
          <p:cNvPr id="264256" name="Text Box 64"/>
          <p:cNvSpPr txBox="1">
            <a:spLocks noChangeArrowheads="1"/>
          </p:cNvSpPr>
          <p:nvPr/>
        </p:nvSpPr>
        <p:spPr bwMode="auto">
          <a:xfrm>
            <a:off x="6750050" y="3198814"/>
            <a:ext cx="2774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6" action="ppaction://hlinksldjump"/>
              </a:rPr>
              <a:t>中断服务程序</a:t>
            </a:r>
            <a:r>
              <a:rPr lang="zh-CN" altLang="en-US" sz="2000" b="1" u="sng">
                <a:solidFill>
                  <a:schemeClr val="hlink"/>
                </a:solidFill>
                <a:latin typeface="Arial" panose="020B0604020202020204" pitchFamily="34" charset="0"/>
                <a:ea typeface="宋体" panose="02010600030101010101" pitchFamily="2" charset="-122"/>
              </a:rPr>
              <a:t>        </a:t>
            </a:r>
          </a:p>
        </p:txBody>
      </p:sp>
      <p:sp>
        <p:nvSpPr>
          <p:cNvPr id="264257" name="Text Box 65"/>
          <p:cNvSpPr txBox="1">
            <a:spLocks noChangeArrowheads="1"/>
          </p:cNvSpPr>
          <p:nvPr/>
        </p:nvSpPr>
        <p:spPr bwMode="auto">
          <a:xfrm>
            <a:off x="6750050" y="3822701"/>
            <a:ext cx="2774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000" b="1" u="sng">
                <a:solidFill>
                  <a:schemeClr val="hlink"/>
                </a:solidFill>
                <a:latin typeface="Arial" panose="020B0604020202020204" pitchFamily="34" charset="0"/>
                <a:ea typeface="宋体" panose="02010600030101010101" pitchFamily="2" charset="-122"/>
                <a:hlinkClick r:id="rId7" action="ppaction://hlinksldjump"/>
              </a:rPr>
              <a:t>中断管理              </a:t>
            </a:r>
            <a:endParaRPr lang="zh-CN" altLang="en-US" sz="2000" b="1" u="sng">
              <a:solidFill>
                <a:schemeClr val="hlink"/>
              </a:solidFill>
              <a:latin typeface="Arial" panose="020B0604020202020204" pitchFamily="34" charset="0"/>
              <a:ea typeface="宋体" panose="02010600030101010101" pitchFamily="2" charset="-122"/>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AutoShape 2"/>
          <p:cNvSpPr>
            <a:spLocks noChangeArrowheads="1"/>
          </p:cNvSpPr>
          <p:nvPr/>
        </p:nvSpPr>
        <p:spPr bwMode="auto">
          <a:xfrm>
            <a:off x="1774826" y="260208"/>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65219" name="Line 3"/>
          <p:cNvSpPr>
            <a:spLocks noChangeShapeType="1"/>
          </p:cNvSpPr>
          <p:nvPr/>
        </p:nvSpPr>
        <p:spPr bwMode="auto">
          <a:xfrm>
            <a:off x="4727576" y="763445"/>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5220" name="AutoShape 4"/>
          <p:cNvSpPr>
            <a:spLocks noChangeArrowheads="1"/>
          </p:cNvSpPr>
          <p:nvPr/>
        </p:nvSpPr>
        <p:spPr bwMode="gray">
          <a:xfrm>
            <a:off x="6248401" y="146900"/>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可重入性</a:t>
            </a:r>
          </a:p>
        </p:txBody>
      </p:sp>
      <p:sp>
        <p:nvSpPr>
          <p:cNvPr id="265221" name="Rectangle 5"/>
          <p:cNvSpPr>
            <a:spLocks noChangeArrowheads="1"/>
          </p:cNvSpPr>
          <p:nvPr/>
        </p:nvSpPr>
        <p:spPr bwMode="auto">
          <a:xfrm>
            <a:off x="1269242" y="1304926"/>
            <a:ext cx="9689910" cy="222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a:r>
              <a:rPr kumimoji="1" lang="en-US" altLang="zh-CN" sz="2400" dirty="0">
                <a:ea typeface="华文新魏" panose="02010800040101010101" pitchFamily="2" charset="-122"/>
              </a:rPr>
              <a:t>        </a:t>
            </a:r>
            <a:r>
              <a:rPr kumimoji="1" lang="zh-CN" altLang="en-US" sz="2400" dirty="0">
                <a:ea typeface="华文新魏" panose="02010800040101010101" pitchFamily="2" charset="-122"/>
              </a:rPr>
              <a:t>可重入的代码指的是一段代码可以被多个任务同时调用，而不必担心数据被破坏。即就是说，可重入型函数在任何时候都可以</a:t>
            </a:r>
            <a:r>
              <a:rPr kumimoji="1" lang="zh-CN" altLang="en-US" sz="2400" dirty="0">
                <a:solidFill>
                  <a:srgbClr val="FF0000"/>
                </a:solidFill>
                <a:ea typeface="华文新魏" panose="02010800040101010101" pitchFamily="2" charset="-122"/>
              </a:rPr>
              <a:t>被中断</a:t>
            </a:r>
            <a:r>
              <a:rPr kumimoji="1" lang="zh-CN" altLang="en-US" sz="2400" dirty="0">
                <a:ea typeface="华文新魏" panose="02010800040101010101" pitchFamily="2" charset="-122"/>
              </a:rPr>
              <a:t>，一段时间以后又可以继续运行，而相应数据却不会丢失。</a:t>
            </a:r>
          </a:p>
          <a:p>
            <a:pPr algn="just"/>
            <a:r>
              <a:rPr kumimoji="1" lang="zh-CN" altLang="en-US" sz="2400" dirty="0">
                <a:ea typeface="华文新魏" panose="02010800040101010101" pitchFamily="2" charset="-122"/>
              </a:rPr>
              <a:t>        可重入型函数或者只使用局部变量，即变量保存在</a:t>
            </a:r>
            <a:r>
              <a:rPr kumimoji="1" lang="en-US" altLang="zh-CN" sz="2400" dirty="0">
                <a:ea typeface="华文新魏" panose="02010800040101010101" pitchFamily="2" charset="-122"/>
              </a:rPr>
              <a:t>CPU</a:t>
            </a:r>
            <a:r>
              <a:rPr kumimoji="1" lang="zh-CN" altLang="en-US" sz="2400" dirty="0">
                <a:ea typeface="华文新魏" panose="02010800040101010101" pitchFamily="2" charset="-122"/>
              </a:rPr>
              <a:t>寄存器或堆栈中；或者使用全局变量。当使用全局变量时，则要对全局变量予以保护。</a:t>
            </a:r>
          </a:p>
        </p:txBody>
      </p:sp>
      <p:grpSp>
        <p:nvGrpSpPr>
          <p:cNvPr id="265222" name="Group 6"/>
          <p:cNvGrpSpPr/>
          <p:nvPr/>
        </p:nvGrpSpPr>
        <p:grpSpPr bwMode="auto">
          <a:xfrm>
            <a:off x="5181600" y="4976815"/>
            <a:ext cx="992188" cy="1261463"/>
            <a:chOff x="2527" y="2988"/>
            <a:chExt cx="689" cy="941"/>
          </a:xfrm>
        </p:grpSpPr>
        <p:grpSp>
          <p:nvGrpSpPr>
            <p:cNvPr id="265223" name="Group 7"/>
            <p:cNvGrpSpPr/>
            <p:nvPr/>
          </p:nvGrpSpPr>
          <p:grpSpPr bwMode="auto">
            <a:xfrm>
              <a:off x="2527" y="2988"/>
              <a:ext cx="689" cy="708"/>
              <a:chOff x="2016" y="1920"/>
              <a:chExt cx="1680" cy="1680"/>
            </a:xfrm>
          </p:grpSpPr>
          <p:sp>
            <p:nvSpPr>
              <p:cNvPr id="265224" name="Oval 8"/>
              <p:cNvSpPr>
                <a:spLocks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65225" name="Freeform 9"/>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65226" name="Text Box 10"/>
            <p:cNvSpPr txBox="1">
              <a:spLocks noChangeArrowheads="1"/>
            </p:cNvSpPr>
            <p:nvPr/>
          </p:nvSpPr>
          <p:spPr bwMode="gray">
            <a:xfrm>
              <a:off x="2592" y="3217"/>
              <a:ext cx="575" cy="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b="1">
                  <a:solidFill>
                    <a:srgbClr val="FFFFFF"/>
                  </a:solidFill>
                  <a:effectLst>
                    <a:outerShdw blurRad="38100" dist="38100" dir="2700000" algn="tl">
                      <a:srgbClr val="000000"/>
                    </a:outerShdw>
                  </a:effectLst>
                  <a:latin typeface="Arial" panose="020B0604020202020204" pitchFamily="34" charset="0"/>
                  <a:ea typeface="宋体" panose="02010600030101010101" pitchFamily="2" charset="-122"/>
                </a:rPr>
                <a:t>可重入性代码</a:t>
              </a:r>
              <a:r>
                <a:rPr lang="zh-CN" altLang="en-US" sz="2000" b="1">
                  <a:solidFill>
                    <a:srgbClr val="FFFFFF"/>
                  </a:solidFill>
                  <a:effectLst>
                    <a:outerShdw blurRad="38100" dist="38100" dir="2700000" algn="tl">
                      <a:srgbClr val="000000"/>
                    </a:outerShdw>
                  </a:effectLst>
                  <a:latin typeface="Arial" panose="020B0604020202020204" pitchFamily="34" charset="0"/>
                  <a:ea typeface="宋体" panose="02010600030101010101" pitchFamily="2" charset="-122"/>
                </a:rPr>
                <a:t> </a:t>
              </a:r>
            </a:p>
          </p:txBody>
        </p:sp>
        <p:sp>
          <p:nvSpPr>
            <p:cNvPr id="265227" name="Oval 11"/>
            <p:cNvSpPr>
              <a:spLocks noChangeArrowheads="1"/>
            </p:cNvSpPr>
            <p:nvPr/>
          </p:nvSpPr>
          <p:spPr bwMode="gray">
            <a:xfrm>
              <a:off x="2549" y="3702"/>
              <a:ext cx="663" cy="186"/>
            </a:xfrm>
            <a:prstGeom prst="ellipse">
              <a:avLst/>
            </a:prstGeom>
            <a:gradFill rotWithShape="1">
              <a:gsLst>
                <a:gs pos="0">
                  <a:srgbClr val="C0C0C0"/>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a:latin typeface="Arial" panose="020B0604020202020204" pitchFamily="34" charset="0"/>
                <a:ea typeface="宋体" panose="02010600030101010101" pitchFamily="2" charset="-122"/>
              </a:endParaRPr>
            </a:p>
          </p:txBody>
        </p:sp>
      </p:grpSp>
      <p:sp>
        <p:nvSpPr>
          <p:cNvPr id="265228" name="Freeform 12"/>
          <p:cNvSpPr/>
          <p:nvPr/>
        </p:nvSpPr>
        <p:spPr bwMode="gray">
          <a:xfrm rot="10800000" flipV="1">
            <a:off x="6324601" y="5589589"/>
            <a:ext cx="690563" cy="3143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CC99FF"/>
              </a:gs>
              <a:gs pos="100000">
                <a:srgbClr val="CC99FF">
                  <a:gamma/>
                  <a:tint val="28627"/>
                  <a:invGamma/>
                </a:srgbClr>
              </a:gs>
            </a:gsLst>
            <a:lin ang="0" scaled="1"/>
          </a:gra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65229" name="AutoShape 13"/>
          <p:cNvSpPr>
            <a:spLocks noChangeArrowheads="1"/>
          </p:cNvSpPr>
          <p:nvPr/>
        </p:nvSpPr>
        <p:spPr bwMode="gray">
          <a:xfrm>
            <a:off x="3124201" y="4425951"/>
            <a:ext cx="1179513" cy="1116013"/>
          </a:xfrm>
          <a:prstGeom prst="roundRect">
            <a:avLst>
              <a:gd name="adj" fmla="val 50000"/>
            </a:avLst>
          </a:prstGeom>
          <a:gradFill rotWithShape="1">
            <a:gsLst>
              <a:gs pos="0">
                <a:srgbClr val="48BE67"/>
              </a:gs>
              <a:gs pos="100000">
                <a:srgbClr val="48BE67">
                  <a:gamma/>
                  <a:tint val="47451"/>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p>
            <a:pPr algn="ctr"/>
            <a:r>
              <a:rPr lang="zh-CN" altLang="en-US">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任务</a:t>
            </a:r>
            <a:r>
              <a:rPr lang="en-US" altLang="zh-CN">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1</a:t>
            </a:r>
          </a:p>
        </p:txBody>
      </p:sp>
      <p:sp>
        <p:nvSpPr>
          <p:cNvPr id="265230" name="AutoShape 14"/>
          <p:cNvSpPr>
            <a:spLocks noChangeArrowheads="1"/>
          </p:cNvSpPr>
          <p:nvPr/>
        </p:nvSpPr>
        <p:spPr bwMode="gray">
          <a:xfrm>
            <a:off x="6400801" y="3613151"/>
            <a:ext cx="1179513" cy="1116013"/>
          </a:xfrm>
          <a:prstGeom prst="roundRect">
            <a:avLst>
              <a:gd name="adj" fmla="val 50000"/>
            </a:avLst>
          </a:prstGeom>
          <a:gradFill rotWithShape="1">
            <a:gsLst>
              <a:gs pos="0">
                <a:srgbClr val="009999">
                  <a:gamma/>
                  <a:tint val="25490"/>
                  <a:invGamma/>
                </a:srgbClr>
              </a:gs>
              <a:gs pos="100000">
                <a:srgbClr val="009999"/>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p>
            <a:pPr algn="ctr"/>
            <a:r>
              <a:rPr lang="zh-CN" altLang="en-US">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任务</a:t>
            </a:r>
            <a:r>
              <a:rPr lang="en-US" altLang="zh-CN">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2</a:t>
            </a:r>
          </a:p>
        </p:txBody>
      </p:sp>
      <p:sp>
        <p:nvSpPr>
          <p:cNvPr id="265231" name="AutoShape 15"/>
          <p:cNvSpPr>
            <a:spLocks noChangeArrowheads="1"/>
          </p:cNvSpPr>
          <p:nvPr/>
        </p:nvSpPr>
        <p:spPr bwMode="auto">
          <a:xfrm>
            <a:off x="2459038" y="3536950"/>
            <a:ext cx="7173912" cy="28956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265232" name="AutoShape 16"/>
          <p:cNvSpPr>
            <a:spLocks noChangeArrowheads="1"/>
          </p:cNvSpPr>
          <p:nvPr/>
        </p:nvSpPr>
        <p:spPr bwMode="gray">
          <a:xfrm>
            <a:off x="7239001" y="5121276"/>
            <a:ext cx="1179513" cy="1116013"/>
          </a:xfrm>
          <a:prstGeom prst="roundRect">
            <a:avLst>
              <a:gd name="adj" fmla="val 50000"/>
            </a:avLst>
          </a:prstGeom>
          <a:gradFill rotWithShape="1">
            <a:gsLst>
              <a:gs pos="0">
                <a:srgbClr val="CC99FF">
                  <a:gamma/>
                  <a:tint val="38039"/>
                  <a:invGamma/>
                </a:srgbClr>
              </a:gs>
              <a:gs pos="100000">
                <a:srgbClr val="CC99FF"/>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p>
            <a:pPr algn="ctr"/>
            <a:r>
              <a:rPr lang="zh-CN" altLang="en-US">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任务</a:t>
            </a:r>
            <a:r>
              <a:rPr lang="en-US" altLang="zh-CN">
                <a:solidFill>
                  <a:srgbClr val="006600"/>
                </a:solidFill>
                <a:effectLst>
                  <a:outerShdw blurRad="38100" dist="38100" dir="2700000" algn="tl">
                    <a:srgbClr val="000000"/>
                  </a:outerShdw>
                </a:effectLst>
                <a:latin typeface="Verdana" panose="020B0604030504040204" pitchFamily="34" charset="0"/>
                <a:ea typeface="宋体" panose="02010600030101010101" pitchFamily="2" charset="-122"/>
              </a:rPr>
              <a:t>3</a:t>
            </a:r>
          </a:p>
        </p:txBody>
      </p:sp>
      <p:sp>
        <p:nvSpPr>
          <p:cNvPr id="265233" name="Text Box 17"/>
          <p:cNvSpPr txBox="1">
            <a:spLocks noChangeArrowheads="1"/>
          </p:cNvSpPr>
          <p:nvPr/>
        </p:nvSpPr>
        <p:spPr bwMode="auto">
          <a:xfrm>
            <a:off x="2674939" y="6008688"/>
            <a:ext cx="45608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dirty="0"/>
              <a:t>代码的可重入性是保证完成</a:t>
            </a:r>
            <a:r>
              <a:rPr kumimoji="1" lang="zh-CN" altLang="en-US" dirty="0">
                <a:solidFill>
                  <a:srgbClr val="00B050"/>
                </a:solidFill>
              </a:rPr>
              <a:t>多任务</a:t>
            </a:r>
            <a:r>
              <a:rPr kumimoji="1" lang="zh-CN" altLang="en-US" dirty="0"/>
              <a:t>的基础。</a:t>
            </a:r>
            <a:endParaRPr lang="zh-CN" altLang="en-US" dirty="0"/>
          </a:p>
        </p:txBody>
      </p:sp>
      <p:sp>
        <p:nvSpPr>
          <p:cNvPr id="265234" name="Freeform 18"/>
          <p:cNvSpPr/>
          <p:nvPr/>
        </p:nvSpPr>
        <p:spPr bwMode="gray">
          <a:xfrm rot="21459492" flipV="1">
            <a:off x="4508500" y="4984750"/>
            <a:ext cx="623888" cy="25400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65235" name="Freeform 19"/>
          <p:cNvSpPr/>
          <p:nvPr/>
        </p:nvSpPr>
        <p:spPr bwMode="gray">
          <a:xfrm rot="-12578403">
            <a:off x="5562600" y="4537075"/>
            <a:ext cx="793750" cy="223838"/>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endParaRPr lang="zh-CN" altLang="en-US"/>
          </a:p>
        </p:txBody>
      </p:sp>
      <p:sp>
        <p:nvSpPr>
          <p:cNvPr id="265236" name="Text Box 20"/>
          <p:cNvSpPr txBox="1">
            <a:spLocks noChangeArrowheads="1"/>
          </p:cNvSpPr>
          <p:nvPr/>
        </p:nvSpPr>
        <p:spPr bwMode="auto">
          <a:xfrm>
            <a:off x="4632326" y="4751388"/>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a:latin typeface="Arial" panose="020B0604020202020204" pitchFamily="34" charset="0"/>
                <a:ea typeface="华文新魏" panose="02010800040101010101" pitchFamily="2" charset="-122"/>
              </a:rPr>
              <a:t>调用</a:t>
            </a:r>
          </a:p>
        </p:txBody>
      </p:sp>
      <p:sp>
        <p:nvSpPr>
          <p:cNvPr id="265237" name="Text Box 21"/>
          <p:cNvSpPr txBox="1">
            <a:spLocks noChangeArrowheads="1"/>
          </p:cNvSpPr>
          <p:nvPr/>
        </p:nvSpPr>
        <p:spPr bwMode="auto">
          <a:xfrm>
            <a:off x="6477001" y="533717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a:latin typeface="Arial" panose="020B0604020202020204" pitchFamily="34" charset="0"/>
                <a:ea typeface="华文新魏" panose="02010800040101010101" pitchFamily="2" charset="-122"/>
              </a:rPr>
              <a:t>调用</a:t>
            </a:r>
          </a:p>
        </p:txBody>
      </p:sp>
      <p:sp>
        <p:nvSpPr>
          <p:cNvPr id="265238" name="Text Box 22"/>
          <p:cNvSpPr txBox="1">
            <a:spLocks noChangeArrowheads="1"/>
          </p:cNvSpPr>
          <p:nvPr/>
        </p:nvSpPr>
        <p:spPr bwMode="auto">
          <a:xfrm>
            <a:off x="5943601" y="4679950"/>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a:latin typeface="Arial" panose="020B0604020202020204" pitchFamily="34" charset="0"/>
                <a:ea typeface="华文新魏" panose="02010800040101010101" pitchFamily="2" charset="-122"/>
              </a:rPr>
              <a:t>调用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5220"/>
                                        </p:tgtEl>
                                        <p:attrNameLst>
                                          <p:attrName>style.visibility</p:attrName>
                                        </p:attrNameLst>
                                      </p:cBhvr>
                                      <p:to>
                                        <p:strVal val="visible"/>
                                      </p:to>
                                    </p:set>
                                    <p:anim calcmode="lin" valueType="num">
                                      <p:cBhvr additive="base">
                                        <p:cTn id="7" dur="500" fill="hold"/>
                                        <p:tgtEl>
                                          <p:spTgt spid="265220"/>
                                        </p:tgtEl>
                                        <p:attrNameLst>
                                          <p:attrName>ppt_x</p:attrName>
                                        </p:attrNameLst>
                                      </p:cBhvr>
                                      <p:tavLst>
                                        <p:tav tm="0">
                                          <p:val>
                                            <p:strVal val="1+#ppt_w/2"/>
                                          </p:val>
                                        </p:tav>
                                        <p:tav tm="100000">
                                          <p:val>
                                            <p:strVal val="#ppt_x"/>
                                          </p:val>
                                        </p:tav>
                                      </p:tavLst>
                                    </p:anim>
                                    <p:anim calcmode="lin" valueType="num">
                                      <p:cBhvr additive="base">
                                        <p:cTn id="8" dur="500" fill="hold"/>
                                        <p:tgtEl>
                                          <p:spTgt spid="2652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65221">
                                            <p:txEl>
                                              <p:pRg st="0" end="0"/>
                                            </p:txEl>
                                          </p:spTgt>
                                        </p:tgtEl>
                                        <p:attrNameLst>
                                          <p:attrName>style.visibility</p:attrName>
                                        </p:attrNameLst>
                                      </p:cBhvr>
                                      <p:to>
                                        <p:strVal val="visible"/>
                                      </p:to>
                                    </p:set>
                                    <p:animEffect transition="in" filter="blinds(horizontal)">
                                      <p:cBhvr>
                                        <p:cTn id="12" dur="500"/>
                                        <p:tgtEl>
                                          <p:spTgt spid="265221">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65221">
                                            <p:txEl>
                                              <p:pRg st="1" end="1"/>
                                            </p:txEl>
                                          </p:spTgt>
                                        </p:tgtEl>
                                        <p:attrNameLst>
                                          <p:attrName>style.visibility</p:attrName>
                                        </p:attrNameLst>
                                      </p:cBhvr>
                                      <p:to>
                                        <p:strVal val="visible"/>
                                      </p:to>
                                    </p:set>
                                    <p:animEffect transition="in" filter="blinds(horizontal)">
                                      <p:cBhvr>
                                        <p:cTn id="15" dur="500"/>
                                        <p:tgtEl>
                                          <p:spTgt spid="26522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2" fill="hold" grpId="0" nodeType="clickEffect">
                                  <p:stCondLst>
                                    <p:cond delay="0"/>
                                  </p:stCondLst>
                                  <p:childTnLst>
                                    <p:set>
                                      <p:cBhvr>
                                        <p:cTn id="19" dur="1" fill="hold">
                                          <p:stCondLst>
                                            <p:cond delay="0"/>
                                          </p:stCondLst>
                                        </p:cTn>
                                        <p:tgtEl>
                                          <p:spTgt spid="265231"/>
                                        </p:tgtEl>
                                        <p:attrNameLst>
                                          <p:attrName>style.visibility</p:attrName>
                                        </p:attrNameLst>
                                      </p:cBhvr>
                                      <p:to>
                                        <p:strVal val="visible"/>
                                      </p:to>
                                    </p:set>
                                    <p:animEffect transition="in" filter="slide(fromRight)">
                                      <p:cBhvr>
                                        <p:cTn id="20" dur="500"/>
                                        <p:tgtEl>
                                          <p:spTgt spid="265231"/>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26523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652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6523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65222"/>
                                        </p:tgtEl>
                                        <p:attrNameLst>
                                          <p:attrName>style.visibility</p:attrName>
                                        </p:attrNameLst>
                                      </p:cBhvr>
                                      <p:to>
                                        <p:strVal val="visible"/>
                                      </p:to>
                                    </p:set>
                                  </p:childTnLst>
                                </p:cTn>
                              </p:par>
                            </p:childTnLst>
                          </p:cTn>
                        </p:par>
                        <p:par>
                          <p:cTn id="30" fill="hold">
                            <p:stCondLst>
                              <p:cond delay="500"/>
                            </p:stCondLst>
                            <p:childTnLst>
                              <p:par>
                                <p:cTn id="31" presetID="22" presetClass="entr" presetSubtype="2" fill="hold" grpId="0" nodeType="afterEffect">
                                  <p:stCondLst>
                                    <p:cond delay="0"/>
                                  </p:stCondLst>
                                  <p:childTnLst>
                                    <p:set>
                                      <p:cBhvr>
                                        <p:cTn id="32" dur="1" fill="hold">
                                          <p:stCondLst>
                                            <p:cond delay="0"/>
                                          </p:stCondLst>
                                        </p:cTn>
                                        <p:tgtEl>
                                          <p:spTgt spid="265234"/>
                                        </p:tgtEl>
                                        <p:attrNameLst>
                                          <p:attrName>style.visibility</p:attrName>
                                        </p:attrNameLst>
                                      </p:cBhvr>
                                      <p:to>
                                        <p:strVal val="visible"/>
                                      </p:to>
                                    </p:set>
                                    <p:animEffect transition="in" filter="wipe(right)">
                                      <p:cBhvr>
                                        <p:cTn id="33" dur="500"/>
                                        <p:tgtEl>
                                          <p:spTgt spid="265234"/>
                                        </p:tgtEl>
                                      </p:cBhvr>
                                    </p:animEffect>
                                  </p:childTnLst>
                                </p:cTn>
                              </p:par>
                              <p:par>
                                <p:cTn id="34" presetID="9" presetClass="entr" presetSubtype="0" fill="hold" nodeType="withEffect">
                                  <p:stCondLst>
                                    <p:cond delay="0"/>
                                  </p:stCondLst>
                                  <p:childTnLst>
                                    <p:set>
                                      <p:cBhvr>
                                        <p:cTn id="35" dur="1" fill="hold">
                                          <p:stCondLst>
                                            <p:cond delay="0"/>
                                          </p:stCondLst>
                                        </p:cTn>
                                        <p:tgtEl>
                                          <p:spTgt spid="265236">
                                            <p:txEl>
                                              <p:pRg st="0" end="0"/>
                                            </p:txEl>
                                          </p:spTgt>
                                        </p:tgtEl>
                                        <p:attrNameLst>
                                          <p:attrName>style.visibility</p:attrName>
                                        </p:attrNameLst>
                                      </p:cBhvr>
                                      <p:to>
                                        <p:strVal val="visible"/>
                                      </p:to>
                                    </p:set>
                                    <p:animEffect transition="in" filter="dissolve">
                                      <p:cBhvr>
                                        <p:cTn id="36" dur="500"/>
                                        <p:tgtEl>
                                          <p:spTgt spid="265236">
                                            <p:txEl>
                                              <p:pRg st="0" end="0"/>
                                            </p:txEl>
                                          </p:spTgt>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265235"/>
                                        </p:tgtEl>
                                        <p:attrNameLst>
                                          <p:attrName>style.visibility</p:attrName>
                                        </p:attrNameLst>
                                      </p:cBhvr>
                                      <p:to>
                                        <p:strVal val="visible"/>
                                      </p:to>
                                    </p:set>
                                    <p:animEffect transition="in" filter="wipe(down)">
                                      <p:cBhvr>
                                        <p:cTn id="40" dur="500"/>
                                        <p:tgtEl>
                                          <p:spTgt spid="265235"/>
                                        </p:tgtEl>
                                      </p:cBhvr>
                                    </p:animEffect>
                                  </p:childTnLst>
                                </p:cTn>
                              </p:par>
                              <p:par>
                                <p:cTn id="41" presetID="9" presetClass="entr" presetSubtype="0" fill="hold" nodeType="withEffect">
                                  <p:stCondLst>
                                    <p:cond delay="0"/>
                                  </p:stCondLst>
                                  <p:childTnLst>
                                    <p:set>
                                      <p:cBhvr>
                                        <p:cTn id="42" dur="1" fill="hold">
                                          <p:stCondLst>
                                            <p:cond delay="0"/>
                                          </p:stCondLst>
                                        </p:cTn>
                                        <p:tgtEl>
                                          <p:spTgt spid="265238">
                                            <p:txEl>
                                              <p:pRg st="0" end="0"/>
                                            </p:txEl>
                                          </p:spTgt>
                                        </p:tgtEl>
                                        <p:attrNameLst>
                                          <p:attrName>style.visibility</p:attrName>
                                        </p:attrNameLst>
                                      </p:cBhvr>
                                      <p:to>
                                        <p:strVal val="visible"/>
                                      </p:to>
                                    </p:set>
                                    <p:animEffect transition="in" filter="dissolve">
                                      <p:cBhvr>
                                        <p:cTn id="43" dur="500"/>
                                        <p:tgtEl>
                                          <p:spTgt spid="265238">
                                            <p:txEl>
                                              <p:pRg st="0" end="0"/>
                                            </p:txEl>
                                          </p:spTgt>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265228"/>
                                        </p:tgtEl>
                                        <p:attrNameLst>
                                          <p:attrName>style.visibility</p:attrName>
                                        </p:attrNameLst>
                                      </p:cBhvr>
                                      <p:to>
                                        <p:strVal val="visible"/>
                                      </p:to>
                                    </p:set>
                                    <p:animEffect transition="in" filter="wipe(left)">
                                      <p:cBhvr>
                                        <p:cTn id="47" dur="500"/>
                                        <p:tgtEl>
                                          <p:spTgt spid="265228"/>
                                        </p:tgtEl>
                                      </p:cBhvr>
                                    </p:animEffect>
                                  </p:childTnLst>
                                </p:cTn>
                              </p:par>
                              <p:par>
                                <p:cTn id="48" presetID="9" presetClass="entr" presetSubtype="0" fill="hold" nodeType="withEffect">
                                  <p:stCondLst>
                                    <p:cond delay="0"/>
                                  </p:stCondLst>
                                  <p:childTnLst>
                                    <p:set>
                                      <p:cBhvr>
                                        <p:cTn id="49" dur="1" fill="hold">
                                          <p:stCondLst>
                                            <p:cond delay="0"/>
                                          </p:stCondLst>
                                        </p:cTn>
                                        <p:tgtEl>
                                          <p:spTgt spid="265237">
                                            <p:txEl>
                                              <p:pRg st="0" end="0"/>
                                            </p:txEl>
                                          </p:spTgt>
                                        </p:tgtEl>
                                        <p:attrNameLst>
                                          <p:attrName>style.visibility</p:attrName>
                                        </p:attrNameLst>
                                      </p:cBhvr>
                                      <p:to>
                                        <p:strVal val="visible"/>
                                      </p:to>
                                    </p:set>
                                    <p:animEffect transition="in" filter="dissolve">
                                      <p:cBhvr>
                                        <p:cTn id="50" dur="500"/>
                                        <p:tgtEl>
                                          <p:spTgt spid="265237">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5233"/>
                                        </p:tgtEl>
                                        <p:attrNameLst>
                                          <p:attrName>style.visibility</p:attrName>
                                        </p:attrNameLst>
                                      </p:cBhvr>
                                      <p:to>
                                        <p:strVal val="visible"/>
                                      </p:to>
                                    </p:set>
                                  </p:childTnLst>
                                </p:cTn>
                              </p:par>
                              <p:par>
                                <p:cTn id="55" presetID="27" presetClass="emph" presetSubtype="0" fill="hold" grpId="1" nodeType="withEffect">
                                  <p:stCondLst>
                                    <p:cond delay="0"/>
                                  </p:stCondLst>
                                  <p:childTnLst>
                                    <p:animClr clrSpc="rgb" dir="cw">
                                      <p:cBhvr override="childStyle">
                                        <p:cTn id="56" dur="250" autoRev="1" fill="hold"/>
                                        <p:tgtEl>
                                          <p:spTgt spid="265233"/>
                                        </p:tgtEl>
                                        <p:attrNameLst>
                                          <p:attrName>style.color</p:attrName>
                                        </p:attrNameLst>
                                      </p:cBhvr>
                                      <p:to>
                                        <a:schemeClr val="bg1"/>
                                      </p:to>
                                    </p:animClr>
                                    <p:animClr clrSpc="rgb" dir="cw">
                                      <p:cBhvr>
                                        <p:cTn id="57" dur="250" autoRev="1" fill="hold"/>
                                        <p:tgtEl>
                                          <p:spTgt spid="265233"/>
                                        </p:tgtEl>
                                        <p:attrNameLst>
                                          <p:attrName>fillcolor</p:attrName>
                                        </p:attrNameLst>
                                      </p:cBhvr>
                                      <p:to>
                                        <a:schemeClr val="bg1"/>
                                      </p:to>
                                    </p:animClr>
                                    <p:set>
                                      <p:cBhvr>
                                        <p:cTn id="58" dur="250" autoRev="1" fill="hold"/>
                                        <p:tgtEl>
                                          <p:spTgt spid="265233"/>
                                        </p:tgtEl>
                                        <p:attrNameLst>
                                          <p:attrName>fill.type</p:attrName>
                                        </p:attrNameLst>
                                      </p:cBhvr>
                                      <p:to>
                                        <p:strVal val="solid"/>
                                      </p:to>
                                    </p:set>
                                    <p:set>
                                      <p:cBhvr>
                                        <p:cTn id="59" dur="250" autoRev="1" fill="hold"/>
                                        <p:tgtEl>
                                          <p:spTgt spid="26523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animBg="1"/>
      <p:bldP spid="265221" grpId="0" build="allAtOnce"/>
      <p:bldP spid="265228" grpId="0" animBg="1"/>
      <p:bldP spid="265229" grpId="0" animBg="1"/>
      <p:bldP spid="265230" grpId="0" animBg="1"/>
      <p:bldP spid="265231" grpId="0" animBg="1"/>
      <p:bldP spid="265232" grpId="0" animBg="1"/>
      <p:bldP spid="265233" grpId="0"/>
      <p:bldP spid="265233" grpId="1"/>
      <p:bldP spid="265234" grpId="0" animBg="1"/>
      <p:bldP spid="265235"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AutoShape 2"/>
          <p:cNvSpPr>
            <a:spLocks noChangeArrowheads="1"/>
          </p:cNvSpPr>
          <p:nvPr/>
        </p:nvSpPr>
        <p:spPr bwMode="auto">
          <a:xfrm>
            <a:off x="1774826" y="355739"/>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66243" name="Line 3"/>
          <p:cNvSpPr>
            <a:spLocks noChangeShapeType="1"/>
          </p:cNvSpPr>
          <p:nvPr/>
        </p:nvSpPr>
        <p:spPr bwMode="auto">
          <a:xfrm>
            <a:off x="4727576" y="858976"/>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244" name="AutoShape 4"/>
          <p:cNvSpPr>
            <a:spLocks noChangeArrowheads="1"/>
          </p:cNvSpPr>
          <p:nvPr/>
        </p:nvSpPr>
        <p:spPr bwMode="gray">
          <a:xfrm>
            <a:off x="6248401" y="242431"/>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p>
        </p:txBody>
      </p:sp>
      <p:sp>
        <p:nvSpPr>
          <p:cNvPr id="266245" name="Rectangle 5"/>
          <p:cNvSpPr>
            <a:spLocks noChangeArrowheads="1"/>
          </p:cNvSpPr>
          <p:nvPr/>
        </p:nvSpPr>
        <p:spPr bwMode="auto">
          <a:xfrm>
            <a:off x="1596788" y="2061994"/>
            <a:ext cx="8625385"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en-US" altLang="zh-CN" sz="2800" dirty="0">
                <a:ea typeface="华文新魏" panose="02010800040101010101" pitchFamily="2" charset="-122"/>
              </a:rPr>
              <a:t>      </a:t>
            </a:r>
            <a:r>
              <a:rPr kumimoji="1" lang="zh-CN" altLang="en-US" sz="2800" dirty="0">
                <a:ea typeface="华文新魏" panose="02010800040101010101" pitchFamily="2" charset="-122"/>
              </a:rPr>
              <a:t>在</a:t>
            </a:r>
            <a:r>
              <a:rPr kumimoji="1" lang="en-US" altLang="zh-CN" sz="2800" dirty="0">
                <a:ea typeface="华文新魏" panose="02010800040101010101" pitchFamily="2" charset="-122"/>
              </a:rPr>
              <a:t>RTOS</a:t>
            </a:r>
            <a:r>
              <a:rPr kumimoji="1" lang="zh-CN" altLang="en-US" sz="2800" dirty="0">
                <a:ea typeface="华文新魏" panose="02010800040101010101" pitchFamily="2" charset="-122"/>
              </a:rPr>
              <a:t>中，有可能几个任务需要访问同一个资源。同一个资源往往</a:t>
            </a:r>
            <a:r>
              <a:rPr kumimoji="1" lang="zh-CN" altLang="en-US" sz="2800" dirty="0">
                <a:solidFill>
                  <a:srgbClr val="FF0000"/>
                </a:solidFill>
                <a:ea typeface="华文新魏" panose="02010800040101010101" pitchFamily="2" charset="-122"/>
              </a:rPr>
              <a:t>不能</a:t>
            </a:r>
            <a:r>
              <a:rPr kumimoji="1" lang="zh-CN" altLang="en-US" sz="2800" dirty="0">
                <a:ea typeface="华文新魏" panose="02010800040101010101" pitchFamily="2" charset="-122"/>
              </a:rPr>
              <a:t>被几个任务同时访问，否则可能会破坏资源。全局变量是最简单的资源，本例用</a:t>
            </a:r>
            <a:r>
              <a:rPr kumimoji="1" lang="en-US" altLang="zh-CN" sz="2800" dirty="0">
                <a:ea typeface="华文新魏" panose="02010800040101010101" pitchFamily="2" charset="-122"/>
              </a:rPr>
              <a:t>2</a:t>
            </a:r>
            <a:r>
              <a:rPr kumimoji="1" lang="zh-CN" altLang="en-US" sz="2800" dirty="0">
                <a:ea typeface="华文新魏" panose="02010800040101010101" pitchFamily="2" charset="-122"/>
              </a:rPr>
              <a:t>个全局变量</a:t>
            </a:r>
            <a:r>
              <a:rPr kumimoji="1" lang="zh-CN" altLang="en-US" sz="2800" dirty="0">
                <a:solidFill>
                  <a:srgbClr val="00B050"/>
                </a:solidFill>
                <a:ea typeface="华文新魏" panose="02010800040101010101" pitchFamily="2" charset="-122"/>
              </a:rPr>
              <a:t>模拟</a:t>
            </a:r>
            <a:r>
              <a:rPr kumimoji="1" lang="en-US" altLang="zh-CN" sz="2800" dirty="0">
                <a:solidFill>
                  <a:srgbClr val="00B050"/>
                </a:solidFill>
                <a:ea typeface="华文新魏" panose="02010800040101010101" pitchFamily="2" charset="-122"/>
              </a:rPr>
              <a:t>1</a:t>
            </a:r>
            <a:r>
              <a:rPr kumimoji="1" lang="zh-CN" altLang="en-US" sz="2800" dirty="0">
                <a:solidFill>
                  <a:srgbClr val="00B050"/>
                </a:solidFill>
                <a:ea typeface="华文新魏" panose="02010800040101010101" pitchFamily="2" charset="-122"/>
              </a:rPr>
              <a:t>个共享资源</a:t>
            </a:r>
            <a:r>
              <a:rPr kumimoji="1" lang="zh-CN" altLang="en-US" sz="2800" dirty="0">
                <a:ea typeface="华文新魏" panose="02010800040101010101" pitchFamily="2" charset="-122"/>
              </a:rPr>
              <a:t>，让</a:t>
            </a:r>
            <a:r>
              <a:rPr kumimoji="1" lang="zh-CN" altLang="en-US" sz="2800" dirty="0">
                <a:solidFill>
                  <a:srgbClr val="0070C0"/>
                </a:solidFill>
                <a:ea typeface="华文新魏" panose="02010800040101010101" pitchFamily="2" charset="-122"/>
              </a:rPr>
              <a:t>低</a:t>
            </a:r>
            <a:r>
              <a:rPr kumimoji="1" lang="zh-CN" altLang="en-US" sz="2800" dirty="0">
                <a:ea typeface="华文新魏" panose="02010800040101010101" pitchFamily="2" charset="-122"/>
              </a:rPr>
              <a:t>优先级任务依次改变</a:t>
            </a:r>
            <a:r>
              <a:rPr kumimoji="1" lang="en-US" altLang="zh-CN" sz="2800" dirty="0">
                <a:ea typeface="华文新魏" panose="02010800040101010101" pitchFamily="2" charset="-122"/>
              </a:rPr>
              <a:t>2</a:t>
            </a:r>
            <a:r>
              <a:rPr kumimoji="1" lang="zh-CN" altLang="en-US" sz="2800" dirty="0">
                <a:ea typeface="华文新魏" panose="02010800040101010101" pitchFamily="2" charset="-122"/>
              </a:rPr>
              <a:t>个</a:t>
            </a:r>
            <a:r>
              <a:rPr kumimoji="1" lang="zh-CN" altLang="en-US" sz="2800" dirty="0">
                <a:solidFill>
                  <a:srgbClr val="FF0000"/>
                </a:solidFill>
                <a:ea typeface="华文新魏" panose="02010800040101010101" pitchFamily="2" charset="-122"/>
              </a:rPr>
              <a:t>全局变量</a:t>
            </a:r>
            <a:r>
              <a:rPr kumimoji="1" lang="zh-CN" altLang="en-US" sz="2800" dirty="0">
                <a:ea typeface="华文新魏" panose="02010800040101010101" pitchFamily="2" charset="-122"/>
              </a:rPr>
              <a:t>的值，让它们的值</a:t>
            </a:r>
            <a:r>
              <a:rPr kumimoji="1" lang="zh-CN" altLang="en-US" sz="2800" dirty="0">
                <a:solidFill>
                  <a:srgbClr val="00B050"/>
                </a:solidFill>
                <a:ea typeface="华文新魏" panose="02010800040101010101" pitchFamily="2" charset="-122"/>
              </a:rPr>
              <a:t>始终相等</a:t>
            </a:r>
            <a:r>
              <a:rPr kumimoji="1" lang="zh-CN" altLang="en-US" sz="2800" dirty="0">
                <a:ea typeface="华文新魏" panose="02010800040101010101" pitchFamily="2" charset="-122"/>
              </a:rPr>
              <a:t>。而高优先级的任务则定时检查这</a:t>
            </a:r>
            <a:r>
              <a:rPr kumimoji="1" lang="en-US" altLang="zh-CN" sz="2800" dirty="0">
                <a:ea typeface="华文新魏" panose="02010800040101010101" pitchFamily="2" charset="-122"/>
              </a:rPr>
              <a:t>2</a:t>
            </a:r>
            <a:r>
              <a:rPr kumimoji="1" lang="zh-CN" altLang="en-US" sz="2800" dirty="0">
                <a:ea typeface="华文新魏" panose="02010800040101010101" pitchFamily="2" charset="-122"/>
              </a:rPr>
              <a:t>个变量的值是否相等，如果不相等，则让</a:t>
            </a:r>
            <a:r>
              <a:rPr kumimoji="1" lang="en-US" altLang="zh-CN" sz="2800" dirty="0">
                <a:solidFill>
                  <a:srgbClr val="FF0000"/>
                </a:solidFill>
                <a:ea typeface="华文新魏" panose="02010800040101010101" pitchFamily="2" charset="-122"/>
              </a:rPr>
              <a:t>LED2</a:t>
            </a:r>
            <a:r>
              <a:rPr kumimoji="1" lang="zh-CN" altLang="en-US" sz="2800" dirty="0">
                <a:solidFill>
                  <a:srgbClr val="FF0000"/>
                </a:solidFill>
                <a:ea typeface="华文新魏" panose="02010800040101010101" pitchFamily="2" charset="-122"/>
              </a:rPr>
              <a:t>闪烁</a:t>
            </a:r>
            <a:r>
              <a:rPr kumimoji="1" lang="zh-CN" altLang="en-US" sz="2800" dirty="0">
                <a:ea typeface="华文新魏" panose="0201080004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6244"/>
                                        </p:tgtEl>
                                        <p:attrNameLst>
                                          <p:attrName>style.visibility</p:attrName>
                                        </p:attrNameLst>
                                      </p:cBhvr>
                                      <p:to>
                                        <p:strVal val="visible"/>
                                      </p:to>
                                    </p:set>
                                    <p:anim calcmode="lin" valueType="num">
                                      <p:cBhvr additive="base">
                                        <p:cTn id="7" dur="500" fill="hold"/>
                                        <p:tgtEl>
                                          <p:spTgt spid="266244"/>
                                        </p:tgtEl>
                                        <p:attrNameLst>
                                          <p:attrName>ppt_x</p:attrName>
                                        </p:attrNameLst>
                                      </p:cBhvr>
                                      <p:tavLst>
                                        <p:tav tm="0">
                                          <p:val>
                                            <p:strVal val="1+#ppt_w/2"/>
                                          </p:val>
                                        </p:tav>
                                        <p:tav tm="100000">
                                          <p:val>
                                            <p:strVal val="#ppt_x"/>
                                          </p:val>
                                        </p:tav>
                                      </p:tavLst>
                                    </p:anim>
                                    <p:anim calcmode="lin" valueType="num">
                                      <p:cBhvr additive="base">
                                        <p:cTn id="8" dur="500" fill="hold"/>
                                        <p:tgtEl>
                                          <p:spTgt spid="2662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4"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AutoShape 2"/>
          <p:cNvSpPr>
            <a:spLocks noChangeArrowheads="1"/>
          </p:cNvSpPr>
          <p:nvPr/>
        </p:nvSpPr>
        <p:spPr bwMode="auto">
          <a:xfrm>
            <a:off x="1774826" y="369387"/>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67267" name="Line 3"/>
          <p:cNvSpPr>
            <a:spLocks noChangeShapeType="1"/>
          </p:cNvSpPr>
          <p:nvPr/>
        </p:nvSpPr>
        <p:spPr bwMode="auto">
          <a:xfrm>
            <a:off x="4727576" y="872624"/>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268" name="AutoShape 4"/>
          <p:cNvSpPr>
            <a:spLocks noChangeArrowheads="1"/>
          </p:cNvSpPr>
          <p:nvPr/>
        </p:nvSpPr>
        <p:spPr bwMode="gray">
          <a:xfrm>
            <a:off x="6248401" y="256079"/>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p>
        </p:txBody>
      </p:sp>
      <p:sp>
        <p:nvSpPr>
          <p:cNvPr id="267269" name="Rectangle 5"/>
          <p:cNvSpPr>
            <a:spLocks noChangeArrowheads="1"/>
          </p:cNvSpPr>
          <p:nvPr/>
        </p:nvSpPr>
        <p:spPr bwMode="auto">
          <a:xfrm>
            <a:off x="2424113" y="1990726"/>
            <a:ext cx="3600450" cy="425767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600" dirty="0">
                <a:latin typeface="Arial" panose="020B0604020202020204" pitchFamily="34" charset="0"/>
                <a:ea typeface="华文新魏" panose="02010800040101010101" pitchFamily="2" charset="-122"/>
              </a:rPr>
              <a:t>void  Task0(void  *</a:t>
            </a:r>
            <a:r>
              <a:rPr lang="en-US" altLang="zh-CN" sz="1600" dirty="0" err="1">
                <a:latin typeface="Arial" panose="020B0604020202020204" pitchFamily="34" charset="0"/>
                <a:ea typeface="华文新魏" panose="02010800040101010101" pitchFamily="2" charset="-122"/>
              </a:rPr>
              <a:t>pdata</a:t>
            </a:r>
            <a:r>
              <a:rPr lang="en-US" altLang="zh-CN" sz="1600" dirty="0">
                <a:latin typeface="Arial" panose="020B0604020202020204" pitchFamily="34" charset="0"/>
                <a:ea typeface="华文新魏" panose="02010800040101010101" pitchFamily="2" charset="-122"/>
              </a:rPr>
              <a:t>)</a:t>
            </a:r>
          </a:p>
          <a:p>
            <a:pPr algn="just"/>
            <a:r>
              <a:rPr lang="en-US" altLang="zh-CN" sz="1600" dirty="0">
                <a:latin typeface="Arial" panose="020B0604020202020204" pitchFamily="34" charset="0"/>
                <a:ea typeface="华文新魏" panose="02010800040101010101" pitchFamily="2" charset="-122"/>
              </a:rPr>
              <a:t>{</a:t>
            </a:r>
          </a:p>
          <a:p>
            <a:pPr algn="just"/>
            <a:r>
              <a:rPr lang="en-US" altLang="zh-CN" sz="1600" dirty="0">
                <a:latin typeface="Arial" panose="020B0604020202020204" pitchFamily="34" charset="0"/>
                <a:ea typeface="华文新魏" panose="02010800040101010101" pitchFamily="2" charset="-122"/>
              </a:rPr>
              <a:t>    ……</a:t>
            </a:r>
          </a:p>
          <a:p>
            <a:pPr algn="just"/>
            <a:r>
              <a:rPr lang="en-US" altLang="zh-CN" sz="1600" dirty="0">
                <a:latin typeface="Arial" panose="020B0604020202020204" pitchFamily="34" charset="0"/>
                <a:ea typeface="华文新魏" panose="02010800040101010101" pitchFamily="2" charset="-122"/>
              </a:rPr>
              <a:t>    while (1) {</a:t>
            </a:r>
          </a:p>
          <a:p>
            <a:pPr algn="just"/>
            <a:r>
              <a:rPr lang="en-US" altLang="zh-CN" sz="1600" dirty="0">
                <a:latin typeface="Arial" panose="020B0604020202020204" pitchFamily="34" charset="0"/>
                <a:ea typeface="华文新魏" panose="02010800040101010101" pitchFamily="2" charset="-122"/>
              </a:rPr>
              <a:t>        OS_ENTER_CRITICAL();</a:t>
            </a:r>
          </a:p>
          <a:p>
            <a:pPr algn="just"/>
            <a:r>
              <a:rPr lang="en-US" altLang="zh-CN" sz="1600" dirty="0">
                <a:latin typeface="Arial" panose="020B0604020202020204" pitchFamily="34" charset="0"/>
                <a:ea typeface="华文新魏" panose="02010800040101010101" pitchFamily="2" charset="-122"/>
              </a:rPr>
              <a:t>        if (sum1 != sum2) {</a:t>
            </a:r>
          </a:p>
          <a:p>
            <a:pPr algn="just"/>
            <a:r>
              <a:rPr lang="en-US" altLang="zh-CN" sz="1600" dirty="0">
                <a:latin typeface="Arial" panose="020B0604020202020204" pitchFamily="34" charset="0"/>
                <a:ea typeface="华文新魏" panose="02010800040101010101" pitchFamily="2" charset="-122"/>
              </a:rPr>
              <a:t>            if ((</a:t>
            </a:r>
            <a:r>
              <a:rPr lang="en-US" altLang="zh-CN" sz="1600" dirty="0" err="1">
                <a:latin typeface="Arial" panose="020B0604020202020204" pitchFamily="34" charset="0"/>
                <a:ea typeface="华文新魏" panose="02010800040101010101" pitchFamily="2" charset="-122"/>
              </a:rPr>
              <a:t>i</a:t>
            </a:r>
            <a:r>
              <a:rPr lang="en-US" altLang="zh-CN" sz="1600" dirty="0">
                <a:latin typeface="Arial" panose="020B0604020202020204" pitchFamily="34" charset="0"/>
                <a:ea typeface="华文新魏" panose="02010800040101010101" pitchFamily="2" charset="-122"/>
              </a:rPr>
              <a:t> % 2) == 0) {</a:t>
            </a:r>
          </a:p>
          <a:p>
            <a:pPr algn="just"/>
            <a:r>
              <a:rPr lang="en-US" altLang="zh-CN" sz="1600" dirty="0">
                <a:latin typeface="Arial" panose="020B0604020202020204" pitchFamily="34" charset="0"/>
                <a:ea typeface="华文新魏" panose="02010800040101010101" pitchFamily="2" charset="-122"/>
              </a:rPr>
              <a:t>                IO2CLR = LED2;</a:t>
            </a:r>
          </a:p>
          <a:p>
            <a:pPr algn="just"/>
            <a:r>
              <a:rPr lang="en-US" altLang="zh-CN" sz="1600" dirty="0">
                <a:latin typeface="Arial" panose="020B0604020202020204" pitchFamily="34" charset="0"/>
                <a:ea typeface="华文新魏" panose="02010800040101010101" pitchFamily="2" charset="-122"/>
              </a:rPr>
              <a:t>            } else {</a:t>
            </a:r>
          </a:p>
          <a:p>
            <a:pPr algn="just"/>
            <a:r>
              <a:rPr lang="en-US" altLang="zh-CN" sz="1600" dirty="0">
                <a:latin typeface="Arial" panose="020B0604020202020204" pitchFamily="34" charset="0"/>
                <a:ea typeface="华文新魏" panose="02010800040101010101" pitchFamily="2" charset="-122"/>
              </a:rPr>
              <a:t>                IO2SET = LED2;</a:t>
            </a:r>
          </a:p>
          <a:p>
            <a:pPr algn="just"/>
            <a:r>
              <a:rPr lang="en-US" altLang="zh-CN" sz="1600" dirty="0">
                <a:latin typeface="Arial" panose="020B0604020202020204" pitchFamily="34" charset="0"/>
                <a:ea typeface="华文新魏" panose="02010800040101010101" pitchFamily="2" charset="-122"/>
              </a:rPr>
              <a:t>            }</a:t>
            </a:r>
          </a:p>
          <a:p>
            <a:pPr algn="just"/>
            <a:r>
              <a:rPr lang="en-US" altLang="zh-CN" sz="1600" dirty="0">
                <a:latin typeface="Arial" panose="020B0604020202020204" pitchFamily="34" charset="0"/>
                <a:ea typeface="华文新魏" panose="02010800040101010101" pitchFamily="2" charset="-122"/>
              </a:rPr>
              <a:t>            </a:t>
            </a:r>
            <a:r>
              <a:rPr lang="en-US" altLang="zh-CN" sz="1600" dirty="0" err="1">
                <a:latin typeface="Arial" panose="020B0604020202020204" pitchFamily="34" charset="0"/>
                <a:ea typeface="华文新魏" panose="02010800040101010101" pitchFamily="2" charset="-122"/>
              </a:rPr>
              <a:t>i</a:t>
            </a:r>
            <a:r>
              <a:rPr lang="en-US" altLang="zh-CN" sz="1600" dirty="0">
                <a:latin typeface="Arial" panose="020B0604020202020204" pitchFamily="34" charset="0"/>
                <a:ea typeface="华文新魏" panose="02010800040101010101" pitchFamily="2" charset="-122"/>
              </a:rPr>
              <a:t>++;</a:t>
            </a:r>
          </a:p>
          <a:p>
            <a:pPr algn="just"/>
            <a:r>
              <a:rPr lang="en-US" altLang="zh-CN" sz="1600" dirty="0">
                <a:latin typeface="Arial" panose="020B0604020202020204" pitchFamily="34" charset="0"/>
                <a:ea typeface="华文新魏" panose="02010800040101010101" pitchFamily="2" charset="-122"/>
              </a:rPr>
              <a:t>        }</a:t>
            </a:r>
          </a:p>
          <a:p>
            <a:pPr algn="just"/>
            <a:r>
              <a:rPr lang="en-US" altLang="zh-CN" sz="1600" dirty="0">
                <a:latin typeface="Arial" panose="020B0604020202020204" pitchFamily="34" charset="0"/>
                <a:ea typeface="华文新魏" panose="02010800040101010101" pitchFamily="2" charset="-122"/>
              </a:rPr>
              <a:t>        OS_EXIT_CRITICAL();</a:t>
            </a:r>
          </a:p>
          <a:p>
            <a:pPr algn="just"/>
            <a:r>
              <a:rPr lang="en-US" altLang="zh-CN" sz="1600" dirty="0">
                <a:latin typeface="Arial" panose="020B0604020202020204" pitchFamily="34" charset="0"/>
                <a:ea typeface="华文新魏" panose="02010800040101010101" pitchFamily="2" charset="-122"/>
              </a:rPr>
              <a:t>        ……</a:t>
            </a:r>
          </a:p>
          <a:p>
            <a:pPr algn="just"/>
            <a:r>
              <a:rPr lang="en-US" altLang="zh-CN" sz="1600" dirty="0">
                <a:latin typeface="Arial" panose="020B0604020202020204" pitchFamily="34" charset="0"/>
                <a:ea typeface="华文新魏" panose="02010800040101010101" pitchFamily="2" charset="-122"/>
              </a:rPr>
              <a:t>    }</a:t>
            </a:r>
          </a:p>
          <a:p>
            <a:pPr algn="just"/>
            <a:r>
              <a:rPr lang="en-US" altLang="zh-CN" sz="1600" dirty="0">
                <a:latin typeface="Arial" panose="020B0604020202020204" pitchFamily="34" charset="0"/>
                <a:ea typeface="华文新魏" panose="02010800040101010101" pitchFamily="2" charset="-122"/>
              </a:rPr>
              <a:t>}</a:t>
            </a:r>
          </a:p>
        </p:txBody>
      </p:sp>
      <p:sp>
        <p:nvSpPr>
          <p:cNvPr id="267270" name="Rectangle 6"/>
          <p:cNvSpPr>
            <a:spLocks noChangeArrowheads="1"/>
          </p:cNvSpPr>
          <p:nvPr/>
        </p:nvSpPr>
        <p:spPr bwMode="auto">
          <a:xfrm>
            <a:off x="2424113" y="3025776"/>
            <a:ext cx="3600450" cy="25082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7271" name="Group 7"/>
          <p:cNvGrpSpPr/>
          <p:nvPr/>
        </p:nvGrpSpPr>
        <p:grpSpPr bwMode="auto">
          <a:xfrm>
            <a:off x="6024564" y="2347918"/>
            <a:ext cx="2662237" cy="369888"/>
            <a:chOff x="2656" y="2700"/>
            <a:chExt cx="1559" cy="233"/>
          </a:xfrm>
        </p:grpSpPr>
        <p:grpSp>
          <p:nvGrpSpPr>
            <p:cNvPr id="267272" name="Group 8"/>
            <p:cNvGrpSpPr/>
            <p:nvPr/>
          </p:nvGrpSpPr>
          <p:grpSpPr bwMode="auto">
            <a:xfrm>
              <a:off x="2908" y="2700"/>
              <a:ext cx="1307" cy="233"/>
              <a:chOff x="2645" y="1782"/>
              <a:chExt cx="944" cy="745"/>
            </a:xfrm>
          </p:grpSpPr>
          <p:sp>
            <p:nvSpPr>
              <p:cNvPr id="267273" name="Rectangle 9"/>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初始化工作</a:t>
                </a:r>
              </a:p>
            </p:txBody>
          </p:sp>
          <p:sp>
            <p:nvSpPr>
              <p:cNvPr id="267274" name="AutoShape 1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75" name="Freeform 11"/>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76" name="Rectangle 12"/>
          <p:cNvSpPr>
            <a:spLocks noChangeArrowheads="1"/>
          </p:cNvSpPr>
          <p:nvPr/>
        </p:nvSpPr>
        <p:spPr bwMode="auto">
          <a:xfrm>
            <a:off x="2424113" y="5486401"/>
            <a:ext cx="3600450" cy="25082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7277" name="Group 13"/>
          <p:cNvGrpSpPr/>
          <p:nvPr/>
        </p:nvGrpSpPr>
        <p:grpSpPr bwMode="auto">
          <a:xfrm>
            <a:off x="6037264" y="5211767"/>
            <a:ext cx="2649537" cy="369888"/>
            <a:chOff x="3491" y="2120"/>
            <a:chExt cx="1559" cy="233"/>
          </a:xfrm>
        </p:grpSpPr>
        <p:grpSp>
          <p:nvGrpSpPr>
            <p:cNvPr id="267278" name="Group 14"/>
            <p:cNvGrpSpPr/>
            <p:nvPr/>
          </p:nvGrpSpPr>
          <p:grpSpPr bwMode="auto">
            <a:xfrm>
              <a:off x="3743" y="2120"/>
              <a:ext cx="1307" cy="233"/>
              <a:chOff x="2645" y="1782"/>
              <a:chExt cx="944" cy="745"/>
            </a:xfrm>
          </p:grpSpPr>
          <p:sp>
            <p:nvSpPr>
              <p:cNvPr id="267279" name="Rectangle 15"/>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允许中断</a:t>
                </a:r>
              </a:p>
            </p:txBody>
          </p:sp>
          <p:sp>
            <p:nvSpPr>
              <p:cNvPr id="267280" name="AutoShape 1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81" name="Freeform 17"/>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82" name="Rectangle 18"/>
          <p:cNvSpPr>
            <a:spLocks noChangeArrowheads="1"/>
          </p:cNvSpPr>
          <p:nvPr/>
        </p:nvSpPr>
        <p:spPr bwMode="auto">
          <a:xfrm>
            <a:off x="2424113" y="2562226"/>
            <a:ext cx="3600450" cy="25717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83" name="Text Box 19"/>
          <p:cNvSpPr txBox="1">
            <a:spLocks noChangeArrowheads="1"/>
          </p:cNvSpPr>
          <p:nvPr/>
        </p:nvSpPr>
        <p:spPr bwMode="auto">
          <a:xfrm>
            <a:off x="2446338" y="1376364"/>
            <a:ext cx="61706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a typeface="华文新魏" panose="02010800040101010101" pitchFamily="2" charset="-122"/>
              </a:rPr>
              <a:t>    </a:t>
            </a:r>
            <a:r>
              <a:rPr lang="zh-CN" altLang="en-US" sz="2000">
                <a:ea typeface="华文新魏" panose="02010800040101010101" pitchFamily="2" charset="-122"/>
              </a:rPr>
              <a:t>下面给出</a:t>
            </a:r>
            <a:r>
              <a:rPr lang="en-US" altLang="zh-CN" sz="2000">
                <a:ea typeface="华文新魏" panose="02010800040101010101" pitchFamily="2" charset="-122"/>
              </a:rPr>
              <a:t>Task0</a:t>
            </a:r>
            <a:r>
              <a:rPr lang="zh-CN" altLang="en-US" sz="2000">
                <a:ea typeface="华文新魏" panose="02010800040101010101" pitchFamily="2" charset="-122"/>
              </a:rPr>
              <a:t>任务的主要处理代码。</a:t>
            </a:r>
          </a:p>
        </p:txBody>
      </p:sp>
      <p:sp>
        <p:nvSpPr>
          <p:cNvPr id="267284" name="Rectangle 20"/>
          <p:cNvSpPr>
            <a:spLocks noChangeArrowheads="1"/>
          </p:cNvSpPr>
          <p:nvPr/>
        </p:nvSpPr>
        <p:spPr bwMode="auto">
          <a:xfrm>
            <a:off x="2387600" y="1808164"/>
            <a:ext cx="7435850" cy="4592637"/>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85" name="Rectangle 21"/>
          <p:cNvSpPr>
            <a:spLocks noChangeArrowheads="1"/>
          </p:cNvSpPr>
          <p:nvPr/>
        </p:nvSpPr>
        <p:spPr bwMode="auto">
          <a:xfrm>
            <a:off x="2424113" y="3276600"/>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86" name="Rectangle 22"/>
          <p:cNvSpPr>
            <a:spLocks noChangeArrowheads="1"/>
          </p:cNvSpPr>
          <p:nvPr/>
        </p:nvSpPr>
        <p:spPr bwMode="auto">
          <a:xfrm>
            <a:off x="2424113" y="5235576"/>
            <a:ext cx="3600450" cy="25082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7287" name="Group 23"/>
          <p:cNvGrpSpPr/>
          <p:nvPr/>
        </p:nvGrpSpPr>
        <p:grpSpPr bwMode="auto">
          <a:xfrm>
            <a:off x="6037264" y="5516570"/>
            <a:ext cx="2649537" cy="369888"/>
            <a:chOff x="2843" y="3475"/>
            <a:chExt cx="1669" cy="233"/>
          </a:xfrm>
        </p:grpSpPr>
        <p:grpSp>
          <p:nvGrpSpPr>
            <p:cNvPr id="267288" name="Group 24"/>
            <p:cNvGrpSpPr/>
            <p:nvPr/>
          </p:nvGrpSpPr>
          <p:grpSpPr bwMode="auto">
            <a:xfrm>
              <a:off x="3113" y="3475"/>
              <a:ext cx="1399" cy="233"/>
              <a:chOff x="2645" y="1782"/>
              <a:chExt cx="944" cy="745"/>
            </a:xfrm>
          </p:grpSpPr>
          <p:sp>
            <p:nvSpPr>
              <p:cNvPr id="267289" name="Rectangle 25"/>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a:latin typeface="Arial" panose="020B0604020202020204" pitchFamily="34" charset="0"/>
                    <a:ea typeface="宋体" panose="02010600030101010101" pitchFamily="2" charset="-122"/>
                  </a:rPr>
                  <a:t>LED1</a:t>
                </a:r>
                <a:r>
                  <a:rPr kumimoji="1" lang="zh-CN" altLang="en-US">
                    <a:latin typeface="Arial" panose="020B0604020202020204" pitchFamily="34" charset="0"/>
                    <a:ea typeface="宋体" panose="02010600030101010101" pitchFamily="2" charset="-122"/>
                  </a:rPr>
                  <a:t>闪烁</a:t>
                </a:r>
              </a:p>
            </p:txBody>
          </p:sp>
          <p:sp>
            <p:nvSpPr>
              <p:cNvPr id="267290" name="AutoShape 2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91" name="Freeform 27"/>
            <p:cNvSpPr/>
            <p:nvPr/>
          </p:nvSpPr>
          <p:spPr bwMode="auto">
            <a:xfrm rot="16200000" flipV="1">
              <a:off x="2945" y="3424"/>
              <a:ext cx="57" cy="261"/>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7292" name="Group 28"/>
          <p:cNvGrpSpPr/>
          <p:nvPr/>
        </p:nvGrpSpPr>
        <p:grpSpPr bwMode="auto">
          <a:xfrm>
            <a:off x="6019799" y="2708279"/>
            <a:ext cx="2946779" cy="646113"/>
            <a:chOff x="2656" y="2611"/>
            <a:chExt cx="1559" cy="407"/>
          </a:xfrm>
        </p:grpSpPr>
        <p:grpSp>
          <p:nvGrpSpPr>
            <p:cNvPr id="267293" name="Group 29"/>
            <p:cNvGrpSpPr/>
            <p:nvPr/>
          </p:nvGrpSpPr>
          <p:grpSpPr bwMode="auto">
            <a:xfrm>
              <a:off x="2908" y="2611"/>
              <a:ext cx="1307" cy="407"/>
              <a:chOff x="2645" y="1503"/>
              <a:chExt cx="944" cy="1304"/>
            </a:xfrm>
          </p:grpSpPr>
          <p:sp>
            <p:nvSpPr>
              <p:cNvPr id="267294" name="Rectangle 30"/>
              <p:cNvSpPr>
                <a:spLocks noChangeArrowheads="1"/>
              </p:cNvSpPr>
              <p:nvPr/>
            </p:nvSpPr>
            <p:spPr bwMode="auto">
              <a:xfrm>
                <a:off x="2705" y="1503"/>
                <a:ext cx="884" cy="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dirty="0">
                    <a:latin typeface="Arial" panose="020B0604020202020204" pitchFamily="34" charset="0"/>
                    <a:ea typeface="宋体" panose="02010600030101010101" pitchFamily="2" charset="-122"/>
                  </a:rPr>
                  <a:t>关键代码，禁止中断</a:t>
                </a:r>
              </a:p>
            </p:txBody>
          </p:sp>
          <p:sp>
            <p:nvSpPr>
              <p:cNvPr id="267295" name="AutoShape 3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96" name="Freeform 32"/>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7297" name="Group 33"/>
          <p:cNvGrpSpPr/>
          <p:nvPr/>
        </p:nvGrpSpPr>
        <p:grpSpPr bwMode="auto">
          <a:xfrm>
            <a:off x="6019801" y="3209926"/>
            <a:ext cx="3963988" cy="757237"/>
            <a:chOff x="2832" y="2022"/>
            <a:chExt cx="2497" cy="477"/>
          </a:xfrm>
        </p:grpSpPr>
        <p:grpSp>
          <p:nvGrpSpPr>
            <p:cNvPr id="267298" name="Group 34"/>
            <p:cNvGrpSpPr/>
            <p:nvPr/>
          </p:nvGrpSpPr>
          <p:grpSpPr bwMode="auto">
            <a:xfrm>
              <a:off x="3094" y="2022"/>
              <a:ext cx="2235" cy="477"/>
              <a:chOff x="3090" y="1641"/>
              <a:chExt cx="2235" cy="173"/>
            </a:xfrm>
          </p:grpSpPr>
          <p:sp>
            <p:nvSpPr>
              <p:cNvPr id="267299" name="Rectangle 35"/>
              <p:cNvSpPr>
                <a:spLocks noChangeArrowheads="1"/>
              </p:cNvSpPr>
              <p:nvPr/>
            </p:nvSpPr>
            <p:spPr bwMode="auto">
              <a:xfrm>
                <a:off x="3152" y="1641"/>
                <a:ext cx="2173" cy="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kumimoji="1" lang="zh-CN" altLang="en-US" dirty="0">
                    <a:latin typeface="Arial" panose="020B0604020202020204" pitchFamily="34" charset="0"/>
                    <a:ea typeface="宋体" panose="02010600030101010101" pitchFamily="2" charset="-122"/>
                  </a:rPr>
                  <a:t>如果</a:t>
                </a:r>
                <a:r>
                  <a:rPr kumimoji="1" lang="en-US" altLang="zh-CN" dirty="0">
                    <a:latin typeface="Arial" panose="020B0604020202020204" pitchFamily="34" charset="0"/>
                    <a:ea typeface="宋体" panose="02010600030101010101" pitchFamily="2" charset="-122"/>
                  </a:rPr>
                  <a:t>sum1</a:t>
                </a:r>
                <a:r>
                  <a:rPr kumimoji="1" lang="zh-CN" altLang="en-US" dirty="0">
                    <a:latin typeface="Arial" panose="020B0604020202020204" pitchFamily="34" charset="0"/>
                    <a:ea typeface="宋体" panose="02010600030101010101" pitchFamily="2" charset="-122"/>
                  </a:rPr>
                  <a:t>与</a:t>
                </a:r>
                <a:r>
                  <a:rPr kumimoji="1" lang="en-US" altLang="zh-CN" dirty="0">
                    <a:latin typeface="Arial" panose="020B0604020202020204" pitchFamily="34" charset="0"/>
                    <a:ea typeface="宋体" panose="02010600030101010101" pitchFamily="2" charset="-122"/>
                  </a:rPr>
                  <a:t>sum2</a:t>
                </a:r>
                <a:r>
                  <a:rPr kumimoji="1" lang="zh-CN" altLang="en-US" dirty="0">
                    <a:latin typeface="Arial" panose="020B0604020202020204" pitchFamily="34" charset="0"/>
                    <a:ea typeface="宋体" panose="02010600030101010101" pitchFamily="2" charset="-122"/>
                  </a:rPr>
                  <a:t>不相等，则根据</a:t>
                </a:r>
                <a:r>
                  <a:rPr kumimoji="1" lang="en-US" altLang="zh-CN" dirty="0" err="1">
                    <a:latin typeface="Arial" panose="020B0604020202020204" pitchFamily="34" charset="0"/>
                    <a:ea typeface="宋体" panose="02010600030101010101" pitchFamily="2" charset="-122"/>
                  </a:rPr>
                  <a:t>i</a:t>
                </a:r>
                <a:r>
                  <a:rPr kumimoji="1" lang="en-US" altLang="zh-CN" dirty="0">
                    <a:latin typeface="Arial" panose="020B0604020202020204" pitchFamily="34" charset="0"/>
                    <a:ea typeface="宋体" panose="02010600030101010101" pitchFamily="2" charset="-122"/>
                  </a:rPr>
                  <a:t> % 2</a:t>
                </a:r>
                <a:r>
                  <a:rPr kumimoji="1" lang="zh-CN" altLang="en-US" dirty="0">
                    <a:latin typeface="Arial" panose="020B0604020202020204" pitchFamily="34" charset="0"/>
                    <a:ea typeface="宋体" panose="02010600030101010101" pitchFamily="2" charset="-122"/>
                  </a:rPr>
                  <a:t>的值点亮或熄灭</a:t>
                </a:r>
                <a:r>
                  <a:rPr kumimoji="1" lang="en-US" altLang="zh-CN" dirty="0">
                    <a:latin typeface="Arial" panose="020B0604020202020204" pitchFamily="34" charset="0"/>
                    <a:ea typeface="宋体" panose="02010600030101010101" pitchFamily="2" charset="-122"/>
                  </a:rPr>
                  <a:t>LED2</a:t>
                </a:r>
              </a:p>
            </p:txBody>
          </p:sp>
          <p:sp>
            <p:nvSpPr>
              <p:cNvPr id="267300" name="AutoShape 36"/>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301" name="Freeform 37"/>
            <p:cNvSpPr/>
            <p:nvPr/>
          </p:nvSpPr>
          <p:spPr bwMode="auto">
            <a:xfrm rot="16200000" flipV="1">
              <a:off x="2934" y="2049"/>
              <a:ext cx="57" cy="261"/>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67283"/>
                                        </p:tgtEl>
                                        <p:attrNameLst>
                                          <p:attrName>style.visibility</p:attrName>
                                        </p:attrNameLst>
                                      </p:cBhvr>
                                      <p:to>
                                        <p:strVal val="visible"/>
                                      </p:to>
                                    </p:set>
                                    <p:animEffect transition="in" filter="blinds(horizontal)">
                                      <p:cBhvr>
                                        <p:cTn id="7" dur="500"/>
                                        <p:tgtEl>
                                          <p:spTgt spid="267283"/>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67284"/>
                                        </p:tgtEl>
                                        <p:attrNameLst>
                                          <p:attrName>style.visibility</p:attrName>
                                        </p:attrNameLst>
                                      </p:cBhvr>
                                      <p:to>
                                        <p:strVal val="visible"/>
                                      </p:to>
                                    </p:set>
                                    <p:animEffect transition="in" filter="slide(fromBottom)">
                                      <p:cBhvr>
                                        <p:cTn id="11" dur="500"/>
                                        <p:tgtEl>
                                          <p:spTgt spid="267284"/>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672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67282"/>
                                        </p:tgtEl>
                                        <p:attrNameLst>
                                          <p:attrName>style.visibility</p:attrName>
                                        </p:attrNameLst>
                                      </p:cBhvr>
                                      <p:to>
                                        <p:strVal val="visible"/>
                                      </p:to>
                                    </p:set>
                                    <p:animEffect transition="in" filter="wipe(up)">
                                      <p:cBhvr>
                                        <p:cTn id="19" dur="500"/>
                                        <p:tgtEl>
                                          <p:spTgt spid="2672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267271"/>
                                        </p:tgtEl>
                                        <p:attrNameLst>
                                          <p:attrName>style.visibility</p:attrName>
                                        </p:attrNameLst>
                                      </p:cBhvr>
                                      <p:to>
                                        <p:strVal val="visible"/>
                                      </p:to>
                                    </p:set>
                                    <p:animEffect transition="in" filter="wipe(left)">
                                      <p:cBhvr>
                                        <p:cTn id="23" dur="500"/>
                                        <p:tgtEl>
                                          <p:spTgt spid="26727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267270"/>
                                        </p:tgtEl>
                                        <p:attrNameLst>
                                          <p:attrName>style.visibility</p:attrName>
                                        </p:attrNameLst>
                                      </p:cBhvr>
                                      <p:to>
                                        <p:strVal val="visible"/>
                                      </p:to>
                                    </p:set>
                                    <p:animEffect transition="in" filter="wipe(up)">
                                      <p:cBhvr>
                                        <p:cTn id="27" dur="500"/>
                                        <p:tgtEl>
                                          <p:spTgt spid="267270"/>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267292"/>
                                        </p:tgtEl>
                                        <p:attrNameLst>
                                          <p:attrName>style.visibility</p:attrName>
                                        </p:attrNameLst>
                                      </p:cBhvr>
                                      <p:to>
                                        <p:strVal val="visible"/>
                                      </p:to>
                                    </p:set>
                                    <p:animEffect transition="in" filter="wipe(left)">
                                      <p:cBhvr>
                                        <p:cTn id="31" dur="500"/>
                                        <p:tgtEl>
                                          <p:spTgt spid="267292"/>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67285"/>
                                        </p:tgtEl>
                                        <p:attrNameLst>
                                          <p:attrName>style.visibility</p:attrName>
                                        </p:attrNameLst>
                                      </p:cBhvr>
                                      <p:to>
                                        <p:strVal val="visible"/>
                                      </p:to>
                                    </p:set>
                                    <p:animEffect transition="in" filter="wipe(up)">
                                      <p:cBhvr>
                                        <p:cTn id="35" dur="500"/>
                                        <p:tgtEl>
                                          <p:spTgt spid="267285"/>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267297"/>
                                        </p:tgtEl>
                                        <p:attrNameLst>
                                          <p:attrName>style.visibility</p:attrName>
                                        </p:attrNameLst>
                                      </p:cBhvr>
                                      <p:to>
                                        <p:strVal val="visible"/>
                                      </p:to>
                                    </p:set>
                                    <p:animEffect transition="in" filter="wipe(left)">
                                      <p:cBhvr>
                                        <p:cTn id="39" dur="500"/>
                                        <p:tgtEl>
                                          <p:spTgt spid="267297"/>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267286"/>
                                        </p:tgtEl>
                                        <p:attrNameLst>
                                          <p:attrName>style.visibility</p:attrName>
                                        </p:attrNameLst>
                                      </p:cBhvr>
                                      <p:to>
                                        <p:strVal val="visible"/>
                                      </p:to>
                                    </p:set>
                                    <p:animEffect transition="in" filter="wipe(up)">
                                      <p:cBhvr>
                                        <p:cTn id="43" dur="500"/>
                                        <p:tgtEl>
                                          <p:spTgt spid="267286"/>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267277"/>
                                        </p:tgtEl>
                                        <p:attrNameLst>
                                          <p:attrName>style.visibility</p:attrName>
                                        </p:attrNameLst>
                                      </p:cBhvr>
                                      <p:to>
                                        <p:strVal val="visible"/>
                                      </p:to>
                                    </p:set>
                                    <p:animEffect transition="in" filter="wipe(left)">
                                      <p:cBhvr>
                                        <p:cTn id="47" dur="500"/>
                                        <p:tgtEl>
                                          <p:spTgt spid="267277"/>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267276"/>
                                        </p:tgtEl>
                                        <p:attrNameLst>
                                          <p:attrName>style.visibility</p:attrName>
                                        </p:attrNameLst>
                                      </p:cBhvr>
                                      <p:to>
                                        <p:strVal val="visible"/>
                                      </p:to>
                                    </p:set>
                                    <p:animEffect transition="in" filter="wipe(up)">
                                      <p:cBhvr>
                                        <p:cTn id="51" dur="500"/>
                                        <p:tgtEl>
                                          <p:spTgt spid="267276"/>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267287"/>
                                        </p:tgtEl>
                                        <p:attrNameLst>
                                          <p:attrName>style.visibility</p:attrName>
                                        </p:attrNameLst>
                                      </p:cBhvr>
                                      <p:to>
                                        <p:strVal val="visible"/>
                                      </p:to>
                                    </p:set>
                                    <p:animEffect transition="in" filter="wipe(left)">
                                      <p:cBhvr>
                                        <p:cTn id="55" dur="500"/>
                                        <p:tgtEl>
                                          <p:spTgt spid="267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9" grpId="0" animBg="1"/>
      <p:bldP spid="267270" grpId="0" animBg="1"/>
      <p:bldP spid="267276" grpId="0" animBg="1"/>
      <p:bldP spid="267282" grpId="0" animBg="1"/>
      <p:bldP spid="267283" grpId="0"/>
      <p:bldP spid="267284" grpId="0" animBg="1"/>
      <p:bldP spid="267285" grpId="0" animBg="1"/>
      <p:bldP spid="267286"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AutoShape 2"/>
          <p:cNvSpPr>
            <a:spLocks noChangeArrowheads="1"/>
          </p:cNvSpPr>
          <p:nvPr/>
        </p:nvSpPr>
        <p:spPr bwMode="auto">
          <a:xfrm>
            <a:off x="1774826" y="355736"/>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68291" name="Line 3"/>
          <p:cNvSpPr>
            <a:spLocks noChangeShapeType="1"/>
          </p:cNvSpPr>
          <p:nvPr/>
        </p:nvSpPr>
        <p:spPr bwMode="auto">
          <a:xfrm>
            <a:off x="4727576" y="85897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8292" name="AutoShape 4"/>
          <p:cNvSpPr>
            <a:spLocks noChangeArrowheads="1"/>
          </p:cNvSpPr>
          <p:nvPr/>
        </p:nvSpPr>
        <p:spPr bwMode="gray">
          <a:xfrm>
            <a:off x="6248401" y="242428"/>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p>
        </p:txBody>
      </p:sp>
      <p:sp>
        <p:nvSpPr>
          <p:cNvPr id="268293" name="Rectangle 5"/>
          <p:cNvSpPr>
            <a:spLocks noChangeArrowheads="1"/>
          </p:cNvSpPr>
          <p:nvPr/>
        </p:nvSpPr>
        <p:spPr bwMode="auto">
          <a:xfrm>
            <a:off x="2424113" y="2141539"/>
            <a:ext cx="3600450" cy="279082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600">
                <a:latin typeface="Arial" panose="020B0604020202020204" pitchFamily="34" charset="0"/>
                <a:ea typeface="华文新魏" panose="02010800040101010101" pitchFamily="2" charset="-122"/>
              </a:rPr>
              <a:t>void  Task1 (void  *pdata)</a:t>
            </a:r>
          </a:p>
          <a:p>
            <a:pPr algn="just"/>
            <a:r>
              <a:rPr lang="en-US" altLang="zh-CN" sz="1600">
                <a:latin typeface="Arial" panose="020B0604020202020204" pitchFamily="34" charset="0"/>
                <a:ea typeface="华文新魏" panose="02010800040101010101" pitchFamily="2" charset="-122"/>
              </a:rPr>
              <a:t>{</a:t>
            </a:r>
          </a:p>
          <a:p>
            <a:pPr algn="just"/>
            <a:r>
              <a:rPr kumimoji="0" lang="en-US" altLang="zh-CN" sz="1600">
                <a:latin typeface="Arial" panose="020B0604020202020204" pitchFamily="34" charset="0"/>
                <a:ea typeface="华文新魏" panose="02010800040101010101" pitchFamily="2" charset="-122"/>
              </a:rPr>
              <a:t>    pdata = pdata;</a:t>
            </a:r>
          </a:p>
          <a:p>
            <a:pPr algn="just"/>
            <a:r>
              <a:rPr lang="en-US" altLang="zh-CN" sz="1600">
                <a:latin typeface="Arial" panose="020B0604020202020204" pitchFamily="34" charset="0"/>
                <a:ea typeface="华文新魏" panose="02010800040101010101" pitchFamily="2" charset="-122"/>
              </a:rPr>
              <a:t>    </a:t>
            </a:r>
          </a:p>
          <a:p>
            <a:pPr algn="just"/>
            <a:r>
              <a:rPr lang="en-US" altLang="zh-CN" sz="1600">
                <a:latin typeface="Arial" panose="020B0604020202020204" pitchFamily="34" charset="0"/>
                <a:ea typeface="华文新魏" panose="02010800040101010101" pitchFamily="2" charset="-122"/>
              </a:rPr>
              <a:t>    while (1) {</a:t>
            </a:r>
          </a:p>
          <a:p>
            <a:pPr algn="just"/>
            <a:r>
              <a:rPr lang="en-US" altLang="zh-CN" sz="1600">
                <a:latin typeface="Arial" panose="020B0604020202020204" pitchFamily="34" charset="0"/>
                <a:ea typeface="华文新魏" panose="02010800040101010101" pitchFamily="2" charset="-122"/>
              </a:rPr>
              <a:t>        OS_ENTER_CRITICAL();</a:t>
            </a:r>
          </a:p>
          <a:p>
            <a:pPr algn="just"/>
            <a:r>
              <a:rPr lang="en-US" altLang="zh-CN" sz="1600">
                <a:latin typeface="Arial" panose="020B0604020202020204" pitchFamily="34" charset="0"/>
                <a:ea typeface="华文新魏" panose="02010800040101010101" pitchFamily="2" charset="-122"/>
              </a:rPr>
              <a:t>        sum1++;</a:t>
            </a:r>
          </a:p>
          <a:p>
            <a:pPr algn="just"/>
            <a:r>
              <a:rPr lang="en-US" altLang="zh-CN" sz="1600">
                <a:latin typeface="Arial" panose="020B0604020202020204" pitchFamily="34" charset="0"/>
                <a:ea typeface="华文新魏" panose="02010800040101010101" pitchFamily="2" charset="-122"/>
              </a:rPr>
              <a:t>        sum2++;</a:t>
            </a:r>
          </a:p>
          <a:p>
            <a:pPr algn="just"/>
            <a:r>
              <a:rPr lang="en-US" altLang="zh-CN" sz="1600">
                <a:latin typeface="Arial" panose="020B0604020202020204" pitchFamily="34" charset="0"/>
                <a:ea typeface="华文新魏" panose="02010800040101010101" pitchFamily="2" charset="-122"/>
              </a:rPr>
              <a:t>        OS_EXIT_CRITICAL();</a:t>
            </a:r>
          </a:p>
          <a:p>
            <a:pPr algn="just"/>
            <a:r>
              <a:rPr lang="en-US" altLang="zh-CN" sz="1600">
                <a:latin typeface="Arial" panose="020B0604020202020204" pitchFamily="34" charset="0"/>
                <a:ea typeface="华文新魏" panose="02010800040101010101" pitchFamily="2" charset="-122"/>
              </a:rPr>
              <a:t>    }</a:t>
            </a:r>
          </a:p>
          <a:p>
            <a:pPr algn="just"/>
            <a:r>
              <a:rPr lang="en-US" altLang="zh-CN" sz="1600">
                <a:latin typeface="Arial" panose="020B0604020202020204" pitchFamily="34" charset="0"/>
                <a:ea typeface="华文新魏" panose="02010800040101010101" pitchFamily="2" charset="-122"/>
              </a:rPr>
              <a:t>}</a:t>
            </a:r>
          </a:p>
        </p:txBody>
      </p:sp>
      <p:sp>
        <p:nvSpPr>
          <p:cNvPr id="268294" name="Rectangle 6"/>
          <p:cNvSpPr>
            <a:spLocks noChangeArrowheads="1"/>
          </p:cNvSpPr>
          <p:nvPr/>
        </p:nvSpPr>
        <p:spPr bwMode="auto">
          <a:xfrm>
            <a:off x="2424113" y="3408363"/>
            <a:ext cx="36004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8295" name="Group 7"/>
          <p:cNvGrpSpPr/>
          <p:nvPr/>
        </p:nvGrpSpPr>
        <p:grpSpPr bwMode="auto">
          <a:xfrm>
            <a:off x="6042026" y="2479681"/>
            <a:ext cx="2644775" cy="369888"/>
            <a:chOff x="2656" y="2700"/>
            <a:chExt cx="1559" cy="233"/>
          </a:xfrm>
        </p:grpSpPr>
        <p:grpSp>
          <p:nvGrpSpPr>
            <p:cNvPr id="268296" name="Group 8"/>
            <p:cNvGrpSpPr/>
            <p:nvPr/>
          </p:nvGrpSpPr>
          <p:grpSpPr bwMode="auto">
            <a:xfrm>
              <a:off x="2908" y="2700"/>
              <a:ext cx="1307" cy="233"/>
              <a:chOff x="2645" y="1782"/>
              <a:chExt cx="944" cy="745"/>
            </a:xfrm>
          </p:grpSpPr>
          <p:sp>
            <p:nvSpPr>
              <p:cNvPr id="268297" name="Rectangle 9"/>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防止编译器报警</a:t>
                </a:r>
              </a:p>
            </p:txBody>
          </p:sp>
          <p:sp>
            <p:nvSpPr>
              <p:cNvPr id="268298" name="AutoShape 1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299" name="Freeform 11"/>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00" name="Rectangle 12"/>
          <p:cNvSpPr>
            <a:spLocks noChangeArrowheads="1"/>
          </p:cNvSpPr>
          <p:nvPr/>
        </p:nvSpPr>
        <p:spPr bwMode="auto">
          <a:xfrm>
            <a:off x="2424113" y="3713163"/>
            <a:ext cx="3600450" cy="4572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8301" name="Group 13"/>
          <p:cNvGrpSpPr/>
          <p:nvPr/>
        </p:nvGrpSpPr>
        <p:grpSpPr bwMode="auto">
          <a:xfrm>
            <a:off x="6024564" y="3743330"/>
            <a:ext cx="2662237" cy="369888"/>
            <a:chOff x="3491" y="2120"/>
            <a:chExt cx="1559" cy="233"/>
          </a:xfrm>
        </p:grpSpPr>
        <p:grpSp>
          <p:nvGrpSpPr>
            <p:cNvPr id="268302" name="Group 14"/>
            <p:cNvGrpSpPr/>
            <p:nvPr/>
          </p:nvGrpSpPr>
          <p:grpSpPr bwMode="auto">
            <a:xfrm>
              <a:off x="3743" y="2120"/>
              <a:ext cx="1307" cy="233"/>
              <a:chOff x="2645" y="1782"/>
              <a:chExt cx="944" cy="745"/>
            </a:xfrm>
          </p:grpSpPr>
          <p:sp>
            <p:nvSpPr>
              <p:cNvPr id="268303" name="Rectangle 15"/>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a:latin typeface="Arial" panose="020B0604020202020204" pitchFamily="34" charset="0"/>
                    <a:ea typeface="宋体" panose="02010600030101010101" pitchFamily="2" charset="-122"/>
                  </a:rPr>
                  <a:t>sum1</a:t>
                </a:r>
                <a:r>
                  <a:rPr kumimoji="1" lang="zh-CN" altLang="en-US">
                    <a:latin typeface="Arial" panose="020B0604020202020204" pitchFamily="34" charset="0"/>
                    <a:ea typeface="宋体" panose="02010600030101010101" pitchFamily="2" charset="-122"/>
                  </a:rPr>
                  <a:t>和</a:t>
                </a:r>
                <a:r>
                  <a:rPr kumimoji="1" lang="en-US" altLang="zh-CN">
                    <a:latin typeface="Arial" panose="020B0604020202020204" pitchFamily="34" charset="0"/>
                    <a:ea typeface="宋体" panose="02010600030101010101" pitchFamily="2" charset="-122"/>
                  </a:rPr>
                  <a:t>sum2</a:t>
                </a:r>
                <a:r>
                  <a:rPr kumimoji="1" lang="zh-CN" altLang="en-US">
                    <a:latin typeface="Arial" panose="020B0604020202020204" pitchFamily="34" charset="0"/>
                    <a:ea typeface="宋体" panose="02010600030101010101" pitchFamily="2" charset="-122"/>
                  </a:rPr>
                  <a:t>加</a:t>
                </a:r>
                <a:r>
                  <a:rPr kumimoji="1" lang="en-US" altLang="zh-CN">
                    <a:latin typeface="Arial" panose="020B0604020202020204" pitchFamily="34" charset="0"/>
                    <a:ea typeface="宋体" panose="02010600030101010101" pitchFamily="2" charset="-122"/>
                  </a:rPr>
                  <a:t>1</a:t>
                </a:r>
              </a:p>
            </p:txBody>
          </p:sp>
          <p:sp>
            <p:nvSpPr>
              <p:cNvPr id="268304" name="AutoShape 1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05" name="Freeform 17"/>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06" name="Rectangle 18"/>
          <p:cNvSpPr>
            <a:spLocks noChangeArrowheads="1"/>
          </p:cNvSpPr>
          <p:nvPr/>
        </p:nvSpPr>
        <p:spPr bwMode="auto">
          <a:xfrm>
            <a:off x="2424113" y="2693989"/>
            <a:ext cx="3600450" cy="25717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7" name="Text Box 19"/>
          <p:cNvSpPr txBox="1">
            <a:spLocks noChangeArrowheads="1"/>
          </p:cNvSpPr>
          <p:nvPr/>
        </p:nvSpPr>
        <p:spPr bwMode="auto">
          <a:xfrm>
            <a:off x="2446338" y="1411289"/>
            <a:ext cx="61706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a typeface="华文新魏" panose="02010800040101010101" pitchFamily="2" charset="-122"/>
              </a:rPr>
              <a:t>    </a:t>
            </a:r>
            <a:r>
              <a:rPr lang="zh-CN" altLang="en-US" sz="2000">
                <a:ea typeface="华文新魏" panose="02010800040101010101" pitchFamily="2" charset="-122"/>
              </a:rPr>
              <a:t>下面给出</a:t>
            </a:r>
            <a:r>
              <a:rPr lang="en-US" altLang="zh-CN" sz="2000">
                <a:ea typeface="华文新魏" panose="02010800040101010101" pitchFamily="2" charset="-122"/>
              </a:rPr>
              <a:t>Task1</a:t>
            </a:r>
            <a:r>
              <a:rPr lang="zh-CN" altLang="en-US" sz="2000">
                <a:ea typeface="华文新魏" panose="02010800040101010101" pitchFamily="2" charset="-122"/>
              </a:rPr>
              <a:t>任务的主要处理代码。</a:t>
            </a:r>
          </a:p>
        </p:txBody>
      </p:sp>
      <p:sp>
        <p:nvSpPr>
          <p:cNvPr id="268308" name="Rectangle 20"/>
          <p:cNvSpPr>
            <a:spLocks noChangeArrowheads="1"/>
          </p:cNvSpPr>
          <p:nvPr/>
        </p:nvSpPr>
        <p:spPr bwMode="auto">
          <a:xfrm>
            <a:off x="2387600" y="1989138"/>
            <a:ext cx="7435850" cy="3124200"/>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9" name="Rectangle 21"/>
          <p:cNvSpPr>
            <a:spLocks noChangeArrowheads="1"/>
          </p:cNvSpPr>
          <p:nvPr/>
        </p:nvSpPr>
        <p:spPr bwMode="auto">
          <a:xfrm>
            <a:off x="2424113" y="4170364"/>
            <a:ext cx="3600450" cy="25082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8310" name="Group 22"/>
          <p:cNvGrpSpPr/>
          <p:nvPr/>
        </p:nvGrpSpPr>
        <p:grpSpPr bwMode="auto">
          <a:xfrm>
            <a:off x="6019800" y="4200530"/>
            <a:ext cx="2667000" cy="369888"/>
            <a:chOff x="3491" y="2120"/>
            <a:chExt cx="1559" cy="233"/>
          </a:xfrm>
        </p:grpSpPr>
        <p:grpSp>
          <p:nvGrpSpPr>
            <p:cNvPr id="268311" name="Group 23"/>
            <p:cNvGrpSpPr/>
            <p:nvPr/>
          </p:nvGrpSpPr>
          <p:grpSpPr bwMode="auto">
            <a:xfrm>
              <a:off x="3743" y="2120"/>
              <a:ext cx="1307" cy="233"/>
              <a:chOff x="2645" y="1782"/>
              <a:chExt cx="944" cy="745"/>
            </a:xfrm>
          </p:grpSpPr>
          <p:sp>
            <p:nvSpPr>
              <p:cNvPr id="268312" name="Rectangle 24"/>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允许中断</a:t>
                </a:r>
              </a:p>
            </p:txBody>
          </p:sp>
          <p:sp>
            <p:nvSpPr>
              <p:cNvPr id="268313" name="AutoShape 25"/>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14" name="Freeform 26"/>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8315" name="Group 27"/>
          <p:cNvGrpSpPr/>
          <p:nvPr/>
        </p:nvGrpSpPr>
        <p:grpSpPr bwMode="auto">
          <a:xfrm>
            <a:off x="6019799" y="3068642"/>
            <a:ext cx="3055961" cy="646113"/>
            <a:chOff x="2656" y="2611"/>
            <a:chExt cx="1559" cy="407"/>
          </a:xfrm>
        </p:grpSpPr>
        <p:grpSp>
          <p:nvGrpSpPr>
            <p:cNvPr id="268316" name="Group 28"/>
            <p:cNvGrpSpPr/>
            <p:nvPr/>
          </p:nvGrpSpPr>
          <p:grpSpPr bwMode="auto">
            <a:xfrm>
              <a:off x="2908" y="2611"/>
              <a:ext cx="1307" cy="407"/>
              <a:chOff x="2645" y="1503"/>
              <a:chExt cx="944" cy="1304"/>
            </a:xfrm>
          </p:grpSpPr>
          <p:sp>
            <p:nvSpPr>
              <p:cNvPr id="268317" name="Rectangle 29"/>
              <p:cNvSpPr>
                <a:spLocks noChangeArrowheads="1"/>
              </p:cNvSpPr>
              <p:nvPr/>
            </p:nvSpPr>
            <p:spPr bwMode="auto">
              <a:xfrm>
                <a:off x="2705" y="1503"/>
                <a:ext cx="884" cy="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关键代码，禁止中断</a:t>
                </a:r>
              </a:p>
            </p:txBody>
          </p:sp>
          <p:sp>
            <p:nvSpPr>
              <p:cNvPr id="268318" name="AutoShape 3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19" name="Freeform 31"/>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8321" name="Rectangle 33"/>
          <p:cNvSpPr>
            <a:spLocks noChangeArrowheads="1"/>
          </p:cNvSpPr>
          <p:nvPr/>
        </p:nvSpPr>
        <p:spPr bwMode="auto">
          <a:xfrm>
            <a:off x="2387600" y="5265739"/>
            <a:ext cx="7435850" cy="915987"/>
          </a:xfrm>
          <a:prstGeom prst="rect">
            <a:avLst/>
          </a:prstGeom>
          <a:gradFill rotWithShape="1">
            <a:gsLst>
              <a:gs pos="0">
                <a:srgbClr val="008000">
                  <a:alpha val="50000"/>
                </a:srgbClr>
              </a:gs>
              <a:gs pos="100000">
                <a:srgbClr val="008000">
                  <a:gamma/>
                  <a:tint val="31765"/>
                  <a:invGamma/>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r>
              <a:rPr lang="zh-CN" altLang="en-US" dirty="0"/>
              <a:t>由于</a:t>
            </a:r>
            <a:r>
              <a:rPr lang="en-US" altLang="zh-CN" dirty="0"/>
              <a:t>CPU</a:t>
            </a:r>
            <a:r>
              <a:rPr lang="zh-CN" altLang="en-US" dirty="0"/>
              <a:t>在执行关键代码时，中断被屏蔽，因此不可能执行中断服务程序，也就不会引起中断切换。此时，只要</a:t>
            </a:r>
            <a:r>
              <a:rPr lang="en-US" altLang="zh-CN" dirty="0"/>
              <a:t>Task0()</a:t>
            </a:r>
            <a:r>
              <a:rPr lang="zh-CN" altLang="en-US" dirty="0"/>
              <a:t>运行，</a:t>
            </a:r>
            <a:r>
              <a:rPr lang="en-US" altLang="zh-CN" dirty="0"/>
              <a:t>sum1</a:t>
            </a:r>
            <a:r>
              <a:rPr lang="zh-CN" altLang="en-US" dirty="0"/>
              <a:t>和</a:t>
            </a:r>
            <a:r>
              <a:rPr lang="en-US" altLang="zh-CN" dirty="0"/>
              <a:t>sum2</a:t>
            </a:r>
            <a:r>
              <a:rPr lang="zh-CN" altLang="en-US" dirty="0"/>
              <a:t>就相等，因此，</a:t>
            </a:r>
            <a:r>
              <a:rPr lang="en-US" altLang="zh-CN" dirty="0"/>
              <a:t>LED2</a:t>
            </a:r>
            <a:r>
              <a:rPr lang="zh-CN" altLang="en-US" dirty="0">
                <a:solidFill>
                  <a:srgbClr val="FF0000"/>
                </a:solidFill>
              </a:rPr>
              <a:t>不会</a:t>
            </a:r>
            <a:r>
              <a:rPr lang="zh-CN" altLang="en-US" dirty="0">
                <a:solidFill>
                  <a:srgbClr val="002060"/>
                </a:solidFill>
              </a:rPr>
              <a:t>闪烁</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68307"/>
                                        </p:tgtEl>
                                        <p:attrNameLst>
                                          <p:attrName>style.visibility</p:attrName>
                                        </p:attrNameLst>
                                      </p:cBhvr>
                                      <p:to>
                                        <p:strVal val="visible"/>
                                      </p:to>
                                    </p:set>
                                    <p:animEffect transition="in" filter="blinds(horizontal)">
                                      <p:cBhvr>
                                        <p:cTn id="7" dur="500"/>
                                        <p:tgtEl>
                                          <p:spTgt spid="26830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68308"/>
                                        </p:tgtEl>
                                        <p:attrNameLst>
                                          <p:attrName>style.visibility</p:attrName>
                                        </p:attrNameLst>
                                      </p:cBhvr>
                                      <p:to>
                                        <p:strVal val="visible"/>
                                      </p:to>
                                    </p:set>
                                    <p:animEffect transition="in" filter="slide(fromBottom)">
                                      <p:cBhvr>
                                        <p:cTn id="11" dur="500"/>
                                        <p:tgtEl>
                                          <p:spTgt spid="26830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682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68306"/>
                                        </p:tgtEl>
                                        <p:attrNameLst>
                                          <p:attrName>style.visibility</p:attrName>
                                        </p:attrNameLst>
                                      </p:cBhvr>
                                      <p:to>
                                        <p:strVal val="visible"/>
                                      </p:to>
                                    </p:set>
                                    <p:animEffect transition="in" filter="wipe(up)">
                                      <p:cBhvr>
                                        <p:cTn id="19" dur="500"/>
                                        <p:tgtEl>
                                          <p:spTgt spid="26830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268295"/>
                                        </p:tgtEl>
                                        <p:attrNameLst>
                                          <p:attrName>style.visibility</p:attrName>
                                        </p:attrNameLst>
                                      </p:cBhvr>
                                      <p:to>
                                        <p:strVal val="visible"/>
                                      </p:to>
                                    </p:set>
                                    <p:animEffect transition="in" filter="wipe(left)">
                                      <p:cBhvr>
                                        <p:cTn id="23" dur="500"/>
                                        <p:tgtEl>
                                          <p:spTgt spid="268295"/>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268294"/>
                                        </p:tgtEl>
                                        <p:attrNameLst>
                                          <p:attrName>style.visibility</p:attrName>
                                        </p:attrNameLst>
                                      </p:cBhvr>
                                      <p:to>
                                        <p:strVal val="visible"/>
                                      </p:to>
                                    </p:set>
                                    <p:animEffect transition="in" filter="wipe(up)">
                                      <p:cBhvr>
                                        <p:cTn id="27" dur="500"/>
                                        <p:tgtEl>
                                          <p:spTgt spid="268294"/>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268315"/>
                                        </p:tgtEl>
                                        <p:attrNameLst>
                                          <p:attrName>style.visibility</p:attrName>
                                        </p:attrNameLst>
                                      </p:cBhvr>
                                      <p:to>
                                        <p:strVal val="visible"/>
                                      </p:to>
                                    </p:set>
                                    <p:animEffect transition="in" filter="wipe(left)">
                                      <p:cBhvr>
                                        <p:cTn id="31" dur="500"/>
                                        <p:tgtEl>
                                          <p:spTgt spid="268315"/>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68300"/>
                                        </p:tgtEl>
                                        <p:attrNameLst>
                                          <p:attrName>style.visibility</p:attrName>
                                        </p:attrNameLst>
                                      </p:cBhvr>
                                      <p:to>
                                        <p:strVal val="visible"/>
                                      </p:to>
                                    </p:set>
                                    <p:animEffect transition="in" filter="wipe(up)">
                                      <p:cBhvr>
                                        <p:cTn id="35" dur="500"/>
                                        <p:tgtEl>
                                          <p:spTgt spid="268300"/>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268301"/>
                                        </p:tgtEl>
                                        <p:attrNameLst>
                                          <p:attrName>style.visibility</p:attrName>
                                        </p:attrNameLst>
                                      </p:cBhvr>
                                      <p:to>
                                        <p:strVal val="visible"/>
                                      </p:to>
                                    </p:set>
                                    <p:animEffect transition="in" filter="wipe(left)">
                                      <p:cBhvr>
                                        <p:cTn id="39" dur="500"/>
                                        <p:tgtEl>
                                          <p:spTgt spid="268301"/>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268309"/>
                                        </p:tgtEl>
                                        <p:attrNameLst>
                                          <p:attrName>style.visibility</p:attrName>
                                        </p:attrNameLst>
                                      </p:cBhvr>
                                      <p:to>
                                        <p:strVal val="visible"/>
                                      </p:to>
                                    </p:set>
                                    <p:animEffect transition="in" filter="wipe(up)">
                                      <p:cBhvr>
                                        <p:cTn id="43" dur="500"/>
                                        <p:tgtEl>
                                          <p:spTgt spid="268309"/>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268310"/>
                                        </p:tgtEl>
                                        <p:attrNameLst>
                                          <p:attrName>style.visibility</p:attrName>
                                        </p:attrNameLst>
                                      </p:cBhvr>
                                      <p:to>
                                        <p:strVal val="visible"/>
                                      </p:to>
                                    </p:set>
                                    <p:animEffect transition="in" filter="wipe(left)">
                                      <p:cBhvr>
                                        <p:cTn id="47" dur="500"/>
                                        <p:tgtEl>
                                          <p:spTgt spid="26831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68321"/>
                                        </p:tgtEl>
                                        <p:attrNameLst>
                                          <p:attrName>style.visibility</p:attrName>
                                        </p:attrNameLst>
                                      </p:cBhvr>
                                      <p:to>
                                        <p:strVal val="visible"/>
                                      </p:to>
                                    </p:set>
                                  </p:childTnLst>
                                </p:cTn>
                              </p:par>
                              <p:par>
                                <p:cTn id="52" presetID="27" presetClass="emph" presetSubtype="0" fill="hold" grpId="1" nodeType="withEffect">
                                  <p:stCondLst>
                                    <p:cond delay="0"/>
                                  </p:stCondLst>
                                  <p:childTnLst>
                                    <p:animClr clrSpc="rgb" dir="cw">
                                      <p:cBhvr override="childStyle">
                                        <p:cTn id="53" dur="250" autoRev="1" fill="hold"/>
                                        <p:tgtEl>
                                          <p:spTgt spid="268321"/>
                                        </p:tgtEl>
                                        <p:attrNameLst>
                                          <p:attrName>style.color</p:attrName>
                                        </p:attrNameLst>
                                      </p:cBhvr>
                                      <p:to>
                                        <a:schemeClr val="bg1"/>
                                      </p:to>
                                    </p:animClr>
                                    <p:animClr clrSpc="rgb" dir="cw">
                                      <p:cBhvr>
                                        <p:cTn id="54" dur="250" autoRev="1" fill="hold"/>
                                        <p:tgtEl>
                                          <p:spTgt spid="268321"/>
                                        </p:tgtEl>
                                        <p:attrNameLst>
                                          <p:attrName>fillcolor</p:attrName>
                                        </p:attrNameLst>
                                      </p:cBhvr>
                                      <p:to>
                                        <a:schemeClr val="bg1"/>
                                      </p:to>
                                    </p:animClr>
                                    <p:set>
                                      <p:cBhvr>
                                        <p:cTn id="55" dur="250" autoRev="1" fill="hold"/>
                                        <p:tgtEl>
                                          <p:spTgt spid="268321"/>
                                        </p:tgtEl>
                                        <p:attrNameLst>
                                          <p:attrName>fill.type</p:attrName>
                                        </p:attrNameLst>
                                      </p:cBhvr>
                                      <p:to>
                                        <p:strVal val="solid"/>
                                      </p:to>
                                    </p:set>
                                    <p:set>
                                      <p:cBhvr>
                                        <p:cTn id="56" dur="250" autoRev="1" fill="hold"/>
                                        <p:tgtEl>
                                          <p:spTgt spid="2683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3" grpId="0" animBg="1"/>
      <p:bldP spid="268294" grpId="0" animBg="1"/>
      <p:bldP spid="268300" grpId="0" animBg="1"/>
      <p:bldP spid="268306" grpId="0" animBg="1"/>
      <p:bldP spid="268307" grpId="0"/>
      <p:bldP spid="268308" grpId="0" animBg="1"/>
      <p:bldP spid="268309" grpId="0" animBg="1"/>
      <p:bldP spid="268321" grpId="0" animBg="1"/>
      <p:bldP spid="268321" grpId="1"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AutoShape 2"/>
          <p:cNvSpPr>
            <a:spLocks noChangeArrowheads="1"/>
          </p:cNvSpPr>
          <p:nvPr/>
        </p:nvSpPr>
        <p:spPr bwMode="auto">
          <a:xfrm>
            <a:off x="1774826" y="355741"/>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69315" name="Line 3"/>
          <p:cNvSpPr>
            <a:spLocks noChangeShapeType="1"/>
          </p:cNvSpPr>
          <p:nvPr/>
        </p:nvSpPr>
        <p:spPr bwMode="auto">
          <a:xfrm>
            <a:off x="4727576" y="858978"/>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9316" name="AutoShape 4"/>
          <p:cNvSpPr>
            <a:spLocks noChangeArrowheads="1"/>
          </p:cNvSpPr>
          <p:nvPr/>
        </p:nvSpPr>
        <p:spPr bwMode="gray">
          <a:xfrm>
            <a:off x="6248401" y="242433"/>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案例分析</a:t>
            </a:r>
          </a:p>
        </p:txBody>
      </p:sp>
      <p:sp>
        <p:nvSpPr>
          <p:cNvPr id="269317" name="Line 5"/>
          <p:cNvSpPr>
            <a:spLocks noChangeShapeType="1"/>
          </p:cNvSpPr>
          <p:nvPr/>
        </p:nvSpPr>
        <p:spPr bwMode="auto">
          <a:xfrm>
            <a:off x="4727576" y="858978"/>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9318" name="Rectangle 6"/>
          <p:cNvSpPr>
            <a:spLocks noChangeArrowheads="1"/>
          </p:cNvSpPr>
          <p:nvPr/>
        </p:nvSpPr>
        <p:spPr bwMode="auto">
          <a:xfrm>
            <a:off x="2617788" y="2054225"/>
            <a:ext cx="3600450" cy="222885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latin typeface="Arial" panose="020B0604020202020204" pitchFamily="34" charset="0"/>
                <a:ea typeface="华文新魏" panose="02010800040101010101" pitchFamily="2" charset="-122"/>
              </a:rPr>
              <a:t>void  Task0(void  *pdata)</a:t>
            </a:r>
          </a:p>
          <a:p>
            <a:pPr algn="just"/>
            <a:r>
              <a:rPr lang="en-US" altLang="zh-CN" sz="1400">
                <a:latin typeface="Arial" panose="020B0604020202020204" pitchFamily="34" charset="0"/>
                <a:ea typeface="华文新魏" panose="02010800040101010101" pitchFamily="2" charset="-122"/>
              </a:rPr>
              <a:t>{</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    while (1) {</a:t>
            </a:r>
          </a:p>
          <a:p>
            <a:pPr algn="just"/>
            <a:r>
              <a:rPr lang="en-US" altLang="zh-CN" sz="1400">
                <a:latin typeface="Arial" panose="020B0604020202020204" pitchFamily="34" charset="0"/>
                <a:ea typeface="华文新魏" panose="02010800040101010101" pitchFamily="2" charset="-122"/>
              </a:rPr>
              <a:t>    if (sum1 != sum2) {</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a:t>
            </a:r>
          </a:p>
        </p:txBody>
      </p:sp>
      <p:grpSp>
        <p:nvGrpSpPr>
          <p:cNvPr id="269319" name="Group 7"/>
          <p:cNvGrpSpPr/>
          <p:nvPr/>
        </p:nvGrpSpPr>
        <p:grpSpPr bwMode="auto">
          <a:xfrm>
            <a:off x="6218239" y="2332043"/>
            <a:ext cx="2662237" cy="369888"/>
            <a:chOff x="2656" y="2700"/>
            <a:chExt cx="1559" cy="233"/>
          </a:xfrm>
        </p:grpSpPr>
        <p:grpSp>
          <p:nvGrpSpPr>
            <p:cNvPr id="269320" name="Group 8"/>
            <p:cNvGrpSpPr/>
            <p:nvPr/>
          </p:nvGrpSpPr>
          <p:grpSpPr bwMode="auto">
            <a:xfrm>
              <a:off x="2908" y="2700"/>
              <a:ext cx="1307" cy="233"/>
              <a:chOff x="2645" y="1782"/>
              <a:chExt cx="944" cy="745"/>
            </a:xfrm>
          </p:grpSpPr>
          <p:sp>
            <p:nvSpPr>
              <p:cNvPr id="269321" name="Rectangle 9"/>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初始化工作</a:t>
                </a:r>
              </a:p>
            </p:txBody>
          </p:sp>
          <p:sp>
            <p:nvSpPr>
              <p:cNvPr id="269322" name="AutoShape 1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23" name="Freeform 11"/>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24" name="Rectangle 12"/>
          <p:cNvSpPr>
            <a:spLocks noChangeArrowheads="1"/>
          </p:cNvSpPr>
          <p:nvPr/>
        </p:nvSpPr>
        <p:spPr bwMode="auto">
          <a:xfrm>
            <a:off x="2617788" y="3597276"/>
            <a:ext cx="3600450" cy="250825"/>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25" name="Rectangle 13"/>
          <p:cNvSpPr>
            <a:spLocks noChangeArrowheads="1"/>
          </p:cNvSpPr>
          <p:nvPr/>
        </p:nvSpPr>
        <p:spPr bwMode="auto">
          <a:xfrm>
            <a:off x="2617788" y="2530475"/>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26" name="Text Box 14"/>
          <p:cNvSpPr txBox="1">
            <a:spLocks noChangeArrowheads="1"/>
          </p:cNvSpPr>
          <p:nvPr/>
        </p:nvSpPr>
        <p:spPr bwMode="auto">
          <a:xfrm>
            <a:off x="1173707" y="1376364"/>
            <a:ext cx="948519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lang="zh-CN" altLang="en-US" sz="2400" dirty="0">
                <a:latin typeface="华文新魏" panose="02010800040101010101" pitchFamily="2" charset="-122"/>
                <a:ea typeface="华文新魏" panose="02010800040101010101" pitchFamily="2" charset="-122"/>
              </a:rPr>
              <a:t>当删除了禁止中断和允许中断的语句后，任务间可能出现以下情况。</a:t>
            </a:r>
          </a:p>
        </p:txBody>
      </p:sp>
      <p:grpSp>
        <p:nvGrpSpPr>
          <p:cNvPr id="269327" name="Group 15"/>
          <p:cNvGrpSpPr/>
          <p:nvPr/>
        </p:nvGrpSpPr>
        <p:grpSpPr bwMode="auto">
          <a:xfrm>
            <a:off x="6218239" y="2648263"/>
            <a:ext cx="3786187" cy="707717"/>
            <a:chOff x="2843" y="1630"/>
            <a:chExt cx="2385" cy="184"/>
          </a:xfrm>
        </p:grpSpPr>
        <p:grpSp>
          <p:nvGrpSpPr>
            <p:cNvPr id="269328" name="Group 16"/>
            <p:cNvGrpSpPr/>
            <p:nvPr/>
          </p:nvGrpSpPr>
          <p:grpSpPr bwMode="auto">
            <a:xfrm>
              <a:off x="3090" y="1630"/>
              <a:ext cx="2138" cy="184"/>
              <a:chOff x="3090" y="1630"/>
              <a:chExt cx="2138" cy="184"/>
            </a:xfrm>
          </p:grpSpPr>
          <p:sp>
            <p:nvSpPr>
              <p:cNvPr id="269329" name="Rectangle 17"/>
              <p:cNvSpPr>
                <a:spLocks noChangeArrowheads="1"/>
              </p:cNvSpPr>
              <p:nvPr/>
            </p:nvSpPr>
            <p:spPr bwMode="auto">
              <a:xfrm>
                <a:off x="3152" y="1630"/>
                <a:ext cx="2076"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en-US" altLang="zh-CN">
                    <a:latin typeface="Arial" panose="020B0604020202020204" pitchFamily="34" charset="0"/>
                    <a:ea typeface="宋体" panose="02010600030101010101" pitchFamily="2" charset="-122"/>
                  </a:rPr>
                  <a:t>sum1</a:t>
                </a:r>
                <a:r>
                  <a:rPr kumimoji="1" lang="zh-CN" altLang="en-US">
                    <a:latin typeface="Arial" panose="020B0604020202020204" pitchFamily="34" charset="0"/>
                    <a:ea typeface="宋体" panose="02010600030101010101" pitchFamily="2" charset="-122"/>
                  </a:rPr>
                  <a:t>与</a:t>
                </a:r>
                <a:r>
                  <a:rPr kumimoji="1" lang="en-US" altLang="zh-CN">
                    <a:latin typeface="Arial" panose="020B0604020202020204" pitchFamily="34" charset="0"/>
                    <a:ea typeface="宋体" panose="02010600030101010101" pitchFamily="2" charset="-122"/>
                  </a:rPr>
                  <a:t>sum2</a:t>
                </a:r>
                <a:r>
                  <a:rPr kumimoji="1" lang="zh-CN" altLang="en-US">
                    <a:latin typeface="Arial" panose="020B0604020202020204" pitchFamily="34" charset="0"/>
                    <a:ea typeface="宋体" panose="02010600030101010101" pitchFamily="2" charset="-122"/>
                  </a:rPr>
                  <a:t>相等，不执行括号内的代码</a:t>
                </a:r>
              </a:p>
            </p:txBody>
          </p:sp>
          <p:sp>
            <p:nvSpPr>
              <p:cNvPr id="269330" name="AutoShape 18"/>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31" name="Freeform 19"/>
            <p:cNvSpPr/>
            <p:nvPr/>
          </p:nvSpPr>
          <p:spPr bwMode="auto">
            <a:xfrm rot="5400000">
              <a:off x="2953" y="1605"/>
              <a:ext cx="36" cy="255"/>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32" name="Rectangle 20"/>
          <p:cNvSpPr>
            <a:spLocks noChangeArrowheads="1"/>
          </p:cNvSpPr>
          <p:nvPr/>
        </p:nvSpPr>
        <p:spPr bwMode="auto">
          <a:xfrm>
            <a:off x="2617788" y="2987675"/>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9333" name="Group 21"/>
          <p:cNvGrpSpPr/>
          <p:nvPr/>
        </p:nvGrpSpPr>
        <p:grpSpPr bwMode="auto">
          <a:xfrm>
            <a:off x="6230939" y="3627442"/>
            <a:ext cx="2649537" cy="369888"/>
            <a:chOff x="3491" y="2120"/>
            <a:chExt cx="1559" cy="233"/>
          </a:xfrm>
        </p:grpSpPr>
        <p:grpSp>
          <p:nvGrpSpPr>
            <p:cNvPr id="269334" name="Group 22"/>
            <p:cNvGrpSpPr/>
            <p:nvPr/>
          </p:nvGrpSpPr>
          <p:grpSpPr bwMode="auto">
            <a:xfrm>
              <a:off x="3743" y="2120"/>
              <a:ext cx="1307" cy="233"/>
              <a:chOff x="2645" y="1782"/>
              <a:chExt cx="944" cy="745"/>
            </a:xfrm>
          </p:grpSpPr>
          <p:sp>
            <p:nvSpPr>
              <p:cNvPr id="269335" name="Rectangle 23"/>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a:latin typeface="Arial" panose="020B0604020202020204" pitchFamily="34" charset="0"/>
                    <a:ea typeface="宋体" panose="02010600030101010101" pitchFamily="2" charset="-122"/>
                  </a:rPr>
                  <a:t>LED1</a:t>
                </a:r>
                <a:r>
                  <a:rPr kumimoji="1" lang="zh-CN" altLang="en-US">
                    <a:latin typeface="Arial" panose="020B0604020202020204" pitchFamily="34" charset="0"/>
                    <a:ea typeface="宋体" panose="02010600030101010101" pitchFamily="2" charset="-122"/>
                  </a:rPr>
                  <a:t>闪烁</a:t>
                </a:r>
              </a:p>
            </p:txBody>
          </p:sp>
          <p:sp>
            <p:nvSpPr>
              <p:cNvPr id="269336" name="AutoShape 2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37" name="Freeform 25"/>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38" name="Rectangle 26"/>
          <p:cNvSpPr>
            <a:spLocks noChangeArrowheads="1"/>
          </p:cNvSpPr>
          <p:nvPr/>
        </p:nvSpPr>
        <p:spPr bwMode="auto">
          <a:xfrm>
            <a:off x="2617788" y="3216275"/>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39" name="Rectangle 27"/>
          <p:cNvSpPr>
            <a:spLocks noChangeArrowheads="1"/>
          </p:cNvSpPr>
          <p:nvPr/>
        </p:nvSpPr>
        <p:spPr bwMode="auto">
          <a:xfrm>
            <a:off x="2617788" y="4511675"/>
            <a:ext cx="3600450" cy="18034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400">
                <a:latin typeface="Arial" panose="020B0604020202020204" pitchFamily="34" charset="0"/>
                <a:ea typeface="华文新魏" panose="02010800040101010101" pitchFamily="2" charset="-122"/>
              </a:rPr>
              <a:t>void  Task1 (void  *pdata)</a:t>
            </a:r>
          </a:p>
          <a:p>
            <a:pPr algn="just"/>
            <a:r>
              <a:rPr lang="en-US" altLang="zh-CN" sz="1400">
                <a:latin typeface="Arial" panose="020B0604020202020204" pitchFamily="34" charset="0"/>
                <a:ea typeface="华文新魏" panose="02010800040101010101" pitchFamily="2" charset="-122"/>
              </a:rPr>
              <a:t>{</a:t>
            </a:r>
          </a:p>
          <a:p>
            <a:pPr algn="just"/>
            <a:r>
              <a:rPr kumimoji="0" lang="en-US" altLang="zh-CN" sz="1400">
                <a:latin typeface="Arial" panose="020B0604020202020204" pitchFamily="34" charset="0"/>
                <a:ea typeface="华文新魏" panose="02010800040101010101" pitchFamily="2" charset="-122"/>
              </a:rPr>
              <a:t>    pdata = pdata;</a:t>
            </a:r>
            <a:endParaRPr lang="en-US" altLang="zh-CN" sz="1400">
              <a:latin typeface="Arial" panose="020B0604020202020204" pitchFamily="34" charset="0"/>
              <a:ea typeface="华文新魏" panose="02010800040101010101" pitchFamily="2" charset="-122"/>
            </a:endParaRPr>
          </a:p>
          <a:p>
            <a:pPr algn="just"/>
            <a:r>
              <a:rPr lang="en-US" altLang="zh-CN" sz="1400">
                <a:latin typeface="Arial" panose="020B0604020202020204" pitchFamily="34" charset="0"/>
                <a:ea typeface="华文新魏" panose="02010800040101010101" pitchFamily="2" charset="-122"/>
              </a:rPr>
              <a:t>    while (1) {</a:t>
            </a:r>
          </a:p>
          <a:p>
            <a:pPr algn="just"/>
            <a:r>
              <a:rPr lang="en-US" altLang="zh-CN" sz="1400">
                <a:latin typeface="Arial" panose="020B0604020202020204" pitchFamily="34" charset="0"/>
                <a:ea typeface="华文新魏" panose="02010800040101010101" pitchFamily="2" charset="-122"/>
              </a:rPr>
              <a:t>        sum1++;</a:t>
            </a:r>
          </a:p>
          <a:p>
            <a:pPr algn="just"/>
            <a:r>
              <a:rPr lang="en-US" altLang="zh-CN" sz="1400">
                <a:latin typeface="Arial" panose="020B0604020202020204" pitchFamily="34" charset="0"/>
                <a:ea typeface="华文新魏" panose="02010800040101010101" pitchFamily="2" charset="-122"/>
              </a:rPr>
              <a:t>        sum2++;</a:t>
            </a:r>
          </a:p>
          <a:p>
            <a:pPr algn="just"/>
            <a:r>
              <a:rPr lang="en-US" altLang="zh-CN" sz="1400">
                <a:latin typeface="Arial" panose="020B0604020202020204" pitchFamily="34" charset="0"/>
                <a:ea typeface="华文新魏" panose="02010800040101010101" pitchFamily="2" charset="-122"/>
              </a:rPr>
              <a:t>    }</a:t>
            </a:r>
          </a:p>
          <a:p>
            <a:pPr algn="just"/>
            <a:r>
              <a:rPr lang="en-US" altLang="zh-CN" sz="1400">
                <a:latin typeface="Arial" panose="020B0604020202020204" pitchFamily="34" charset="0"/>
                <a:ea typeface="华文新魏" panose="02010800040101010101" pitchFamily="2" charset="-122"/>
              </a:rPr>
              <a:t>}</a:t>
            </a:r>
          </a:p>
        </p:txBody>
      </p:sp>
      <p:sp>
        <p:nvSpPr>
          <p:cNvPr id="269340" name="Rectangle 28"/>
          <p:cNvSpPr>
            <a:spLocks noChangeArrowheads="1"/>
          </p:cNvSpPr>
          <p:nvPr/>
        </p:nvSpPr>
        <p:spPr bwMode="auto">
          <a:xfrm>
            <a:off x="2617788" y="5426075"/>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9341" name="Group 29"/>
          <p:cNvGrpSpPr/>
          <p:nvPr/>
        </p:nvGrpSpPr>
        <p:grpSpPr bwMode="auto">
          <a:xfrm>
            <a:off x="6218239" y="5487992"/>
            <a:ext cx="2662237" cy="369888"/>
            <a:chOff x="3491" y="2120"/>
            <a:chExt cx="1559" cy="233"/>
          </a:xfrm>
        </p:grpSpPr>
        <p:grpSp>
          <p:nvGrpSpPr>
            <p:cNvPr id="269342" name="Group 30"/>
            <p:cNvGrpSpPr/>
            <p:nvPr/>
          </p:nvGrpSpPr>
          <p:grpSpPr bwMode="auto">
            <a:xfrm>
              <a:off x="3743" y="2120"/>
              <a:ext cx="1307" cy="233"/>
              <a:chOff x="2645" y="1782"/>
              <a:chExt cx="944" cy="745"/>
            </a:xfrm>
          </p:grpSpPr>
          <p:sp>
            <p:nvSpPr>
              <p:cNvPr id="269343" name="Rectangle 31"/>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a:latin typeface="Arial" panose="020B0604020202020204" pitchFamily="34" charset="0"/>
                    <a:ea typeface="宋体" panose="02010600030101010101" pitchFamily="2" charset="-122"/>
                  </a:rPr>
                  <a:t>sum1</a:t>
                </a:r>
                <a:r>
                  <a:rPr kumimoji="1" lang="zh-CN" altLang="en-US">
                    <a:latin typeface="Arial" panose="020B0604020202020204" pitchFamily="34" charset="0"/>
                    <a:ea typeface="宋体" panose="02010600030101010101" pitchFamily="2" charset="-122"/>
                  </a:rPr>
                  <a:t>加</a:t>
                </a:r>
                <a:r>
                  <a:rPr kumimoji="1" lang="en-US" altLang="zh-CN">
                    <a:latin typeface="Arial" panose="020B0604020202020204" pitchFamily="34" charset="0"/>
                    <a:ea typeface="宋体" panose="02010600030101010101" pitchFamily="2" charset="-122"/>
                  </a:rPr>
                  <a:t>1</a:t>
                </a:r>
              </a:p>
            </p:txBody>
          </p:sp>
          <p:sp>
            <p:nvSpPr>
              <p:cNvPr id="269344" name="AutoShape 3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45" name="Freeform 33"/>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9346" name="Group 34"/>
          <p:cNvGrpSpPr/>
          <p:nvPr/>
        </p:nvGrpSpPr>
        <p:grpSpPr bwMode="auto">
          <a:xfrm>
            <a:off x="2581275" y="1900239"/>
            <a:ext cx="7435850" cy="4516437"/>
            <a:chOff x="544" y="1139"/>
            <a:chExt cx="4684" cy="3085"/>
          </a:xfrm>
        </p:grpSpPr>
        <p:sp>
          <p:nvSpPr>
            <p:cNvPr id="269347" name="Rectangle 35"/>
            <p:cNvSpPr>
              <a:spLocks noChangeArrowheads="1"/>
            </p:cNvSpPr>
            <p:nvPr/>
          </p:nvSpPr>
          <p:spPr bwMode="auto">
            <a:xfrm>
              <a:off x="544" y="1139"/>
              <a:ext cx="4684" cy="1693"/>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48" name="Rectangle 36"/>
            <p:cNvSpPr>
              <a:spLocks noChangeArrowheads="1"/>
            </p:cNvSpPr>
            <p:nvPr/>
          </p:nvSpPr>
          <p:spPr bwMode="auto">
            <a:xfrm>
              <a:off x="544" y="2832"/>
              <a:ext cx="4684" cy="1392"/>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49" name="Rectangle 37"/>
          <p:cNvSpPr>
            <a:spLocks noChangeArrowheads="1"/>
          </p:cNvSpPr>
          <p:nvPr/>
        </p:nvSpPr>
        <p:spPr bwMode="auto">
          <a:xfrm>
            <a:off x="2617788" y="4511675"/>
            <a:ext cx="36004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9350" name="Group 38"/>
          <p:cNvGrpSpPr/>
          <p:nvPr/>
        </p:nvGrpSpPr>
        <p:grpSpPr bwMode="auto">
          <a:xfrm>
            <a:off x="6218239" y="4954592"/>
            <a:ext cx="2662237" cy="369888"/>
            <a:chOff x="3491" y="2120"/>
            <a:chExt cx="1559" cy="233"/>
          </a:xfrm>
        </p:grpSpPr>
        <p:grpSp>
          <p:nvGrpSpPr>
            <p:cNvPr id="269351" name="Group 39"/>
            <p:cNvGrpSpPr/>
            <p:nvPr/>
          </p:nvGrpSpPr>
          <p:grpSpPr bwMode="auto">
            <a:xfrm>
              <a:off x="3743" y="2120"/>
              <a:ext cx="1307" cy="233"/>
              <a:chOff x="2645" y="1782"/>
              <a:chExt cx="944" cy="745"/>
            </a:xfrm>
          </p:grpSpPr>
          <p:sp>
            <p:nvSpPr>
              <p:cNvPr id="269352" name="Rectangle 40"/>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防止编译器报警</a:t>
                </a:r>
              </a:p>
            </p:txBody>
          </p:sp>
          <p:sp>
            <p:nvSpPr>
              <p:cNvPr id="269353" name="AutoShape 4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54" name="Freeform 42"/>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9355" name="Group 43"/>
          <p:cNvGrpSpPr/>
          <p:nvPr/>
        </p:nvGrpSpPr>
        <p:grpSpPr bwMode="auto">
          <a:xfrm>
            <a:off x="6238875" y="4389443"/>
            <a:ext cx="2662238" cy="369888"/>
            <a:chOff x="2656" y="2700"/>
            <a:chExt cx="1559" cy="233"/>
          </a:xfrm>
        </p:grpSpPr>
        <p:grpSp>
          <p:nvGrpSpPr>
            <p:cNvPr id="269356" name="Group 44"/>
            <p:cNvGrpSpPr/>
            <p:nvPr/>
          </p:nvGrpSpPr>
          <p:grpSpPr bwMode="auto">
            <a:xfrm>
              <a:off x="2908" y="2700"/>
              <a:ext cx="1307" cy="233"/>
              <a:chOff x="2645" y="1782"/>
              <a:chExt cx="944" cy="745"/>
            </a:xfrm>
          </p:grpSpPr>
          <p:sp>
            <p:nvSpPr>
              <p:cNvPr id="269357" name="Rectangle 45"/>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执行任务</a:t>
                </a:r>
                <a:r>
                  <a:rPr kumimoji="1" lang="en-US" altLang="zh-CN">
                    <a:latin typeface="Arial" panose="020B0604020202020204" pitchFamily="34" charset="0"/>
                    <a:ea typeface="宋体" panose="02010600030101010101" pitchFamily="2" charset="-122"/>
                  </a:rPr>
                  <a:t>1</a:t>
                </a:r>
              </a:p>
            </p:txBody>
          </p:sp>
          <p:sp>
            <p:nvSpPr>
              <p:cNvPr id="269358" name="AutoShape 4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59" name="Freeform 47"/>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60" name="Rectangle 48"/>
          <p:cNvSpPr>
            <a:spLocks noChangeArrowheads="1"/>
          </p:cNvSpPr>
          <p:nvPr/>
        </p:nvSpPr>
        <p:spPr bwMode="auto">
          <a:xfrm>
            <a:off x="2617788" y="4968875"/>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1" name="Oval 49"/>
          <p:cNvSpPr>
            <a:spLocks noChangeArrowheads="1"/>
          </p:cNvSpPr>
          <p:nvPr/>
        </p:nvSpPr>
        <p:spPr bwMode="auto">
          <a:xfrm>
            <a:off x="1666875" y="3978275"/>
            <a:ext cx="685800" cy="685800"/>
          </a:xfrm>
          <a:prstGeom prst="ellipse">
            <a:avLst/>
          </a:prstGeom>
          <a:gradFill rotWithShape="1">
            <a:gsLst>
              <a:gs pos="0">
                <a:schemeClr val="accent1"/>
              </a:gs>
              <a:gs pos="100000">
                <a:schemeClr val="accent1">
                  <a:gamma/>
                  <a:shade val="46275"/>
                  <a:invGamma/>
                </a:schemeClr>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400">
                <a:solidFill>
                  <a:schemeClr val="bg1"/>
                </a:solidFill>
                <a:latin typeface="Arial" panose="020B0604020202020204" pitchFamily="34" charset="0"/>
                <a:ea typeface="华文新魏" panose="02010800040101010101" pitchFamily="2" charset="-122"/>
              </a:rPr>
              <a:t>任务调度</a:t>
            </a:r>
          </a:p>
        </p:txBody>
      </p:sp>
      <p:sp>
        <p:nvSpPr>
          <p:cNvPr id="269362" name="Arc 50"/>
          <p:cNvSpPr/>
          <p:nvPr/>
        </p:nvSpPr>
        <p:spPr bwMode="auto">
          <a:xfrm flipH="1">
            <a:off x="2200275" y="3825875"/>
            <a:ext cx="381000" cy="152400"/>
          </a:xfrm>
          <a:custGeom>
            <a:avLst/>
            <a:gdLst>
              <a:gd name="G0" fmla="+- 0 0 0"/>
              <a:gd name="G1" fmla="+- 21600 0 0"/>
              <a:gd name="G2" fmla="+- 21600 0 0"/>
              <a:gd name="T0" fmla="*/ 0 w 21600"/>
              <a:gd name="T1" fmla="*/ 0 h 23550"/>
              <a:gd name="T2" fmla="*/ 21512 w 21600"/>
              <a:gd name="T3" fmla="*/ 23550 h 23550"/>
              <a:gd name="T4" fmla="*/ 0 w 21600"/>
              <a:gd name="T5" fmla="*/ 21600 h 23550"/>
            </a:gdLst>
            <a:ahLst/>
            <a:cxnLst>
              <a:cxn ang="0">
                <a:pos x="T0" y="T1"/>
              </a:cxn>
              <a:cxn ang="0">
                <a:pos x="T2" y="T3"/>
              </a:cxn>
              <a:cxn ang="0">
                <a:pos x="T4" y="T5"/>
              </a:cxn>
            </a:cxnLst>
            <a:rect l="0" t="0" r="r" b="b"/>
            <a:pathLst>
              <a:path w="21600" h="23550" fill="none" extrusionOk="0">
                <a:moveTo>
                  <a:pt x="0" y="0"/>
                </a:moveTo>
                <a:cubicBezTo>
                  <a:pt x="11929" y="0"/>
                  <a:pt x="21600" y="9670"/>
                  <a:pt x="21600" y="21600"/>
                </a:cubicBezTo>
                <a:cubicBezTo>
                  <a:pt x="21600" y="22250"/>
                  <a:pt x="21570" y="22901"/>
                  <a:pt x="21511" y="23549"/>
                </a:cubicBezTo>
              </a:path>
              <a:path w="21600" h="23550" stroke="0" extrusionOk="0">
                <a:moveTo>
                  <a:pt x="0" y="0"/>
                </a:moveTo>
                <a:cubicBezTo>
                  <a:pt x="11929" y="0"/>
                  <a:pt x="21600" y="9670"/>
                  <a:pt x="21600" y="21600"/>
                </a:cubicBezTo>
                <a:cubicBezTo>
                  <a:pt x="21600" y="22250"/>
                  <a:pt x="21570" y="22901"/>
                  <a:pt x="21511" y="23549"/>
                </a:cubicBezTo>
                <a:lnTo>
                  <a:pt x="0" y="21600"/>
                </a:lnTo>
                <a:close/>
              </a:path>
            </a:pathLst>
          </a:custGeom>
          <a:noFill/>
          <a:ln w="9525">
            <a:solidFill>
              <a:schemeClr val="tx1"/>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3" name="Arc 51"/>
          <p:cNvSpPr/>
          <p:nvPr/>
        </p:nvSpPr>
        <p:spPr bwMode="auto">
          <a:xfrm rot="10114373">
            <a:off x="2124075" y="4587876"/>
            <a:ext cx="381000" cy="2143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4" name="Oval 52"/>
          <p:cNvSpPr>
            <a:spLocks noChangeArrowheads="1"/>
          </p:cNvSpPr>
          <p:nvPr/>
        </p:nvSpPr>
        <p:spPr bwMode="auto">
          <a:xfrm>
            <a:off x="1666875" y="4511675"/>
            <a:ext cx="685800" cy="685800"/>
          </a:xfrm>
          <a:prstGeom prst="ellipse">
            <a:avLst/>
          </a:prstGeom>
          <a:gradFill rotWithShape="1">
            <a:gsLst>
              <a:gs pos="0">
                <a:schemeClr val="accent1"/>
              </a:gs>
              <a:gs pos="100000">
                <a:schemeClr val="accent1">
                  <a:gamma/>
                  <a:shade val="46275"/>
                  <a:invGamma/>
                </a:schemeClr>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400">
                <a:solidFill>
                  <a:schemeClr val="bg1"/>
                </a:solidFill>
                <a:latin typeface="Arial" panose="020B0604020202020204" pitchFamily="34" charset="0"/>
                <a:ea typeface="华文新魏" panose="02010800040101010101" pitchFamily="2" charset="-122"/>
              </a:rPr>
              <a:t>发生中断</a:t>
            </a:r>
          </a:p>
        </p:txBody>
      </p:sp>
      <p:sp>
        <p:nvSpPr>
          <p:cNvPr id="269365" name="Oval 53"/>
          <p:cNvSpPr>
            <a:spLocks noChangeArrowheads="1"/>
          </p:cNvSpPr>
          <p:nvPr/>
        </p:nvSpPr>
        <p:spPr bwMode="auto">
          <a:xfrm>
            <a:off x="1666875" y="3368675"/>
            <a:ext cx="685800" cy="685800"/>
          </a:xfrm>
          <a:prstGeom prst="ellipse">
            <a:avLst/>
          </a:prstGeom>
          <a:gradFill rotWithShape="1">
            <a:gsLst>
              <a:gs pos="0">
                <a:schemeClr val="accent1"/>
              </a:gs>
              <a:gs pos="100000">
                <a:schemeClr val="accent1">
                  <a:gamma/>
                  <a:shade val="46275"/>
                  <a:invGamma/>
                </a:schemeClr>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400">
                <a:solidFill>
                  <a:schemeClr val="bg1"/>
                </a:solidFill>
                <a:latin typeface="Arial" panose="020B0604020202020204" pitchFamily="34" charset="0"/>
                <a:ea typeface="华文新魏" panose="02010800040101010101" pitchFamily="2" charset="-122"/>
              </a:rPr>
              <a:t>任务调度</a:t>
            </a:r>
          </a:p>
        </p:txBody>
      </p:sp>
      <p:sp>
        <p:nvSpPr>
          <p:cNvPr id="269366" name="Arc 54"/>
          <p:cNvSpPr/>
          <p:nvPr/>
        </p:nvSpPr>
        <p:spPr bwMode="auto">
          <a:xfrm flipH="1" flipV="1">
            <a:off x="2047875" y="5197475"/>
            <a:ext cx="457200" cy="381000"/>
          </a:xfrm>
          <a:custGeom>
            <a:avLst/>
            <a:gdLst>
              <a:gd name="G0" fmla="+- 0 0 0"/>
              <a:gd name="G1" fmla="+- 21600 0 0"/>
              <a:gd name="G2" fmla="+- 21600 0 0"/>
              <a:gd name="T0" fmla="*/ 0 w 21600"/>
              <a:gd name="T1" fmla="*/ 0 h 24630"/>
              <a:gd name="T2" fmla="*/ 21386 w 21600"/>
              <a:gd name="T3" fmla="*/ 24630 h 24630"/>
              <a:gd name="T4" fmla="*/ 0 w 21600"/>
              <a:gd name="T5" fmla="*/ 21600 h 24630"/>
            </a:gdLst>
            <a:ahLst/>
            <a:cxnLst>
              <a:cxn ang="0">
                <a:pos x="T0" y="T1"/>
              </a:cxn>
              <a:cxn ang="0">
                <a:pos x="T2" y="T3"/>
              </a:cxn>
              <a:cxn ang="0">
                <a:pos x="T4" y="T5"/>
              </a:cxn>
            </a:cxnLst>
            <a:rect l="0" t="0" r="r" b="b"/>
            <a:pathLst>
              <a:path w="21600" h="24630" fill="none" extrusionOk="0">
                <a:moveTo>
                  <a:pt x="0" y="0"/>
                </a:moveTo>
                <a:cubicBezTo>
                  <a:pt x="11929" y="0"/>
                  <a:pt x="21600" y="9670"/>
                  <a:pt x="21600" y="21600"/>
                </a:cubicBezTo>
                <a:cubicBezTo>
                  <a:pt x="21600" y="22613"/>
                  <a:pt x="21528" y="23626"/>
                  <a:pt x="21386" y="24630"/>
                </a:cubicBezTo>
              </a:path>
              <a:path w="21600" h="24630" stroke="0" extrusionOk="0">
                <a:moveTo>
                  <a:pt x="0" y="0"/>
                </a:moveTo>
                <a:cubicBezTo>
                  <a:pt x="11929" y="0"/>
                  <a:pt x="21600" y="9670"/>
                  <a:pt x="21600" y="21600"/>
                </a:cubicBezTo>
                <a:cubicBezTo>
                  <a:pt x="21600" y="22613"/>
                  <a:pt x="21528" y="23626"/>
                  <a:pt x="21386" y="24630"/>
                </a:cubicBezTo>
                <a:lnTo>
                  <a:pt x="0" y="21600"/>
                </a:lnTo>
                <a:close/>
              </a:path>
            </a:pathLst>
          </a:custGeom>
          <a:noFill/>
          <a:ln w="9525">
            <a:solidFill>
              <a:schemeClr val="tx1"/>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7" name="Line 55"/>
          <p:cNvSpPr>
            <a:spLocks noChangeShapeType="1"/>
          </p:cNvSpPr>
          <p:nvPr/>
        </p:nvSpPr>
        <p:spPr bwMode="auto">
          <a:xfrm flipV="1">
            <a:off x="1971675" y="4054475"/>
            <a:ext cx="0" cy="4572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9368" name="Arc 56"/>
          <p:cNvSpPr/>
          <p:nvPr/>
        </p:nvSpPr>
        <p:spPr bwMode="auto">
          <a:xfrm flipH="1">
            <a:off x="2047875" y="3063876"/>
            <a:ext cx="457200" cy="290513"/>
          </a:xfrm>
          <a:custGeom>
            <a:avLst/>
            <a:gdLst>
              <a:gd name="G0" fmla="+- 0 0 0"/>
              <a:gd name="G1" fmla="+- 21600 0 0"/>
              <a:gd name="G2" fmla="+- 21600 0 0"/>
              <a:gd name="T0" fmla="*/ 0 w 21600"/>
              <a:gd name="T1" fmla="*/ 0 h 25069"/>
              <a:gd name="T2" fmla="*/ 21320 w 21600"/>
              <a:gd name="T3" fmla="*/ 25069 h 25069"/>
              <a:gd name="T4" fmla="*/ 0 w 21600"/>
              <a:gd name="T5" fmla="*/ 21600 h 25069"/>
            </a:gdLst>
            <a:ahLst/>
            <a:cxnLst>
              <a:cxn ang="0">
                <a:pos x="T0" y="T1"/>
              </a:cxn>
              <a:cxn ang="0">
                <a:pos x="T2" y="T3"/>
              </a:cxn>
              <a:cxn ang="0">
                <a:pos x="T4" y="T5"/>
              </a:cxn>
            </a:cxnLst>
            <a:rect l="0" t="0" r="r" b="b"/>
            <a:pathLst>
              <a:path w="21600" h="25069" fill="none" extrusionOk="0">
                <a:moveTo>
                  <a:pt x="0" y="0"/>
                </a:moveTo>
                <a:cubicBezTo>
                  <a:pt x="11929" y="0"/>
                  <a:pt x="21600" y="9670"/>
                  <a:pt x="21600" y="21600"/>
                </a:cubicBezTo>
                <a:cubicBezTo>
                  <a:pt x="21600" y="22761"/>
                  <a:pt x="21506" y="23922"/>
                  <a:pt x="21319" y="25068"/>
                </a:cubicBezTo>
              </a:path>
              <a:path w="21600" h="25069" stroke="0" extrusionOk="0">
                <a:moveTo>
                  <a:pt x="0" y="0"/>
                </a:moveTo>
                <a:cubicBezTo>
                  <a:pt x="11929" y="0"/>
                  <a:pt x="21600" y="9670"/>
                  <a:pt x="21600" y="21600"/>
                </a:cubicBezTo>
                <a:cubicBezTo>
                  <a:pt x="21600" y="22761"/>
                  <a:pt x="21506" y="23922"/>
                  <a:pt x="21319" y="25068"/>
                </a:cubicBezTo>
                <a:lnTo>
                  <a:pt x="0" y="21600"/>
                </a:lnTo>
                <a:close/>
              </a:path>
            </a:pathLst>
          </a:custGeom>
          <a:noFill/>
          <a:ln w="9525">
            <a:solidFill>
              <a:schemeClr val="tx1"/>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9369" name="Group 57"/>
          <p:cNvGrpSpPr/>
          <p:nvPr/>
        </p:nvGrpSpPr>
        <p:grpSpPr bwMode="auto">
          <a:xfrm>
            <a:off x="6218239" y="2649251"/>
            <a:ext cx="3786187" cy="659103"/>
            <a:chOff x="2843" y="1618"/>
            <a:chExt cx="2385" cy="196"/>
          </a:xfrm>
        </p:grpSpPr>
        <p:grpSp>
          <p:nvGrpSpPr>
            <p:cNvPr id="269370" name="Group 58"/>
            <p:cNvGrpSpPr/>
            <p:nvPr/>
          </p:nvGrpSpPr>
          <p:grpSpPr bwMode="auto">
            <a:xfrm>
              <a:off x="3090" y="1618"/>
              <a:ext cx="2138" cy="196"/>
              <a:chOff x="3090" y="1618"/>
              <a:chExt cx="2138" cy="196"/>
            </a:xfrm>
          </p:grpSpPr>
          <p:sp>
            <p:nvSpPr>
              <p:cNvPr id="269371" name="Rectangle 59"/>
              <p:cNvSpPr>
                <a:spLocks noChangeArrowheads="1"/>
              </p:cNvSpPr>
              <p:nvPr/>
            </p:nvSpPr>
            <p:spPr bwMode="auto">
              <a:xfrm>
                <a:off x="3152" y="1618"/>
                <a:ext cx="20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en-US" altLang="zh-CN">
                    <a:latin typeface="Arial" panose="020B0604020202020204" pitchFamily="34" charset="0"/>
                    <a:ea typeface="宋体" panose="02010600030101010101" pitchFamily="2" charset="-122"/>
                  </a:rPr>
                  <a:t>sum1</a:t>
                </a:r>
                <a:r>
                  <a:rPr kumimoji="1" lang="zh-CN" altLang="en-US">
                    <a:latin typeface="Arial" panose="020B0604020202020204" pitchFamily="34" charset="0"/>
                    <a:ea typeface="宋体" panose="02010600030101010101" pitchFamily="2" charset="-122"/>
                  </a:rPr>
                  <a:t>与</a:t>
                </a:r>
                <a:r>
                  <a:rPr kumimoji="1" lang="en-US" altLang="zh-CN">
                    <a:latin typeface="Arial" panose="020B0604020202020204" pitchFamily="34" charset="0"/>
                    <a:ea typeface="宋体" panose="02010600030101010101" pitchFamily="2" charset="-122"/>
                  </a:rPr>
                  <a:t>sum2</a:t>
                </a:r>
                <a:r>
                  <a:rPr kumimoji="1" lang="zh-CN" altLang="en-US">
                    <a:latin typeface="Arial" panose="020B0604020202020204" pitchFamily="34" charset="0"/>
                    <a:ea typeface="宋体" panose="02010600030101010101" pitchFamily="2" charset="-122"/>
                  </a:rPr>
                  <a:t>不相等，执行括号内的代码</a:t>
                </a:r>
              </a:p>
            </p:txBody>
          </p:sp>
          <p:sp>
            <p:nvSpPr>
              <p:cNvPr id="269372" name="AutoShape 60"/>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73" name="Freeform 61"/>
            <p:cNvSpPr/>
            <p:nvPr/>
          </p:nvSpPr>
          <p:spPr bwMode="auto">
            <a:xfrm rot="5400000">
              <a:off x="2953" y="1605"/>
              <a:ext cx="36" cy="255"/>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9374" name="Group 62"/>
          <p:cNvGrpSpPr/>
          <p:nvPr/>
        </p:nvGrpSpPr>
        <p:grpSpPr bwMode="auto">
          <a:xfrm>
            <a:off x="6230939" y="3278192"/>
            <a:ext cx="2649537" cy="369888"/>
            <a:chOff x="3491" y="2120"/>
            <a:chExt cx="1559" cy="233"/>
          </a:xfrm>
        </p:grpSpPr>
        <p:grpSp>
          <p:nvGrpSpPr>
            <p:cNvPr id="269375" name="Group 63"/>
            <p:cNvGrpSpPr/>
            <p:nvPr/>
          </p:nvGrpSpPr>
          <p:grpSpPr bwMode="auto">
            <a:xfrm>
              <a:off x="3743" y="2120"/>
              <a:ext cx="1307" cy="233"/>
              <a:chOff x="2645" y="1782"/>
              <a:chExt cx="944" cy="745"/>
            </a:xfrm>
          </p:grpSpPr>
          <p:sp>
            <p:nvSpPr>
              <p:cNvPr id="269376" name="Rectangle 64"/>
              <p:cNvSpPr>
                <a:spLocks noChangeArrowheads="1"/>
              </p:cNvSpPr>
              <p:nvPr/>
            </p:nvSpPr>
            <p:spPr bwMode="auto">
              <a:xfrm>
                <a:off x="2705" y="1782"/>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a:latin typeface="Arial" panose="020B0604020202020204" pitchFamily="34" charset="0"/>
                    <a:ea typeface="宋体" panose="02010600030101010101" pitchFamily="2" charset="-122"/>
                  </a:rPr>
                  <a:t>LED2</a:t>
                </a:r>
                <a:r>
                  <a:rPr kumimoji="1" lang="zh-CN" altLang="en-US">
                    <a:latin typeface="Arial" panose="020B0604020202020204" pitchFamily="34" charset="0"/>
                    <a:ea typeface="宋体" panose="02010600030101010101" pitchFamily="2" charset="-122"/>
                  </a:rPr>
                  <a:t>闪烁</a:t>
                </a:r>
              </a:p>
            </p:txBody>
          </p:sp>
          <p:sp>
            <p:nvSpPr>
              <p:cNvPr id="269377" name="AutoShape 65"/>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378" name="Freeform 66"/>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69326"/>
                                        </p:tgtEl>
                                        <p:attrNameLst>
                                          <p:attrName>style.visibility</p:attrName>
                                        </p:attrNameLst>
                                      </p:cBhvr>
                                      <p:to>
                                        <p:strVal val="visible"/>
                                      </p:to>
                                    </p:set>
                                    <p:animEffect transition="in" filter="blinds(horizontal)">
                                      <p:cBhvr>
                                        <p:cTn id="7" dur="500"/>
                                        <p:tgtEl>
                                          <p:spTgt spid="269326"/>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69346"/>
                                        </p:tgtEl>
                                        <p:attrNameLst>
                                          <p:attrName>style.visibility</p:attrName>
                                        </p:attrNameLst>
                                      </p:cBhvr>
                                      <p:to>
                                        <p:strVal val="visible"/>
                                      </p:to>
                                    </p:set>
                                    <p:anim calcmode="lin" valueType="num">
                                      <p:cBhvr additive="base">
                                        <p:cTn id="11" dur="500" fill="hold"/>
                                        <p:tgtEl>
                                          <p:spTgt spid="269346"/>
                                        </p:tgtEl>
                                        <p:attrNameLst>
                                          <p:attrName>ppt_x</p:attrName>
                                        </p:attrNameLst>
                                      </p:cBhvr>
                                      <p:tavLst>
                                        <p:tav tm="0">
                                          <p:val>
                                            <p:strVal val="#ppt_x"/>
                                          </p:val>
                                        </p:tav>
                                        <p:tav tm="100000">
                                          <p:val>
                                            <p:strVal val="#ppt_x"/>
                                          </p:val>
                                        </p:tav>
                                      </p:tavLst>
                                    </p:anim>
                                    <p:anim calcmode="lin" valueType="num">
                                      <p:cBhvr additive="base">
                                        <p:cTn id="12" dur="500" fill="hold"/>
                                        <p:tgtEl>
                                          <p:spTgt spid="26934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26931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6933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69325"/>
                                        </p:tgtEl>
                                        <p:attrNameLst>
                                          <p:attrName>style.visibility</p:attrName>
                                        </p:attrNameLst>
                                      </p:cBhvr>
                                      <p:to>
                                        <p:strVal val="visible"/>
                                      </p:to>
                                    </p:set>
                                    <p:animEffect transition="in" filter="wipe(up)">
                                      <p:cBhvr>
                                        <p:cTn id="22" dur="500"/>
                                        <p:tgtEl>
                                          <p:spTgt spid="269325"/>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269319"/>
                                        </p:tgtEl>
                                        <p:attrNameLst>
                                          <p:attrName>style.visibility</p:attrName>
                                        </p:attrNameLst>
                                      </p:cBhvr>
                                      <p:to>
                                        <p:strVal val="visible"/>
                                      </p:to>
                                    </p:set>
                                    <p:animEffect transition="in" filter="wipe(left)">
                                      <p:cBhvr>
                                        <p:cTn id="26" dur="500"/>
                                        <p:tgtEl>
                                          <p:spTgt spid="269319"/>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269332"/>
                                        </p:tgtEl>
                                        <p:attrNameLst>
                                          <p:attrName>style.visibility</p:attrName>
                                        </p:attrNameLst>
                                      </p:cBhvr>
                                      <p:to>
                                        <p:strVal val="visible"/>
                                      </p:to>
                                    </p:set>
                                    <p:animEffect transition="in" filter="wipe(up)">
                                      <p:cBhvr>
                                        <p:cTn id="30" dur="500"/>
                                        <p:tgtEl>
                                          <p:spTgt spid="269332"/>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69327"/>
                                        </p:tgtEl>
                                        <p:attrNameLst>
                                          <p:attrName>style.visibility</p:attrName>
                                        </p:attrNameLst>
                                      </p:cBhvr>
                                      <p:to>
                                        <p:strVal val="visible"/>
                                      </p:to>
                                    </p:set>
                                    <p:animEffect transition="in" filter="wipe(left)">
                                      <p:cBhvr>
                                        <p:cTn id="34" dur="500"/>
                                        <p:tgtEl>
                                          <p:spTgt spid="269327"/>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269324"/>
                                        </p:tgtEl>
                                        <p:attrNameLst>
                                          <p:attrName>style.visibility</p:attrName>
                                        </p:attrNameLst>
                                      </p:cBhvr>
                                      <p:to>
                                        <p:strVal val="visible"/>
                                      </p:to>
                                    </p:set>
                                    <p:animEffect transition="in" filter="wipe(up)">
                                      <p:cBhvr>
                                        <p:cTn id="38" dur="500"/>
                                        <p:tgtEl>
                                          <p:spTgt spid="269324"/>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269333"/>
                                        </p:tgtEl>
                                        <p:attrNameLst>
                                          <p:attrName>style.visibility</p:attrName>
                                        </p:attrNameLst>
                                      </p:cBhvr>
                                      <p:to>
                                        <p:strVal val="visible"/>
                                      </p:to>
                                    </p:set>
                                    <p:animEffect transition="in" filter="wipe(left)">
                                      <p:cBhvr>
                                        <p:cTn id="42" dur="500"/>
                                        <p:tgtEl>
                                          <p:spTgt spid="26933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1" nodeType="clickEffect">
                                  <p:stCondLst>
                                    <p:cond delay="0"/>
                                  </p:stCondLst>
                                  <p:childTnLst>
                                    <p:animEffect transition="out" filter="dissolve">
                                      <p:cBhvr>
                                        <p:cTn id="46" dur="500"/>
                                        <p:tgtEl>
                                          <p:spTgt spid="269325"/>
                                        </p:tgtEl>
                                      </p:cBhvr>
                                    </p:animEffect>
                                    <p:set>
                                      <p:cBhvr>
                                        <p:cTn id="47" dur="1" fill="hold">
                                          <p:stCondLst>
                                            <p:cond delay="499"/>
                                          </p:stCondLst>
                                        </p:cTn>
                                        <p:tgtEl>
                                          <p:spTgt spid="269325"/>
                                        </p:tgtEl>
                                        <p:attrNameLst>
                                          <p:attrName>style.visibility</p:attrName>
                                        </p:attrNameLst>
                                      </p:cBhvr>
                                      <p:to>
                                        <p:strVal val="hidden"/>
                                      </p:to>
                                    </p:set>
                                  </p:childTnLst>
                                </p:cTn>
                              </p:par>
                              <p:par>
                                <p:cTn id="48" presetID="9" presetClass="exit" presetSubtype="0" fill="hold" grpId="1" nodeType="withEffect">
                                  <p:stCondLst>
                                    <p:cond delay="0"/>
                                  </p:stCondLst>
                                  <p:childTnLst>
                                    <p:animEffect transition="out" filter="dissolve">
                                      <p:cBhvr>
                                        <p:cTn id="49" dur="500"/>
                                        <p:tgtEl>
                                          <p:spTgt spid="269332"/>
                                        </p:tgtEl>
                                      </p:cBhvr>
                                    </p:animEffect>
                                    <p:set>
                                      <p:cBhvr>
                                        <p:cTn id="50" dur="1" fill="hold">
                                          <p:stCondLst>
                                            <p:cond delay="499"/>
                                          </p:stCondLst>
                                        </p:cTn>
                                        <p:tgtEl>
                                          <p:spTgt spid="269332"/>
                                        </p:tgtEl>
                                        <p:attrNameLst>
                                          <p:attrName>style.visibility</p:attrName>
                                        </p:attrNameLst>
                                      </p:cBhvr>
                                      <p:to>
                                        <p:strVal val="hidden"/>
                                      </p:to>
                                    </p:set>
                                  </p:childTnLst>
                                </p:cTn>
                              </p:par>
                              <p:par>
                                <p:cTn id="51" presetID="9" presetClass="exit" presetSubtype="0" fill="hold" grpId="1" nodeType="withEffect">
                                  <p:stCondLst>
                                    <p:cond delay="0"/>
                                  </p:stCondLst>
                                  <p:childTnLst>
                                    <p:animEffect transition="out" filter="dissolve">
                                      <p:cBhvr>
                                        <p:cTn id="52" dur="500"/>
                                        <p:tgtEl>
                                          <p:spTgt spid="269324"/>
                                        </p:tgtEl>
                                      </p:cBhvr>
                                    </p:animEffect>
                                    <p:set>
                                      <p:cBhvr>
                                        <p:cTn id="53" dur="1" fill="hold">
                                          <p:stCondLst>
                                            <p:cond delay="499"/>
                                          </p:stCondLst>
                                        </p:cTn>
                                        <p:tgtEl>
                                          <p:spTgt spid="269324"/>
                                        </p:tgtEl>
                                        <p:attrNameLst>
                                          <p:attrName>style.visibility</p:attrName>
                                        </p:attrNameLst>
                                      </p:cBhvr>
                                      <p:to>
                                        <p:strVal val="hidden"/>
                                      </p:to>
                                    </p:set>
                                  </p:childTnLst>
                                </p:cTn>
                              </p:par>
                              <p:par>
                                <p:cTn id="54" presetID="9" presetClass="exit" presetSubtype="0" fill="hold" nodeType="withEffect">
                                  <p:stCondLst>
                                    <p:cond delay="0"/>
                                  </p:stCondLst>
                                  <p:childTnLst>
                                    <p:animEffect transition="out" filter="dissolve">
                                      <p:cBhvr>
                                        <p:cTn id="55" dur="500"/>
                                        <p:tgtEl>
                                          <p:spTgt spid="269319"/>
                                        </p:tgtEl>
                                      </p:cBhvr>
                                    </p:animEffect>
                                    <p:set>
                                      <p:cBhvr>
                                        <p:cTn id="56" dur="1" fill="hold">
                                          <p:stCondLst>
                                            <p:cond delay="499"/>
                                          </p:stCondLst>
                                        </p:cTn>
                                        <p:tgtEl>
                                          <p:spTgt spid="269319"/>
                                        </p:tgtEl>
                                        <p:attrNameLst>
                                          <p:attrName>style.visibility</p:attrName>
                                        </p:attrNameLst>
                                      </p:cBhvr>
                                      <p:to>
                                        <p:strVal val="hidden"/>
                                      </p:to>
                                    </p:set>
                                  </p:childTnLst>
                                </p:cTn>
                              </p:par>
                              <p:par>
                                <p:cTn id="57" presetID="9" presetClass="exit" presetSubtype="0" fill="hold" nodeType="withEffect">
                                  <p:stCondLst>
                                    <p:cond delay="0"/>
                                  </p:stCondLst>
                                  <p:childTnLst>
                                    <p:animEffect transition="out" filter="dissolve">
                                      <p:cBhvr>
                                        <p:cTn id="58" dur="500"/>
                                        <p:tgtEl>
                                          <p:spTgt spid="269327"/>
                                        </p:tgtEl>
                                      </p:cBhvr>
                                    </p:animEffect>
                                    <p:set>
                                      <p:cBhvr>
                                        <p:cTn id="59" dur="1" fill="hold">
                                          <p:stCondLst>
                                            <p:cond delay="499"/>
                                          </p:stCondLst>
                                        </p:cTn>
                                        <p:tgtEl>
                                          <p:spTgt spid="269327"/>
                                        </p:tgtEl>
                                        <p:attrNameLst>
                                          <p:attrName>style.visibility</p:attrName>
                                        </p:attrNameLst>
                                      </p:cBhvr>
                                      <p:to>
                                        <p:strVal val="hidden"/>
                                      </p:to>
                                    </p:set>
                                  </p:childTnLst>
                                </p:cTn>
                              </p:par>
                              <p:par>
                                <p:cTn id="60" presetID="9" presetClass="exit" presetSubtype="0" fill="hold" nodeType="withEffect">
                                  <p:stCondLst>
                                    <p:cond delay="0"/>
                                  </p:stCondLst>
                                  <p:childTnLst>
                                    <p:animEffect transition="out" filter="dissolve">
                                      <p:cBhvr>
                                        <p:cTn id="61" dur="500"/>
                                        <p:tgtEl>
                                          <p:spTgt spid="269333"/>
                                        </p:tgtEl>
                                      </p:cBhvr>
                                    </p:animEffect>
                                    <p:set>
                                      <p:cBhvr>
                                        <p:cTn id="62" dur="1" fill="hold">
                                          <p:stCondLst>
                                            <p:cond delay="499"/>
                                          </p:stCondLst>
                                        </p:cTn>
                                        <p:tgtEl>
                                          <p:spTgt spid="269333"/>
                                        </p:tgtEl>
                                        <p:attrNameLst>
                                          <p:attrName>style.visibility</p:attrName>
                                        </p:attrNameLst>
                                      </p:cBhvr>
                                      <p:to>
                                        <p:strVal val="hidden"/>
                                      </p:to>
                                    </p:set>
                                  </p:childTnLst>
                                </p:cTn>
                              </p:par>
                            </p:childTnLst>
                          </p:cTn>
                        </p:par>
                        <p:par>
                          <p:cTn id="63" fill="hold">
                            <p:stCondLst>
                              <p:cond delay="500"/>
                            </p:stCondLst>
                            <p:childTnLst>
                              <p:par>
                                <p:cTn id="64" presetID="22" presetClass="entr" presetSubtype="2" fill="hold" grpId="0" nodeType="afterEffect">
                                  <p:stCondLst>
                                    <p:cond delay="0"/>
                                  </p:stCondLst>
                                  <p:childTnLst>
                                    <p:set>
                                      <p:cBhvr>
                                        <p:cTn id="65" dur="1" fill="hold">
                                          <p:stCondLst>
                                            <p:cond delay="0"/>
                                          </p:stCondLst>
                                        </p:cTn>
                                        <p:tgtEl>
                                          <p:spTgt spid="269362"/>
                                        </p:tgtEl>
                                        <p:attrNameLst>
                                          <p:attrName>style.visibility</p:attrName>
                                        </p:attrNameLst>
                                      </p:cBhvr>
                                      <p:to>
                                        <p:strVal val="visible"/>
                                      </p:to>
                                    </p:set>
                                    <p:animEffect transition="in" filter="wipe(right)">
                                      <p:cBhvr>
                                        <p:cTn id="66" dur="500"/>
                                        <p:tgtEl>
                                          <p:spTgt spid="269362"/>
                                        </p:tgtEl>
                                      </p:cBhvr>
                                    </p:animEffect>
                                  </p:childTnLst>
                                </p:cTn>
                              </p:par>
                            </p:childTnLst>
                          </p:cTn>
                        </p:par>
                        <p:par>
                          <p:cTn id="67" fill="hold">
                            <p:stCondLst>
                              <p:cond delay="1000"/>
                            </p:stCondLst>
                            <p:childTnLst>
                              <p:par>
                                <p:cTn id="68" presetID="3" presetClass="entr" presetSubtype="10" fill="hold" grpId="0" nodeType="afterEffect">
                                  <p:stCondLst>
                                    <p:cond delay="0"/>
                                  </p:stCondLst>
                                  <p:childTnLst>
                                    <p:set>
                                      <p:cBhvr>
                                        <p:cTn id="69" dur="1" fill="hold">
                                          <p:stCondLst>
                                            <p:cond delay="0"/>
                                          </p:stCondLst>
                                        </p:cTn>
                                        <p:tgtEl>
                                          <p:spTgt spid="269361"/>
                                        </p:tgtEl>
                                        <p:attrNameLst>
                                          <p:attrName>style.visibility</p:attrName>
                                        </p:attrNameLst>
                                      </p:cBhvr>
                                      <p:to>
                                        <p:strVal val="visible"/>
                                      </p:to>
                                    </p:set>
                                    <p:animEffect transition="in" filter="blinds(horizontal)">
                                      <p:cBhvr>
                                        <p:cTn id="70" dur="500"/>
                                        <p:tgtEl>
                                          <p:spTgt spid="269361"/>
                                        </p:tgtEl>
                                      </p:cBhvr>
                                    </p:animEffect>
                                  </p:childTnLst>
                                </p:cTn>
                              </p:par>
                            </p:childTnLst>
                          </p:cTn>
                        </p:par>
                        <p:par>
                          <p:cTn id="71" fill="hold">
                            <p:stCondLst>
                              <p:cond delay="1500"/>
                            </p:stCondLst>
                            <p:childTnLst>
                              <p:par>
                                <p:cTn id="72" presetID="22" presetClass="entr" presetSubtype="8" fill="hold" grpId="0" nodeType="afterEffect">
                                  <p:stCondLst>
                                    <p:cond delay="0"/>
                                  </p:stCondLst>
                                  <p:childTnLst>
                                    <p:set>
                                      <p:cBhvr>
                                        <p:cTn id="73" dur="1" fill="hold">
                                          <p:stCondLst>
                                            <p:cond delay="0"/>
                                          </p:stCondLst>
                                        </p:cTn>
                                        <p:tgtEl>
                                          <p:spTgt spid="269363"/>
                                        </p:tgtEl>
                                        <p:attrNameLst>
                                          <p:attrName>style.visibility</p:attrName>
                                        </p:attrNameLst>
                                      </p:cBhvr>
                                      <p:to>
                                        <p:strVal val="visible"/>
                                      </p:to>
                                    </p:set>
                                    <p:animEffect transition="in" filter="wipe(left)">
                                      <p:cBhvr>
                                        <p:cTn id="74" dur="500"/>
                                        <p:tgtEl>
                                          <p:spTgt spid="269363"/>
                                        </p:tgtEl>
                                      </p:cBhvr>
                                    </p:animEffect>
                                  </p:childTnLst>
                                </p:cTn>
                              </p:par>
                            </p:childTnLst>
                          </p:cTn>
                        </p:par>
                        <p:par>
                          <p:cTn id="75" fill="hold">
                            <p:stCondLst>
                              <p:cond delay="2000"/>
                            </p:stCondLst>
                            <p:childTnLst>
                              <p:par>
                                <p:cTn id="76" presetID="22" presetClass="entr" presetSubtype="1" fill="hold" grpId="0" nodeType="afterEffect">
                                  <p:stCondLst>
                                    <p:cond delay="0"/>
                                  </p:stCondLst>
                                  <p:childTnLst>
                                    <p:set>
                                      <p:cBhvr>
                                        <p:cTn id="77" dur="1" fill="hold">
                                          <p:stCondLst>
                                            <p:cond delay="0"/>
                                          </p:stCondLst>
                                        </p:cTn>
                                        <p:tgtEl>
                                          <p:spTgt spid="269349"/>
                                        </p:tgtEl>
                                        <p:attrNameLst>
                                          <p:attrName>style.visibility</p:attrName>
                                        </p:attrNameLst>
                                      </p:cBhvr>
                                      <p:to>
                                        <p:strVal val="visible"/>
                                      </p:to>
                                    </p:set>
                                    <p:animEffect transition="in" filter="wipe(up)">
                                      <p:cBhvr>
                                        <p:cTn id="78" dur="500"/>
                                        <p:tgtEl>
                                          <p:spTgt spid="269349"/>
                                        </p:tgtEl>
                                      </p:cBhvr>
                                    </p:animEffect>
                                  </p:childTnLst>
                                </p:cTn>
                              </p:par>
                            </p:childTnLst>
                          </p:cTn>
                        </p:par>
                        <p:par>
                          <p:cTn id="79" fill="hold">
                            <p:stCondLst>
                              <p:cond delay="2500"/>
                            </p:stCondLst>
                            <p:childTnLst>
                              <p:par>
                                <p:cTn id="80" presetID="22" presetClass="entr" presetSubtype="8" fill="hold" nodeType="afterEffect">
                                  <p:stCondLst>
                                    <p:cond delay="0"/>
                                  </p:stCondLst>
                                  <p:childTnLst>
                                    <p:set>
                                      <p:cBhvr>
                                        <p:cTn id="81" dur="1" fill="hold">
                                          <p:stCondLst>
                                            <p:cond delay="0"/>
                                          </p:stCondLst>
                                        </p:cTn>
                                        <p:tgtEl>
                                          <p:spTgt spid="269355"/>
                                        </p:tgtEl>
                                        <p:attrNameLst>
                                          <p:attrName>style.visibility</p:attrName>
                                        </p:attrNameLst>
                                      </p:cBhvr>
                                      <p:to>
                                        <p:strVal val="visible"/>
                                      </p:to>
                                    </p:set>
                                    <p:animEffect transition="in" filter="wipe(left)">
                                      <p:cBhvr>
                                        <p:cTn id="82" dur="500"/>
                                        <p:tgtEl>
                                          <p:spTgt spid="269355"/>
                                        </p:tgtEl>
                                      </p:cBhvr>
                                    </p:animEffect>
                                  </p:childTnLst>
                                </p:cTn>
                              </p:par>
                            </p:childTnLst>
                          </p:cTn>
                        </p:par>
                        <p:par>
                          <p:cTn id="83" fill="hold">
                            <p:stCondLst>
                              <p:cond delay="3000"/>
                            </p:stCondLst>
                            <p:childTnLst>
                              <p:par>
                                <p:cTn id="84" presetID="22" presetClass="entr" presetSubtype="1" fill="hold" grpId="0" nodeType="afterEffect">
                                  <p:stCondLst>
                                    <p:cond delay="0"/>
                                  </p:stCondLst>
                                  <p:childTnLst>
                                    <p:set>
                                      <p:cBhvr>
                                        <p:cTn id="85" dur="1" fill="hold">
                                          <p:stCondLst>
                                            <p:cond delay="0"/>
                                          </p:stCondLst>
                                        </p:cTn>
                                        <p:tgtEl>
                                          <p:spTgt spid="269360"/>
                                        </p:tgtEl>
                                        <p:attrNameLst>
                                          <p:attrName>style.visibility</p:attrName>
                                        </p:attrNameLst>
                                      </p:cBhvr>
                                      <p:to>
                                        <p:strVal val="visible"/>
                                      </p:to>
                                    </p:set>
                                    <p:animEffect transition="in" filter="wipe(up)">
                                      <p:cBhvr>
                                        <p:cTn id="86" dur="500"/>
                                        <p:tgtEl>
                                          <p:spTgt spid="269360"/>
                                        </p:tgtEl>
                                      </p:cBhvr>
                                    </p:animEffect>
                                  </p:childTnLst>
                                </p:cTn>
                              </p:par>
                            </p:childTnLst>
                          </p:cTn>
                        </p:par>
                        <p:par>
                          <p:cTn id="87" fill="hold">
                            <p:stCondLst>
                              <p:cond delay="3500"/>
                            </p:stCondLst>
                            <p:childTnLst>
                              <p:par>
                                <p:cTn id="88" presetID="22" presetClass="entr" presetSubtype="8" fill="hold" nodeType="afterEffect">
                                  <p:stCondLst>
                                    <p:cond delay="0"/>
                                  </p:stCondLst>
                                  <p:childTnLst>
                                    <p:set>
                                      <p:cBhvr>
                                        <p:cTn id="89" dur="1" fill="hold">
                                          <p:stCondLst>
                                            <p:cond delay="0"/>
                                          </p:stCondLst>
                                        </p:cTn>
                                        <p:tgtEl>
                                          <p:spTgt spid="269350"/>
                                        </p:tgtEl>
                                        <p:attrNameLst>
                                          <p:attrName>style.visibility</p:attrName>
                                        </p:attrNameLst>
                                      </p:cBhvr>
                                      <p:to>
                                        <p:strVal val="visible"/>
                                      </p:to>
                                    </p:set>
                                    <p:animEffect transition="in" filter="wipe(left)">
                                      <p:cBhvr>
                                        <p:cTn id="90" dur="500"/>
                                        <p:tgtEl>
                                          <p:spTgt spid="269350"/>
                                        </p:tgtEl>
                                      </p:cBhvr>
                                    </p:animEffect>
                                  </p:childTnLst>
                                </p:cTn>
                              </p:par>
                            </p:childTnLst>
                          </p:cTn>
                        </p:par>
                        <p:par>
                          <p:cTn id="91" fill="hold">
                            <p:stCondLst>
                              <p:cond delay="4000"/>
                            </p:stCondLst>
                            <p:childTnLst>
                              <p:par>
                                <p:cTn id="92" presetID="22" presetClass="entr" presetSubtype="1" fill="hold" grpId="0" nodeType="afterEffect">
                                  <p:stCondLst>
                                    <p:cond delay="0"/>
                                  </p:stCondLst>
                                  <p:childTnLst>
                                    <p:set>
                                      <p:cBhvr>
                                        <p:cTn id="93" dur="1" fill="hold">
                                          <p:stCondLst>
                                            <p:cond delay="0"/>
                                          </p:stCondLst>
                                        </p:cTn>
                                        <p:tgtEl>
                                          <p:spTgt spid="269340"/>
                                        </p:tgtEl>
                                        <p:attrNameLst>
                                          <p:attrName>style.visibility</p:attrName>
                                        </p:attrNameLst>
                                      </p:cBhvr>
                                      <p:to>
                                        <p:strVal val="visible"/>
                                      </p:to>
                                    </p:set>
                                    <p:animEffect transition="in" filter="wipe(up)">
                                      <p:cBhvr>
                                        <p:cTn id="94" dur="500"/>
                                        <p:tgtEl>
                                          <p:spTgt spid="269340"/>
                                        </p:tgtEl>
                                      </p:cBhvr>
                                    </p:animEffect>
                                  </p:childTnLst>
                                </p:cTn>
                              </p:par>
                            </p:childTnLst>
                          </p:cTn>
                        </p:par>
                        <p:par>
                          <p:cTn id="95" fill="hold">
                            <p:stCondLst>
                              <p:cond delay="4500"/>
                            </p:stCondLst>
                            <p:childTnLst>
                              <p:par>
                                <p:cTn id="96" presetID="22" presetClass="entr" presetSubtype="8" fill="hold" nodeType="afterEffect">
                                  <p:stCondLst>
                                    <p:cond delay="0"/>
                                  </p:stCondLst>
                                  <p:childTnLst>
                                    <p:set>
                                      <p:cBhvr>
                                        <p:cTn id="97" dur="1" fill="hold">
                                          <p:stCondLst>
                                            <p:cond delay="0"/>
                                          </p:stCondLst>
                                        </p:cTn>
                                        <p:tgtEl>
                                          <p:spTgt spid="269341"/>
                                        </p:tgtEl>
                                        <p:attrNameLst>
                                          <p:attrName>style.visibility</p:attrName>
                                        </p:attrNameLst>
                                      </p:cBhvr>
                                      <p:to>
                                        <p:strVal val="visible"/>
                                      </p:to>
                                    </p:set>
                                    <p:animEffect transition="in" filter="wipe(left)">
                                      <p:cBhvr>
                                        <p:cTn id="98" dur="500"/>
                                        <p:tgtEl>
                                          <p:spTgt spid="269341"/>
                                        </p:tgtEl>
                                      </p:cBhvr>
                                    </p:animEffect>
                                  </p:childTnLst>
                                </p:cTn>
                              </p:par>
                              <p:par>
                                <p:cTn id="99" presetID="9" presetClass="exit" presetSubtype="0" fill="hold" grpId="1" nodeType="withEffect">
                                  <p:stCondLst>
                                    <p:cond delay="0"/>
                                  </p:stCondLst>
                                  <p:childTnLst>
                                    <p:animEffect transition="out" filter="dissolve">
                                      <p:cBhvr>
                                        <p:cTn id="100" dur="500"/>
                                        <p:tgtEl>
                                          <p:spTgt spid="269362"/>
                                        </p:tgtEl>
                                      </p:cBhvr>
                                    </p:animEffect>
                                    <p:set>
                                      <p:cBhvr>
                                        <p:cTn id="101" dur="1" fill="hold">
                                          <p:stCondLst>
                                            <p:cond delay="499"/>
                                          </p:stCondLst>
                                        </p:cTn>
                                        <p:tgtEl>
                                          <p:spTgt spid="269362"/>
                                        </p:tgtEl>
                                        <p:attrNameLst>
                                          <p:attrName>style.visibility</p:attrName>
                                        </p:attrNameLst>
                                      </p:cBhvr>
                                      <p:to>
                                        <p:strVal val="hidden"/>
                                      </p:to>
                                    </p:set>
                                  </p:childTnLst>
                                </p:cTn>
                              </p:par>
                              <p:par>
                                <p:cTn id="102" presetID="9" presetClass="exit" presetSubtype="0" fill="hold" grpId="1" nodeType="withEffect">
                                  <p:stCondLst>
                                    <p:cond delay="0"/>
                                  </p:stCondLst>
                                  <p:childTnLst>
                                    <p:animEffect transition="out" filter="dissolve">
                                      <p:cBhvr>
                                        <p:cTn id="103" dur="500"/>
                                        <p:tgtEl>
                                          <p:spTgt spid="269361"/>
                                        </p:tgtEl>
                                      </p:cBhvr>
                                    </p:animEffect>
                                    <p:set>
                                      <p:cBhvr>
                                        <p:cTn id="104" dur="1" fill="hold">
                                          <p:stCondLst>
                                            <p:cond delay="499"/>
                                          </p:stCondLst>
                                        </p:cTn>
                                        <p:tgtEl>
                                          <p:spTgt spid="269361"/>
                                        </p:tgtEl>
                                        <p:attrNameLst>
                                          <p:attrName>style.visibility</p:attrName>
                                        </p:attrNameLst>
                                      </p:cBhvr>
                                      <p:to>
                                        <p:strVal val="hidden"/>
                                      </p:to>
                                    </p:set>
                                  </p:childTnLst>
                                </p:cTn>
                              </p:par>
                              <p:par>
                                <p:cTn id="105" presetID="9" presetClass="exit" presetSubtype="0" fill="hold" grpId="1" nodeType="withEffect">
                                  <p:stCondLst>
                                    <p:cond delay="0"/>
                                  </p:stCondLst>
                                  <p:childTnLst>
                                    <p:animEffect transition="out" filter="dissolve">
                                      <p:cBhvr>
                                        <p:cTn id="106" dur="500"/>
                                        <p:tgtEl>
                                          <p:spTgt spid="269363"/>
                                        </p:tgtEl>
                                      </p:cBhvr>
                                    </p:animEffect>
                                    <p:set>
                                      <p:cBhvr>
                                        <p:cTn id="107" dur="1" fill="hold">
                                          <p:stCondLst>
                                            <p:cond delay="499"/>
                                          </p:stCondLst>
                                        </p:cTn>
                                        <p:tgtEl>
                                          <p:spTgt spid="269363"/>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2" fill="hold" grpId="0" nodeType="clickEffect">
                                  <p:stCondLst>
                                    <p:cond delay="0"/>
                                  </p:stCondLst>
                                  <p:childTnLst>
                                    <p:set>
                                      <p:cBhvr>
                                        <p:cTn id="111" dur="1" fill="hold">
                                          <p:stCondLst>
                                            <p:cond delay="0"/>
                                          </p:stCondLst>
                                        </p:cTn>
                                        <p:tgtEl>
                                          <p:spTgt spid="269366"/>
                                        </p:tgtEl>
                                        <p:attrNameLst>
                                          <p:attrName>style.visibility</p:attrName>
                                        </p:attrNameLst>
                                      </p:cBhvr>
                                      <p:to>
                                        <p:strVal val="visible"/>
                                      </p:to>
                                    </p:set>
                                    <p:animEffect transition="in" filter="wipe(right)">
                                      <p:cBhvr>
                                        <p:cTn id="112" dur="500"/>
                                        <p:tgtEl>
                                          <p:spTgt spid="269366"/>
                                        </p:tgtEl>
                                      </p:cBhvr>
                                    </p:animEffect>
                                  </p:childTnLst>
                                </p:cTn>
                              </p:par>
                            </p:childTnLst>
                          </p:cTn>
                        </p:par>
                        <p:par>
                          <p:cTn id="113" fill="hold">
                            <p:stCondLst>
                              <p:cond delay="500"/>
                            </p:stCondLst>
                            <p:childTnLst>
                              <p:par>
                                <p:cTn id="114" presetID="3" presetClass="entr" presetSubtype="10" fill="hold" grpId="0" nodeType="afterEffect">
                                  <p:stCondLst>
                                    <p:cond delay="0"/>
                                  </p:stCondLst>
                                  <p:childTnLst>
                                    <p:set>
                                      <p:cBhvr>
                                        <p:cTn id="115" dur="1" fill="hold">
                                          <p:stCondLst>
                                            <p:cond delay="0"/>
                                          </p:stCondLst>
                                        </p:cTn>
                                        <p:tgtEl>
                                          <p:spTgt spid="269364"/>
                                        </p:tgtEl>
                                        <p:attrNameLst>
                                          <p:attrName>style.visibility</p:attrName>
                                        </p:attrNameLst>
                                      </p:cBhvr>
                                      <p:to>
                                        <p:strVal val="visible"/>
                                      </p:to>
                                    </p:set>
                                    <p:animEffect transition="in" filter="blinds(horizontal)">
                                      <p:cBhvr>
                                        <p:cTn id="116" dur="500"/>
                                        <p:tgtEl>
                                          <p:spTgt spid="269364"/>
                                        </p:tgtEl>
                                      </p:cBhvr>
                                    </p:animEffect>
                                  </p:childTnLst>
                                </p:cTn>
                              </p:par>
                            </p:childTnLst>
                          </p:cTn>
                        </p:par>
                        <p:par>
                          <p:cTn id="117" fill="hold">
                            <p:stCondLst>
                              <p:cond delay="1000"/>
                            </p:stCondLst>
                            <p:childTnLst>
                              <p:par>
                                <p:cTn id="118" presetID="22" presetClass="entr" presetSubtype="4" fill="hold" grpId="0" nodeType="afterEffect">
                                  <p:stCondLst>
                                    <p:cond delay="0"/>
                                  </p:stCondLst>
                                  <p:childTnLst>
                                    <p:set>
                                      <p:cBhvr>
                                        <p:cTn id="119" dur="1" fill="hold">
                                          <p:stCondLst>
                                            <p:cond delay="0"/>
                                          </p:stCondLst>
                                        </p:cTn>
                                        <p:tgtEl>
                                          <p:spTgt spid="269367"/>
                                        </p:tgtEl>
                                        <p:attrNameLst>
                                          <p:attrName>style.visibility</p:attrName>
                                        </p:attrNameLst>
                                      </p:cBhvr>
                                      <p:to>
                                        <p:strVal val="visible"/>
                                      </p:to>
                                    </p:set>
                                    <p:animEffect transition="in" filter="wipe(down)">
                                      <p:cBhvr>
                                        <p:cTn id="120" dur="500"/>
                                        <p:tgtEl>
                                          <p:spTgt spid="269367"/>
                                        </p:tgtEl>
                                      </p:cBhvr>
                                    </p:animEffect>
                                  </p:childTnLst>
                                </p:cTn>
                              </p:par>
                            </p:childTnLst>
                          </p:cTn>
                        </p:par>
                        <p:par>
                          <p:cTn id="121" fill="hold">
                            <p:stCondLst>
                              <p:cond delay="1500"/>
                            </p:stCondLst>
                            <p:childTnLst>
                              <p:par>
                                <p:cTn id="122" presetID="3" presetClass="entr" presetSubtype="10" fill="hold" grpId="0" nodeType="afterEffect">
                                  <p:stCondLst>
                                    <p:cond delay="0"/>
                                  </p:stCondLst>
                                  <p:childTnLst>
                                    <p:set>
                                      <p:cBhvr>
                                        <p:cTn id="123" dur="1" fill="hold">
                                          <p:stCondLst>
                                            <p:cond delay="0"/>
                                          </p:stCondLst>
                                        </p:cTn>
                                        <p:tgtEl>
                                          <p:spTgt spid="269365"/>
                                        </p:tgtEl>
                                        <p:attrNameLst>
                                          <p:attrName>style.visibility</p:attrName>
                                        </p:attrNameLst>
                                      </p:cBhvr>
                                      <p:to>
                                        <p:strVal val="visible"/>
                                      </p:to>
                                    </p:set>
                                    <p:animEffect transition="in" filter="blinds(horizontal)">
                                      <p:cBhvr>
                                        <p:cTn id="124" dur="500"/>
                                        <p:tgtEl>
                                          <p:spTgt spid="269365"/>
                                        </p:tgtEl>
                                      </p:cBhvr>
                                    </p:animEffect>
                                  </p:childTnLst>
                                </p:cTn>
                              </p:par>
                            </p:childTnLst>
                          </p:cTn>
                        </p:par>
                        <p:par>
                          <p:cTn id="125" fill="hold">
                            <p:stCondLst>
                              <p:cond delay="2000"/>
                            </p:stCondLst>
                            <p:childTnLst>
                              <p:par>
                                <p:cTn id="126" presetID="22" presetClass="entr" presetSubtype="4" fill="hold" grpId="0" nodeType="afterEffect">
                                  <p:stCondLst>
                                    <p:cond delay="0"/>
                                  </p:stCondLst>
                                  <p:childTnLst>
                                    <p:set>
                                      <p:cBhvr>
                                        <p:cTn id="127" dur="1" fill="hold">
                                          <p:stCondLst>
                                            <p:cond delay="0"/>
                                          </p:stCondLst>
                                        </p:cTn>
                                        <p:tgtEl>
                                          <p:spTgt spid="269368"/>
                                        </p:tgtEl>
                                        <p:attrNameLst>
                                          <p:attrName>style.visibility</p:attrName>
                                        </p:attrNameLst>
                                      </p:cBhvr>
                                      <p:to>
                                        <p:strVal val="visible"/>
                                      </p:to>
                                    </p:set>
                                    <p:animEffect transition="in" filter="wipe(down)">
                                      <p:cBhvr>
                                        <p:cTn id="128" dur="500"/>
                                        <p:tgtEl>
                                          <p:spTgt spid="269368"/>
                                        </p:tgtEl>
                                      </p:cBhvr>
                                    </p:animEffect>
                                  </p:childTnLst>
                                </p:cTn>
                              </p:par>
                            </p:childTnLst>
                          </p:cTn>
                        </p:par>
                        <p:par>
                          <p:cTn id="129" fill="hold">
                            <p:stCondLst>
                              <p:cond delay="2500"/>
                            </p:stCondLst>
                            <p:childTnLst>
                              <p:par>
                                <p:cTn id="130" presetID="22" presetClass="entr" presetSubtype="1" fill="hold" grpId="2" nodeType="afterEffect">
                                  <p:stCondLst>
                                    <p:cond delay="0"/>
                                  </p:stCondLst>
                                  <p:childTnLst>
                                    <p:set>
                                      <p:cBhvr>
                                        <p:cTn id="131" dur="1" fill="hold">
                                          <p:stCondLst>
                                            <p:cond delay="0"/>
                                          </p:stCondLst>
                                        </p:cTn>
                                        <p:tgtEl>
                                          <p:spTgt spid="269332"/>
                                        </p:tgtEl>
                                        <p:attrNameLst>
                                          <p:attrName>style.visibility</p:attrName>
                                        </p:attrNameLst>
                                      </p:cBhvr>
                                      <p:to>
                                        <p:strVal val="visible"/>
                                      </p:to>
                                    </p:set>
                                    <p:animEffect transition="in" filter="wipe(up)">
                                      <p:cBhvr>
                                        <p:cTn id="132" dur="500"/>
                                        <p:tgtEl>
                                          <p:spTgt spid="269332"/>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269369"/>
                                        </p:tgtEl>
                                        <p:attrNameLst>
                                          <p:attrName>style.visibility</p:attrName>
                                        </p:attrNameLst>
                                      </p:cBhvr>
                                      <p:to>
                                        <p:strVal val="visible"/>
                                      </p:to>
                                    </p:set>
                                    <p:animEffect transition="in" filter="wipe(left)">
                                      <p:cBhvr>
                                        <p:cTn id="136" dur="500"/>
                                        <p:tgtEl>
                                          <p:spTgt spid="269369"/>
                                        </p:tgtEl>
                                      </p:cBhvr>
                                    </p:animEffect>
                                  </p:childTnLst>
                                </p:cTn>
                              </p:par>
                            </p:childTnLst>
                          </p:cTn>
                        </p:par>
                        <p:par>
                          <p:cTn id="137" fill="hold">
                            <p:stCondLst>
                              <p:cond delay="3500"/>
                            </p:stCondLst>
                            <p:childTnLst>
                              <p:par>
                                <p:cTn id="138" presetID="22" presetClass="entr" presetSubtype="1" fill="hold" grpId="0" nodeType="afterEffect">
                                  <p:stCondLst>
                                    <p:cond delay="0"/>
                                  </p:stCondLst>
                                  <p:childTnLst>
                                    <p:set>
                                      <p:cBhvr>
                                        <p:cTn id="139" dur="1" fill="hold">
                                          <p:stCondLst>
                                            <p:cond delay="0"/>
                                          </p:stCondLst>
                                        </p:cTn>
                                        <p:tgtEl>
                                          <p:spTgt spid="269338"/>
                                        </p:tgtEl>
                                        <p:attrNameLst>
                                          <p:attrName>style.visibility</p:attrName>
                                        </p:attrNameLst>
                                      </p:cBhvr>
                                      <p:to>
                                        <p:strVal val="visible"/>
                                      </p:to>
                                    </p:set>
                                    <p:animEffect transition="in" filter="wipe(up)">
                                      <p:cBhvr>
                                        <p:cTn id="140" dur="500"/>
                                        <p:tgtEl>
                                          <p:spTgt spid="269338"/>
                                        </p:tgtEl>
                                      </p:cBhvr>
                                    </p:animEffect>
                                  </p:childTnLst>
                                </p:cTn>
                              </p:par>
                            </p:childTnLst>
                          </p:cTn>
                        </p:par>
                        <p:par>
                          <p:cTn id="141" fill="hold">
                            <p:stCondLst>
                              <p:cond delay="4000"/>
                            </p:stCondLst>
                            <p:childTnLst>
                              <p:par>
                                <p:cTn id="142" presetID="22" presetClass="entr" presetSubtype="8" fill="hold" nodeType="afterEffect">
                                  <p:stCondLst>
                                    <p:cond delay="0"/>
                                  </p:stCondLst>
                                  <p:childTnLst>
                                    <p:set>
                                      <p:cBhvr>
                                        <p:cTn id="143" dur="1" fill="hold">
                                          <p:stCondLst>
                                            <p:cond delay="0"/>
                                          </p:stCondLst>
                                        </p:cTn>
                                        <p:tgtEl>
                                          <p:spTgt spid="269374"/>
                                        </p:tgtEl>
                                        <p:attrNameLst>
                                          <p:attrName>style.visibility</p:attrName>
                                        </p:attrNameLst>
                                      </p:cBhvr>
                                      <p:to>
                                        <p:strVal val="visible"/>
                                      </p:to>
                                    </p:set>
                                    <p:animEffect transition="in" filter="wipe(left)">
                                      <p:cBhvr>
                                        <p:cTn id="144" dur="500"/>
                                        <p:tgtEl>
                                          <p:spTgt spid="269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8" grpId="0" animBg="1"/>
      <p:bldP spid="269324" grpId="0" animBg="1"/>
      <p:bldP spid="269324" grpId="1" animBg="1"/>
      <p:bldP spid="269325" grpId="0" animBg="1"/>
      <p:bldP spid="269325" grpId="1" animBg="1"/>
      <p:bldP spid="269326" grpId="0"/>
      <p:bldP spid="269332" grpId="0" animBg="1"/>
      <p:bldP spid="269332" grpId="1" animBg="1"/>
      <p:bldP spid="269332" grpId="2" animBg="1"/>
      <p:bldP spid="269338" grpId="0" animBg="1"/>
      <p:bldP spid="269339" grpId="0" animBg="1"/>
      <p:bldP spid="269340" grpId="0" animBg="1"/>
      <p:bldP spid="269349" grpId="0" animBg="1"/>
      <p:bldP spid="269360" grpId="0" animBg="1"/>
      <p:bldP spid="269361" grpId="0" animBg="1"/>
      <p:bldP spid="269361" grpId="1" animBg="1"/>
      <p:bldP spid="269362" grpId="0" animBg="1"/>
      <p:bldP spid="269362" grpId="1" animBg="1"/>
      <p:bldP spid="269363" grpId="0" animBg="1"/>
      <p:bldP spid="269363" grpId="1" animBg="1"/>
      <p:bldP spid="269364" grpId="0" animBg="1"/>
      <p:bldP spid="269365" grpId="0" animBg="1"/>
      <p:bldP spid="269366" grpId="0" animBg="1"/>
      <p:bldP spid="269367" grpId="0" animBg="1"/>
      <p:bldP spid="269368"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idx="1"/>
          </p:nvPr>
        </p:nvSpPr>
        <p:spPr/>
        <p:txBody>
          <a:bodyPr/>
          <a:lstStyle/>
          <a:p>
            <a:r>
              <a:rPr lang="zh-CN" altLang="en-US" dirty="0"/>
              <a:t>在给定基于</a:t>
            </a:r>
            <a:r>
              <a:rPr lang="en-US" altLang="zh-CN" dirty="0"/>
              <a:t>vc6</a:t>
            </a:r>
            <a:r>
              <a:rPr lang="zh-CN" altLang="en-US" dirty="0"/>
              <a:t>的</a:t>
            </a:r>
            <a:r>
              <a:rPr lang="en-US" altLang="zh-CN" dirty="0" err="1"/>
              <a:t>ucos</a:t>
            </a:r>
            <a:r>
              <a:rPr lang="zh-CN" altLang="en-US" dirty="0"/>
              <a:t>工程代码上实现</a:t>
            </a:r>
            <a:r>
              <a:rPr lang="zh-CN" altLang="en-US" dirty="0">
                <a:solidFill>
                  <a:srgbClr val="FF0000"/>
                </a:solidFill>
              </a:rPr>
              <a:t>临界区展示</a:t>
            </a:r>
            <a:r>
              <a:rPr lang="zh-CN" altLang="en-US" dirty="0"/>
              <a:t>功能。</a:t>
            </a:r>
            <a:endParaRPr lang="en-US" altLang="zh-CN" dirty="0"/>
          </a:p>
          <a:p>
            <a:endParaRPr lang="en-US" altLang="zh-CN" dirty="0"/>
          </a:p>
          <a:p>
            <a:r>
              <a:rPr lang="zh-CN" altLang="en-US" dirty="0"/>
              <a:t>多人一组（具体几个人自由商定）</a:t>
            </a:r>
            <a:endParaRPr lang="en-US" altLang="zh-CN" dirty="0"/>
          </a:p>
          <a:p>
            <a:endParaRPr lang="en-US" altLang="zh-CN" dirty="0"/>
          </a:p>
          <a:p>
            <a:r>
              <a:rPr lang="zh-CN" altLang="en-US" dirty="0"/>
              <a:t>有多种实现方式，</a:t>
            </a:r>
            <a:r>
              <a:rPr lang="zh-CN" altLang="en-US" dirty="0">
                <a:solidFill>
                  <a:srgbClr val="FF0000"/>
                </a:solidFill>
              </a:rPr>
              <a:t>下次课</a:t>
            </a:r>
            <a:r>
              <a:rPr lang="zh-CN" altLang="en-US" dirty="0"/>
              <a:t>每组展示程序结果，明确展示出临界区</a:t>
            </a:r>
            <a:r>
              <a:rPr lang="zh-CN" altLang="en-US" dirty="0">
                <a:solidFill>
                  <a:srgbClr val="FF0000"/>
                </a:solidFill>
              </a:rPr>
              <a:t>有无的影响</a:t>
            </a:r>
            <a:r>
              <a:rPr lang="zh-CN" altLang="en-US" dirty="0"/>
              <a:t>即为完成任务！</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AutoShape 2"/>
          <p:cNvSpPr>
            <a:spLocks noChangeArrowheads="1"/>
          </p:cNvSpPr>
          <p:nvPr/>
        </p:nvSpPr>
        <p:spPr bwMode="auto">
          <a:xfrm>
            <a:off x="1774826" y="383032"/>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70339" name="AutoShape 3"/>
          <p:cNvSpPr>
            <a:spLocks noChangeArrowheads="1"/>
          </p:cNvSpPr>
          <p:nvPr/>
        </p:nvSpPr>
        <p:spPr bwMode="gray">
          <a:xfrm>
            <a:off x="6248401" y="269724"/>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禁止</a:t>
            </a:r>
            <a:r>
              <a:rPr lang="en-US" altLang="zh-CN" sz="2400" b="1">
                <a:solidFill>
                  <a:schemeClr val="bg1"/>
                </a:solidFill>
                <a:latin typeface="Arial" panose="020B0604020202020204" pitchFamily="34" charset="0"/>
                <a:ea typeface="宋体" panose="02010600030101010101" pitchFamily="2" charset="-122"/>
              </a:rPr>
              <a:t>/</a:t>
            </a:r>
            <a:r>
              <a:rPr lang="zh-CN" altLang="en-US" sz="2400" b="1">
                <a:solidFill>
                  <a:schemeClr val="bg1"/>
                </a:solidFill>
                <a:latin typeface="Arial" panose="020B0604020202020204" pitchFamily="34" charset="0"/>
                <a:ea typeface="宋体" panose="02010600030101010101" pitchFamily="2" charset="-122"/>
              </a:rPr>
              <a:t>允许中断</a:t>
            </a:r>
          </a:p>
        </p:txBody>
      </p:sp>
      <p:sp>
        <p:nvSpPr>
          <p:cNvPr id="270340" name="Line 4"/>
          <p:cNvSpPr>
            <a:spLocks noChangeShapeType="1"/>
          </p:cNvSpPr>
          <p:nvPr/>
        </p:nvSpPr>
        <p:spPr bwMode="auto">
          <a:xfrm>
            <a:off x="4413251" y="886269"/>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41" name="Rectangle 5"/>
          <p:cNvSpPr>
            <a:spLocks noChangeArrowheads="1"/>
          </p:cNvSpPr>
          <p:nvPr/>
        </p:nvSpPr>
        <p:spPr bwMode="auto">
          <a:xfrm>
            <a:off x="1460310" y="1242964"/>
            <a:ext cx="960802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kumimoji="1" lang="en-US" altLang="zh-CN" sz="2400" dirty="0">
                <a:ea typeface="华文新魏" panose="02010800040101010101" pitchFamily="2" charset="-122"/>
              </a:rPr>
              <a:t>        </a:t>
            </a:r>
            <a:r>
              <a:rPr kumimoji="1" lang="zh-CN" altLang="en-US" sz="2400" dirty="0">
                <a:ea typeface="华文新魏" panose="02010800040101010101" pitchFamily="2" charset="-122"/>
              </a:rPr>
              <a:t>和其它内核一样，</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为了处理临界区代码需要</a:t>
            </a:r>
            <a:r>
              <a:rPr kumimoji="1" lang="zh-CN" altLang="en-US" sz="2400" dirty="0">
                <a:solidFill>
                  <a:srgbClr val="00B050"/>
                </a:solidFill>
                <a:ea typeface="华文新魏" panose="02010800040101010101" pitchFamily="2" charset="-122"/>
              </a:rPr>
              <a:t>禁止中断，处理完毕后再允许中断</a:t>
            </a:r>
            <a:r>
              <a:rPr kumimoji="1" lang="zh-CN" altLang="en-US" sz="2400" dirty="0">
                <a:ea typeface="华文新魏" panose="02010800040101010101" pitchFamily="2" charset="-122"/>
              </a:rPr>
              <a:t>，这使得</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能够避免同时有其它任务或中断服务进入临界段代码。</a:t>
            </a:r>
          </a:p>
          <a:p>
            <a:pPr algn="just"/>
            <a:r>
              <a:rPr kumimoji="1" lang="zh-CN" altLang="en-US" sz="2400" dirty="0">
                <a:ea typeface="华文新魏" panose="02010800040101010101" pitchFamily="2" charset="-122"/>
              </a:rPr>
              <a:t>       为了避开不同</a:t>
            </a:r>
            <a:r>
              <a:rPr kumimoji="1" lang="en-US" altLang="zh-CN" sz="2400" dirty="0">
                <a:ea typeface="华文新魏" panose="02010800040101010101" pitchFamily="2" charset="-122"/>
              </a:rPr>
              <a:t>C</a:t>
            </a:r>
            <a:r>
              <a:rPr kumimoji="1" lang="zh-CN" altLang="en-US" sz="2400" dirty="0">
                <a:solidFill>
                  <a:srgbClr val="000000"/>
                </a:solidFill>
                <a:ea typeface="华文新魏" panose="02010800040101010101" pitchFamily="2" charset="-122"/>
                <a:cs typeface="Times New Roman" panose="02020603050405020304" pitchFamily="18" charset="0"/>
              </a:rPr>
              <a:t>编译器厂商选择不同的方法来处理禁止中断和允许中断</a:t>
            </a:r>
            <a:r>
              <a:rPr kumimoji="1" lang="zh-CN" altLang="en-US" sz="2400" dirty="0">
                <a:ea typeface="华文新魏" panose="02010800040101010101" pitchFamily="2" charset="-122"/>
              </a:rPr>
              <a:t> ，</a:t>
            </a:r>
            <a:r>
              <a:rPr kumimoji="1" lang="en-US" altLang="zh-CN" sz="2400" dirty="0" err="1">
                <a:ea typeface="华文新魏" panose="02010800040101010101" pitchFamily="2" charset="-122"/>
              </a:rPr>
              <a:t>μC</a:t>
            </a:r>
            <a:r>
              <a:rPr kumimoji="1" lang="en-US" altLang="zh-CN" sz="2400" dirty="0">
                <a:ea typeface="华文新魏" panose="02010800040101010101" pitchFamily="2" charset="-122"/>
              </a:rPr>
              <a:t>/OS-Ⅱ</a:t>
            </a:r>
            <a:r>
              <a:rPr kumimoji="1" lang="zh-CN" altLang="en-US" sz="2400" dirty="0">
                <a:ea typeface="华文新魏" panose="02010800040101010101" pitchFamily="2" charset="-122"/>
              </a:rPr>
              <a:t>定义两个宏来禁止中断和允许中断，分别是：</a:t>
            </a:r>
            <a:r>
              <a:rPr kumimoji="1" lang="en-US" altLang="zh-CN" sz="2400" dirty="0">
                <a:ea typeface="华文新魏" panose="02010800040101010101" pitchFamily="2" charset="-122"/>
              </a:rPr>
              <a:t>OS_ENTER_CRITICAL()</a:t>
            </a:r>
            <a:r>
              <a:rPr kumimoji="1" lang="zh-CN" altLang="en-US" sz="2400" dirty="0">
                <a:ea typeface="华文新魏" panose="02010800040101010101" pitchFamily="2" charset="-122"/>
              </a:rPr>
              <a:t>和</a:t>
            </a:r>
            <a:r>
              <a:rPr kumimoji="1" lang="en-US" altLang="zh-CN" sz="2400" dirty="0">
                <a:ea typeface="华文新魏" panose="02010800040101010101" pitchFamily="2" charset="-122"/>
              </a:rPr>
              <a:t>OS_EXIT_CRITICAL()</a:t>
            </a:r>
            <a:r>
              <a:rPr kumimoji="1" lang="zh-CN" altLang="en-US" sz="2400" dirty="0">
                <a:ea typeface="华文新魏" panose="02010800040101010101" pitchFamily="2" charset="-122"/>
              </a:rPr>
              <a:t>。  </a:t>
            </a:r>
          </a:p>
        </p:txBody>
      </p:sp>
      <p:sp>
        <p:nvSpPr>
          <p:cNvPr id="270342" name="Text Box 6"/>
          <p:cNvSpPr txBox="1">
            <a:spLocks noChangeArrowheads="1"/>
          </p:cNvSpPr>
          <p:nvPr/>
        </p:nvSpPr>
        <p:spPr bwMode="auto">
          <a:xfrm>
            <a:off x="3124200" y="4129088"/>
            <a:ext cx="3113088" cy="366712"/>
          </a:xfrm>
          <a:prstGeom prst="rect">
            <a:avLst/>
          </a:prstGeom>
          <a:gradFill rotWithShape="1">
            <a:gsLst>
              <a:gs pos="0">
                <a:srgbClr val="008000"/>
              </a:gs>
              <a:gs pos="100000">
                <a:srgbClr val="008000">
                  <a:gamma/>
                  <a:tint val="54118"/>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Arial" panose="020B0604020202020204" pitchFamily="34" charset="0"/>
                <a:ea typeface="宋体" panose="02010600030101010101" pitchFamily="2" charset="-122"/>
              </a:rPr>
              <a:t>OS_ENTER_CRITICAL()</a:t>
            </a:r>
            <a:endParaRPr lang="en-US" altLang="zh-CN" sz="2000">
              <a:latin typeface="Arial" panose="020B0604020202020204" pitchFamily="34" charset="0"/>
              <a:ea typeface="华文新魏" panose="02010800040101010101" pitchFamily="2" charset="-122"/>
            </a:endParaRPr>
          </a:p>
        </p:txBody>
      </p:sp>
      <p:sp>
        <p:nvSpPr>
          <p:cNvPr id="270343" name="Text Box 7"/>
          <p:cNvSpPr txBox="1">
            <a:spLocks noChangeArrowheads="1"/>
          </p:cNvSpPr>
          <p:nvPr/>
        </p:nvSpPr>
        <p:spPr bwMode="auto">
          <a:xfrm>
            <a:off x="3124200" y="4494214"/>
            <a:ext cx="3113088" cy="396875"/>
          </a:xfrm>
          <a:prstGeom prst="rect">
            <a:avLst/>
          </a:prstGeom>
          <a:gradFill rotWithShape="1">
            <a:gsLst>
              <a:gs pos="0">
                <a:srgbClr val="D0D5E6"/>
              </a:gs>
              <a:gs pos="100000">
                <a:srgbClr val="D0D5E6">
                  <a:gamma/>
                  <a:shade val="92157"/>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latin typeface="Arial" panose="020B0604020202020204" pitchFamily="34" charset="0"/>
                <a:ea typeface="华文新魏" panose="02010800040101010101" pitchFamily="2" charset="-122"/>
              </a:rPr>
              <a:t>临界区代码</a:t>
            </a:r>
          </a:p>
        </p:txBody>
      </p:sp>
      <p:sp>
        <p:nvSpPr>
          <p:cNvPr id="270344" name="Text Box 8"/>
          <p:cNvSpPr txBox="1">
            <a:spLocks noChangeArrowheads="1"/>
          </p:cNvSpPr>
          <p:nvPr/>
        </p:nvSpPr>
        <p:spPr bwMode="auto">
          <a:xfrm>
            <a:off x="3124200" y="4891088"/>
            <a:ext cx="3113088" cy="366712"/>
          </a:xfrm>
          <a:prstGeom prst="rect">
            <a:avLst/>
          </a:prstGeom>
          <a:gradFill rotWithShape="1">
            <a:gsLst>
              <a:gs pos="0">
                <a:srgbClr val="008000"/>
              </a:gs>
              <a:gs pos="100000">
                <a:srgbClr val="008000">
                  <a:gamma/>
                  <a:tint val="57255"/>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Arial" panose="020B0604020202020204" pitchFamily="34" charset="0"/>
                <a:ea typeface="宋体" panose="02010600030101010101" pitchFamily="2" charset="-122"/>
              </a:rPr>
              <a:t>OS_EXIT_CRITICAL()</a:t>
            </a:r>
          </a:p>
        </p:txBody>
      </p:sp>
      <p:sp>
        <p:nvSpPr>
          <p:cNvPr id="270345" name="AutoShape 9"/>
          <p:cNvSpPr>
            <a:spLocks noChangeArrowheads="1"/>
          </p:cNvSpPr>
          <p:nvPr/>
        </p:nvSpPr>
        <p:spPr bwMode="auto">
          <a:xfrm>
            <a:off x="2371725" y="3810000"/>
            <a:ext cx="7037388" cy="18288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grpSp>
        <p:nvGrpSpPr>
          <p:cNvPr id="270346" name="Group 10"/>
          <p:cNvGrpSpPr/>
          <p:nvPr/>
        </p:nvGrpSpPr>
        <p:grpSpPr bwMode="auto">
          <a:xfrm>
            <a:off x="6248400" y="4267200"/>
            <a:ext cx="609600" cy="914400"/>
            <a:chOff x="2976" y="2928"/>
            <a:chExt cx="384" cy="576"/>
          </a:xfrm>
        </p:grpSpPr>
        <p:sp>
          <p:nvSpPr>
            <p:cNvPr id="270347" name="Line 11"/>
            <p:cNvSpPr>
              <a:spLocks noChangeShapeType="1"/>
            </p:cNvSpPr>
            <p:nvPr/>
          </p:nvSpPr>
          <p:spPr bwMode="auto">
            <a:xfrm>
              <a:off x="2976" y="2928"/>
              <a:ext cx="384" cy="24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48" name="Line 12"/>
            <p:cNvSpPr>
              <a:spLocks noChangeShapeType="1"/>
            </p:cNvSpPr>
            <p:nvPr/>
          </p:nvSpPr>
          <p:spPr bwMode="auto">
            <a:xfrm flipV="1">
              <a:off x="2976" y="3216"/>
              <a:ext cx="384" cy="28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0349" name="Oval 13"/>
          <p:cNvSpPr>
            <a:spLocks noChangeArrowheads="1"/>
          </p:cNvSpPr>
          <p:nvPr/>
        </p:nvSpPr>
        <p:spPr bwMode="auto">
          <a:xfrm>
            <a:off x="6858000" y="4419600"/>
            <a:ext cx="1905000" cy="5334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2000" dirty="0">
                <a:latin typeface="Arial" panose="020B0604020202020204" pitchFamily="34" charset="0"/>
              </a:rPr>
              <a:t>需成对出现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70339"/>
                                        </p:tgtEl>
                                        <p:attrNameLst>
                                          <p:attrName>style.visibility</p:attrName>
                                        </p:attrNameLst>
                                      </p:cBhvr>
                                      <p:to>
                                        <p:strVal val="visible"/>
                                      </p:to>
                                    </p:set>
                                    <p:anim calcmode="lin" valueType="num">
                                      <p:cBhvr additive="base">
                                        <p:cTn id="7" dur="500" fill="hold"/>
                                        <p:tgtEl>
                                          <p:spTgt spid="270339"/>
                                        </p:tgtEl>
                                        <p:attrNameLst>
                                          <p:attrName>ppt_x</p:attrName>
                                        </p:attrNameLst>
                                      </p:cBhvr>
                                      <p:tavLst>
                                        <p:tav tm="0">
                                          <p:val>
                                            <p:strVal val="1+#ppt_w/2"/>
                                          </p:val>
                                        </p:tav>
                                        <p:tav tm="100000">
                                          <p:val>
                                            <p:strVal val="#ppt_x"/>
                                          </p:val>
                                        </p:tav>
                                      </p:tavLst>
                                    </p:anim>
                                    <p:anim calcmode="lin" valueType="num">
                                      <p:cBhvr additive="base">
                                        <p:cTn id="8" dur="500" fill="hold"/>
                                        <p:tgtEl>
                                          <p:spTgt spid="2703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70341"/>
                                        </p:tgtEl>
                                        <p:attrNameLst>
                                          <p:attrName>style.visibility</p:attrName>
                                        </p:attrNameLst>
                                      </p:cBhvr>
                                      <p:to>
                                        <p:strVal val="visible"/>
                                      </p:to>
                                    </p:set>
                                    <p:animEffect transition="in" filter="blinds(horizontal)">
                                      <p:cBhvr>
                                        <p:cTn id="12" dur="500"/>
                                        <p:tgtEl>
                                          <p:spTgt spid="27034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270345"/>
                                        </p:tgtEl>
                                        <p:attrNameLst>
                                          <p:attrName>style.visibility</p:attrName>
                                        </p:attrNameLst>
                                      </p:cBhvr>
                                      <p:to>
                                        <p:strVal val="visible"/>
                                      </p:to>
                                    </p:set>
                                    <p:animEffect transition="in" filter="slide(fromTop)">
                                      <p:cBhvr>
                                        <p:cTn id="17" dur="500"/>
                                        <p:tgtEl>
                                          <p:spTgt spid="270345"/>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270342"/>
                                        </p:tgtEl>
                                        <p:attrNameLst>
                                          <p:attrName>style.visibility</p:attrName>
                                        </p:attrNameLst>
                                      </p:cBhvr>
                                      <p:to>
                                        <p:strVal val="visible"/>
                                      </p:to>
                                    </p:set>
                                    <p:animEffect transition="in" filter="wipe(up)">
                                      <p:cBhvr>
                                        <p:cTn id="21" dur="500"/>
                                        <p:tgtEl>
                                          <p:spTgt spid="270342"/>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270343"/>
                                        </p:tgtEl>
                                        <p:attrNameLst>
                                          <p:attrName>style.visibility</p:attrName>
                                        </p:attrNameLst>
                                      </p:cBhvr>
                                      <p:to>
                                        <p:strVal val="visible"/>
                                      </p:to>
                                    </p:set>
                                    <p:animEffect transition="in" filter="wipe(up)">
                                      <p:cBhvr>
                                        <p:cTn id="25" dur="500"/>
                                        <p:tgtEl>
                                          <p:spTgt spid="270343"/>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270344"/>
                                        </p:tgtEl>
                                        <p:attrNameLst>
                                          <p:attrName>style.visibility</p:attrName>
                                        </p:attrNameLst>
                                      </p:cBhvr>
                                      <p:to>
                                        <p:strVal val="visible"/>
                                      </p:to>
                                    </p:set>
                                    <p:animEffect transition="in" filter="wipe(up)">
                                      <p:cBhvr>
                                        <p:cTn id="29" dur="500"/>
                                        <p:tgtEl>
                                          <p:spTgt spid="270344"/>
                                        </p:tgtEl>
                                      </p:cBhvr>
                                    </p:animEffect>
                                  </p:childTnLst>
                                </p:cTn>
                              </p:par>
                            </p:childTnLst>
                          </p:cTn>
                        </p:par>
                        <p:par>
                          <p:cTn id="30" fill="hold">
                            <p:stCondLst>
                              <p:cond delay="2000"/>
                            </p:stCondLst>
                            <p:childTnLst>
                              <p:par>
                                <p:cTn id="31" presetID="26" presetClass="emph" presetSubtype="0" fill="hold" grpId="1" nodeType="afterEffect">
                                  <p:stCondLst>
                                    <p:cond delay="0"/>
                                  </p:stCondLst>
                                  <p:childTnLst>
                                    <p:animEffect transition="out" filter="fade">
                                      <p:cBhvr>
                                        <p:cTn id="32" dur="500" tmFilter="0, 0; .2, .5; .8, .5; 1, 0"/>
                                        <p:tgtEl>
                                          <p:spTgt spid="270344"/>
                                        </p:tgtEl>
                                      </p:cBhvr>
                                    </p:animEffect>
                                    <p:animScale>
                                      <p:cBhvr>
                                        <p:cTn id="33" dur="250" autoRev="1" fill="hold"/>
                                        <p:tgtEl>
                                          <p:spTgt spid="270344"/>
                                        </p:tgtEl>
                                      </p:cBhvr>
                                      <p:by x="105000" y="105000"/>
                                    </p:animScale>
                                  </p:childTnLst>
                                </p:cTn>
                              </p:par>
                              <p:par>
                                <p:cTn id="34" presetID="26" presetClass="emph" presetSubtype="0" fill="hold" grpId="1" nodeType="withEffect">
                                  <p:stCondLst>
                                    <p:cond delay="0"/>
                                  </p:stCondLst>
                                  <p:childTnLst>
                                    <p:animEffect transition="out" filter="fade">
                                      <p:cBhvr>
                                        <p:cTn id="35" dur="500" tmFilter="0, 0; .2, .5; .8, .5; 1, 0"/>
                                        <p:tgtEl>
                                          <p:spTgt spid="270342"/>
                                        </p:tgtEl>
                                      </p:cBhvr>
                                    </p:animEffect>
                                    <p:animScale>
                                      <p:cBhvr>
                                        <p:cTn id="36" dur="250" autoRev="1" fill="hold"/>
                                        <p:tgtEl>
                                          <p:spTgt spid="270342"/>
                                        </p:tgtEl>
                                      </p:cBhvr>
                                      <p:by x="105000" y="105000"/>
                                    </p:animScale>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270346"/>
                                        </p:tgtEl>
                                        <p:attrNameLst>
                                          <p:attrName>style.visibility</p:attrName>
                                        </p:attrNameLst>
                                      </p:cBhvr>
                                      <p:to>
                                        <p:strVal val="visible"/>
                                      </p:to>
                                    </p:set>
                                    <p:animEffect transition="in" filter="wipe(left)">
                                      <p:cBhvr>
                                        <p:cTn id="40" dur="500"/>
                                        <p:tgtEl>
                                          <p:spTgt spid="270346"/>
                                        </p:tgtEl>
                                      </p:cBhvr>
                                    </p:animEffect>
                                  </p:childTnLst>
                                </p:cTn>
                              </p:par>
                            </p:childTnLst>
                          </p:cTn>
                        </p:par>
                        <p:par>
                          <p:cTn id="41" fill="hold">
                            <p:stCondLst>
                              <p:cond delay="3000"/>
                            </p:stCondLst>
                            <p:childTnLst>
                              <p:par>
                                <p:cTn id="42" presetID="9" presetClass="entr" presetSubtype="0" fill="hold" grpId="0" nodeType="afterEffect">
                                  <p:stCondLst>
                                    <p:cond delay="0"/>
                                  </p:stCondLst>
                                  <p:childTnLst>
                                    <p:set>
                                      <p:cBhvr>
                                        <p:cTn id="43" dur="1" fill="hold">
                                          <p:stCondLst>
                                            <p:cond delay="0"/>
                                          </p:stCondLst>
                                        </p:cTn>
                                        <p:tgtEl>
                                          <p:spTgt spid="270349"/>
                                        </p:tgtEl>
                                        <p:attrNameLst>
                                          <p:attrName>style.visibility</p:attrName>
                                        </p:attrNameLst>
                                      </p:cBhvr>
                                      <p:to>
                                        <p:strVal val="visible"/>
                                      </p:to>
                                    </p:set>
                                    <p:animEffect transition="in" filter="dissolve">
                                      <p:cBhvr>
                                        <p:cTn id="44" dur="500"/>
                                        <p:tgtEl>
                                          <p:spTgt spid="270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animBg="1"/>
      <p:bldP spid="270341" grpId="0"/>
      <p:bldP spid="270342" grpId="0" animBg="1"/>
      <p:bldP spid="270342" grpId="1" animBg="1"/>
      <p:bldP spid="270343" grpId="0" animBg="1"/>
      <p:bldP spid="270344" grpId="0" animBg="1"/>
      <p:bldP spid="270344" grpId="1" animBg="1"/>
      <p:bldP spid="270345" grpId="0" animBg="1"/>
      <p:bldP spid="27034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kumimoji="1" lang="zh-CN" altLang="en-US" b="1" dirty="0">
                <a:solidFill>
                  <a:schemeClr val="tx1"/>
                </a:solidFill>
              </a:rPr>
              <a:t>希望大家有所收获</a:t>
            </a:r>
          </a:p>
        </p:txBody>
      </p:sp>
      <p:sp>
        <p:nvSpPr>
          <p:cNvPr id="93187" name="Rectangle 3"/>
          <p:cNvSpPr>
            <a:spLocks noGrp="1" noChangeArrowheads="1"/>
          </p:cNvSpPr>
          <p:nvPr>
            <p:ph idx="1"/>
          </p:nvPr>
        </p:nvSpPr>
        <p:spPr/>
        <p:txBody>
          <a:bodyPr>
            <a:normAutofit/>
          </a:bodyPr>
          <a:lstStyle/>
          <a:p>
            <a:pPr>
              <a:buFontTx/>
              <a:buNone/>
            </a:pPr>
            <a:r>
              <a:rPr lang="en-US" altLang="zh-CN"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1</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、形成</a:t>
            </a:r>
            <a:r>
              <a:rPr lang="zh-CN" altLang="en-US" sz="36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个人对嵌入式</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的</a:t>
            </a:r>
            <a:r>
              <a:rPr lang="zh-CN" altLang="en-US" sz="3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初步认知</a:t>
            </a:r>
            <a:endParaRPr lang="en-US" altLang="zh-CN" sz="3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buFontTx/>
              <a:buNone/>
            </a:pPr>
            <a:endParaRPr lang="zh-CN" altLang="en-US" sz="3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buFontTx/>
              <a:buNone/>
            </a:pPr>
            <a:r>
              <a:rPr lang="en-US" altLang="zh-CN"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2</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、知其然知其所以然！！！</a:t>
            </a:r>
          </a:p>
          <a:p>
            <a:pPr>
              <a:buFontTx/>
              <a:buNone/>
            </a:pPr>
            <a:endPar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buFontTx/>
              <a:buNone/>
            </a:pPr>
            <a:r>
              <a:rPr lang="en-US" altLang="zh-CN"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3</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lang="zh-CN" altLang="en-US" sz="3600" dirty="0">
                <a:solidFill>
                  <a:srgbClr val="00B05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接触</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、获得嵌入式开发设计实践经验</a:t>
            </a:r>
          </a:p>
          <a:p>
            <a:pPr>
              <a:buFontTx/>
              <a:buNone/>
            </a:pPr>
            <a:endParaRPr lang="en-US" altLang="zh-CN"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有趣的图片</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7688" y="1600200"/>
            <a:ext cx="4896623" cy="452596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AutoShape 2"/>
          <p:cNvSpPr>
            <a:spLocks noChangeArrowheads="1"/>
          </p:cNvSpPr>
          <p:nvPr/>
        </p:nvSpPr>
        <p:spPr bwMode="auto">
          <a:xfrm>
            <a:off x="1774826" y="355742"/>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73411" name="AutoShape 3"/>
          <p:cNvSpPr>
            <a:spLocks noChangeArrowheads="1"/>
          </p:cNvSpPr>
          <p:nvPr/>
        </p:nvSpPr>
        <p:spPr bwMode="gray">
          <a:xfrm>
            <a:off x="6248401" y="242434"/>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时钟节拍</a:t>
            </a:r>
          </a:p>
        </p:txBody>
      </p:sp>
      <p:sp>
        <p:nvSpPr>
          <p:cNvPr id="273412" name="Line 4"/>
          <p:cNvSpPr>
            <a:spLocks noChangeShapeType="1"/>
          </p:cNvSpPr>
          <p:nvPr/>
        </p:nvSpPr>
        <p:spPr bwMode="auto">
          <a:xfrm>
            <a:off x="4565651" y="860566"/>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3413" name="Rectangle 5"/>
          <p:cNvSpPr>
            <a:spLocks noChangeArrowheads="1"/>
          </p:cNvSpPr>
          <p:nvPr/>
        </p:nvSpPr>
        <p:spPr bwMode="auto">
          <a:xfrm>
            <a:off x="2390776" y="1449389"/>
            <a:ext cx="7197725"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kumimoji="1" lang="en-US" altLang="zh-CN" b="1" dirty="0">
                <a:ea typeface="华文新魏" panose="02010800040101010101" pitchFamily="2" charset="-122"/>
              </a:rPr>
              <a:t>       </a:t>
            </a:r>
            <a:r>
              <a:rPr kumimoji="1" lang="zh-CN" altLang="en-US" b="1" dirty="0">
                <a:ea typeface="华文新魏" panose="02010800040101010101" pitchFamily="2" charset="-122"/>
              </a:rPr>
              <a:t>时钟节拍是特定的</a:t>
            </a:r>
            <a:r>
              <a:rPr kumimoji="1" lang="zh-CN" altLang="en-US" b="1" dirty="0">
                <a:solidFill>
                  <a:srgbClr val="00B050"/>
                </a:solidFill>
                <a:ea typeface="华文新魏" panose="02010800040101010101" pitchFamily="2" charset="-122"/>
              </a:rPr>
              <a:t>周期性</a:t>
            </a:r>
            <a:r>
              <a:rPr kumimoji="1" lang="zh-CN" altLang="en-US" b="1" dirty="0">
                <a:solidFill>
                  <a:srgbClr val="FF0000"/>
                </a:solidFill>
                <a:ea typeface="华文新魏" panose="02010800040101010101" pitchFamily="2" charset="-122"/>
              </a:rPr>
              <a:t>中断</a:t>
            </a:r>
            <a:r>
              <a:rPr kumimoji="1" lang="zh-CN" altLang="en-US" dirty="0">
                <a:ea typeface="华文新魏" panose="02010800040101010101" pitchFamily="2" charset="-122"/>
              </a:rPr>
              <a:t>，时钟节拍源一般是由专门的硬件定时器产生的，该定时器是一个周期性定时器，该定时器产生周期性的中断，这个中断可以看作是系统心脏的脉动。一般情况下，用户在</a:t>
            </a:r>
            <a:r>
              <a:rPr kumimoji="1" lang="zh-CN" altLang="en-US" dirty="0">
                <a:solidFill>
                  <a:srgbClr val="FF0000"/>
                </a:solidFill>
                <a:ea typeface="华文新魏" panose="02010800040101010101" pitchFamily="2" charset="-122"/>
              </a:rPr>
              <a:t>第一个任务</a:t>
            </a:r>
            <a:r>
              <a:rPr kumimoji="1" lang="zh-CN" altLang="en-US" dirty="0">
                <a:ea typeface="华文新魏" panose="02010800040101010101" pitchFamily="2" charset="-122"/>
              </a:rPr>
              <a:t>中开启时钟节拍器</a:t>
            </a:r>
            <a:r>
              <a:rPr kumimoji="1" lang="zh-CN" altLang="en-US" b="1" dirty="0">
                <a:ea typeface="华文新魏" panose="02010800040101010101" pitchFamily="2" charset="-122"/>
              </a:rPr>
              <a:t>，</a:t>
            </a:r>
            <a:r>
              <a:rPr kumimoji="1" lang="zh-CN" altLang="en-US" dirty="0">
                <a:ea typeface="华文新魏" panose="02010800040101010101" pitchFamily="2" charset="-122"/>
              </a:rPr>
              <a:t>以避免用户程序崩溃。</a:t>
            </a:r>
          </a:p>
          <a:p>
            <a:pPr algn="just" eaLnBrk="1" hangingPunct="1"/>
            <a:r>
              <a:rPr kumimoji="1" lang="zh-CN" altLang="en-US" dirty="0">
                <a:ea typeface="华文新魏" panose="02010800040101010101" pitchFamily="2" charset="-122"/>
              </a:rPr>
              <a:t>      </a:t>
            </a:r>
            <a:r>
              <a:rPr kumimoji="1" lang="en-US" altLang="zh-CN" dirty="0" err="1">
                <a:ea typeface="华文新魏" panose="02010800040101010101" pitchFamily="2" charset="-122"/>
              </a:rPr>
              <a:t>μC</a:t>
            </a:r>
            <a:r>
              <a:rPr kumimoji="1" lang="en-US" altLang="zh-CN" dirty="0">
                <a:ea typeface="华文新魏" panose="02010800040101010101" pitchFamily="2" charset="-122"/>
              </a:rPr>
              <a:t>/OS-Ⅱ</a:t>
            </a:r>
            <a:r>
              <a:rPr kumimoji="1" lang="zh-CN" altLang="en-US" dirty="0">
                <a:ea typeface="华文新魏" panose="02010800040101010101" pitchFamily="2" charset="-122"/>
              </a:rPr>
              <a:t>中的时钟节拍服务是通过在中断服务程序中调用</a:t>
            </a:r>
            <a:r>
              <a:rPr kumimoji="1" lang="en-US" altLang="zh-CN" dirty="0">
                <a:ea typeface="华文新魏" panose="02010800040101010101" pitchFamily="2" charset="-122"/>
              </a:rPr>
              <a:t>OSTimeTick()</a:t>
            </a:r>
            <a:r>
              <a:rPr kumimoji="1" lang="zh-CN" altLang="en-US" dirty="0">
                <a:ea typeface="华文新魏" panose="02010800040101010101" pitchFamily="2" charset="-122"/>
              </a:rPr>
              <a:t>实现的，</a:t>
            </a:r>
            <a:r>
              <a:rPr kumimoji="1" lang="en-US" altLang="zh-CN" dirty="0">
                <a:ea typeface="华文新魏" panose="02010800040101010101" pitchFamily="2" charset="-122"/>
              </a:rPr>
              <a:t>OSTimeTick()</a:t>
            </a:r>
            <a:r>
              <a:rPr kumimoji="1" lang="zh-CN" altLang="en-US" dirty="0">
                <a:ea typeface="华文新魏" panose="02010800040101010101" pitchFamily="2" charset="-122"/>
              </a:rPr>
              <a:t>是为系统提供时钟节拍的服务程序。</a:t>
            </a:r>
          </a:p>
        </p:txBody>
      </p:sp>
      <p:graphicFrame>
        <p:nvGraphicFramePr>
          <p:cNvPr id="273445" name="Group 37"/>
          <p:cNvGraphicFramePr>
            <a:graphicFrameLocks noGrp="1"/>
          </p:cNvGraphicFramePr>
          <p:nvPr/>
        </p:nvGraphicFramePr>
        <p:xfrm>
          <a:off x="2487614" y="3644901"/>
          <a:ext cx="7064375" cy="2424749"/>
        </p:xfrm>
        <a:graphic>
          <a:graphicData uri="http://schemas.openxmlformats.org/drawingml/2006/table">
            <a:tbl>
              <a:tblPr/>
              <a:tblGrid>
                <a:gridCol w="1173162">
                  <a:extLst>
                    <a:ext uri="{9D8B030D-6E8A-4147-A177-3AD203B41FA5}">
                      <a16:colId xmlns:a16="http://schemas.microsoft.com/office/drawing/2014/main" val="20000"/>
                    </a:ext>
                  </a:extLst>
                </a:gridCol>
                <a:gridCol w="3376613">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450975">
                  <a:extLst>
                    <a:ext uri="{9D8B030D-6E8A-4147-A177-3AD203B41FA5}">
                      <a16:colId xmlns:a16="http://schemas.microsoft.com/office/drawing/2014/main" val="20003"/>
                    </a:ext>
                  </a:extLst>
                </a:gridCol>
              </a:tblGrid>
              <a:tr h="3429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dirty="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OSTimeTick</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OS_CORE.C</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81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void OSTimeTick (void) </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4333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时间节拍处理函数。减少任务的一个延时节拍数，并判断任务是否延时结束，如果延时结束，则让任务进入</a:t>
                      </a:r>
                      <a:r>
                        <a:rPr kumimoji="1" lang="zh-CN" altLang="en-US" sz="14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就绪</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状态</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762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4048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4445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特殊说明</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由时钟节拍中断处理程序调用，用户很少使用</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grpSp>
        <p:nvGrpSpPr>
          <p:cNvPr id="273441" name="Group 33"/>
          <p:cNvGrpSpPr/>
          <p:nvPr/>
        </p:nvGrpSpPr>
        <p:grpSpPr bwMode="auto">
          <a:xfrm>
            <a:off x="2479831" y="1384479"/>
            <a:ext cx="3657600" cy="457200"/>
            <a:chOff x="3220" y="3469"/>
            <a:chExt cx="2205" cy="214"/>
          </a:xfrm>
        </p:grpSpPr>
        <p:sp>
          <p:nvSpPr>
            <p:cNvPr id="273442" name="Rectangle 34"/>
            <p:cNvSpPr>
              <a:spLocks noChangeArrowheads="1"/>
            </p:cNvSpPr>
            <p:nvPr/>
          </p:nvSpPr>
          <p:spPr bwMode="auto">
            <a:xfrm>
              <a:off x="3220" y="3469"/>
              <a:ext cx="111"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endParaRPr kumimoji="1" lang="zh-CN" altLang="zh-CN" sz="2400">
                <a:latin typeface="Arial" panose="020B0604020202020204" pitchFamily="34" charset="0"/>
                <a:ea typeface="宋体" panose="02010600030101010101" pitchFamily="2" charset="-122"/>
              </a:endParaRPr>
            </a:p>
          </p:txBody>
        </p:sp>
        <p:sp>
          <p:nvSpPr>
            <p:cNvPr id="273443" name="AutoShape 35"/>
            <p:cNvSpPr>
              <a:spLocks noChangeArrowheads="1"/>
            </p:cNvSpPr>
            <p:nvPr/>
          </p:nvSpPr>
          <p:spPr bwMode="auto">
            <a:xfrm>
              <a:off x="3327" y="3521"/>
              <a:ext cx="2098" cy="144"/>
            </a:xfrm>
            <a:prstGeom prst="roundRect">
              <a:avLst>
                <a:gd name="adj" fmla="val 16667"/>
              </a:avLst>
            </a:prstGeom>
            <a:noFill/>
            <a:ln w="19050">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标题 1"/>
          <p:cNvSpPr>
            <a:spLocks noGrp="1"/>
          </p:cNvSpPr>
          <p:nvPr>
            <p:ph type="title"/>
          </p:nvPr>
        </p:nvSpPr>
        <p:spPr/>
        <p:txBody>
          <a:bodyPr/>
          <a:lstStyle/>
          <a:p>
            <a:r>
              <a:rPr lang="en-US" altLang="zh-CN"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73411"/>
                                        </p:tgtEl>
                                        <p:attrNameLst>
                                          <p:attrName>style.visibility</p:attrName>
                                        </p:attrNameLst>
                                      </p:cBhvr>
                                      <p:to>
                                        <p:strVal val="visible"/>
                                      </p:to>
                                    </p:set>
                                    <p:anim calcmode="lin" valueType="num">
                                      <p:cBhvr additive="base">
                                        <p:cTn id="7" dur="500" fill="hold"/>
                                        <p:tgtEl>
                                          <p:spTgt spid="273411"/>
                                        </p:tgtEl>
                                        <p:attrNameLst>
                                          <p:attrName>ppt_x</p:attrName>
                                        </p:attrNameLst>
                                      </p:cBhvr>
                                      <p:tavLst>
                                        <p:tav tm="0">
                                          <p:val>
                                            <p:strVal val="1+#ppt_w/2"/>
                                          </p:val>
                                        </p:tav>
                                        <p:tav tm="100000">
                                          <p:val>
                                            <p:strVal val="#ppt_x"/>
                                          </p:val>
                                        </p:tav>
                                      </p:tavLst>
                                    </p:anim>
                                    <p:anim calcmode="lin" valueType="num">
                                      <p:cBhvr additive="base">
                                        <p:cTn id="8" dur="500" fill="hold"/>
                                        <p:tgtEl>
                                          <p:spTgt spid="2734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73413"/>
                                        </p:tgtEl>
                                        <p:attrNameLst>
                                          <p:attrName>style.visibility</p:attrName>
                                        </p:attrNameLst>
                                      </p:cBhvr>
                                      <p:to>
                                        <p:strVal val="visible"/>
                                      </p:to>
                                    </p:set>
                                    <p:animEffect transition="in" filter="blinds(horizontal)">
                                      <p:cBhvr>
                                        <p:cTn id="12" dur="500"/>
                                        <p:tgtEl>
                                          <p:spTgt spid="273413"/>
                                        </p:tgtEl>
                                      </p:cBhvr>
                                    </p:animEffec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273441"/>
                                        </p:tgtEl>
                                        <p:attrNameLst>
                                          <p:attrName>style.visibility</p:attrName>
                                        </p:attrNameLst>
                                      </p:cBhvr>
                                      <p:to>
                                        <p:strVal val="visible"/>
                                      </p:to>
                                    </p:set>
                                  </p:childTnLst>
                                </p:cTn>
                              </p:par>
                            </p:childTnLst>
                          </p:cTn>
                        </p:par>
                        <p:par>
                          <p:cTn id="16" fill="hold">
                            <p:stCondLst>
                              <p:cond delay="1000"/>
                            </p:stCondLst>
                            <p:childTnLst>
                              <p:par>
                                <p:cTn id="17" presetID="35" presetClass="emph" presetSubtype="0" repeatCount="2000" fill="hold" nodeType="afterEffect">
                                  <p:stCondLst>
                                    <p:cond delay="0"/>
                                  </p:stCondLst>
                                  <p:childTnLst>
                                    <p:anim calcmode="discrete" valueType="str">
                                      <p:cBhvr>
                                        <p:cTn id="18" dur="1000" fill="hold"/>
                                        <p:tgtEl>
                                          <p:spTgt spid="273441"/>
                                        </p:tgtEl>
                                        <p:attrNameLst>
                                          <p:attrName>style.visibility</p:attrName>
                                        </p:attrNameLst>
                                      </p:cBhvr>
                                      <p:tavLst>
                                        <p:tav tm="0">
                                          <p:val>
                                            <p:strVal val="hidden"/>
                                          </p:val>
                                        </p:tav>
                                        <p:tav tm="50000">
                                          <p:val>
                                            <p:strVal val="visible"/>
                                          </p:val>
                                        </p:tav>
                                      </p:tavLst>
                                    </p:anim>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273445"/>
                                        </p:tgtEl>
                                        <p:attrNameLst>
                                          <p:attrName>style.visibility</p:attrName>
                                        </p:attrNameLst>
                                      </p:cBhvr>
                                      <p:to>
                                        <p:strVal val="visible"/>
                                      </p:to>
                                    </p:set>
                                    <p:animEffect transition="in" filter="wipe(left)">
                                      <p:cBhvr>
                                        <p:cTn id="22" dur="500"/>
                                        <p:tgtEl>
                                          <p:spTgt spid="273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animBg="1"/>
      <p:bldP spid="273413"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AutoShape 2"/>
          <p:cNvSpPr>
            <a:spLocks noChangeArrowheads="1"/>
          </p:cNvSpPr>
          <p:nvPr/>
        </p:nvSpPr>
        <p:spPr bwMode="auto">
          <a:xfrm>
            <a:off x="1774826" y="383034"/>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74435" name="AutoShape 3"/>
          <p:cNvSpPr>
            <a:spLocks noChangeArrowheads="1"/>
          </p:cNvSpPr>
          <p:nvPr/>
        </p:nvSpPr>
        <p:spPr bwMode="gray">
          <a:xfrm>
            <a:off x="6248401" y="269726"/>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时钟节拍</a:t>
            </a:r>
          </a:p>
        </p:txBody>
      </p:sp>
      <p:sp>
        <p:nvSpPr>
          <p:cNvPr id="274436" name="Line 4"/>
          <p:cNvSpPr>
            <a:spLocks noChangeShapeType="1"/>
          </p:cNvSpPr>
          <p:nvPr/>
        </p:nvSpPr>
        <p:spPr bwMode="auto">
          <a:xfrm>
            <a:off x="4565651" y="887858"/>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4437" name="Rectangle 5"/>
          <p:cNvSpPr>
            <a:spLocks noChangeArrowheads="1"/>
          </p:cNvSpPr>
          <p:nvPr/>
        </p:nvSpPr>
        <p:spPr bwMode="auto">
          <a:xfrm>
            <a:off x="2427289" y="1484314"/>
            <a:ext cx="7197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sz="2000" dirty="0">
                <a:ea typeface="华文新魏" panose="02010800040101010101" pitchFamily="2" charset="-122"/>
              </a:rPr>
              <a:t>使用</a:t>
            </a:r>
            <a:r>
              <a:rPr kumimoji="1" lang="en-US" altLang="zh-CN" sz="2000" dirty="0">
                <a:ea typeface="华文新魏" panose="02010800040101010101" pitchFamily="2" charset="-122"/>
              </a:rPr>
              <a:t>timer0</a:t>
            </a:r>
            <a:r>
              <a:rPr kumimoji="1" lang="zh-CN" altLang="en-US" sz="2000" dirty="0">
                <a:ea typeface="华文新魏" panose="02010800040101010101" pitchFamily="2" charset="-122"/>
              </a:rPr>
              <a:t>产生</a:t>
            </a:r>
            <a:r>
              <a:rPr kumimoji="1" lang="zh-CN" altLang="en-US" sz="2000" dirty="0">
                <a:solidFill>
                  <a:srgbClr val="FF0000"/>
                </a:solidFill>
                <a:ea typeface="华文新魏" panose="02010800040101010101" pitchFamily="2" charset="-122"/>
              </a:rPr>
              <a:t>周期性</a:t>
            </a:r>
            <a:r>
              <a:rPr kumimoji="1" lang="zh-CN" altLang="en-US" sz="2000" dirty="0">
                <a:ea typeface="华文新魏" panose="02010800040101010101" pitchFamily="2" charset="-122"/>
              </a:rPr>
              <a:t>时钟节拍，其过程如下图所示。</a:t>
            </a:r>
            <a:endParaRPr kumimoji="1" lang="zh-CN" altLang="en-US" dirty="0">
              <a:ea typeface="华文新魏" panose="02010800040101010101" pitchFamily="2" charset="-122"/>
            </a:endParaRPr>
          </a:p>
        </p:txBody>
      </p:sp>
      <p:sp>
        <p:nvSpPr>
          <p:cNvPr id="274438" name="Text Box 6"/>
          <p:cNvSpPr txBox="1">
            <a:spLocks noChangeArrowheads="1"/>
          </p:cNvSpPr>
          <p:nvPr/>
        </p:nvSpPr>
        <p:spPr bwMode="auto">
          <a:xfrm>
            <a:off x="3344864" y="2509838"/>
            <a:ext cx="3113087" cy="366712"/>
          </a:xfrm>
          <a:prstGeom prst="rect">
            <a:avLst/>
          </a:prstGeom>
          <a:gradFill rotWithShape="1">
            <a:gsLst>
              <a:gs pos="0">
                <a:srgbClr val="008000"/>
              </a:gs>
              <a:gs pos="100000">
                <a:srgbClr val="008000">
                  <a:gamma/>
                  <a:tint val="54118"/>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Arial" panose="020B0604020202020204" pitchFamily="34" charset="0"/>
                <a:ea typeface="宋体" panose="02010600030101010101" pitchFamily="2" charset="-122"/>
              </a:rPr>
              <a:t>VIC</a:t>
            </a:r>
            <a:r>
              <a:rPr kumimoji="1" lang="zh-CN" altLang="en-US">
                <a:latin typeface="Arial" panose="020B0604020202020204" pitchFamily="34" charset="0"/>
                <a:ea typeface="华文新魏" panose="02010800040101010101" pitchFamily="2" charset="-122"/>
              </a:rPr>
              <a:t>初始化</a:t>
            </a:r>
            <a:endParaRPr lang="zh-CN" altLang="en-US" sz="2000">
              <a:latin typeface="Arial" panose="020B0604020202020204" pitchFamily="34" charset="0"/>
              <a:ea typeface="华文新魏" panose="02010800040101010101" pitchFamily="2" charset="-122"/>
            </a:endParaRPr>
          </a:p>
        </p:txBody>
      </p:sp>
      <p:sp>
        <p:nvSpPr>
          <p:cNvPr id="274439" name="Text Box 7"/>
          <p:cNvSpPr txBox="1">
            <a:spLocks noChangeArrowheads="1"/>
          </p:cNvSpPr>
          <p:nvPr/>
        </p:nvSpPr>
        <p:spPr bwMode="auto">
          <a:xfrm>
            <a:off x="3344864" y="2874964"/>
            <a:ext cx="3113087" cy="396875"/>
          </a:xfrm>
          <a:prstGeom prst="rect">
            <a:avLst/>
          </a:prstGeom>
          <a:gradFill rotWithShape="1">
            <a:gsLst>
              <a:gs pos="0">
                <a:srgbClr val="D0D5E6"/>
              </a:gs>
              <a:gs pos="100000">
                <a:srgbClr val="D0D5E6">
                  <a:gamma/>
                  <a:shade val="92157"/>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latin typeface="Arial" panose="020B0604020202020204" pitchFamily="34" charset="0"/>
                <a:ea typeface="华文新魏" panose="02010800040101010101" pitchFamily="2" charset="-122"/>
              </a:rPr>
              <a:t>定时器</a:t>
            </a:r>
            <a:r>
              <a:rPr lang="en-US" altLang="zh-CN" sz="2000">
                <a:latin typeface="Arial" panose="020B0604020202020204" pitchFamily="34" charset="0"/>
                <a:ea typeface="华文新魏" panose="02010800040101010101" pitchFamily="2" charset="-122"/>
              </a:rPr>
              <a:t>0</a:t>
            </a:r>
            <a:r>
              <a:rPr lang="zh-CN" altLang="en-US" sz="2000">
                <a:latin typeface="Arial" panose="020B0604020202020204" pitchFamily="34" charset="0"/>
                <a:ea typeface="华文新魏" panose="02010800040101010101" pitchFamily="2" charset="-122"/>
              </a:rPr>
              <a:t>初始化</a:t>
            </a:r>
          </a:p>
        </p:txBody>
      </p:sp>
      <p:sp>
        <p:nvSpPr>
          <p:cNvPr id="274440" name="Text Box 8"/>
          <p:cNvSpPr txBox="1">
            <a:spLocks noChangeArrowheads="1"/>
          </p:cNvSpPr>
          <p:nvPr/>
        </p:nvSpPr>
        <p:spPr bwMode="auto">
          <a:xfrm>
            <a:off x="3344864" y="3787776"/>
            <a:ext cx="3113087" cy="779463"/>
          </a:xfrm>
          <a:prstGeom prst="rect">
            <a:avLst/>
          </a:prstGeom>
          <a:gradFill rotWithShape="1">
            <a:gsLst>
              <a:gs pos="0">
                <a:srgbClr val="008000">
                  <a:gamma/>
                  <a:tint val="34902"/>
                  <a:invGamma/>
                </a:srgbClr>
              </a:gs>
              <a:gs pos="100000">
                <a:srgbClr val="008000">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a:latin typeface="Arial" panose="020B0604020202020204" pitchFamily="34" charset="0"/>
                <a:ea typeface="宋体" panose="02010600030101010101" pitchFamily="2" charset="-122"/>
              </a:rPr>
              <a:t>Timer0</a:t>
            </a:r>
            <a:r>
              <a:rPr kumimoji="1" lang="zh-CN" altLang="en-US">
                <a:latin typeface="Arial" panose="020B0604020202020204" pitchFamily="34" charset="0"/>
                <a:ea typeface="华文新魏" panose="02010800040101010101" pitchFamily="2" charset="-122"/>
              </a:rPr>
              <a:t>中断服务程序</a:t>
            </a:r>
          </a:p>
          <a:p>
            <a:pPr algn="ctr">
              <a:spcBef>
                <a:spcPct val="50000"/>
              </a:spcBef>
            </a:pPr>
            <a:endParaRPr kumimoji="1" lang="en-US" altLang="zh-CN">
              <a:latin typeface="Arial" panose="020B0604020202020204" pitchFamily="34" charset="0"/>
              <a:ea typeface="宋体" panose="02010600030101010101" pitchFamily="2" charset="-122"/>
            </a:endParaRPr>
          </a:p>
        </p:txBody>
      </p:sp>
      <p:sp>
        <p:nvSpPr>
          <p:cNvPr id="274441" name="AutoShape 9"/>
          <p:cNvSpPr>
            <a:spLocks noChangeArrowheads="1"/>
          </p:cNvSpPr>
          <p:nvPr/>
        </p:nvSpPr>
        <p:spPr bwMode="auto">
          <a:xfrm>
            <a:off x="2479675" y="2205038"/>
            <a:ext cx="7037388" cy="25908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274442" name="AutoShape 10"/>
          <p:cNvSpPr/>
          <p:nvPr/>
        </p:nvSpPr>
        <p:spPr bwMode="auto">
          <a:xfrm>
            <a:off x="5308600" y="3348038"/>
            <a:ext cx="990600" cy="304800"/>
          </a:xfrm>
          <a:prstGeom prst="accentCallout2">
            <a:avLst>
              <a:gd name="adj1" fmla="val 12500"/>
              <a:gd name="adj2" fmla="val -7694"/>
              <a:gd name="adj3" fmla="val 12500"/>
              <a:gd name="adj4" fmla="val -13782"/>
              <a:gd name="adj5" fmla="val 25000"/>
              <a:gd name="adj6" fmla="val -35417"/>
            </a:avLst>
          </a:prstGeom>
          <a:gradFill rotWithShape="1">
            <a:gsLst>
              <a:gs pos="0">
                <a:srgbClr val="FF3300"/>
              </a:gs>
              <a:gs pos="100000">
                <a:srgbClr val="FF3300">
                  <a:gamma/>
                  <a:tint val="33725"/>
                  <a:invGamma/>
                </a:srgbClr>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lang="zh-CN" altLang="en-US" sz="1400">
                <a:latin typeface="Arial" panose="020B0604020202020204" pitchFamily="34" charset="0"/>
              </a:rPr>
              <a:t>产生中断</a:t>
            </a:r>
          </a:p>
        </p:txBody>
      </p:sp>
      <p:sp>
        <p:nvSpPr>
          <p:cNvPr id="274443" name="Text Box 11"/>
          <p:cNvSpPr txBox="1">
            <a:spLocks noChangeArrowheads="1"/>
          </p:cNvSpPr>
          <p:nvPr/>
        </p:nvSpPr>
        <p:spPr bwMode="auto">
          <a:xfrm>
            <a:off x="3344864" y="4227513"/>
            <a:ext cx="3113087" cy="366712"/>
          </a:xfrm>
          <a:prstGeom prst="rect">
            <a:avLst/>
          </a:prstGeom>
          <a:gradFill rotWithShape="1">
            <a:gsLst>
              <a:gs pos="0">
                <a:srgbClr val="CC3300">
                  <a:gamma/>
                  <a:tint val="47451"/>
                  <a:invGamma/>
                </a:srgbClr>
              </a:gs>
              <a:gs pos="100000">
                <a:srgbClr val="CC33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dirty="0">
                <a:latin typeface="Arial" panose="020B0604020202020204" pitchFamily="34" charset="0"/>
                <a:ea typeface="华文新魏" panose="02010800040101010101" pitchFamily="2" charset="-122"/>
              </a:rPr>
              <a:t>调用</a:t>
            </a:r>
            <a:r>
              <a:rPr lang="en-US" altLang="zh-CN" dirty="0">
                <a:latin typeface="Arial" panose="020B0604020202020204" pitchFamily="34" charset="0"/>
                <a:ea typeface="宋体" panose="02010600030101010101" pitchFamily="2" charset="-122"/>
              </a:rPr>
              <a:t>OSTimeTick()</a:t>
            </a:r>
          </a:p>
        </p:txBody>
      </p:sp>
      <p:sp>
        <p:nvSpPr>
          <p:cNvPr id="274444" name="AutoShape 12"/>
          <p:cNvSpPr/>
          <p:nvPr/>
        </p:nvSpPr>
        <p:spPr bwMode="auto">
          <a:xfrm>
            <a:off x="6821488" y="3636963"/>
            <a:ext cx="2362200" cy="914400"/>
          </a:xfrm>
          <a:prstGeom prst="accentCallout2">
            <a:avLst>
              <a:gd name="adj1" fmla="val 4167"/>
              <a:gd name="adj2" fmla="val -3227"/>
              <a:gd name="adj3" fmla="val 4167"/>
              <a:gd name="adj4" fmla="val -5778"/>
              <a:gd name="adj5" fmla="val 75000"/>
              <a:gd name="adj6" fmla="val -14852"/>
            </a:avLst>
          </a:prstGeom>
          <a:gradFill rotWithShape="1">
            <a:gsLst>
              <a:gs pos="0">
                <a:srgbClr val="FF3300"/>
              </a:gs>
              <a:gs pos="100000">
                <a:srgbClr val="FF3300">
                  <a:gamma/>
                  <a:tint val="33725"/>
                  <a:invGamma/>
                </a:srgbClr>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sz="1400">
                <a:latin typeface="Arial" panose="020B0604020202020204" pitchFamily="34" charset="0"/>
              </a:rPr>
              <a:t>减少任务一个延时节拍数</a:t>
            </a:r>
            <a:r>
              <a:rPr lang="zh-CN" altLang="pt-BR" sz="1400">
                <a:latin typeface="Arial" panose="020B0604020202020204" pitchFamily="34" charset="0"/>
              </a:rPr>
              <a:t>，并判断任务是否延时结束。如果延时结束，则任务进入就绪状态。</a:t>
            </a:r>
            <a:endParaRPr lang="zh-CN" altLang="en-US" sz="1400">
              <a:latin typeface="Arial" panose="020B0604020202020204" pitchFamily="34" charset="0"/>
            </a:endParaRPr>
          </a:p>
        </p:txBody>
      </p:sp>
      <p:sp>
        <p:nvSpPr>
          <p:cNvPr id="274445" name="Text Box 13"/>
          <p:cNvSpPr txBox="1">
            <a:spLocks noChangeArrowheads="1"/>
          </p:cNvSpPr>
          <p:nvPr/>
        </p:nvSpPr>
        <p:spPr bwMode="auto">
          <a:xfrm>
            <a:off x="2387601" y="5013325"/>
            <a:ext cx="7281863" cy="641350"/>
          </a:xfrm>
          <a:prstGeom prst="rect">
            <a:avLst/>
          </a:prstGeom>
          <a:gradFill rotWithShape="1">
            <a:gsLst>
              <a:gs pos="0">
                <a:srgbClr val="008000"/>
              </a:gs>
              <a:gs pos="100000">
                <a:srgbClr val="008000">
                  <a:gamma/>
                  <a:tint val="34902"/>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kumimoji="1" lang="zh-CN" altLang="en-US"/>
              <a:t>其中，</a:t>
            </a:r>
            <a:r>
              <a:rPr kumimoji="1" lang="en-US" altLang="zh-CN"/>
              <a:t>VIC</a:t>
            </a:r>
            <a:r>
              <a:rPr kumimoji="1" lang="zh-CN" altLang="en-US"/>
              <a:t>初始化函数为</a:t>
            </a:r>
            <a:r>
              <a:rPr kumimoji="1" lang="en-US" altLang="zh-CN"/>
              <a:t>VICInit() </a:t>
            </a:r>
            <a:r>
              <a:rPr kumimoji="1" lang="zh-CN" altLang="en-US"/>
              <a:t>，定时器</a:t>
            </a:r>
            <a:r>
              <a:rPr kumimoji="1" lang="en-US" altLang="zh-CN"/>
              <a:t>0</a:t>
            </a:r>
            <a:r>
              <a:rPr kumimoji="1" lang="zh-CN" altLang="en-US"/>
              <a:t>初始化函数为</a:t>
            </a:r>
            <a:r>
              <a:rPr kumimoji="1" lang="en-US" altLang="zh-CN"/>
              <a:t>imer0Init() </a:t>
            </a:r>
            <a:r>
              <a:rPr kumimoji="1" lang="zh-CN" altLang="en-US"/>
              <a:t>，</a:t>
            </a:r>
            <a:r>
              <a:rPr kumimoji="1" lang="en-US" altLang="zh-CN"/>
              <a:t>timer0</a:t>
            </a:r>
            <a:r>
              <a:rPr kumimoji="1" lang="zh-CN" altLang="en-US"/>
              <a:t>中断服务函数为</a:t>
            </a:r>
            <a:r>
              <a:rPr kumimoji="1" lang="en-US" altLang="zh-CN"/>
              <a:t>Timer0_Exception() </a:t>
            </a:r>
            <a:r>
              <a:rPr kumimoji="1" lang="zh-CN" altLang="en-US"/>
              <a:t>。</a:t>
            </a:r>
          </a:p>
        </p:txBody>
      </p:sp>
      <p:sp>
        <p:nvSpPr>
          <p:cNvPr id="274446" name="AutoShape 14"/>
          <p:cNvSpPr>
            <a:spLocks noChangeArrowheads="1"/>
          </p:cNvSpPr>
          <p:nvPr/>
        </p:nvSpPr>
        <p:spPr bwMode="auto">
          <a:xfrm rot="16200000">
            <a:off x="4623595" y="3325020"/>
            <a:ext cx="522287" cy="415925"/>
          </a:xfrm>
          <a:prstGeom prst="leftArrow">
            <a:avLst>
              <a:gd name="adj1" fmla="val 31250"/>
              <a:gd name="adj2" fmla="val 67367"/>
            </a:avLst>
          </a:prstGeom>
          <a:gradFill rotWithShape="1">
            <a:gsLst>
              <a:gs pos="0">
                <a:srgbClr val="D0D5E6"/>
              </a:gs>
              <a:gs pos="100000">
                <a:srgbClr val="D0D5E6">
                  <a:gamma/>
                  <a:shade val="92157"/>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50000"/>
              </a:spcBef>
            </a:pPr>
            <a:r>
              <a:rPr lang="en-US" altLang="zh-CN" sz="2000">
                <a:latin typeface="Arial" panose="020B0604020202020204" pitchFamily="34" charset="0"/>
                <a:ea typeface="华文新魏" panose="0201080004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74437"/>
                                        </p:tgtEl>
                                        <p:attrNameLst>
                                          <p:attrName>style.visibility</p:attrName>
                                        </p:attrNameLst>
                                      </p:cBhvr>
                                      <p:to>
                                        <p:strVal val="visible"/>
                                      </p:to>
                                    </p:set>
                                    <p:animEffect transition="in" filter="blinds(horizontal)">
                                      <p:cBhvr>
                                        <p:cTn id="7" dur="500"/>
                                        <p:tgtEl>
                                          <p:spTgt spid="274437"/>
                                        </p:tgtEl>
                                      </p:cBhvr>
                                    </p:animEffect>
                                  </p:childTnLst>
                                </p:cTn>
                              </p:par>
                            </p:childTnLst>
                          </p:cTn>
                        </p:par>
                        <p:par>
                          <p:cTn id="8" fill="hold">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274441"/>
                                        </p:tgtEl>
                                        <p:attrNameLst>
                                          <p:attrName>style.visibility</p:attrName>
                                        </p:attrNameLst>
                                      </p:cBhvr>
                                      <p:to>
                                        <p:strVal val="visible"/>
                                      </p:to>
                                    </p:set>
                                    <p:animEffect transition="in" filter="slide(fromRight)">
                                      <p:cBhvr>
                                        <p:cTn id="11" dur="500"/>
                                        <p:tgtEl>
                                          <p:spTgt spid="27444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74438"/>
                                        </p:tgtEl>
                                        <p:attrNameLst>
                                          <p:attrName>style.visibility</p:attrName>
                                        </p:attrNameLst>
                                      </p:cBhvr>
                                      <p:to>
                                        <p:strVal val="visible"/>
                                      </p:to>
                                    </p:set>
                                    <p:animEffect transition="in" filter="wipe(up)">
                                      <p:cBhvr>
                                        <p:cTn id="15" dur="500"/>
                                        <p:tgtEl>
                                          <p:spTgt spid="27443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74439"/>
                                        </p:tgtEl>
                                        <p:attrNameLst>
                                          <p:attrName>style.visibility</p:attrName>
                                        </p:attrNameLst>
                                      </p:cBhvr>
                                      <p:to>
                                        <p:strVal val="visible"/>
                                      </p:to>
                                    </p:set>
                                    <p:animEffect transition="in" filter="wipe(up)">
                                      <p:cBhvr>
                                        <p:cTn id="19" dur="500"/>
                                        <p:tgtEl>
                                          <p:spTgt spid="274439"/>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74446"/>
                                        </p:tgtEl>
                                        <p:attrNameLst>
                                          <p:attrName>style.visibility</p:attrName>
                                        </p:attrNameLst>
                                      </p:cBhvr>
                                      <p:to>
                                        <p:strVal val="visible"/>
                                      </p:to>
                                    </p:set>
                                    <p:animEffect transition="in" filter="wipe(up)">
                                      <p:cBhvr>
                                        <p:cTn id="23" dur="500"/>
                                        <p:tgtEl>
                                          <p:spTgt spid="274446"/>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74442"/>
                                        </p:tgtEl>
                                        <p:attrNameLst>
                                          <p:attrName>style.visibility</p:attrName>
                                        </p:attrNameLst>
                                      </p:cBhvr>
                                      <p:to>
                                        <p:strVal val="visible"/>
                                      </p:to>
                                    </p:set>
                                    <p:animEffect transition="in" filter="dissolve">
                                      <p:cBhvr>
                                        <p:cTn id="27" dur="500"/>
                                        <p:tgtEl>
                                          <p:spTgt spid="274442"/>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274440"/>
                                        </p:tgtEl>
                                        <p:attrNameLst>
                                          <p:attrName>style.visibility</p:attrName>
                                        </p:attrNameLst>
                                      </p:cBhvr>
                                      <p:to>
                                        <p:strVal val="visible"/>
                                      </p:to>
                                    </p:set>
                                    <p:animEffect transition="in" filter="wipe(up)">
                                      <p:cBhvr>
                                        <p:cTn id="31" dur="500"/>
                                        <p:tgtEl>
                                          <p:spTgt spid="274440"/>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274443"/>
                                        </p:tgtEl>
                                        <p:attrNameLst>
                                          <p:attrName>style.visibility</p:attrName>
                                        </p:attrNameLst>
                                      </p:cBhvr>
                                      <p:to>
                                        <p:strVal val="visible"/>
                                      </p:to>
                                    </p:set>
                                    <p:animEffect transition="in" filter="dissolve">
                                      <p:cBhvr>
                                        <p:cTn id="35" dur="500"/>
                                        <p:tgtEl>
                                          <p:spTgt spid="274443"/>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274444"/>
                                        </p:tgtEl>
                                        <p:attrNameLst>
                                          <p:attrName>style.visibility</p:attrName>
                                        </p:attrNameLst>
                                      </p:cBhvr>
                                      <p:to>
                                        <p:strVal val="visible"/>
                                      </p:to>
                                    </p:set>
                                    <p:animEffect transition="in" filter="dissolve">
                                      <p:cBhvr>
                                        <p:cTn id="39" dur="500"/>
                                        <p:tgtEl>
                                          <p:spTgt spid="274444"/>
                                        </p:tgtEl>
                                      </p:cBhvr>
                                    </p:animEffect>
                                  </p:childTnLst>
                                </p:cTn>
                              </p:par>
                            </p:childTnLst>
                          </p:cTn>
                        </p:par>
                        <p:par>
                          <p:cTn id="40" fill="hold">
                            <p:stCondLst>
                              <p:cond delay="4500"/>
                            </p:stCondLst>
                            <p:childTnLst>
                              <p:par>
                                <p:cTn id="41" presetID="3" presetClass="entr" presetSubtype="10" fill="hold" grpId="0" nodeType="afterEffect">
                                  <p:stCondLst>
                                    <p:cond delay="0"/>
                                  </p:stCondLst>
                                  <p:childTnLst>
                                    <p:set>
                                      <p:cBhvr>
                                        <p:cTn id="42" dur="1" fill="hold">
                                          <p:stCondLst>
                                            <p:cond delay="0"/>
                                          </p:stCondLst>
                                        </p:cTn>
                                        <p:tgtEl>
                                          <p:spTgt spid="274445"/>
                                        </p:tgtEl>
                                        <p:attrNameLst>
                                          <p:attrName>style.visibility</p:attrName>
                                        </p:attrNameLst>
                                      </p:cBhvr>
                                      <p:to>
                                        <p:strVal val="visible"/>
                                      </p:to>
                                    </p:set>
                                    <p:animEffect transition="in" filter="blinds(horizontal)">
                                      <p:cBhvr>
                                        <p:cTn id="43" dur="500"/>
                                        <p:tgtEl>
                                          <p:spTgt spid="274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7" grpId="0"/>
      <p:bldP spid="274438" grpId="0" animBg="1"/>
      <p:bldP spid="274439" grpId="0" animBg="1"/>
      <p:bldP spid="274440" grpId="0" animBg="1"/>
      <p:bldP spid="274441" grpId="0" animBg="1"/>
      <p:bldP spid="274442" grpId="0" animBg="1"/>
      <p:bldP spid="274443" grpId="0" animBg="1"/>
      <p:bldP spid="274444" grpId="0" animBg="1"/>
      <p:bldP spid="274445" grpId="0" animBg="1"/>
      <p:bldP spid="274446"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AutoShape 2"/>
          <p:cNvSpPr>
            <a:spLocks noChangeArrowheads="1"/>
          </p:cNvSpPr>
          <p:nvPr/>
        </p:nvSpPr>
        <p:spPr bwMode="auto">
          <a:xfrm>
            <a:off x="1774826" y="383034"/>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75459" name="AutoShape 3"/>
          <p:cNvSpPr>
            <a:spLocks noChangeArrowheads="1"/>
          </p:cNvSpPr>
          <p:nvPr/>
        </p:nvSpPr>
        <p:spPr bwMode="gray">
          <a:xfrm>
            <a:off x="6248401" y="269726"/>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时钟节拍</a:t>
            </a:r>
          </a:p>
        </p:txBody>
      </p:sp>
      <p:sp>
        <p:nvSpPr>
          <p:cNvPr id="275460" name="Line 4"/>
          <p:cNvSpPr>
            <a:spLocks noChangeShapeType="1"/>
          </p:cNvSpPr>
          <p:nvPr/>
        </p:nvSpPr>
        <p:spPr bwMode="auto">
          <a:xfrm>
            <a:off x="4565651" y="887858"/>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5461" name="Rectangle 5"/>
          <p:cNvSpPr>
            <a:spLocks noChangeArrowheads="1"/>
          </p:cNvSpPr>
          <p:nvPr/>
        </p:nvSpPr>
        <p:spPr bwMode="auto">
          <a:xfrm>
            <a:off x="1981200" y="1370013"/>
            <a:ext cx="7772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en-US" altLang="zh-CN">
                <a:ea typeface="华文新魏" panose="02010800040101010101" pitchFamily="2" charset="-122"/>
              </a:rPr>
              <a:t>       VIC</a:t>
            </a:r>
            <a:r>
              <a:rPr kumimoji="1" lang="zh-CN" altLang="en-US">
                <a:ea typeface="华文新魏" panose="02010800040101010101" pitchFamily="2" charset="-122"/>
              </a:rPr>
              <a:t>初始化函数</a:t>
            </a:r>
            <a:r>
              <a:rPr kumimoji="1" lang="en-US" altLang="zh-CN">
                <a:ea typeface="华文新魏" panose="02010800040101010101" pitchFamily="2" charset="-122"/>
              </a:rPr>
              <a:t>VICInit()</a:t>
            </a:r>
            <a:r>
              <a:rPr kumimoji="1" lang="zh-CN" altLang="en-US">
                <a:ea typeface="华文新魏" panose="02010800040101010101" pitchFamily="2" charset="-122"/>
              </a:rPr>
              <a:t>和定时器</a:t>
            </a:r>
            <a:r>
              <a:rPr kumimoji="1" lang="en-US" altLang="zh-CN">
                <a:ea typeface="华文新魏" panose="02010800040101010101" pitchFamily="2" charset="-122"/>
              </a:rPr>
              <a:t>0</a:t>
            </a:r>
            <a:r>
              <a:rPr kumimoji="1" lang="zh-CN" altLang="en-US">
                <a:ea typeface="华文新魏" panose="02010800040101010101" pitchFamily="2" charset="-122"/>
              </a:rPr>
              <a:t>初始化函数</a:t>
            </a:r>
            <a:r>
              <a:rPr kumimoji="1" lang="en-US" altLang="zh-CN">
                <a:ea typeface="华文新魏" panose="02010800040101010101" pitchFamily="2" charset="-122"/>
              </a:rPr>
              <a:t>Timer0Init()</a:t>
            </a:r>
            <a:r>
              <a:rPr kumimoji="1" lang="zh-CN" altLang="en-US">
                <a:ea typeface="华文新魏" panose="02010800040101010101" pitchFamily="2" charset="-122"/>
              </a:rPr>
              <a:t>如下。</a:t>
            </a:r>
          </a:p>
        </p:txBody>
      </p:sp>
      <p:sp>
        <p:nvSpPr>
          <p:cNvPr id="275462" name="Rectangle 6"/>
          <p:cNvSpPr>
            <a:spLocks noChangeArrowheads="1"/>
          </p:cNvSpPr>
          <p:nvPr/>
        </p:nvSpPr>
        <p:spPr bwMode="auto">
          <a:xfrm>
            <a:off x="2433638" y="1855738"/>
            <a:ext cx="4057650" cy="2308324"/>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pt-BR" altLang="zh-CN" dirty="0">
                <a:latin typeface="Arial" panose="020B0604020202020204" pitchFamily="34" charset="0"/>
                <a:ea typeface="宋体" panose="02010600030101010101" pitchFamily="2" charset="-122"/>
              </a:rPr>
              <a:t>#define OS_TICKS_PER_SEC     200</a:t>
            </a:r>
          </a:p>
          <a:p>
            <a:pPr eaLnBrk="1" hangingPunct="1"/>
            <a:r>
              <a:rPr kumimoji="1" lang="pt-BR" altLang="zh-CN" dirty="0">
                <a:latin typeface="Arial" panose="020B0604020202020204" pitchFamily="34" charset="0"/>
                <a:ea typeface="宋体" panose="02010600030101010101" pitchFamily="2" charset="-122"/>
              </a:rPr>
              <a:t>void VICInit (void)</a:t>
            </a:r>
          </a:p>
          <a:p>
            <a:pPr eaLnBrk="1" hangingPunct="1"/>
            <a:r>
              <a:rPr kumimoji="1" lang="pt-BR" altLang="zh-CN" dirty="0">
                <a:latin typeface="Arial" panose="020B0604020202020204" pitchFamily="34" charset="0"/>
                <a:ea typeface="宋体" panose="02010600030101010101" pitchFamily="2" charset="-122"/>
              </a:rPr>
              <a:t>{</a:t>
            </a:r>
          </a:p>
          <a:p>
            <a:pPr eaLnBrk="1" hangingPunct="1"/>
            <a:r>
              <a:rPr kumimoji="1" lang="pt-BR" altLang="zh-CN" dirty="0">
                <a:latin typeface="Arial" panose="020B0604020202020204" pitchFamily="34" charset="0"/>
                <a:ea typeface="宋体" panose="02010600030101010101" pitchFamily="2" charset="-122"/>
              </a:rPr>
              <a:t>    ......</a:t>
            </a:r>
          </a:p>
          <a:p>
            <a:pPr eaLnBrk="1" hangingPunct="1"/>
            <a:r>
              <a:rPr kumimoji="1" lang="pt-BR" altLang="zh-CN" dirty="0">
                <a:latin typeface="Arial" panose="020B0604020202020204" pitchFamily="34" charset="0"/>
                <a:ea typeface="宋体" panose="02010600030101010101" pitchFamily="2" charset="-122"/>
              </a:rPr>
              <a:t>    </a:t>
            </a:r>
            <a:r>
              <a:rPr kumimoji="1" lang="zh-CN" altLang="pt-BR" dirty="0">
                <a:latin typeface="Arial" panose="020B0604020202020204" pitchFamily="34" charset="0"/>
                <a:ea typeface="宋体" panose="02010600030101010101" pitchFamily="2" charset="-122"/>
              </a:rPr>
              <a:t>设置定时器</a:t>
            </a:r>
            <a:r>
              <a:rPr kumimoji="1" lang="pt-BR" altLang="zh-CN" dirty="0">
                <a:latin typeface="Arial" panose="020B0604020202020204" pitchFamily="34" charset="0"/>
                <a:ea typeface="宋体" panose="02010600030101010101" pitchFamily="2" charset="-122"/>
              </a:rPr>
              <a:t>0</a:t>
            </a:r>
            <a:r>
              <a:rPr kumimoji="1" lang="zh-CN" altLang="pt-BR" dirty="0">
                <a:latin typeface="Arial" panose="020B0604020202020204" pitchFamily="34" charset="0"/>
                <a:ea typeface="宋体" panose="02010600030101010101" pitchFamily="2" charset="-122"/>
              </a:rPr>
              <a:t>的中断优先级；</a:t>
            </a:r>
          </a:p>
          <a:p>
            <a:pPr eaLnBrk="1" hangingPunct="1"/>
            <a:r>
              <a:rPr kumimoji="1" lang="zh-CN" altLang="pt-BR" dirty="0">
                <a:latin typeface="Arial" panose="020B0604020202020204" pitchFamily="34" charset="0"/>
                <a:ea typeface="宋体" panose="02010600030101010101" pitchFamily="2" charset="-122"/>
              </a:rPr>
              <a:t>    设置定时器</a:t>
            </a:r>
            <a:r>
              <a:rPr kumimoji="1" lang="pt-BR" altLang="zh-CN" dirty="0">
                <a:latin typeface="Arial" panose="020B0604020202020204" pitchFamily="34" charset="0"/>
                <a:ea typeface="宋体" panose="02010600030101010101" pitchFamily="2" charset="-122"/>
              </a:rPr>
              <a:t>0</a:t>
            </a:r>
            <a:r>
              <a:rPr kumimoji="1" lang="zh-CN" altLang="pt-BR" dirty="0">
                <a:latin typeface="Arial" panose="020B0604020202020204" pitchFamily="34" charset="0"/>
                <a:ea typeface="宋体" panose="02010600030101010101" pitchFamily="2" charset="-122"/>
              </a:rPr>
              <a:t>的中断服务程序入口；</a:t>
            </a:r>
          </a:p>
          <a:p>
            <a:pPr eaLnBrk="1" hangingPunct="1"/>
            <a:r>
              <a:rPr kumimoji="1" lang="zh-CN" altLang="pt-BR" dirty="0">
                <a:latin typeface="Arial" panose="020B0604020202020204" pitchFamily="34" charset="0"/>
                <a:ea typeface="宋体" panose="02010600030101010101" pitchFamily="2" charset="-122"/>
              </a:rPr>
              <a:t>    使能定时器</a:t>
            </a:r>
            <a:r>
              <a:rPr kumimoji="1" lang="pt-BR" altLang="zh-CN" dirty="0">
                <a:latin typeface="Arial" panose="020B0604020202020204" pitchFamily="34" charset="0"/>
                <a:ea typeface="宋体" panose="02010600030101010101" pitchFamily="2" charset="-122"/>
              </a:rPr>
              <a:t>0</a:t>
            </a:r>
            <a:r>
              <a:rPr kumimoji="1" lang="zh-CN" altLang="pt-BR" dirty="0">
                <a:latin typeface="Arial" panose="020B0604020202020204" pitchFamily="34" charset="0"/>
                <a:ea typeface="宋体" panose="02010600030101010101" pitchFamily="2" charset="-122"/>
              </a:rPr>
              <a:t>中断；    </a:t>
            </a:r>
          </a:p>
          <a:p>
            <a:pPr eaLnBrk="1" hangingPunct="1"/>
            <a:r>
              <a:rPr kumimoji="1" lang="pt-BR" altLang="zh-CN" dirty="0">
                <a:latin typeface="Arial" panose="020B0604020202020204" pitchFamily="34" charset="0"/>
                <a:ea typeface="宋体" panose="02010600030101010101" pitchFamily="2" charset="-122"/>
              </a:rPr>
              <a:t>} </a:t>
            </a:r>
          </a:p>
        </p:txBody>
      </p:sp>
      <p:sp>
        <p:nvSpPr>
          <p:cNvPr id="275463" name="Rectangle 7"/>
          <p:cNvSpPr>
            <a:spLocks noChangeArrowheads="1"/>
          </p:cNvSpPr>
          <p:nvPr/>
        </p:nvSpPr>
        <p:spPr bwMode="auto">
          <a:xfrm>
            <a:off x="2433638" y="3003550"/>
            <a:ext cx="40576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464" name="Group 8"/>
          <p:cNvGrpSpPr/>
          <p:nvPr/>
        </p:nvGrpSpPr>
        <p:grpSpPr bwMode="auto">
          <a:xfrm>
            <a:off x="6491288" y="2608267"/>
            <a:ext cx="3276600" cy="369888"/>
            <a:chOff x="2823" y="2155"/>
            <a:chExt cx="1559" cy="233"/>
          </a:xfrm>
        </p:grpSpPr>
        <p:grpSp>
          <p:nvGrpSpPr>
            <p:cNvPr id="275465" name="Group 9"/>
            <p:cNvGrpSpPr/>
            <p:nvPr/>
          </p:nvGrpSpPr>
          <p:grpSpPr bwMode="auto">
            <a:xfrm>
              <a:off x="3075" y="2155"/>
              <a:ext cx="1307" cy="233"/>
              <a:chOff x="2645" y="1744"/>
              <a:chExt cx="944" cy="822"/>
            </a:xfrm>
          </p:grpSpPr>
          <p:sp>
            <p:nvSpPr>
              <p:cNvPr id="275466" name="Rectangle 10"/>
              <p:cNvSpPr>
                <a:spLocks noChangeArrowheads="1"/>
              </p:cNvSpPr>
              <p:nvPr/>
            </p:nvSpPr>
            <p:spPr bwMode="auto">
              <a:xfrm>
                <a:off x="2705" y="1744"/>
                <a:ext cx="884" cy="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其它中断初始化</a:t>
                </a:r>
              </a:p>
            </p:txBody>
          </p:sp>
          <p:sp>
            <p:nvSpPr>
              <p:cNvPr id="275467" name="AutoShape 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468" name="Freeform 12"/>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5469" name="Rectangle 13"/>
          <p:cNvSpPr>
            <a:spLocks noChangeArrowheads="1"/>
          </p:cNvSpPr>
          <p:nvPr/>
        </p:nvSpPr>
        <p:spPr bwMode="auto">
          <a:xfrm>
            <a:off x="2433638" y="2779714"/>
            <a:ext cx="4057650" cy="223837"/>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70" name="Rectangle 14"/>
          <p:cNvSpPr>
            <a:spLocks noChangeArrowheads="1"/>
          </p:cNvSpPr>
          <p:nvPr/>
        </p:nvSpPr>
        <p:spPr bwMode="auto">
          <a:xfrm>
            <a:off x="2433638" y="1981200"/>
            <a:ext cx="40576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471" name="Group 15"/>
          <p:cNvGrpSpPr/>
          <p:nvPr/>
        </p:nvGrpSpPr>
        <p:grpSpPr bwMode="auto">
          <a:xfrm>
            <a:off x="6491288" y="2771779"/>
            <a:ext cx="3676294" cy="646113"/>
            <a:chOff x="2823" y="2066"/>
            <a:chExt cx="1559" cy="407"/>
          </a:xfrm>
        </p:grpSpPr>
        <p:grpSp>
          <p:nvGrpSpPr>
            <p:cNvPr id="275472" name="Group 16"/>
            <p:cNvGrpSpPr/>
            <p:nvPr/>
          </p:nvGrpSpPr>
          <p:grpSpPr bwMode="auto">
            <a:xfrm>
              <a:off x="3075" y="2066"/>
              <a:ext cx="1307" cy="407"/>
              <a:chOff x="2645" y="1435"/>
              <a:chExt cx="944" cy="1438"/>
            </a:xfrm>
          </p:grpSpPr>
          <p:sp>
            <p:nvSpPr>
              <p:cNvPr id="275473" name="Rectangle 17"/>
              <p:cNvSpPr>
                <a:spLocks noChangeArrowheads="1"/>
              </p:cNvSpPr>
              <p:nvPr/>
            </p:nvSpPr>
            <p:spPr bwMode="auto">
              <a:xfrm>
                <a:off x="2705" y="1435"/>
                <a:ext cx="884" cy="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设置中断优先级为</a:t>
                </a:r>
                <a:r>
                  <a:rPr kumimoji="1" lang="en-US" altLang="zh-CN">
                    <a:latin typeface="Arial" panose="020B0604020202020204" pitchFamily="34" charset="0"/>
                    <a:ea typeface="宋体" panose="02010600030101010101" pitchFamily="2" charset="-122"/>
                  </a:rPr>
                  <a:t>0</a:t>
                </a:r>
                <a:r>
                  <a:rPr kumimoji="1" lang="zh-CN" altLang="en-US">
                    <a:latin typeface="Arial" panose="020B0604020202020204" pitchFamily="34" charset="0"/>
                    <a:ea typeface="宋体" panose="02010600030101010101" pitchFamily="2" charset="-122"/>
                  </a:rPr>
                  <a:t>（最高）</a:t>
                </a:r>
              </a:p>
            </p:txBody>
          </p:sp>
          <p:sp>
            <p:nvSpPr>
              <p:cNvPr id="275474" name="AutoShape 18"/>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475" name="Freeform 19"/>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5476" name="Group 20"/>
          <p:cNvGrpSpPr/>
          <p:nvPr/>
        </p:nvGrpSpPr>
        <p:grpSpPr bwMode="auto">
          <a:xfrm>
            <a:off x="6491288" y="1782822"/>
            <a:ext cx="3276600" cy="647256"/>
            <a:chOff x="2823" y="2163"/>
            <a:chExt cx="1559" cy="215"/>
          </a:xfrm>
        </p:grpSpPr>
        <p:grpSp>
          <p:nvGrpSpPr>
            <p:cNvPr id="275477" name="Group 21"/>
            <p:cNvGrpSpPr/>
            <p:nvPr/>
          </p:nvGrpSpPr>
          <p:grpSpPr bwMode="auto">
            <a:xfrm>
              <a:off x="3075" y="2163"/>
              <a:ext cx="1307" cy="215"/>
              <a:chOff x="2645" y="1776"/>
              <a:chExt cx="944" cy="754"/>
            </a:xfrm>
          </p:grpSpPr>
          <p:sp>
            <p:nvSpPr>
              <p:cNvPr id="275478" name="Rectangle 22"/>
              <p:cNvSpPr>
                <a:spLocks noChangeArrowheads="1"/>
              </p:cNvSpPr>
              <p:nvPr/>
            </p:nvSpPr>
            <p:spPr bwMode="auto">
              <a:xfrm>
                <a:off x="2705" y="1776"/>
                <a:ext cx="884" cy="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在</a:t>
                </a:r>
                <a:r>
                  <a:rPr kumimoji="1" lang="en-US" altLang="zh-CN">
                    <a:latin typeface="Arial" panose="020B0604020202020204" pitchFamily="34" charset="0"/>
                    <a:ea typeface="宋体" panose="02010600030101010101" pitchFamily="2" charset="-122"/>
                  </a:rPr>
                  <a:t>OS_CFG.h</a:t>
                </a:r>
                <a:r>
                  <a:rPr kumimoji="1" lang="zh-CN" altLang="en-US">
                    <a:latin typeface="Arial" panose="020B0604020202020204" pitchFamily="34" charset="0"/>
                    <a:ea typeface="宋体" panose="02010600030101010101" pitchFamily="2" charset="-122"/>
                  </a:rPr>
                  <a:t>中定义，一秒钟</a:t>
                </a:r>
                <a:r>
                  <a:rPr kumimoji="1" lang="en-US" altLang="zh-CN">
                    <a:latin typeface="Arial" panose="020B0604020202020204" pitchFamily="34" charset="0"/>
                    <a:ea typeface="宋体" panose="02010600030101010101" pitchFamily="2" charset="-122"/>
                  </a:rPr>
                  <a:t>200</a:t>
                </a:r>
                <a:r>
                  <a:rPr kumimoji="1" lang="zh-CN" altLang="en-US">
                    <a:latin typeface="Arial" panose="020B0604020202020204" pitchFamily="34" charset="0"/>
                    <a:ea typeface="宋体" panose="02010600030101010101" pitchFamily="2" charset="-122"/>
                  </a:rPr>
                  <a:t>个时钟节拍</a:t>
                </a:r>
              </a:p>
            </p:txBody>
          </p:sp>
          <p:sp>
            <p:nvSpPr>
              <p:cNvPr id="275479" name="AutoShape 2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480" name="Freeform 24"/>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5481" name="Rectangle 25"/>
          <p:cNvSpPr>
            <a:spLocks noChangeArrowheads="1"/>
          </p:cNvSpPr>
          <p:nvPr/>
        </p:nvSpPr>
        <p:spPr bwMode="auto">
          <a:xfrm>
            <a:off x="2433638" y="3232150"/>
            <a:ext cx="40576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482" name="Group 26"/>
          <p:cNvGrpSpPr/>
          <p:nvPr/>
        </p:nvGrpSpPr>
        <p:grpSpPr bwMode="auto">
          <a:xfrm>
            <a:off x="6491288" y="3203836"/>
            <a:ext cx="3276600" cy="647155"/>
            <a:chOff x="2976" y="2708"/>
            <a:chExt cx="2064" cy="320"/>
          </a:xfrm>
        </p:grpSpPr>
        <p:grpSp>
          <p:nvGrpSpPr>
            <p:cNvPr id="275483" name="Group 27"/>
            <p:cNvGrpSpPr/>
            <p:nvPr/>
          </p:nvGrpSpPr>
          <p:grpSpPr bwMode="auto">
            <a:xfrm>
              <a:off x="3310" y="2708"/>
              <a:ext cx="1730" cy="320"/>
              <a:chOff x="2645" y="1833"/>
              <a:chExt cx="944" cy="640"/>
            </a:xfrm>
          </p:grpSpPr>
          <p:sp>
            <p:nvSpPr>
              <p:cNvPr id="275484" name="Rectangle 28"/>
              <p:cNvSpPr>
                <a:spLocks noChangeArrowheads="1"/>
              </p:cNvSpPr>
              <p:nvPr/>
            </p:nvSpPr>
            <p:spPr bwMode="auto">
              <a:xfrm>
                <a:off x="2705" y="1833"/>
                <a:ext cx="884"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dirty="0">
                    <a:latin typeface="Arial" panose="020B0604020202020204" pitchFamily="34" charset="0"/>
                    <a:ea typeface="宋体" panose="02010600030101010101" pitchFamily="2" charset="-122"/>
                  </a:rPr>
                  <a:t>设置</a:t>
                </a:r>
                <a:r>
                  <a:rPr kumimoji="1" lang="en-US" altLang="zh-CN" dirty="0">
                    <a:latin typeface="Arial" panose="020B0604020202020204" pitchFamily="34" charset="0"/>
                    <a:ea typeface="宋体" panose="02010600030101010101" pitchFamily="2" charset="-122"/>
                  </a:rPr>
                  <a:t>Timer0</a:t>
                </a:r>
                <a:r>
                  <a:rPr kumimoji="1" lang="zh-CN" altLang="en-US" dirty="0">
                    <a:latin typeface="Arial" panose="020B0604020202020204" pitchFamily="34" charset="0"/>
                    <a:ea typeface="宋体" panose="02010600030101010101" pitchFamily="2" charset="-122"/>
                  </a:rPr>
                  <a:t>的中断服务地址为</a:t>
                </a:r>
                <a:r>
                  <a:rPr kumimoji="1" lang="en-US" altLang="zh-CN" dirty="0">
                    <a:latin typeface="Arial" panose="020B0604020202020204" pitchFamily="34" charset="0"/>
                    <a:ea typeface="宋体" panose="02010600030101010101" pitchFamily="2" charset="-122"/>
                  </a:rPr>
                  <a:t>mer0_Exception</a:t>
                </a:r>
              </a:p>
            </p:txBody>
          </p:sp>
          <p:sp>
            <p:nvSpPr>
              <p:cNvPr id="275485" name="AutoShape 2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486" name="Freeform 30"/>
            <p:cNvSpPr/>
            <p:nvPr/>
          </p:nvSpPr>
          <p:spPr bwMode="auto">
            <a:xfrm rot="16200000" flipV="1">
              <a:off x="3096" y="2664"/>
              <a:ext cx="96" cy="336"/>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5487" name="Rectangle 31"/>
          <p:cNvSpPr>
            <a:spLocks noChangeArrowheads="1"/>
          </p:cNvSpPr>
          <p:nvPr/>
        </p:nvSpPr>
        <p:spPr bwMode="auto">
          <a:xfrm>
            <a:off x="2433638" y="3944503"/>
            <a:ext cx="4057650" cy="2585323"/>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pt-BR" altLang="zh-CN" dirty="0">
                <a:latin typeface="Arial" panose="020B0604020202020204" pitchFamily="34" charset="0"/>
                <a:ea typeface="宋体" panose="02010600030101010101" pitchFamily="2" charset="-122"/>
              </a:rPr>
              <a:t>void Timer0Init (void)</a:t>
            </a:r>
          </a:p>
          <a:p>
            <a:pPr eaLnBrk="1" hangingPunct="1"/>
            <a:r>
              <a:rPr kumimoji="1" lang="pt-BR" altLang="zh-CN" dirty="0">
                <a:latin typeface="Arial" panose="020B0604020202020204" pitchFamily="34" charset="0"/>
                <a:ea typeface="宋体" panose="02010600030101010101" pitchFamily="2" charset="-122"/>
              </a:rPr>
              <a:t>{</a:t>
            </a:r>
          </a:p>
          <a:p>
            <a:pPr eaLnBrk="1" hangingPunct="1"/>
            <a:r>
              <a:rPr kumimoji="1" lang="pt-BR" altLang="zh-CN" dirty="0">
                <a:latin typeface="Arial" panose="020B0604020202020204" pitchFamily="34" charset="0"/>
                <a:ea typeface="宋体" panose="02010600030101010101" pitchFamily="2" charset="-122"/>
              </a:rPr>
              <a:t>    T0IR      = 0xff;</a:t>
            </a:r>
          </a:p>
          <a:p>
            <a:pPr eaLnBrk="1" hangingPunct="1"/>
            <a:r>
              <a:rPr kumimoji="1" lang="pt-BR" altLang="zh-CN" dirty="0">
                <a:latin typeface="Arial" panose="020B0604020202020204" pitchFamily="34" charset="0"/>
                <a:ea typeface="宋体" panose="02010600030101010101" pitchFamily="2" charset="-122"/>
              </a:rPr>
              <a:t>    T0TC     = 0</a:t>
            </a:r>
            <a:r>
              <a:rPr kumimoji="1" lang="zh-CN" altLang="pt-BR" dirty="0">
                <a:latin typeface="Arial" panose="020B0604020202020204" pitchFamily="34" charset="0"/>
                <a:ea typeface="宋体" panose="02010600030101010101" pitchFamily="2" charset="-122"/>
              </a:rPr>
              <a:t>；</a:t>
            </a:r>
          </a:p>
          <a:p>
            <a:pPr eaLnBrk="1" hangingPunct="1"/>
            <a:r>
              <a:rPr kumimoji="1" lang="zh-CN" altLang="pt-BR" dirty="0">
                <a:latin typeface="Arial" panose="020B0604020202020204" pitchFamily="34" charset="0"/>
                <a:ea typeface="宋体" panose="02010600030101010101" pitchFamily="2" charset="-122"/>
              </a:rPr>
              <a:t>    </a:t>
            </a:r>
            <a:r>
              <a:rPr kumimoji="1" lang="pt-BR" altLang="zh-CN" dirty="0">
                <a:latin typeface="Arial" panose="020B0604020202020204" pitchFamily="34" charset="0"/>
                <a:ea typeface="宋体" panose="02010600030101010101" pitchFamily="2" charset="-122"/>
              </a:rPr>
              <a:t>T0TCR  = 0x01</a:t>
            </a:r>
            <a:r>
              <a:rPr kumimoji="1" lang="zh-CN" altLang="pt-BR" dirty="0">
                <a:latin typeface="Arial" panose="020B0604020202020204" pitchFamily="34" charset="0"/>
                <a:ea typeface="宋体" panose="02010600030101010101" pitchFamily="2" charset="-122"/>
              </a:rPr>
              <a:t>；</a:t>
            </a:r>
          </a:p>
          <a:p>
            <a:pPr eaLnBrk="1" hangingPunct="1"/>
            <a:r>
              <a:rPr kumimoji="1" lang="zh-CN" altLang="pt-BR" dirty="0">
                <a:latin typeface="Arial" panose="020B0604020202020204" pitchFamily="34" charset="0"/>
                <a:ea typeface="宋体" panose="02010600030101010101" pitchFamily="2" charset="-122"/>
              </a:rPr>
              <a:t>    </a:t>
            </a:r>
            <a:r>
              <a:rPr kumimoji="1" lang="pt-BR" altLang="zh-CN" dirty="0">
                <a:latin typeface="Arial" panose="020B0604020202020204" pitchFamily="34" charset="0"/>
                <a:ea typeface="宋体" panose="02010600030101010101" pitchFamily="2" charset="-122"/>
              </a:rPr>
              <a:t>T0MCR = 0x03</a:t>
            </a:r>
            <a:r>
              <a:rPr kumimoji="1" lang="zh-CN" altLang="pt-BR" dirty="0">
                <a:latin typeface="Arial" panose="020B0604020202020204" pitchFamily="34" charset="0"/>
                <a:ea typeface="宋体" panose="02010600030101010101" pitchFamily="2" charset="-122"/>
              </a:rPr>
              <a:t>；</a:t>
            </a:r>
          </a:p>
          <a:p>
            <a:pPr eaLnBrk="1" hangingPunct="1"/>
            <a:r>
              <a:rPr kumimoji="1" lang="zh-CN" altLang="pt-BR" dirty="0">
                <a:latin typeface="Arial" panose="020B0604020202020204" pitchFamily="34" charset="0"/>
                <a:ea typeface="宋体" panose="02010600030101010101" pitchFamily="2" charset="-122"/>
              </a:rPr>
              <a:t>    </a:t>
            </a:r>
            <a:r>
              <a:rPr kumimoji="1" lang="pt-BR" altLang="zh-CN" dirty="0">
                <a:latin typeface="Arial" panose="020B0604020202020204" pitchFamily="34" charset="0"/>
                <a:ea typeface="宋体" panose="02010600030101010101" pitchFamily="2" charset="-122"/>
              </a:rPr>
              <a:t>T0MR0  = (Fpclk/OS_TICKS_PER_SEC)    </a:t>
            </a:r>
          </a:p>
          <a:p>
            <a:pPr eaLnBrk="1" hangingPunct="1"/>
            <a:r>
              <a:rPr kumimoji="1" lang="pt-BR" altLang="zh-CN" dirty="0">
                <a:latin typeface="Arial" panose="020B0604020202020204" pitchFamily="34" charset="0"/>
                <a:ea typeface="宋体" panose="02010600030101010101" pitchFamily="2" charset="-122"/>
              </a:rPr>
              <a:t>} </a:t>
            </a:r>
          </a:p>
        </p:txBody>
      </p:sp>
      <p:sp>
        <p:nvSpPr>
          <p:cNvPr id="275488" name="Rectangle 32"/>
          <p:cNvSpPr>
            <a:spLocks noChangeArrowheads="1"/>
          </p:cNvSpPr>
          <p:nvPr/>
        </p:nvSpPr>
        <p:spPr bwMode="auto">
          <a:xfrm>
            <a:off x="2433638" y="5254625"/>
            <a:ext cx="40576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489" name="Group 33"/>
          <p:cNvGrpSpPr/>
          <p:nvPr/>
        </p:nvGrpSpPr>
        <p:grpSpPr bwMode="auto">
          <a:xfrm>
            <a:off x="6491288" y="4859342"/>
            <a:ext cx="3276600" cy="369888"/>
            <a:chOff x="2823" y="2155"/>
            <a:chExt cx="1559" cy="233"/>
          </a:xfrm>
        </p:grpSpPr>
        <p:grpSp>
          <p:nvGrpSpPr>
            <p:cNvPr id="275490" name="Group 34"/>
            <p:cNvGrpSpPr/>
            <p:nvPr/>
          </p:nvGrpSpPr>
          <p:grpSpPr bwMode="auto">
            <a:xfrm>
              <a:off x="3075" y="2155"/>
              <a:ext cx="1307" cy="233"/>
              <a:chOff x="2645" y="1744"/>
              <a:chExt cx="944" cy="822"/>
            </a:xfrm>
          </p:grpSpPr>
          <p:sp>
            <p:nvSpPr>
              <p:cNvPr id="275491" name="Rectangle 35"/>
              <p:cNvSpPr>
                <a:spLocks noChangeArrowheads="1"/>
              </p:cNvSpPr>
              <p:nvPr/>
            </p:nvSpPr>
            <p:spPr bwMode="auto">
              <a:xfrm>
                <a:off x="2705" y="1744"/>
                <a:ext cx="884" cy="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设置</a:t>
                </a:r>
                <a:r>
                  <a:rPr kumimoji="1" lang="en-US" altLang="zh-CN">
                    <a:latin typeface="Arial" panose="020B0604020202020204" pitchFamily="34" charset="0"/>
                    <a:ea typeface="宋体" panose="02010600030101010101" pitchFamily="2" charset="-122"/>
                  </a:rPr>
                  <a:t>TC</a:t>
                </a:r>
                <a:r>
                  <a:rPr kumimoji="1" lang="zh-CN" altLang="en-US">
                    <a:latin typeface="Arial" panose="020B0604020202020204" pitchFamily="34" charset="0"/>
                    <a:ea typeface="宋体" panose="02010600030101010101" pitchFamily="2" charset="-122"/>
                  </a:rPr>
                  <a:t>的计数值为</a:t>
                </a:r>
                <a:r>
                  <a:rPr kumimoji="1" lang="en-US" altLang="zh-CN">
                    <a:latin typeface="Arial" panose="020B0604020202020204" pitchFamily="34" charset="0"/>
                    <a:ea typeface="宋体" panose="02010600030101010101" pitchFamily="2" charset="-122"/>
                  </a:rPr>
                  <a:t>0</a:t>
                </a:r>
              </a:p>
            </p:txBody>
          </p:sp>
          <p:sp>
            <p:nvSpPr>
              <p:cNvPr id="275492" name="AutoShape 3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493" name="Freeform 37"/>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5494" name="Rectangle 38"/>
          <p:cNvSpPr>
            <a:spLocks noChangeArrowheads="1"/>
          </p:cNvSpPr>
          <p:nvPr/>
        </p:nvSpPr>
        <p:spPr bwMode="auto">
          <a:xfrm>
            <a:off x="2433638" y="5026025"/>
            <a:ext cx="40576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95" name="Rectangle 39"/>
          <p:cNvSpPr>
            <a:spLocks noChangeArrowheads="1"/>
          </p:cNvSpPr>
          <p:nvPr/>
        </p:nvSpPr>
        <p:spPr bwMode="auto">
          <a:xfrm>
            <a:off x="2433638" y="4721225"/>
            <a:ext cx="40576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496" name="Group 40"/>
          <p:cNvGrpSpPr/>
          <p:nvPr/>
        </p:nvGrpSpPr>
        <p:grpSpPr bwMode="auto">
          <a:xfrm>
            <a:off x="2433638" y="1828800"/>
            <a:ext cx="7334250" cy="4572000"/>
            <a:chOff x="288" y="1200"/>
            <a:chExt cx="4802" cy="3120"/>
          </a:xfrm>
        </p:grpSpPr>
        <p:sp>
          <p:nvSpPr>
            <p:cNvPr id="275497" name="Rectangle 41"/>
            <p:cNvSpPr>
              <a:spLocks noChangeArrowheads="1"/>
            </p:cNvSpPr>
            <p:nvPr/>
          </p:nvSpPr>
          <p:spPr bwMode="auto">
            <a:xfrm>
              <a:off x="288" y="1200"/>
              <a:ext cx="4802" cy="1584"/>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98" name="Rectangle 42"/>
            <p:cNvSpPr>
              <a:spLocks noChangeArrowheads="1"/>
            </p:cNvSpPr>
            <p:nvPr/>
          </p:nvSpPr>
          <p:spPr bwMode="auto">
            <a:xfrm>
              <a:off x="288" y="2784"/>
              <a:ext cx="4802" cy="1536"/>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5499" name="Group 43"/>
          <p:cNvGrpSpPr/>
          <p:nvPr/>
        </p:nvGrpSpPr>
        <p:grpSpPr bwMode="auto">
          <a:xfrm>
            <a:off x="6491288" y="5132392"/>
            <a:ext cx="3276600" cy="369888"/>
            <a:chOff x="2823" y="2155"/>
            <a:chExt cx="1559" cy="233"/>
          </a:xfrm>
        </p:grpSpPr>
        <p:grpSp>
          <p:nvGrpSpPr>
            <p:cNvPr id="275500" name="Group 44"/>
            <p:cNvGrpSpPr/>
            <p:nvPr/>
          </p:nvGrpSpPr>
          <p:grpSpPr bwMode="auto">
            <a:xfrm>
              <a:off x="3075" y="2155"/>
              <a:ext cx="1307" cy="233"/>
              <a:chOff x="2645" y="1744"/>
              <a:chExt cx="944" cy="822"/>
            </a:xfrm>
          </p:grpSpPr>
          <p:sp>
            <p:nvSpPr>
              <p:cNvPr id="275501" name="Rectangle 45"/>
              <p:cNvSpPr>
                <a:spLocks noChangeArrowheads="1"/>
              </p:cNvSpPr>
              <p:nvPr/>
            </p:nvSpPr>
            <p:spPr bwMode="auto">
              <a:xfrm>
                <a:off x="2705" y="1744"/>
                <a:ext cx="884" cy="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使能</a:t>
                </a:r>
                <a:r>
                  <a:rPr kumimoji="1" lang="en-US" altLang="zh-CN">
                    <a:latin typeface="Arial" panose="020B0604020202020204" pitchFamily="34" charset="0"/>
                    <a:ea typeface="宋体" panose="02010600030101010101" pitchFamily="2" charset="-122"/>
                  </a:rPr>
                  <a:t>Timer0</a:t>
                </a:r>
              </a:p>
            </p:txBody>
          </p:sp>
          <p:sp>
            <p:nvSpPr>
              <p:cNvPr id="275502" name="AutoShape 4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sp>
          <p:nvSpPr>
            <p:cNvPr id="275503" name="Freeform 47"/>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5504" name="Group 48"/>
          <p:cNvGrpSpPr/>
          <p:nvPr/>
        </p:nvGrpSpPr>
        <p:grpSpPr bwMode="auto">
          <a:xfrm>
            <a:off x="6491288" y="4553222"/>
            <a:ext cx="3276600" cy="369351"/>
            <a:chOff x="2823" y="2163"/>
            <a:chExt cx="1559" cy="213"/>
          </a:xfrm>
        </p:grpSpPr>
        <p:grpSp>
          <p:nvGrpSpPr>
            <p:cNvPr id="275505" name="Group 49"/>
            <p:cNvGrpSpPr/>
            <p:nvPr/>
          </p:nvGrpSpPr>
          <p:grpSpPr bwMode="auto">
            <a:xfrm>
              <a:off x="3075" y="2163"/>
              <a:ext cx="1307" cy="213"/>
              <a:chOff x="2645" y="1779"/>
              <a:chExt cx="944" cy="747"/>
            </a:xfrm>
          </p:grpSpPr>
          <p:sp>
            <p:nvSpPr>
              <p:cNvPr id="275506" name="Rectangle 50"/>
              <p:cNvSpPr>
                <a:spLocks noChangeArrowheads="1"/>
              </p:cNvSpPr>
              <p:nvPr/>
            </p:nvSpPr>
            <p:spPr bwMode="auto">
              <a:xfrm>
                <a:off x="2705" y="1779"/>
                <a:ext cx="884" cy="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endParaRPr kumimoji="1" lang="zh-CN" altLang="zh-CN">
                  <a:latin typeface="Arial" panose="020B0604020202020204" pitchFamily="34" charset="0"/>
                  <a:ea typeface="宋体" panose="02010600030101010101" pitchFamily="2" charset="-122"/>
                </a:endParaRPr>
              </a:p>
            </p:txBody>
          </p:sp>
          <p:sp>
            <p:nvSpPr>
              <p:cNvPr id="275507" name="AutoShape 5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latin typeface="Arial" panose="020B0604020202020204" pitchFamily="34" charset="0"/>
                    <a:ea typeface="宋体" panose="02010600030101010101" pitchFamily="2" charset="-122"/>
                  </a:rPr>
                  <a:t>   </a:t>
                </a:r>
                <a:r>
                  <a:rPr lang="zh-CN" altLang="en-US">
                    <a:latin typeface="Arial" panose="020B0604020202020204" pitchFamily="34" charset="0"/>
                    <a:ea typeface="宋体" panose="02010600030101010101" pitchFamily="2" charset="-122"/>
                  </a:rPr>
                  <a:t>清除中断</a:t>
                </a:r>
              </a:p>
            </p:txBody>
          </p:sp>
        </p:grpSp>
        <p:sp>
          <p:nvSpPr>
            <p:cNvPr id="275508" name="Freeform 52"/>
            <p:cNvSpPr/>
            <p:nvPr/>
          </p:nvSpPr>
          <p:spPr bwMode="auto">
            <a:xfrm rot="5400000">
              <a:off x="2914" y="2169"/>
              <a:ext cx="69"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5509" name="Rectangle 53"/>
          <p:cNvSpPr>
            <a:spLocks noChangeArrowheads="1"/>
          </p:cNvSpPr>
          <p:nvPr/>
        </p:nvSpPr>
        <p:spPr bwMode="auto">
          <a:xfrm>
            <a:off x="2433638" y="5483225"/>
            <a:ext cx="40576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10" name="Rectangle 54"/>
          <p:cNvSpPr>
            <a:spLocks noChangeArrowheads="1"/>
          </p:cNvSpPr>
          <p:nvPr/>
        </p:nvSpPr>
        <p:spPr bwMode="auto">
          <a:xfrm>
            <a:off x="2433638" y="5711825"/>
            <a:ext cx="40576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511" name="Group 55"/>
          <p:cNvGrpSpPr/>
          <p:nvPr/>
        </p:nvGrpSpPr>
        <p:grpSpPr bwMode="auto">
          <a:xfrm>
            <a:off x="6491288" y="5394331"/>
            <a:ext cx="3276600" cy="646113"/>
            <a:chOff x="2976" y="3640"/>
            <a:chExt cx="2064" cy="407"/>
          </a:xfrm>
        </p:grpSpPr>
        <p:sp>
          <p:nvSpPr>
            <p:cNvPr id="275512" name="Freeform 56"/>
            <p:cNvSpPr/>
            <p:nvPr/>
          </p:nvSpPr>
          <p:spPr bwMode="auto">
            <a:xfrm rot="16200000" flipV="1">
              <a:off x="3113" y="3642"/>
              <a:ext cx="61" cy="336"/>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513" name="Group 57"/>
            <p:cNvGrpSpPr/>
            <p:nvPr/>
          </p:nvGrpSpPr>
          <p:grpSpPr bwMode="auto">
            <a:xfrm>
              <a:off x="3310" y="3640"/>
              <a:ext cx="1730" cy="407"/>
              <a:chOff x="2645" y="1776"/>
              <a:chExt cx="944" cy="745"/>
            </a:xfrm>
          </p:grpSpPr>
          <p:sp>
            <p:nvSpPr>
              <p:cNvPr id="275514" name="Rectangle 58"/>
              <p:cNvSpPr>
                <a:spLocks noChangeArrowheads="1"/>
              </p:cNvSpPr>
              <p:nvPr/>
            </p:nvSpPr>
            <p:spPr bwMode="auto">
              <a:xfrm>
                <a:off x="2705" y="1776"/>
                <a:ext cx="884"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kumimoji="1" lang="en-US" altLang="zh-CN" dirty="0">
                    <a:latin typeface="Arial" panose="020B0604020202020204" pitchFamily="34" charset="0"/>
                    <a:ea typeface="宋体" panose="02010600030101010101" pitchFamily="2" charset="-122"/>
                  </a:rPr>
                  <a:t>TC</a:t>
                </a:r>
                <a:r>
                  <a:rPr kumimoji="1" lang="zh-CN" altLang="en-US" dirty="0">
                    <a:latin typeface="Arial" panose="020B0604020202020204" pitchFamily="34" charset="0"/>
                    <a:ea typeface="宋体" panose="02010600030101010101" pitchFamily="2" charset="-122"/>
                  </a:rPr>
                  <a:t>值匹配时产生中断，且</a:t>
                </a:r>
                <a:r>
                  <a:rPr kumimoji="1" lang="en-US" altLang="zh-CN" dirty="0">
                    <a:latin typeface="Arial" panose="020B0604020202020204" pitchFamily="34" charset="0"/>
                    <a:ea typeface="宋体" panose="02010600030101010101" pitchFamily="2" charset="-122"/>
                  </a:rPr>
                  <a:t>TC</a:t>
                </a:r>
                <a:r>
                  <a:rPr kumimoji="1" lang="zh-CN" altLang="en-US" dirty="0">
                    <a:latin typeface="Arial" panose="020B0604020202020204" pitchFamily="34" charset="0"/>
                    <a:ea typeface="宋体" panose="02010600030101010101" pitchFamily="2" charset="-122"/>
                  </a:rPr>
                  <a:t>值复位</a:t>
                </a:r>
              </a:p>
            </p:txBody>
          </p:sp>
          <p:sp>
            <p:nvSpPr>
              <p:cNvPr id="275515" name="AutoShape 5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grpSp>
      <p:grpSp>
        <p:nvGrpSpPr>
          <p:cNvPr id="275516" name="Group 60"/>
          <p:cNvGrpSpPr/>
          <p:nvPr/>
        </p:nvGrpSpPr>
        <p:grpSpPr bwMode="auto">
          <a:xfrm>
            <a:off x="6491288" y="5864232"/>
            <a:ext cx="3276600" cy="477838"/>
            <a:chOff x="2976" y="3936"/>
            <a:chExt cx="2064" cy="301"/>
          </a:xfrm>
        </p:grpSpPr>
        <p:sp>
          <p:nvSpPr>
            <p:cNvPr id="275517" name="Freeform 61"/>
            <p:cNvSpPr/>
            <p:nvPr/>
          </p:nvSpPr>
          <p:spPr bwMode="auto">
            <a:xfrm rot="16200000" flipV="1">
              <a:off x="3035" y="3877"/>
              <a:ext cx="218" cy="336"/>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5518" name="Group 62"/>
            <p:cNvGrpSpPr/>
            <p:nvPr/>
          </p:nvGrpSpPr>
          <p:grpSpPr bwMode="auto">
            <a:xfrm>
              <a:off x="3310" y="4004"/>
              <a:ext cx="1730" cy="233"/>
              <a:chOff x="2645" y="1792"/>
              <a:chExt cx="944" cy="718"/>
            </a:xfrm>
          </p:grpSpPr>
          <p:sp>
            <p:nvSpPr>
              <p:cNvPr id="275519" name="Rectangle 63"/>
              <p:cNvSpPr>
                <a:spLocks noChangeArrowheads="1"/>
              </p:cNvSpPr>
              <p:nvPr/>
            </p:nvSpPr>
            <p:spPr bwMode="auto">
              <a:xfrm>
                <a:off x="2705" y="1792"/>
                <a:ext cx="884" cy="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宋体" panose="02010600030101010101" pitchFamily="2" charset="-122"/>
                  </a:rPr>
                  <a:t>设定匹配值</a:t>
                </a:r>
              </a:p>
            </p:txBody>
          </p:sp>
          <p:sp>
            <p:nvSpPr>
              <p:cNvPr id="275520" name="AutoShape 6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Arial" panose="020B0604020202020204" pitchFamily="34" charset="0"/>
                  <a:ea typeface="华文新魏" panose="02010800040101010101" pitchFamily="2" charset="-122"/>
                </a:endParaRPr>
              </a:p>
            </p:txBody>
          </p:sp>
        </p:grpSp>
      </p:gr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75461"/>
                                        </p:tgtEl>
                                        <p:attrNameLst>
                                          <p:attrName>style.visibility</p:attrName>
                                        </p:attrNameLst>
                                      </p:cBhvr>
                                      <p:to>
                                        <p:strVal val="visible"/>
                                      </p:to>
                                    </p:set>
                                    <p:animEffect transition="in" filter="blinds(horizontal)">
                                      <p:cBhvr>
                                        <p:cTn id="7" dur="500"/>
                                        <p:tgtEl>
                                          <p:spTgt spid="275461"/>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75496"/>
                                        </p:tgtEl>
                                        <p:attrNameLst>
                                          <p:attrName>style.visibility</p:attrName>
                                        </p:attrNameLst>
                                      </p:cBhvr>
                                      <p:to>
                                        <p:strVal val="visible"/>
                                      </p:to>
                                    </p:set>
                                    <p:anim calcmode="lin" valueType="num">
                                      <p:cBhvr additive="base">
                                        <p:cTn id="11" dur="500" fill="hold"/>
                                        <p:tgtEl>
                                          <p:spTgt spid="275496"/>
                                        </p:tgtEl>
                                        <p:attrNameLst>
                                          <p:attrName>ppt_x</p:attrName>
                                        </p:attrNameLst>
                                      </p:cBhvr>
                                      <p:tavLst>
                                        <p:tav tm="0">
                                          <p:val>
                                            <p:strVal val="#ppt_x"/>
                                          </p:val>
                                        </p:tav>
                                        <p:tav tm="100000">
                                          <p:val>
                                            <p:strVal val="#ppt_x"/>
                                          </p:val>
                                        </p:tav>
                                      </p:tavLst>
                                    </p:anim>
                                    <p:anim calcmode="lin" valueType="num">
                                      <p:cBhvr additive="base">
                                        <p:cTn id="12" dur="500" fill="hold"/>
                                        <p:tgtEl>
                                          <p:spTgt spid="27549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27546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754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75470"/>
                                        </p:tgtEl>
                                        <p:attrNameLst>
                                          <p:attrName>style.visibility</p:attrName>
                                        </p:attrNameLst>
                                      </p:cBhvr>
                                      <p:to>
                                        <p:strVal val="visible"/>
                                      </p:to>
                                    </p:set>
                                    <p:animEffect transition="in" filter="wipe(up)">
                                      <p:cBhvr>
                                        <p:cTn id="23" dur="500"/>
                                        <p:tgtEl>
                                          <p:spTgt spid="275470"/>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275476"/>
                                        </p:tgtEl>
                                        <p:attrNameLst>
                                          <p:attrName>style.visibility</p:attrName>
                                        </p:attrNameLst>
                                      </p:cBhvr>
                                      <p:to>
                                        <p:strVal val="visible"/>
                                      </p:to>
                                    </p:set>
                                    <p:animEffect transition="in" filter="wipe(left)">
                                      <p:cBhvr>
                                        <p:cTn id="27" dur="500"/>
                                        <p:tgtEl>
                                          <p:spTgt spid="275476"/>
                                        </p:tgtEl>
                                      </p:cBhvr>
                                    </p:animEffect>
                                  </p:childTnLst>
                                </p:cTn>
                              </p:par>
                            </p:childTnLst>
                          </p:cTn>
                        </p:par>
                        <p:par>
                          <p:cTn id="28" fill="hold">
                            <p:stCondLst>
                              <p:cond delay="1000"/>
                            </p:stCondLst>
                            <p:childTnLst>
                              <p:par>
                                <p:cTn id="29" presetID="22" presetClass="entr" presetSubtype="1" fill="hold" grpId="0" nodeType="afterEffect">
                                  <p:stCondLst>
                                    <p:cond delay="0"/>
                                  </p:stCondLst>
                                  <p:childTnLst>
                                    <p:set>
                                      <p:cBhvr>
                                        <p:cTn id="30" dur="1" fill="hold">
                                          <p:stCondLst>
                                            <p:cond delay="0"/>
                                          </p:stCondLst>
                                        </p:cTn>
                                        <p:tgtEl>
                                          <p:spTgt spid="275469"/>
                                        </p:tgtEl>
                                        <p:attrNameLst>
                                          <p:attrName>style.visibility</p:attrName>
                                        </p:attrNameLst>
                                      </p:cBhvr>
                                      <p:to>
                                        <p:strVal val="visible"/>
                                      </p:to>
                                    </p:set>
                                    <p:animEffect transition="in" filter="wipe(up)">
                                      <p:cBhvr>
                                        <p:cTn id="31" dur="500"/>
                                        <p:tgtEl>
                                          <p:spTgt spid="275469"/>
                                        </p:tgtEl>
                                      </p:cBhvr>
                                    </p:animEffect>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275464"/>
                                        </p:tgtEl>
                                        <p:attrNameLst>
                                          <p:attrName>style.visibility</p:attrName>
                                        </p:attrNameLst>
                                      </p:cBhvr>
                                      <p:to>
                                        <p:strVal val="visible"/>
                                      </p:to>
                                    </p:set>
                                    <p:animEffect transition="in" filter="wipe(left)">
                                      <p:cBhvr>
                                        <p:cTn id="35" dur="500"/>
                                        <p:tgtEl>
                                          <p:spTgt spid="275464"/>
                                        </p:tgtEl>
                                      </p:cBhvr>
                                    </p:animEffect>
                                  </p:childTnLst>
                                </p:cTn>
                              </p:par>
                            </p:childTnLst>
                          </p:cTn>
                        </p:par>
                        <p:par>
                          <p:cTn id="36" fill="hold">
                            <p:stCondLst>
                              <p:cond delay="2000"/>
                            </p:stCondLst>
                            <p:childTnLst>
                              <p:par>
                                <p:cTn id="37" presetID="22" presetClass="entr" presetSubtype="1" fill="hold" grpId="0" nodeType="afterEffect">
                                  <p:stCondLst>
                                    <p:cond delay="0"/>
                                  </p:stCondLst>
                                  <p:childTnLst>
                                    <p:set>
                                      <p:cBhvr>
                                        <p:cTn id="38" dur="1" fill="hold">
                                          <p:stCondLst>
                                            <p:cond delay="0"/>
                                          </p:stCondLst>
                                        </p:cTn>
                                        <p:tgtEl>
                                          <p:spTgt spid="275463"/>
                                        </p:tgtEl>
                                        <p:attrNameLst>
                                          <p:attrName>style.visibility</p:attrName>
                                        </p:attrNameLst>
                                      </p:cBhvr>
                                      <p:to>
                                        <p:strVal val="visible"/>
                                      </p:to>
                                    </p:set>
                                    <p:animEffect transition="in" filter="wipe(up)">
                                      <p:cBhvr>
                                        <p:cTn id="39" dur="500"/>
                                        <p:tgtEl>
                                          <p:spTgt spid="275463"/>
                                        </p:tgtEl>
                                      </p:cBhvr>
                                    </p:animEffect>
                                  </p:childTnLst>
                                </p:cTn>
                              </p:par>
                            </p:childTnLst>
                          </p:cTn>
                        </p:par>
                        <p:par>
                          <p:cTn id="40" fill="hold">
                            <p:stCondLst>
                              <p:cond delay="2500"/>
                            </p:stCondLst>
                            <p:childTnLst>
                              <p:par>
                                <p:cTn id="41" presetID="22" presetClass="entr" presetSubtype="8" fill="hold" nodeType="afterEffect">
                                  <p:stCondLst>
                                    <p:cond delay="0"/>
                                  </p:stCondLst>
                                  <p:childTnLst>
                                    <p:set>
                                      <p:cBhvr>
                                        <p:cTn id="42" dur="1" fill="hold">
                                          <p:stCondLst>
                                            <p:cond delay="0"/>
                                          </p:stCondLst>
                                        </p:cTn>
                                        <p:tgtEl>
                                          <p:spTgt spid="275471"/>
                                        </p:tgtEl>
                                        <p:attrNameLst>
                                          <p:attrName>style.visibility</p:attrName>
                                        </p:attrNameLst>
                                      </p:cBhvr>
                                      <p:to>
                                        <p:strVal val="visible"/>
                                      </p:to>
                                    </p:set>
                                    <p:animEffect transition="in" filter="wipe(left)">
                                      <p:cBhvr>
                                        <p:cTn id="43" dur="500"/>
                                        <p:tgtEl>
                                          <p:spTgt spid="275471"/>
                                        </p:tgtEl>
                                      </p:cBhvr>
                                    </p:animEffect>
                                  </p:childTnLst>
                                </p:cTn>
                              </p:par>
                            </p:childTnLst>
                          </p:cTn>
                        </p:par>
                        <p:par>
                          <p:cTn id="44" fill="hold">
                            <p:stCondLst>
                              <p:cond delay="3000"/>
                            </p:stCondLst>
                            <p:childTnLst>
                              <p:par>
                                <p:cTn id="45" presetID="22" presetClass="entr" presetSubtype="1" fill="hold" grpId="0" nodeType="afterEffect">
                                  <p:stCondLst>
                                    <p:cond delay="0"/>
                                  </p:stCondLst>
                                  <p:childTnLst>
                                    <p:set>
                                      <p:cBhvr>
                                        <p:cTn id="46" dur="1" fill="hold">
                                          <p:stCondLst>
                                            <p:cond delay="0"/>
                                          </p:stCondLst>
                                        </p:cTn>
                                        <p:tgtEl>
                                          <p:spTgt spid="275481"/>
                                        </p:tgtEl>
                                        <p:attrNameLst>
                                          <p:attrName>style.visibility</p:attrName>
                                        </p:attrNameLst>
                                      </p:cBhvr>
                                      <p:to>
                                        <p:strVal val="visible"/>
                                      </p:to>
                                    </p:set>
                                    <p:animEffect transition="in" filter="wipe(up)">
                                      <p:cBhvr>
                                        <p:cTn id="47" dur="500"/>
                                        <p:tgtEl>
                                          <p:spTgt spid="275481"/>
                                        </p:tgtEl>
                                      </p:cBhvr>
                                    </p:animEffect>
                                  </p:childTnLst>
                                </p:cTn>
                              </p:par>
                            </p:childTnLst>
                          </p:cTn>
                        </p:par>
                        <p:par>
                          <p:cTn id="48" fill="hold">
                            <p:stCondLst>
                              <p:cond delay="3500"/>
                            </p:stCondLst>
                            <p:childTnLst>
                              <p:par>
                                <p:cTn id="49" presetID="22" presetClass="entr" presetSubtype="8" fill="hold" nodeType="afterEffect">
                                  <p:stCondLst>
                                    <p:cond delay="0"/>
                                  </p:stCondLst>
                                  <p:childTnLst>
                                    <p:set>
                                      <p:cBhvr>
                                        <p:cTn id="50" dur="1" fill="hold">
                                          <p:stCondLst>
                                            <p:cond delay="0"/>
                                          </p:stCondLst>
                                        </p:cTn>
                                        <p:tgtEl>
                                          <p:spTgt spid="275482"/>
                                        </p:tgtEl>
                                        <p:attrNameLst>
                                          <p:attrName>style.visibility</p:attrName>
                                        </p:attrNameLst>
                                      </p:cBhvr>
                                      <p:to>
                                        <p:strVal val="visible"/>
                                      </p:to>
                                    </p:set>
                                    <p:animEffect transition="in" filter="wipe(left)">
                                      <p:cBhvr>
                                        <p:cTn id="51" dur="500"/>
                                        <p:tgtEl>
                                          <p:spTgt spid="2754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275495"/>
                                        </p:tgtEl>
                                        <p:attrNameLst>
                                          <p:attrName>style.visibility</p:attrName>
                                        </p:attrNameLst>
                                      </p:cBhvr>
                                      <p:to>
                                        <p:strVal val="visible"/>
                                      </p:to>
                                    </p:set>
                                    <p:animEffect transition="in" filter="wipe(up)">
                                      <p:cBhvr>
                                        <p:cTn id="56" dur="500"/>
                                        <p:tgtEl>
                                          <p:spTgt spid="275495"/>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275504"/>
                                        </p:tgtEl>
                                        <p:attrNameLst>
                                          <p:attrName>style.visibility</p:attrName>
                                        </p:attrNameLst>
                                      </p:cBhvr>
                                      <p:to>
                                        <p:strVal val="visible"/>
                                      </p:to>
                                    </p:set>
                                    <p:animEffect transition="in" filter="wipe(left)">
                                      <p:cBhvr>
                                        <p:cTn id="60" dur="500"/>
                                        <p:tgtEl>
                                          <p:spTgt spid="275504"/>
                                        </p:tgtEl>
                                      </p:cBhvr>
                                    </p:animEffect>
                                  </p:childTnLst>
                                </p:cTn>
                              </p:par>
                            </p:childTnLst>
                          </p:cTn>
                        </p:par>
                        <p:par>
                          <p:cTn id="61" fill="hold">
                            <p:stCondLst>
                              <p:cond delay="1000"/>
                            </p:stCondLst>
                            <p:childTnLst>
                              <p:par>
                                <p:cTn id="62" presetID="22" presetClass="entr" presetSubtype="1" fill="hold" grpId="0" nodeType="afterEffect">
                                  <p:stCondLst>
                                    <p:cond delay="0"/>
                                  </p:stCondLst>
                                  <p:childTnLst>
                                    <p:set>
                                      <p:cBhvr>
                                        <p:cTn id="63" dur="1" fill="hold">
                                          <p:stCondLst>
                                            <p:cond delay="0"/>
                                          </p:stCondLst>
                                        </p:cTn>
                                        <p:tgtEl>
                                          <p:spTgt spid="275494"/>
                                        </p:tgtEl>
                                        <p:attrNameLst>
                                          <p:attrName>style.visibility</p:attrName>
                                        </p:attrNameLst>
                                      </p:cBhvr>
                                      <p:to>
                                        <p:strVal val="visible"/>
                                      </p:to>
                                    </p:set>
                                    <p:animEffect transition="in" filter="wipe(up)">
                                      <p:cBhvr>
                                        <p:cTn id="64" dur="500"/>
                                        <p:tgtEl>
                                          <p:spTgt spid="275494"/>
                                        </p:tgtEl>
                                      </p:cBhvr>
                                    </p:animEffect>
                                  </p:childTnLst>
                                </p:cTn>
                              </p:par>
                            </p:childTnLst>
                          </p:cTn>
                        </p:par>
                        <p:par>
                          <p:cTn id="65" fill="hold">
                            <p:stCondLst>
                              <p:cond delay="1500"/>
                            </p:stCondLst>
                            <p:childTnLst>
                              <p:par>
                                <p:cTn id="66" presetID="22" presetClass="entr" presetSubtype="8" fill="hold" nodeType="afterEffect">
                                  <p:stCondLst>
                                    <p:cond delay="0"/>
                                  </p:stCondLst>
                                  <p:childTnLst>
                                    <p:set>
                                      <p:cBhvr>
                                        <p:cTn id="67" dur="1" fill="hold">
                                          <p:stCondLst>
                                            <p:cond delay="0"/>
                                          </p:stCondLst>
                                        </p:cTn>
                                        <p:tgtEl>
                                          <p:spTgt spid="275489"/>
                                        </p:tgtEl>
                                        <p:attrNameLst>
                                          <p:attrName>style.visibility</p:attrName>
                                        </p:attrNameLst>
                                      </p:cBhvr>
                                      <p:to>
                                        <p:strVal val="visible"/>
                                      </p:to>
                                    </p:set>
                                    <p:animEffect transition="in" filter="wipe(left)">
                                      <p:cBhvr>
                                        <p:cTn id="68" dur="500"/>
                                        <p:tgtEl>
                                          <p:spTgt spid="275489"/>
                                        </p:tgtEl>
                                      </p:cBhvr>
                                    </p:animEffect>
                                  </p:childTnLst>
                                </p:cTn>
                              </p:par>
                            </p:childTnLst>
                          </p:cTn>
                        </p:par>
                        <p:par>
                          <p:cTn id="69" fill="hold">
                            <p:stCondLst>
                              <p:cond delay="2000"/>
                            </p:stCondLst>
                            <p:childTnLst>
                              <p:par>
                                <p:cTn id="70" presetID="22" presetClass="entr" presetSubtype="1" fill="hold" grpId="0" nodeType="afterEffect">
                                  <p:stCondLst>
                                    <p:cond delay="0"/>
                                  </p:stCondLst>
                                  <p:childTnLst>
                                    <p:set>
                                      <p:cBhvr>
                                        <p:cTn id="71" dur="1" fill="hold">
                                          <p:stCondLst>
                                            <p:cond delay="0"/>
                                          </p:stCondLst>
                                        </p:cTn>
                                        <p:tgtEl>
                                          <p:spTgt spid="275488"/>
                                        </p:tgtEl>
                                        <p:attrNameLst>
                                          <p:attrName>style.visibility</p:attrName>
                                        </p:attrNameLst>
                                      </p:cBhvr>
                                      <p:to>
                                        <p:strVal val="visible"/>
                                      </p:to>
                                    </p:set>
                                    <p:animEffect transition="in" filter="wipe(up)">
                                      <p:cBhvr>
                                        <p:cTn id="72" dur="500"/>
                                        <p:tgtEl>
                                          <p:spTgt spid="275488"/>
                                        </p:tgtEl>
                                      </p:cBhvr>
                                    </p:animEffect>
                                  </p:childTnLst>
                                </p:cTn>
                              </p:par>
                            </p:childTnLst>
                          </p:cTn>
                        </p:par>
                        <p:par>
                          <p:cTn id="73" fill="hold">
                            <p:stCondLst>
                              <p:cond delay="2500"/>
                            </p:stCondLst>
                            <p:childTnLst>
                              <p:par>
                                <p:cTn id="74" presetID="22" presetClass="entr" presetSubtype="8" fill="hold" nodeType="afterEffect">
                                  <p:stCondLst>
                                    <p:cond delay="0"/>
                                  </p:stCondLst>
                                  <p:childTnLst>
                                    <p:set>
                                      <p:cBhvr>
                                        <p:cTn id="75" dur="1" fill="hold">
                                          <p:stCondLst>
                                            <p:cond delay="0"/>
                                          </p:stCondLst>
                                        </p:cTn>
                                        <p:tgtEl>
                                          <p:spTgt spid="275499"/>
                                        </p:tgtEl>
                                        <p:attrNameLst>
                                          <p:attrName>style.visibility</p:attrName>
                                        </p:attrNameLst>
                                      </p:cBhvr>
                                      <p:to>
                                        <p:strVal val="visible"/>
                                      </p:to>
                                    </p:set>
                                    <p:animEffect transition="in" filter="wipe(left)">
                                      <p:cBhvr>
                                        <p:cTn id="76" dur="500"/>
                                        <p:tgtEl>
                                          <p:spTgt spid="275499"/>
                                        </p:tgtEl>
                                      </p:cBhvr>
                                    </p:animEffect>
                                  </p:childTnLst>
                                </p:cTn>
                              </p:par>
                            </p:childTnLst>
                          </p:cTn>
                        </p:par>
                        <p:par>
                          <p:cTn id="77" fill="hold">
                            <p:stCondLst>
                              <p:cond delay="3000"/>
                            </p:stCondLst>
                            <p:childTnLst>
                              <p:par>
                                <p:cTn id="78" presetID="22" presetClass="entr" presetSubtype="1" fill="hold" grpId="0" nodeType="afterEffect">
                                  <p:stCondLst>
                                    <p:cond delay="0"/>
                                  </p:stCondLst>
                                  <p:childTnLst>
                                    <p:set>
                                      <p:cBhvr>
                                        <p:cTn id="79" dur="1" fill="hold">
                                          <p:stCondLst>
                                            <p:cond delay="0"/>
                                          </p:stCondLst>
                                        </p:cTn>
                                        <p:tgtEl>
                                          <p:spTgt spid="275509"/>
                                        </p:tgtEl>
                                        <p:attrNameLst>
                                          <p:attrName>style.visibility</p:attrName>
                                        </p:attrNameLst>
                                      </p:cBhvr>
                                      <p:to>
                                        <p:strVal val="visible"/>
                                      </p:to>
                                    </p:set>
                                    <p:animEffect transition="in" filter="wipe(up)">
                                      <p:cBhvr>
                                        <p:cTn id="80" dur="500"/>
                                        <p:tgtEl>
                                          <p:spTgt spid="275509"/>
                                        </p:tgtEl>
                                      </p:cBhvr>
                                    </p:animEffect>
                                  </p:childTnLst>
                                </p:cTn>
                              </p:par>
                            </p:childTnLst>
                          </p:cTn>
                        </p:par>
                        <p:par>
                          <p:cTn id="81" fill="hold">
                            <p:stCondLst>
                              <p:cond delay="3500"/>
                            </p:stCondLst>
                            <p:childTnLst>
                              <p:par>
                                <p:cTn id="82" presetID="22" presetClass="entr" presetSubtype="8" fill="hold" nodeType="afterEffect">
                                  <p:stCondLst>
                                    <p:cond delay="0"/>
                                  </p:stCondLst>
                                  <p:childTnLst>
                                    <p:set>
                                      <p:cBhvr>
                                        <p:cTn id="83" dur="1" fill="hold">
                                          <p:stCondLst>
                                            <p:cond delay="0"/>
                                          </p:stCondLst>
                                        </p:cTn>
                                        <p:tgtEl>
                                          <p:spTgt spid="275511"/>
                                        </p:tgtEl>
                                        <p:attrNameLst>
                                          <p:attrName>style.visibility</p:attrName>
                                        </p:attrNameLst>
                                      </p:cBhvr>
                                      <p:to>
                                        <p:strVal val="visible"/>
                                      </p:to>
                                    </p:set>
                                    <p:animEffect transition="in" filter="wipe(left)">
                                      <p:cBhvr>
                                        <p:cTn id="84" dur="500"/>
                                        <p:tgtEl>
                                          <p:spTgt spid="275511"/>
                                        </p:tgtEl>
                                      </p:cBhvr>
                                    </p:animEffect>
                                  </p:childTnLst>
                                </p:cTn>
                              </p:par>
                            </p:childTnLst>
                          </p:cTn>
                        </p:par>
                        <p:par>
                          <p:cTn id="85" fill="hold">
                            <p:stCondLst>
                              <p:cond delay="4000"/>
                            </p:stCondLst>
                            <p:childTnLst>
                              <p:par>
                                <p:cTn id="86" presetID="22" presetClass="entr" presetSubtype="1" fill="hold" grpId="0" nodeType="afterEffect">
                                  <p:stCondLst>
                                    <p:cond delay="0"/>
                                  </p:stCondLst>
                                  <p:childTnLst>
                                    <p:set>
                                      <p:cBhvr>
                                        <p:cTn id="87" dur="1" fill="hold">
                                          <p:stCondLst>
                                            <p:cond delay="0"/>
                                          </p:stCondLst>
                                        </p:cTn>
                                        <p:tgtEl>
                                          <p:spTgt spid="275510"/>
                                        </p:tgtEl>
                                        <p:attrNameLst>
                                          <p:attrName>style.visibility</p:attrName>
                                        </p:attrNameLst>
                                      </p:cBhvr>
                                      <p:to>
                                        <p:strVal val="visible"/>
                                      </p:to>
                                    </p:set>
                                    <p:animEffect transition="in" filter="wipe(up)">
                                      <p:cBhvr>
                                        <p:cTn id="88" dur="500"/>
                                        <p:tgtEl>
                                          <p:spTgt spid="275510"/>
                                        </p:tgtEl>
                                      </p:cBhvr>
                                    </p:animEffect>
                                  </p:childTnLst>
                                </p:cTn>
                              </p:par>
                            </p:childTnLst>
                          </p:cTn>
                        </p:par>
                        <p:par>
                          <p:cTn id="89" fill="hold">
                            <p:stCondLst>
                              <p:cond delay="4500"/>
                            </p:stCondLst>
                            <p:childTnLst>
                              <p:par>
                                <p:cTn id="90" presetID="22" presetClass="entr" presetSubtype="8" fill="hold" nodeType="afterEffect">
                                  <p:stCondLst>
                                    <p:cond delay="0"/>
                                  </p:stCondLst>
                                  <p:childTnLst>
                                    <p:set>
                                      <p:cBhvr>
                                        <p:cTn id="91" dur="1" fill="hold">
                                          <p:stCondLst>
                                            <p:cond delay="0"/>
                                          </p:stCondLst>
                                        </p:cTn>
                                        <p:tgtEl>
                                          <p:spTgt spid="275516"/>
                                        </p:tgtEl>
                                        <p:attrNameLst>
                                          <p:attrName>style.visibility</p:attrName>
                                        </p:attrNameLst>
                                      </p:cBhvr>
                                      <p:to>
                                        <p:strVal val="visible"/>
                                      </p:to>
                                    </p:set>
                                    <p:animEffect transition="in" filter="wipe(left)">
                                      <p:cBhvr>
                                        <p:cTn id="92" dur="500"/>
                                        <p:tgtEl>
                                          <p:spTgt spid="275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1" grpId="0"/>
      <p:bldP spid="275462" grpId="0" animBg="1"/>
      <p:bldP spid="275463" grpId="0" animBg="1"/>
      <p:bldP spid="275469" grpId="0" animBg="1"/>
      <p:bldP spid="275470" grpId="0" animBg="1"/>
      <p:bldP spid="275481" grpId="0" animBg="1"/>
      <p:bldP spid="275487" grpId="0" animBg="1"/>
      <p:bldP spid="275488" grpId="0" animBg="1"/>
      <p:bldP spid="275494" grpId="0" animBg="1"/>
      <p:bldP spid="275495" grpId="0" animBg="1"/>
      <p:bldP spid="275509" grpId="0" animBg="1"/>
      <p:bldP spid="275510"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a:ea typeface="华文新魏" panose="02010800040101010101" pitchFamily="2" charset="-122"/>
              </a:rPr>
              <a:t>OSTimeTick </a:t>
            </a:r>
            <a:r>
              <a:rPr kumimoji="1" lang="zh-CN" altLang="en-US" dirty="0">
                <a:ea typeface="华文新魏" panose="02010800040101010101" pitchFamily="2" charset="-122"/>
              </a:rPr>
              <a:t>函数体</a:t>
            </a:r>
            <a:endParaRPr lang="zh-CN" altLang="en-US" dirty="0"/>
          </a:p>
        </p:txBody>
      </p:sp>
      <p:pic>
        <p:nvPicPr>
          <p:cNvPr id="5" name="图片 4"/>
          <p:cNvPicPr>
            <a:picLocks noChangeAspect="1"/>
          </p:cNvPicPr>
          <p:nvPr/>
        </p:nvPicPr>
        <p:blipFill>
          <a:blip r:embed="rId2"/>
          <a:stretch>
            <a:fillRect/>
          </a:stretch>
        </p:blipFill>
        <p:spPr>
          <a:xfrm>
            <a:off x="490319" y="1028073"/>
            <a:ext cx="11312961" cy="283837"/>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B7713CE2-CAF4-4255-8302-3E6AADD05336}"/>
              </a:ext>
            </a:extLst>
          </p:cNvPr>
          <p:cNvPicPr>
            <a:picLocks noChangeAspect="1"/>
          </p:cNvPicPr>
          <p:nvPr/>
        </p:nvPicPr>
        <p:blipFill>
          <a:blip r:embed="rId3"/>
          <a:stretch>
            <a:fillRect/>
          </a:stretch>
        </p:blipFill>
        <p:spPr>
          <a:xfrm>
            <a:off x="490319" y="1348273"/>
            <a:ext cx="7055766" cy="5240337"/>
          </a:xfrm>
          <a:prstGeom prst="rect">
            <a:avLst/>
          </a:prstGeom>
          <a:effectLst>
            <a:outerShdw blurRad="50800" dist="38100" dir="5400000" algn="t" rotWithShape="0">
              <a:prstClr val="black">
                <a:alpha val="40000"/>
              </a:prstClr>
            </a:outerShdw>
          </a:effectLst>
        </p:spPr>
      </p:pic>
      <p:grpSp>
        <p:nvGrpSpPr>
          <p:cNvPr id="17" name="Group 7">
            <a:extLst>
              <a:ext uri="{FF2B5EF4-FFF2-40B4-BE49-F238E27FC236}">
                <a16:creationId xmlns:a16="http://schemas.microsoft.com/office/drawing/2014/main" id="{42E15247-4825-44A1-A377-5A0FA64D458C}"/>
              </a:ext>
            </a:extLst>
          </p:cNvPr>
          <p:cNvGrpSpPr/>
          <p:nvPr/>
        </p:nvGrpSpPr>
        <p:grpSpPr bwMode="auto">
          <a:xfrm>
            <a:off x="2475676" y="1547819"/>
            <a:ext cx="7836437" cy="369888"/>
            <a:chOff x="-374" y="2701"/>
            <a:chExt cx="4589" cy="233"/>
          </a:xfrm>
        </p:grpSpPr>
        <p:grpSp>
          <p:nvGrpSpPr>
            <p:cNvPr id="18" name="Group 8">
              <a:extLst>
                <a:ext uri="{FF2B5EF4-FFF2-40B4-BE49-F238E27FC236}">
                  <a16:creationId xmlns:a16="http://schemas.microsoft.com/office/drawing/2014/main" id="{6A71BEAD-C2E3-49D6-8E05-E625F7C9865D}"/>
                </a:ext>
              </a:extLst>
            </p:cNvPr>
            <p:cNvGrpSpPr/>
            <p:nvPr/>
          </p:nvGrpSpPr>
          <p:grpSpPr bwMode="auto">
            <a:xfrm>
              <a:off x="2908" y="2701"/>
              <a:ext cx="1307" cy="233"/>
              <a:chOff x="2645" y="1783"/>
              <a:chExt cx="944" cy="744"/>
            </a:xfrm>
          </p:grpSpPr>
          <p:sp>
            <p:nvSpPr>
              <p:cNvPr id="20" name="Rectangle 9">
                <a:extLst>
                  <a:ext uri="{FF2B5EF4-FFF2-40B4-BE49-F238E27FC236}">
                    <a16:creationId xmlns:a16="http://schemas.microsoft.com/office/drawing/2014/main" id="{5CC94B96-F122-41E7-B0FC-F3AFFE9AD782}"/>
                  </a:ext>
                </a:extLst>
              </p:cNvPr>
              <p:cNvSpPr>
                <a:spLocks noChangeArrowheads="1"/>
              </p:cNvSpPr>
              <p:nvPr/>
            </p:nvSpPr>
            <p:spPr bwMode="auto">
              <a:xfrm>
                <a:off x="2705" y="1783"/>
                <a:ext cx="884" cy="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遍历所有的任务</a:t>
                </a:r>
                <a:endParaRPr kumimoji="1" lang="zh-CN" altLang="en-US" dirty="0">
                  <a:latin typeface="Arial" panose="020B0604020202020204" pitchFamily="34" charset="0"/>
                  <a:ea typeface="宋体" panose="02010600030101010101" pitchFamily="2" charset="-122"/>
                </a:endParaRPr>
              </a:p>
            </p:txBody>
          </p:sp>
          <p:sp>
            <p:nvSpPr>
              <p:cNvPr id="21" name="AutoShape 10">
                <a:extLst>
                  <a:ext uri="{FF2B5EF4-FFF2-40B4-BE49-F238E27FC236}">
                    <a16:creationId xmlns:a16="http://schemas.microsoft.com/office/drawing/2014/main" id="{C3DD933C-BB89-41AF-B3BE-F1B864BDFF85}"/>
                  </a:ext>
                </a:extLst>
              </p:cNvPr>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 name="Freeform 11">
              <a:extLst>
                <a:ext uri="{FF2B5EF4-FFF2-40B4-BE49-F238E27FC236}">
                  <a16:creationId xmlns:a16="http://schemas.microsoft.com/office/drawing/2014/main" id="{3BCC5EC8-68AE-45F9-95FD-99AEC08C2341}"/>
                </a:ext>
              </a:extLst>
            </p:cNvPr>
            <p:cNvSpPr/>
            <p:nvPr/>
          </p:nvSpPr>
          <p:spPr bwMode="auto">
            <a:xfrm rot="5400000">
              <a:off x="1216" y="1225"/>
              <a:ext cx="102" cy="328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 name="Group 7">
            <a:extLst>
              <a:ext uri="{FF2B5EF4-FFF2-40B4-BE49-F238E27FC236}">
                <a16:creationId xmlns:a16="http://schemas.microsoft.com/office/drawing/2014/main" id="{4893E2D5-99B1-49C7-81ED-8AF9F35DD5AD}"/>
              </a:ext>
            </a:extLst>
          </p:cNvPr>
          <p:cNvGrpSpPr/>
          <p:nvPr/>
        </p:nvGrpSpPr>
        <p:grpSpPr bwMode="auto">
          <a:xfrm>
            <a:off x="2803567" y="2233131"/>
            <a:ext cx="8300229" cy="369888"/>
            <a:chOff x="-374" y="2703"/>
            <a:chExt cx="4921" cy="233"/>
          </a:xfrm>
        </p:grpSpPr>
        <p:grpSp>
          <p:nvGrpSpPr>
            <p:cNvPr id="27" name="Group 8">
              <a:extLst>
                <a:ext uri="{FF2B5EF4-FFF2-40B4-BE49-F238E27FC236}">
                  <a16:creationId xmlns:a16="http://schemas.microsoft.com/office/drawing/2014/main" id="{B9515254-DF8C-459D-A131-7C18D3EC56F3}"/>
                </a:ext>
              </a:extLst>
            </p:cNvPr>
            <p:cNvGrpSpPr/>
            <p:nvPr/>
          </p:nvGrpSpPr>
          <p:grpSpPr bwMode="auto">
            <a:xfrm>
              <a:off x="2839" y="2703"/>
              <a:ext cx="1708" cy="233"/>
              <a:chOff x="2594" y="1783"/>
              <a:chExt cx="1233" cy="742"/>
            </a:xfrm>
          </p:grpSpPr>
          <p:sp>
            <p:nvSpPr>
              <p:cNvPr id="29" name="Rectangle 9">
                <a:extLst>
                  <a:ext uri="{FF2B5EF4-FFF2-40B4-BE49-F238E27FC236}">
                    <a16:creationId xmlns:a16="http://schemas.microsoft.com/office/drawing/2014/main" id="{CF2CE726-C3F8-426C-9F47-2120C5842712}"/>
                  </a:ext>
                </a:extLst>
              </p:cNvPr>
              <p:cNvSpPr>
                <a:spLocks noChangeArrowheads="1"/>
              </p:cNvSpPr>
              <p:nvPr/>
            </p:nvSpPr>
            <p:spPr bwMode="auto">
              <a:xfrm>
                <a:off x="2594" y="1783"/>
                <a:ext cx="1233" cy="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en-US"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每个</a:t>
                </a:r>
                <a:r>
                  <a:rPr lang="en-US" altLang="zh-CN"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TCB</a:t>
                </a:r>
                <a:r>
                  <a:rPr lang="zh-CN" altLang="en-US"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有自己的延时变量</a:t>
                </a:r>
                <a:endParaRPr kumimoji="1" lang="zh-CN" altLang="en-US" dirty="0">
                  <a:latin typeface="Arial" panose="020B0604020202020204" pitchFamily="34" charset="0"/>
                  <a:ea typeface="宋体" panose="02010600030101010101" pitchFamily="2" charset="-122"/>
                </a:endParaRPr>
              </a:p>
            </p:txBody>
          </p:sp>
          <p:sp>
            <p:nvSpPr>
              <p:cNvPr id="30" name="AutoShape 10">
                <a:extLst>
                  <a:ext uri="{FF2B5EF4-FFF2-40B4-BE49-F238E27FC236}">
                    <a16:creationId xmlns:a16="http://schemas.microsoft.com/office/drawing/2014/main" id="{68401857-2A71-49B1-A6BB-AFB3EF624F31}"/>
                  </a:ext>
                </a:extLst>
              </p:cNvPr>
              <p:cNvSpPr>
                <a:spLocks noChangeArrowheads="1"/>
              </p:cNvSpPr>
              <p:nvPr/>
            </p:nvSpPr>
            <p:spPr bwMode="auto">
              <a:xfrm>
                <a:off x="2645" y="1895"/>
                <a:ext cx="1182"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 name="Freeform 11">
              <a:extLst>
                <a:ext uri="{FF2B5EF4-FFF2-40B4-BE49-F238E27FC236}">
                  <a16:creationId xmlns:a16="http://schemas.microsoft.com/office/drawing/2014/main" id="{C8C63575-8C78-437E-B3CD-081D6365E443}"/>
                </a:ext>
              </a:extLst>
            </p:cNvPr>
            <p:cNvSpPr/>
            <p:nvPr/>
          </p:nvSpPr>
          <p:spPr bwMode="auto">
            <a:xfrm rot="5400000">
              <a:off x="1216" y="1225"/>
              <a:ext cx="102" cy="328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 name="Group 7">
            <a:extLst>
              <a:ext uri="{FF2B5EF4-FFF2-40B4-BE49-F238E27FC236}">
                <a16:creationId xmlns:a16="http://schemas.microsoft.com/office/drawing/2014/main" id="{7865B6FD-3A19-4B8B-8160-E7CF57CB056B}"/>
              </a:ext>
            </a:extLst>
          </p:cNvPr>
          <p:cNvGrpSpPr/>
          <p:nvPr/>
        </p:nvGrpSpPr>
        <p:grpSpPr bwMode="auto">
          <a:xfrm>
            <a:off x="3006767" y="4845627"/>
            <a:ext cx="7836437" cy="369888"/>
            <a:chOff x="-374" y="2702"/>
            <a:chExt cx="4589" cy="233"/>
          </a:xfrm>
        </p:grpSpPr>
        <p:grpSp>
          <p:nvGrpSpPr>
            <p:cNvPr id="32" name="Group 8">
              <a:extLst>
                <a:ext uri="{FF2B5EF4-FFF2-40B4-BE49-F238E27FC236}">
                  <a16:creationId xmlns:a16="http://schemas.microsoft.com/office/drawing/2014/main" id="{65D0EDAD-6085-458C-8A53-136FC520B0B1}"/>
                </a:ext>
              </a:extLst>
            </p:cNvPr>
            <p:cNvGrpSpPr/>
            <p:nvPr/>
          </p:nvGrpSpPr>
          <p:grpSpPr bwMode="auto">
            <a:xfrm>
              <a:off x="2908" y="2702"/>
              <a:ext cx="1307" cy="233"/>
              <a:chOff x="2645" y="1783"/>
              <a:chExt cx="944" cy="743"/>
            </a:xfrm>
          </p:grpSpPr>
          <p:sp>
            <p:nvSpPr>
              <p:cNvPr id="34" name="Rectangle 9">
                <a:extLst>
                  <a:ext uri="{FF2B5EF4-FFF2-40B4-BE49-F238E27FC236}">
                    <a16:creationId xmlns:a16="http://schemas.microsoft.com/office/drawing/2014/main" id="{8A25F89B-0381-42D5-9A08-4BAEA8EDA853}"/>
                  </a:ext>
                </a:extLst>
              </p:cNvPr>
              <p:cNvSpPr>
                <a:spLocks noChangeArrowheads="1"/>
              </p:cNvSpPr>
              <p:nvPr/>
            </p:nvSpPr>
            <p:spPr bwMode="auto">
              <a:xfrm>
                <a:off x="2705" y="1783"/>
                <a:ext cx="884" cy="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延时结束任务就绪</a:t>
                </a:r>
                <a:endParaRPr kumimoji="1" lang="zh-CN" altLang="en-US" dirty="0">
                  <a:latin typeface="Arial" panose="020B0604020202020204" pitchFamily="34" charset="0"/>
                  <a:ea typeface="宋体" panose="02010600030101010101" pitchFamily="2" charset="-122"/>
                </a:endParaRPr>
              </a:p>
            </p:txBody>
          </p:sp>
          <p:sp>
            <p:nvSpPr>
              <p:cNvPr id="35" name="AutoShape 10">
                <a:extLst>
                  <a:ext uri="{FF2B5EF4-FFF2-40B4-BE49-F238E27FC236}">
                    <a16:creationId xmlns:a16="http://schemas.microsoft.com/office/drawing/2014/main" id="{BC333D54-55F1-4CE4-9EE2-ECF672B20776}"/>
                  </a:ext>
                </a:extLst>
              </p:cNvPr>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 name="Freeform 11">
              <a:extLst>
                <a:ext uri="{FF2B5EF4-FFF2-40B4-BE49-F238E27FC236}">
                  <a16:creationId xmlns:a16="http://schemas.microsoft.com/office/drawing/2014/main" id="{0CCD07D0-3933-4665-A0D3-418B244F19F6}"/>
                </a:ext>
              </a:extLst>
            </p:cNvPr>
            <p:cNvSpPr/>
            <p:nvPr/>
          </p:nvSpPr>
          <p:spPr bwMode="auto">
            <a:xfrm rot="5400000">
              <a:off x="1216" y="1225"/>
              <a:ext cx="102" cy="328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1000"/>
                                        <p:tgtEl>
                                          <p:spTgt spid="17"/>
                                        </p:tgtEl>
                                      </p:cBhvr>
                                    </p:animEffect>
                                    <p:set>
                                      <p:cBhvr>
                                        <p:cTn id="12" dur="1" fill="hold">
                                          <p:stCondLst>
                                            <p:cond delay="9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1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1000"/>
                                        <p:tgtEl>
                                          <p:spTgt spid="26"/>
                                        </p:tgtEl>
                                      </p:cBhvr>
                                    </p:animEffect>
                                    <p:set>
                                      <p:cBhvr>
                                        <p:cTn id="22" dur="1" fill="hold">
                                          <p:stCondLst>
                                            <p:cond delay="999"/>
                                          </p:stCondLst>
                                        </p:cTn>
                                        <p:tgtEl>
                                          <p:spTgt spid="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10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nodeType="clickEffect">
                                  <p:stCondLst>
                                    <p:cond delay="0"/>
                                  </p:stCondLst>
                                  <p:childTnLst>
                                    <p:animEffect transition="out" filter="dissolve">
                                      <p:cBhvr>
                                        <p:cTn id="31" dur="1000"/>
                                        <p:tgtEl>
                                          <p:spTgt spid="31"/>
                                        </p:tgtEl>
                                      </p:cBhvr>
                                    </p:animEffect>
                                    <p:set>
                                      <p:cBhvr>
                                        <p:cTn id="32" dur="1" fill="hold">
                                          <p:stCondLst>
                                            <p:cond delay="9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AutoShape 2"/>
          <p:cNvSpPr>
            <a:spLocks noChangeArrowheads="1"/>
          </p:cNvSpPr>
          <p:nvPr/>
        </p:nvSpPr>
        <p:spPr bwMode="auto">
          <a:xfrm>
            <a:off x="1774826" y="369388"/>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77507" name="Line 3"/>
          <p:cNvSpPr>
            <a:spLocks noChangeShapeType="1"/>
          </p:cNvSpPr>
          <p:nvPr/>
        </p:nvSpPr>
        <p:spPr bwMode="auto">
          <a:xfrm>
            <a:off x="4727576" y="872625"/>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508" name="AutoShape 4"/>
          <p:cNvSpPr>
            <a:spLocks noChangeArrowheads="1"/>
          </p:cNvSpPr>
          <p:nvPr/>
        </p:nvSpPr>
        <p:spPr bwMode="gray">
          <a:xfrm>
            <a:off x="6248401" y="256080"/>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中断服务程序</a:t>
            </a:r>
          </a:p>
        </p:txBody>
      </p:sp>
      <p:sp>
        <p:nvSpPr>
          <p:cNvPr id="277509" name="Rectangle 5"/>
          <p:cNvSpPr>
            <a:spLocks noChangeArrowheads="1"/>
          </p:cNvSpPr>
          <p:nvPr/>
        </p:nvSpPr>
        <p:spPr bwMode="auto">
          <a:xfrm>
            <a:off x="2424114" y="1371601"/>
            <a:ext cx="71977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en-US" altLang="zh-CN" sz="2000" dirty="0">
                <a:ea typeface="华文新魏" panose="02010800040101010101" pitchFamily="2" charset="-122"/>
              </a:rPr>
              <a:t>        </a:t>
            </a:r>
            <a:r>
              <a:rPr kumimoji="1" lang="zh-CN" altLang="en-US" sz="2000" dirty="0">
                <a:ea typeface="华文新魏" panose="02010800040101010101" pitchFamily="2" charset="-122"/>
              </a:rPr>
              <a:t>一般来说，</a:t>
            </a:r>
            <a:r>
              <a:rPr kumimoji="1" lang="en-US" altLang="zh-CN" sz="2000" dirty="0" err="1">
                <a:ea typeface="华文新魏" panose="02010800040101010101" pitchFamily="2" charset="-122"/>
              </a:rPr>
              <a:t>μC</a:t>
            </a:r>
            <a:r>
              <a:rPr kumimoji="1" lang="en-US" altLang="zh-CN" sz="2000" dirty="0">
                <a:ea typeface="华文新魏" panose="02010800040101010101" pitchFamily="2" charset="-122"/>
              </a:rPr>
              <a:t>/OS-II</a:t>
            </a:r>
            <a:r>
              <a:rPr kumimoji="1" lang="zh-CN" altLang="en-US" sz="2000" dirty="0">
                <a:ea typeface="华文新魏" panose="02010800040101010101" pitchFamily="2" charset="-122"/>
              </a:rPr>
              <a:t>中，中断服务程序的全部或部分用汇编语言来写。当然，部分芯片的部分编译器可能可以全部使用</a:t>
            </a:r>
            <a:r>
              <a:rPr kumimoji="1" lang="en-US" altLang="zh-CN" sz="2000" dirty="0">
                <a:ea typeface="华文新魏" panose="02010800040101010101" pitchFamily="2" charset="-122"/>
              </a:rPr>
              <a:t>C</a:t>
            </a:r>
            <a:r>
              <a:rPr kumimoji="1" lang="zh-CN" altLang="en-US" sz="2000" dirty="0">
                <a:ea typeface="华文新魏" panose="02010800040101010101" pitchFamily="2" charset="-122"/>
              </a:rPr>
              <a:t>语言编写，但毕竟是少数，中断服务程序的图解如下。</a:t>
            </a:r>
          </a:p>
        </p:txBody>
      </p:sp>
      <p:grpSp>
        <p:nvGrpSpPr>
          <p:cNvPr id="277510" name="Group 6"/>
          <p:cNvGrpSpPr/>
          <p:nvPr/>
        </p:nvGrpSpPr>
        <p:grpSpPr bwMode="auto">
          <a:xfrm>
            <a:off x="2592388" y="4245337"/>
            <a:ext cx="2881312" cy="409022"/>
            <a:chOff x="1848" y="2979"/>
            <a:chExt cx="1173" cy="412"/>
          </a:xfrm>
        </p:grpSpPr>
        <p:sp>
          <p:nvSpPr>
            <p:cNvPr id="277511" name="AutoShape 7"/>
            <p:cNvSpPr>
              <a:spLocks noChangeArrowheads="1"/>
            </p:cNvSpPr>
            <p:nvPr/>
          </p:nvSpPr>
          <p:spPr bwMode="gray">
            <a:xfrm>
              <a:off x="1848" y="2979"/>
              <a:ext cx="1173" cy="412"/>
            </a:xfrm>
            <a:prstGeom prst="roundRect">
              <a:avLst>
                <a:gd name="adj" fmla="val 17509"/>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12" name="AutoShape 8"/>
            <p:cNvSpPr>
              <a:spLocks noChangeArrowheads="1"/>
            </p:cNvSpPr>
            <p:nvPr/>
          </p:nvSpPr>
          <p:spPr bwMode="gray">
            <a:xfrm>
              <a:off x="1866" y="2979"/>
              <a:ext cx="1138" cy="412"/>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13" name="Text Box 9"/>
            <p:cNvSpPr txBox="1">
              <a:spLocks noChangeArrowheads="1"/>
            </p:cNvSpPr>
            <p:nvPr/>
          </p:nvSpPr>
          <p:spPr bwMode="gray">
            <a:xfrm>
              <a:off x="1889" y="3016"/>
              <a:ext cx="1116" cy="37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lgn="ctr" eaLnBrk="1" hangingPunct="1"/>
              <a:r>
                <a:rPr lang="zh-CN" altLang="en-US" b="1" dirty="0">
                  <a:solidFill>
                    <a:schemeClr val="bg1"/>
                  </a:solidFill>
                  <a:latin typeface="Arial" panose="020B0604020202020204" pitchFamily="34" charset="0"/>
                  <a:ea typeface="宋体" panose="02010600030101010101" pitchFamily="2" charset="-122"/>
                </a:rPr>
                <a:t>执行用户代码（中断服务）</a:t>
              </a:r>
            </a:p>
          </p:txBody>
        </p:sp>
      </p:grpSp>
      <p:grpSp>
        <p:nvGrpSpPr>
          <p:cNvPr id="277514" name="Group 10"/>
          <p:cNvGrpSpPr/>
          <p:nvPr/>
        </p:nvGrpSpPr>
        <p:grpSpPr bwMode="auto">
          <a:xfrm>
            <a:off x="2592388" y="3081338"/>
            <a:ext cx="2881312" cy="258762"/>
            <a:chOff x="1519" y="2022"/>
            <a:chExt cx="1815" cy="308"/>
          </a:xfrm>
        </p:grpSpPr>
        <p:sp>
          <p:nvSpPr>
            <p:cNvPr id="277515" name="AutoShape 11"/>
            <p:cNvSpPr>
              <a:spLocks noChangeArrowheads="1"/>
            </p:cNvSpPr>
            <p:nvPr/>
          </p:nvSpPr>
          <p:spPr bwMode="gray">
            <a:xfrm>
              <a:off x="1519" y="2022"/>
              <a:ext cx="1786" cy="308"/>
            </a:xfrm>
            <a:prstGeom prst="roundRect">
              <a:avLst>
                <a:gd name="adj" fmla="val 17509"/>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16" name="AutoShape 12"/>
            <p:cNvSpPr>
              <a:spLocks noChangeArrowheads="1"/>
            </p:cNvSpPr>
            <p:nvPr/>
          </p:nvSpPr>
          <p:spPr bwMode="gray">
            <a:xfrm>
              <a:off x="1519" y="2022"/>
              <a:ext cx="1815" cy="302"/>
            </a:xfrm>
            <a:prstGeom prst="roundRect">
              <a:avLst>
                <a:gd name="adj" fmla="val 16667"/>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17" name="Text Box 13"/>
            <p:cNvSpPr txBox="1">
              <a:spLocks noChangeArrowheads="1"/>
            </p:cNvSpPr>
            <p:nvPr/>
          </p:nvSpPr>
          <p:spPr bwMode="gray">
            <a:xfrm>
              <a:off x="1519" y="2047"/>
              <a:ext cx="1815" cy="231"/>
            </a:xfrm>
            <a:prstGeom prst="rect">
              <a:avLst/>
            </a:prstGeom>
            <a:solidFill>
              <a:schemeClr val="bg1">
                <a:alpha val="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lgn="ctr" eaLnBrk="1" hangingPunct="1"/>
              <a:r>
                <a:rPr lang="zh-CN" altLang="en-US" sz="1400" b="1">
                  <a:solidFill>
                    <a:schemeClr val="bg1"/>
                  </a:solidFill>
                  <a:latin typeface="Arial" panose="020B0604020202020204" pitchFamily="34" charset="0"/>
                  <a:ea typeface="宋体" panose="02010600030101010101" pitchFamily="2" charset="-122"/>
                </a:rPr>
                <a:t>保存全部寄存器</a:t>
              </a:r>
            </a:p>
          </p:txBody>
        </p:sp>
      </p:grpSp>
      <p:grpSp>
        <p:nvGrpSpPr>
          <p:cNvPr id="277518" name="Group 14"/>
          <p:cNvGrpSpPr/>
          <p:nvPr/>
        </p:nvGrpSpPr>
        <p:grpSpPr bwMode="auto">
          <a:xfrm>
            <a:off x="2592388" y="2540219"/>
            <a:ext cx="2881312" cy="410474"/>
            <a:chOff x="1661" y="1526"/>
            <a:chExt cx="1459" cy="422"/>
          </a:xfrm>
        </p:grpSpPr>
        <p:sp>
          <p:nvSpPr>
            <p:cNvPr id="277519" name="AutoShape 15"/>
            <p:cNvSpPr>
              <a:spLocks noChangeArrowheads="1"/>
            </p:cNvSpPr>
            <p:nvPr/>
          </p:nvSpPr>
          <p:spPr bwMode="gray">
            <a:xfrm>
              <a:off x="1661" y="1528"/>
              <a:ext cx="1459" cy="420"/>
            </a:xfrm>
            <a:prstGeom prst="roundRect">
              <a:avLst>
                <a:gd name="adj" fmla="val 17509"/>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20" name="AutoShape 16"/>
            <p:cNvSpPr>
              <a:spLocks noChangeArrowheads="1"/>
            </p:cNvSpPr>
            <p:nvPr/>
          </p:nvSpPr>
          <p:spPr bwMode="gray">
            <a:xfrm>
              <a:off x="1838" y="1526"/>
              <a:ext cx="1138" cy="420"/>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21" name="Text Box 17"/>
            <p:cNvSpPr txBox="1">
              <a:spLocks noChangeArrowheads="1"/>
            </p:cNvSpPr>
            <p:nvPr/>
          </p:nvSpPr>
          <p:spPr bwMode="gray">
            <a:xfrm>
              <a:off x="1661" y="1561"/>
              <a:ext cx="1459" cy="380"/>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lgn="ctr" eaLnBrk="1" hangingPunct="1"/>
              <a:r>
                <a:rPr lang="zh-CN" altLang="en-US" b="1">
                  <a:solidFill>
                    <a:schemeClr val="bg1"/>
                  </a:solidFill>
                  <a:latin typeface="Arial" panose="020B0604020202020204" pitchFamily="34" charset="0"/>
                  <a:ea typeface="宋体" panose="02010600030101010101" pitchFamily="2" charset="-122"/>
                </a:rPr>
                <a:t>中断服务程序</a:t>
              </a:r>
            </a:p>
          </p:txBody>
        </p:sp>
      </p:grpSp>
      <p:grpSp>
        <p:nvGrpSpPr>
          <p:cNvPr id="277522" name="Group 18"/>
          <p:cNvGrpSpPr/>
          <p:nvPr/>
        </p:nvGrpSpPr>
        <p:grpSpPr bwMode="auto">
          <a:xfrm>
            <a:off x="2592388" y="3396992"/>
            <a:ext cx="2894012" cy="922702"/>
            <a:chOff x="1852" y="2459"/>
            <a:chExt cx="1162" cy="532"/>
          </a:xfrm>
        </p:grpSpPr>
        <p:sp>
          <p:nvSpPr>
            <p:cNvPr id="277523" name="AutoShape 19"/>
            <p:cNvSpPr>
              <a:spLocks noChangeArrowheads="1"/>
            </p:cNvSpPr>
            <p:nvPr/>
          </p:nvSpPr>
          <p:spPr bwMode="gray">
            <a:xfrm>
              <a:off x="1852" y="2597"/>
              <a:ext cx="1162" cy="236"/>
            </a:xfrm>
            <a:prstGeom prst="roundRect">
              <a:avLst>
                <a:gd name="adj" fmla="val 17509"/>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24" name="AutoShape 20"/>
            <p:cNvSpPr>
              <a:spLocks noChangeArrowheads="1"/>
            </p:cNvSpPr>
            <p:nvPr/>
          </p:nvSpPr>
          <p:spPr bwMode="gray">
            <a:xfrm>
              <a:off x="1870" y="2595"/>
              <a:ext cx="1127" cy="236"/>
            </a:xfrm>
            <a:prstGeom prst="roundRect">
              <a:avLst>
                <a:gd name="adj" fmla="val 16667"/>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25" name="Text Box 21"/>
            <p:cNvSpPr txBox="1">
              <a:spLocks noChangeArrowheads="1"/>
            </p:cNvSpPr>
            <p:nvPr/>
          </p:nvSpPr>
          <p:spPr bwMode="gray">
            <a:xfrm>
              <a:off x="1893" y="2459"/>
              <a:ext cx="1105" cy="53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en-US" altLang="zh-CN" b="1" dirty="0">
                  <a:solidFill>
                    <a:schemeClr val="bg1"/>
                  </a:solidFill>
                  <a:latin typeface="Arial" panose="020B0604020202020204" pitchFamily="34" charset="0"/>
                  <a:ea typeface="宋体" panose="02010600030101010101" pitchFamily="2" charset="-122"/>
                </a:rPr>
                <a:t>       </a:t>
              </a:r>
              <a:r>
                <a:rPr lang="zh-CN" altLang="en-US" b="1" dirty="0">
                  <a:latin typeface="Arial" panose="020B0604020202020204" pitchFamily="34" charset="0"/>
                  <a:ea typeface="宋体" panose="02010600030101010101" pitchFamily="2" charset="-122"/>
                </a:rPr>
                <a:t>调用</a:t>
              </a:r>
              <a:r>
                <a:rPr lang="en-US" altLang="zh-CN" b="1" dirty="0" err="1">
                  <a:latin typeface="Arial" panose="020B0604020202020204" pitchFamily="34" charset="0"/>
                  <a:ea typeface="宋体" panose="02010600030101010101" pitchFamily="2" charset="-122"/>
                </a:rPr>
                <a:t>OSIntEnter</a:t>
              </a:r>
              <a:r>
                <a:rPr lang="zh-CN" altLang="en-US" b="1" dirty="0">
                  <a:latin typeface="Arial" panose="020B0604020202020204" pitchFamily="34" charset="0"/>
                  <a:ea typeface="宋体" panose="02010600030101010101" pitchFamily="2" charset="-122"/>
                </a:rPr>
                <a:t>或  </a:t>
              </a:r>
            </a:p>
            <a:p>
              <a:pPr eaLnBrk="1" hangingPunct="1"/>
              <a:r>
                <a:rPr lang="zh-CN" altLang="en-US" b="1" dirty="0">
                  <a:solidFill>
                    <a:schemeClr val="bg1"/>
                  </a:solidFill>
                  <a:latin typeface="Arial" panose="020B0604020202020204" pitchFamily="34" charset="0"/>
                  <a:ea typeface="宋体" panose="02010600030101010101" pitchFamily="2" charset="-122"/>
                </a:rPr>
                <a:t>     </a:t>
              </a:r>
              <a:r>
                <a:rPr lang="en-US" altLang="zh-CN" b="1" dirty="0">
                  <a:solidFill>
                    <a:schemeClr val="bg1"/>
                  </a:solidFill>
                  <a:latin typeface="Arial" panose="020B0604020202020204" pitchFamily="34" charset="0"/>
                  <a:ea typeface="宋体" panose="02010600030101010101" pitchFamily="2" charset="-122"/>
                </a:rPr>
                <a:t>OSIntNesting</a:t>
              </a:r>
              <a:r>
                <a:rPr lang="zh-CN" altLang="en-US" b="1" dirty="0">
                  <a:solidFill>
                    <a:schemeClr val="bg1"/>
                  </a:solidFill>
                  <a:latin typeface="Arial" panose="020B0604020202020204" pitchFamily="34" charset="0"/>
                  <a:ea typeface="宋体" panose="02010600030101010101" pitchFamily="2" charset="-122"/>
                </a:rPr>
                <a:t>直接加</a:t>
              </a:r>
              <a:r>
                <a:rPr lang="en-US" altLang="zh-CN" b="1" dirty="0">
                  <a:solidFill>
                    <a:schemeClr val="bg1"/>
                  </a:solidFill>
                  <a:latin typeface="Arial" panose="020B0604020202020204" pitchFamily="34" charset="0"/>
                  <a:ea typeface="宋体" panose="02010600030101010101" pitchFamily="2" charset="-122"/>
                </a:rPr>
                <a:t>1</a:t>
              </a:r>
            </a:p>
          </p:txBody>
        </p:sp>
      </p:grpSp>
      <p:sp>
        <p:nvSpPr>
          <p:cNvPr id="277526" name="AutoShape 22"/>
          <p:cNvSpPr>
            <a:spLocks noChangeArrowheads="1"/>
          </p:cNvSpPr>
          <p:nvPr/>
        </p:nvSpPr>
        <p:spPr bwMode="gray">
          <a:xfrm rot="16200000">
            <a:off x="3900488" y="2324101"/>
            <a:ext cx="188913" cy="1306512"/>
          </a:xfrm>
          <a:prstGeom prst="leftArrow">
            <a:avLst>
              <a:gd name="adj1" fmla="val 31250"/>
              <a:gd name="adj2" fmla="val 53648"/>
            </a:avLst>
          </a:prstGeom>
          <a:gradFill rotWithShape="1">
            <a:gsLst>
              <a:gs pos="0">
                <a:srgbClr val="666699"/>
              </a:gs>
              <a:gs pos="100000">
                <a:srgbClr val="666699">
                  <a:gamma/>
                  <a:tint val="42353"/>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US" altLang="zh-CN" sz="2400">
                <a:latin typeface="Arial" panose="020B0604020202020204" pitchFamily="34" charset="0"/>
                <a:ea typeface="宋体" panose="02010600030101010101" pitchFamily="2" charset="-122"/>
              </a:rPr>
              <a:t> </a:t>
            </a:r>
          </a:p>
        </p:txBody>
      </p:sp>
      <p:sp>
        <p:nvSpPr>
          <p:cNvPr id="277527" name="AutoShape 23"/>
          <p:cNvSpPr>
            <a:spLocks noChangeArrowheads="1"/>
          </p:cNvSpPr>
          <p:nvPr/>
        </p:nvSpPr>
        <p:spPr bwMode="gray">
          <a:xfrm rot="16200000">
            <a:off x="3879057" y="4067970"/>
            <a:ext cx="228600" cy="1303337"/>
          </a:xfrm>
          <a:prstGeom prst="leftArrow">
            <a:avLst>
              <a:gd name="adj1" fmla="val 31250"/>
              <a:gd name="adj2" fmla="val 53648"/>
            </a:avLst>
          </a:prstGeom>
          <a:gradFill rotWithShape="1">
            <a:gsLst>
              <a:gs pos="0">
                <a:srgbClr val="009900"/>
              </a:gs>
              <a:gs pos="100000">
                <a:srgbClr val="009900">
                  <a:gamma/>
                  <a:tint val="42353"/>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US" altLang="zh-CN" sz="2400">
                <a:latin typeface="Arial" panose="020B0604020202020204" pitchFamily="34" charset="0"/>
                <a:ea typeface="宋体" panose="02010600030101010101" pitchFamily="2" charset="-122"/>
              </a:rPr>
              <a:t> </a:t>
            </a:r>
          </a:p>
        </p:txBody>
      </p:sp>
      <p:sp>
        <p:nvSpPr>
          <p:cNvPr id="277528" name="AutoShape 24"/>
          <p:cNvSpPr>
            <a:spLocks noChangeArrowheads="1"/>
          </p:cNvSpPr>
          <p:nvPr/>
        </p:nvSpPr>
        <p:spPr bwMode="gray">
          <a:xfrm rot="16200000">
            <a:off x="3877469" y="2725242"/>
            <a:ext cx="236538" cy="1466255"/>
          </a:xfrm>
          <a:prstGeom prst="leftArrow">
            <a:avLst>
              <a:gd name="adj1" fmla="val 31250"/>
              <a:gd name="adj2" fmla="val 53648"/>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lgn="ctr"/>
            <a:r>
              <a:rPr lang="en-US" altLang="zh-CN" sz="2400">
                <a:latin typeface="Arial" panose="020B0604020202020204" pitchFamily="34" charset="0"/>
                <a:ea typeface="宋体" panose="02010600030101010101" pitchFamily="2" charset="-122"/>
              </a:rPr>
              <a:t> </a:t>
            </a:r>
          </a:p>
        </p:txBody>
      </p:sp>
      <p:sp>
        <p:nvSpPr>
          <p:cNvPr id="277529" name="AutoShape 25"/>
          <p:cNvSpPr>
            <a:spLocks noChangeArrowheads="1"/>
          </p:cNvSpPr>
          <p:nvPr/>
        </p:nvSpPr>
        <p:spPr bwMode="auto">
          <a:xfrm>
            <a:off x="2243138" y="2438401"/>
            <a:ext cx="7739062" cy="387032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grpSp>
        <p:nvGrpSpPr>
          <p:cNvPr id="277530" name="Group 26"/>
          <p:cNvGrpSpPr/>
          <p:nvPr/>
        </p:nvGrpSpPr>
        <p:grpSpPr bwMode="auto">
          <a:xfrm>
            <a:off x="2590801" y="4833938"/>
            <a:ext cx="2881313" cy="258762"/>
            <a:chOff x="1519" y="2022"/>
            <a:chExt cx="1815" cy="308"/>
          </a:xfrm>
        </p:grpSpPr>
        <p:sp>
          <p:nvSpPr>
            <p:cNvPr id="277531" name="AutoShape 27"/>
            <p:cNvSpPr>
              <a:spLocks noChangeArrowheads="1"/>
            </p:cNvSpPr>
            <p:nvPr/>
          </p:nvSpPr>
          <p:spPr bwMode="gray">
            <a:xfrm>
              <a:off x="1519" y="2022"/>
              <a:ext cx="1786" cy="308"/>
            </a:xfrm>
            <a:prstGeom prst="roundRect">
              <a:avLst>
                <a:gd name="adj" fmla="val 17509"/>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32" name="AutoShape 28"/>
            <p:cNvSpPr>
              <a:spLocks noChangeArrowheads="1"/>
            </p:cNvSpPr>
            <p:nvPr/>
          </p:nvSpPr>
          <p:spPr bwMode="gray">
            <a:xfrm>
              <a:off x="1519" y="2022"/>
              <a:ext cx="1815" cy="302"/>
            </a:xfrm>
            <a:prstGeom prst="roundRect">
              <a:avLst>
                <a:gd name="adj" fmla="val 16667"/>
              </a:avLst>
            </a:prstGeom>
            <a:gradFill rotWithShape="1">
              <a:gsLst>
                <a:gs pos="0">
                  <a:srgbClr val="993366">
                    <a:gamma/>
                    <a:tint val="44314"/>
                    <a:invGamma/>
                  </a:srgbClr>
                </a:gs>
                <a:gs pos="100000">
                  <a:srgbClr val="993366"/>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33" name="Text Box 29"/>
            <p:cNvSpPr txBox="1">
              <a:spLocks noChangeArrowheads="1"/>
            </p:cNvSpPr>
            <p:nvPr/>
          </p:nvSpPr>
          <p:spPr bwMode="gray">
            <a:xfrm>
              <a:off x="1519" y="2047"/>
              <a:ext cx="1815" cy="231"/>
            </a:xfrm>
            <a:prstGeom prst="rect">
              <a:avLst/>
            </a:prstGeom>
            <a:solidFill>
              <a:schemeClr val="bg1">
                <a:alpha val="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lgn="ctr" eaLnBrk="1" hangingPunct="1"/>
              <a:r>
                <a:rPr lang="zh-CN" altLang="en-US" b="1">
                  <a:solidFill>
                    <a:schemeClr val="bg1"/>
                  </a:solidFill>
                  <a:latin typeface="Arial" panose="020B0604020202020204" pitchFamily="34" charset="0"/>
                  <a:ea typeface="宋体" panose="02010600030101010101" pitchFamily="2" charset="-122"/>
                </a:rPr>
                <a:t>调用</a:t>
              </a:r>
              <a:r>
                <a:rPr lang="en-US" altLang="zh-CN" b="1">
                  <a:solidFill>
                    <a:schemeClr val="bg1"/>
                  </a:solidFill>
                  <a:latin typeface="Arial" panose="020B0604020202020204" pitchFamily="34" charset="0"/>
                  <a:ea typeface="宋体" panose="02010600030101010101" pitchFamily="2" charset="-122"/>
                </a:rPr>
                <a:t>OSIntExit()</a:t>
              </a:r>
            </a:p>
          </p:txBody>
        </p:sp>
      </p:grpSp>
      <p:sp>
        <p:nvSpPr>
          <p:cNvPr id="277534" name="AutoShape 30"/>
          <p:cNvSpPr>
            <a:spLocks noChangeArrowheads="1"/>
          </p:cNvSpPr>
          <p:nvPr/>
        </p:nvSpPr>
        <p:spPr bwMode="gray">
          <a:xfrm rot="16200000">
            <a:off x="3900488" y="3543301"/>
            <a:ext cx="188913" cy="1306512"/>
          </a:xfrm>
          <a:prstGeom prst="leftArrow">
            <a:avLst>
              <a:gd name="adj1" fmla="val 31250"/>
              <a:gd name="adj2" fmla="val 53648"/>
            </a:avLst>
          </a:prstGeom>
          <a:gradFill rotWithShape="1">
            <a:gsLst>
              <a:gs pos="0">
                <a:srgbClr val="666699"/>
              </a:gs>
              <a:gs pos="100000">
                <a:srgbClr val="666699">
                  <a:gamma/>
                  <a:tint val="42353"/>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US" altLang="zh-CN" sz="2400">
                <a:latin typeface="Arial" panose="020B0604020202020204" pitchFamily="34" charset="0"/>
                <a:ea typeface="宋体" panose="02010600030101010101" pitchFamily="2" charset="-122"/>
              </a:rPr>
              <a:t> </a:t>
            </a:r>
          </a:p>
        </p:txBody>
      </p:sp>
      <p:grpSp>
        <p:nvGrpSpPr>
          <p:cNvPr id="277535" name="Group 31"/>
          <p:cNvGrpSpPr/>
          <p:nvPr/>
        </p:nvGrpSpPr>
        <p:grpSpPr bwMode="auto">
          <a:xfrm>
            <a:off x="2590801" y="5321301"/>
            <a:ext cx="2881313" cy="258763"/>
            <a:chOff x="1519" y="2022"/>
            <a:chExt cx="1815" cy="308"/>
          </a:xfrm>
        </p:grpSpPr>
        <p:sp>
          <p:nvSpPr>
            <p:cNvPr id="277536" name="AutoShape 32"/>
            <p:cNvSpPr>
              <a:spLocks noChangeArrowheads="1"/>
            </p:cNvSpPr>
            <p:nvPr/>
          </p:nvSpPr>
          <p:spPr bwMode="gray">
            <a:xfrm>
              <a:off x="1519" y="2022"/>
              <a:ext cx="1786" cy="308"/>
            </a:xfrm>
            <a:prstGeom prst="roundRect">
              <a:avLst>
                <a:gd name="adj" fmla="val 17509"/>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37" name="AutoShape 33"/>
            <p:cNvSpPr>
              <a:spLocks noChangeArrowheads="1"/>
            </p:cNvSpPr>
            <p:nvPr/>
          </p:nvSpPr>
          <p:spPr bwMode="gray">
            <a:xfrm>
              <a:off x="1519" y="2022"/>
              <a:ext cx="1815" cy="302"/>
            </a:xfrm>
            <a:prstGeom prst="roundRect">
              <a:avLst>
                <a:gd name="adj" fmla="val 16667"/>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277538" name="Text Box 34"/>
            <p:cNvSpPr txBox="1">
              <a:spLocks noChangeArrowheads="1"/>
            </p:cNvSpPr>
            <p:nvPr/>
          </p:nvSpPr>
          <p:spPr bwMode="gray">
            <a:xfrm>
              <a:off x="1519" y="2047"/>
              <a:ext cx="1815" cy="231"/>
            </a:xfrm>
            <a:prstGeom prst="rect">
              <a:avLst/>
            </a:prstGeom>
            <a:solidFill>
              <a:schemeClr val="bg1">
                <a:alpha val="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lgn="ctr" eaLnBrk="1" hangingPunct="1"/>
              <a:r>
                <a:rPr lang="zh-CN" altLang="en-US" sz="1400" b="1">
                  <a:solidFill>
                    <a:schemeClr val="bg1"/>
                  </a:solidFill>
                  <a:latin typeface="Arial" panose="020B0604020202020204" pitchFamily="34" charset="0"/>
                  <a:ea typeface="宋体" panose="02010600030101010101" pitchFamily="2" charset="-122"/>
                </a:rPr>
                <a:t>恢复所有</a:t>
              </a:r>
              <a:r>
                <a:rPr lang="en-US" altLang="zh-CN" sz="1400" b="1">
                  <a:solidFill>
                    <a:schemeClr val="bg1"/>
                  </a:solidFill>
                  <a:latin typeface="Arial" panose="020B0604020202020204" pitchFamily="34" charset="0"/>
                  <a:ea typeface="宋体" panose="02010600030101010101" pitchFamily="2" charset="-122"/>
                </a:rPr>
                <a:t>CPU</a:t>
              </a:r>
              <a:r>
                <a:rPr lang="zh-CN" altLang="en-US" sz="1400" b="1">
                  <a:solidFill>
                    <a:schemeClr val="bg1"/>
                  </a:solidFill>
                  <a:latin typeface="Arial" panose="020B0604020202020204" pitchFamily="34" charset="0"/>
                  <a:ea typeface="宋体" panose="02010600030101010101" pitchFamily="2" charset="-122"/>
                </a:rPr>
                <a:t>寄存器</a:t>
              </a:r>
            </a:p>
          </p:txBody>
        </p:sp>
      </p:grpSp>
      <p:grpSp>
        <p:nvGrpSpPr>
          <p:cNvPr id="277539" name="Group 35"/>
          <p:cNvGrpSpPr/>
          <p:nvPr/>
        </p:nvGrpSpPr>
        <p:grpSpPr bwMode="auto">
          <a:xfrm>
            <a:off x="2590801" y="5740619"/>
            <a:ext cx="2881313" cy="410474"/>
            <a:chOff x="1661" y="1526"/>
            <a:chExt cx="1459" cy="422"/>
          </a:xfrm>
        </p:grpSpPr>
        <p:sp>
          <p:nvSpPr>
            <p:cNvPr id="277540" name="AutoShape 36"/>
            <p:cNvSpPr>
              <a:spLocks noChangeArrowheads="1"/>
            </p:cNvSpPr>
            <p:nvPr/>
          </p:nvSpPr>
          <p:spPr bwMode="gray">
            <a:xfrm>
              <a:off x="1661" y="1528"/>
              <a:ext cx="1459" cy="420"/>
            </a:xfrm>
            <a:prstGeom prst="roundRect">
              <a:avLst>
                <a:gd name="adj" fmla="val 17509"/>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41" name="AutoShape 37"/>
            <p:cNvSpPr>
              <a:spLocks noChangeArrowheads="1"/>
            </p:cNvSpPr>
            <p:nvPr/>
          </p:nvSpPr>
          <p:spPr bwMode="gray">
            <a:xfrm>
              <a:off x="1838" y="1526"/>
              <a:ext cx="1138" cy="420"/>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77542" name="Text Box 38"/>
            <p:cNvSpPr txBox="1">
              <a:spLocks noChangeArrowheads="1"/>
            </p:cNvSpPr>
            <p:nvPr/>
          </p:nvSpPr>
          <p:spPr bwMode="gray">
            <a:xfrm>
              <a:off x="1661" y="1561"/>
              <a:ext cx="1459" cy="380"/>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lgn="ctr" eaLnBrk="1" hangingPunct="1"/>
              <a:r>
                <a:rPr lang="zh-CN" altLang="en-US" b="1">
                  <a:solidFill>
                    <a:schemeClr val="bg1"/>
                  </a:solidFill>
                  <a:latin typeface="Arial" panose="020B0604020202020204" pitchFamily="34" charset="0"/>
                  <a:ea typeface="宋体" panose="02010600030101010101" pitchFamily="2" charset="-122"/>
                </a:rPr>
                <a:t>执行中断返回指令</a:t>
              </a:r>
            </a:p>
          </p:txBody>
        </p:sp>
      </p:grpSp>
      <p:sp>
        <p:nvSpPr>
          <p:cNvPr id="277543" name="AutoShape 39"/>
          <p:cNvSpPr>
            <a:spLocks noChangeArrowheads="1"/>
          </p:cNvSpPr>
          <p:nvPr/>
        </p:nvSpPr>
        <p:spPr bwMode="gray">
          <a:xfrm rot="16200000">
            <a:off x="3894138" y="5037138"/>
            <a:ext cx="201612" cy="1306512"/>
          </a:xfrm>
          <a:prstGeom prst="leftArrow">
            <a:avLst>
              <a:gd name="adj1" fmla="val 31250"/>
              <a:gd name="adj2" fmla="val 53648"/>
            </a:avLst>
          </a:prstGeom>
          <a:gradFill rotWithShape="1">
            <a:gsLst>
              <a:gs pos="0">
                <a:srgbClr val="666699"/>
              </a:gs>
              <a:gs pos="100000">
                <a:srgbClr val="666699">
                  <a:gamma/>
                  <a:tint val="42353"/>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US" altLang="zh-CN" sz="2400">
                <a:latin typeface="Arial" panose="020B0604020202020204" pitchFamily="34" charset="0"/>
                <a:ea typeface="宋体" panose="02010600030101010101" pitchFamily="2" charset="-122"/>
              </a:rPr>
              <a:t> </a:t>
            </a:r>
          </a:p>
        </p:txBody>
      </p:sp>
      <p:sp>
        <p:nvSpPr>
          <p:cNvPr id="277544" name="AutoShape 40"/>
          <p:cNvSpPr>
            <a:spLocks noChangeArrowheads="1"/>
          </p:cNvSpPr>
          <p:nvPr/>
        </p:nvSpPr>
        <p:spPr bwMode="gray">
          <a:xfrm rot="16200000">
            <a:off x="3864770" y="4469905"/>
            <a:ext cx="236537" cy="1466255"/>
          </a:xfrm>
          <a:prstGeom prst="leftArrow">
            <a:avLst>
              <a:gd name="adj1" fmla="val 31250"/>
              <a:gd name="adj2" fmla="val 53648"/>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lgn="ctr"/>
            <a:r>
              <a:rPr lang="en-US" altLang="zh-CN" sz="2400">
                <a:latin typeface="Arial" panose="020B0604020202020204" pitchFamily="34" charset="0"/>
                <a:ea typeface="宋体" panose="02010600030101010101" pitchFamily="2" charset="-122"/>
              </a:rPr>
              <a:t> </a:t>
            </a:r>
          </a:p>
        </p:txBody>
      </p:sp>
      <p:sp>
        <p:nvSpPr>
          <p:cNvPr id="277545" name="AutoShape 41"/>
          <p:cNvSpPr/>
          <p:nvPr/>
        </p:nvSpPr>
        <p:spPr bwMode="auto">
          <a:xfrm>
            <a:off x="5943600" y="3535364"/>
            <a:ext cx="3678238" cy="646331"/>
          </a:xfrm>
          <a:prstGeom prst="accentCallout1">
            <a:avLst>
              <a:gd name="adj1" fmla="val 18750"/>
              <a:gd name="adj2" fmla="val -2069"/>
              <a:gd name="adj3" fmla="val 83333"/>
              <a:gd name="adj4" fmla="val -12431"/>
            </a:avLst>
          </a:prstGeom>
          <a:gradFill rotWithShape="1">
            <a:gsLst>
              <a:gs pos="0">
                <a:schemeClr val="accent1"/>
              </a:gs>
              <a:gs pos="100000">
                <a:schemeClr val="accent1">
                  <a:gamma/>
                  <a:tint val="31765"/>
                  <a:invGamma/>
                </a:schemeClr>
              </a:gs>
            </a:gsLst>
            <a:lin ang="2700000" scaled="1"/>
          </a:gradFill>
          <a:ln w="25400">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r>
              <a:rPr lang="zh-CN" altLang="en-US">
                <a:latin typeface="黑体" panose="02010609060101010101" pitchFamily="49" charset="-122"/>
              </a:rPr>
              <a:t>告诉</a:t>
            </a:r>
            <a:r>
              <a:rPr lang="en-US" altLang="zh-CN">
                <a:latin typeface="黑体" panose="02010609060101010101" pitchFamily="49" charset="-122"/>
              </a:rPr>
              <a:t>μC/OS-Ⅱ</a:t>
            </a:r>
            <a:r>
              <a:rPr lang="zh-CN" altLang="en-US">
                <a:latin typeface="黑体" panose="02010609060101010101" pitchFamily="49" charset="-122"/>
              </a:rPr>
              <a:t>此时正在执行中断服务 </a:t>
            </a:r>
          </a:p>
        </p:txBody>
      </p:sp>
      <p:sp>
        <p:nvSpPr>
          <p:cNvPr id="277546" name="AutoShape 42"/>
          <p:cNvSpPr/>
          <p:nvPr/>
        </p:nvSpPr>
        <p:spPr bwMode="auto">
          <a:xfrm>
            <a:off x="5943600" y="4191000"/>
            <a:ext cx="3810000" cy="1828800"/>
          </a:xfrm>
          <a:prstGeom prst="accentCallout1">
            <a:avLst>
              <a:gd name="adj1" fmla="val 6250"/>
              <a:gd name="adj2" fmla="val -2000"/>
              <a:gd name="adj3" fmla="val 44444"/>
              <a:gd name="adj4" fmla="val -12333"/>
            </a:avLst>
          </a:prstGeom>
          <a:gradFill rotWithShape="1">
            <a:gsLst>
              <a:gs pos="0">
                <a:schemeClr val="accent1"/>
              </a:gs>
              <a:gs pos="100000">
                <a:schemeClr val="accent1">
                  <a:gamma/>
                  <a:tint val="34902"/>
                  <a:invGamma/>
                </a:schemeClr>
              </a:gs>
            </a:gsLst>
            <a:lin ang="2700000" scaled="1"/>
          </a:gradFill>
          <a:ln w="25400">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eaLnBrk="1" hangingPunct="1"/>
            <a:r>
              <a:rPr lang="en-US" altLang="zh-CN" dirty="0">
                <a:latin typeface="黑体" panose="02010609060101010101" pitchFamily="49" charset="-122"/>
              </a:rPr>
              <a:t>OSIntNesting</a:t>
            </a:r>
            <a:r>
              <a:rPr lang="zh-CN" altLang="en-US" dirty="0">
                <a:latin typeface="黑体" panose="02010609060101010101" pitchFamily="49" charset="-122"/>
              </a:rPr>
              <a:t>减</a:t>
            </a:r>
            <a:r>
              <a:rPr lang="en-US" altLang="zh-CN" dirty="0">
                <a:latin typeface="黑体" panose="02010609060101010101" pitchFamily="49" charset="-122"/>
              </a:rPr>
              <a:t>1</a:t>
            </a:r>
            <a:r>
              <a:rPr lang="zh-CN" altLang="en-US" dirty="0">
                <a:latin typeface="黑体" panose="02010609060101010101" pitchFamily="49" charset="-122"/>
              </a:rPr>
              <a:t>，如果</a:t>
            </a:r>
            <a:r>
              <a:rPr lang="en-US" altLang="zh-CN" dirty="0">
                <a:latin typeface="黑体" panose="02010609060101010101" pitchFamily="49" charset="-122"/>
              </a:rPr>
              <a:t>OSIntNesting</a:t>
            </a:r>
            <a:r>
              <a:rPr lang="zh-CN" altLang="en-US" dirty="0">
                <a:latin typeface="黑体" panose="02010609060101010101" pitchFamily="49" charset="-122"/>
              </a:rPr>
              <a:t>减到</a:t>
            </a:r>
            <a:r>
              <a:rPr lang="en-US" altLang="zh-CN" dirty="0">
                <a:latin typeface="黑体" panose="02010609060101010101" pitchFamily="49" charset="-122"/>
              </a:rPr>
              <a:t>0</a:t>
            </a:r>
            <a:r>
              <a:rPr lang="zh-CN" altLang="en-US" dirty="0">
                <a:latin typeface="黑体" panose="02010609060101010101" pitchFamily="49" charset="-122"/>
              </a:rPr>
              <a:t>时，则表明所有中断，包括嵌套的中断都已经完成。此时</a:t>
            </a:r>
            <a:r>
              <a:rPr lang="en-US" altLang="zh-CN" dirty="0" err="1">
                <a:latin typeface="黑体" panose="02010609060101010101" pitchFamily="49" charset="-122"/>
              </a:rPr>
              <a:t>μC</a:t>
            </a:r>
            <a:r>
              <a:rPr lang="en-US" altLang="zh-CN" dirty="0">
                <a:latin typeface="黑体" panose="02010609060101010101" pitchFamily="49" charset="-122"/>
              </a:rPr>
              <a:t>/OS-Ⅱ</a:t>
            </a:r>
            <a:r>
              <a:rPr lang="zh-CN" altLang="en-US" dirty="0">
                <a:latin typeface="黑体" panose="02010609060101010101" pitchFamily="49" charset="-122"/>
              </a:rPr>
              <a:t>要判定有没有优先级更高的任务被中断服务程序唤醒，如果有优先级更高的任务进入了就绪态，那么</a:t>
            </a:r>
            <a:r>
              <a:rPr lang="en-US" altLang="zh-CN" dirty="0" err="1">
                <a:latin typeface="黑体" panose="02010609060101010101" pitchFamily="49" charset="-122"/>
              </a:rPr>
              <a:t>μC</a:t>
            </a:r>
            <a:r>
              <a:rPr lang="en-US" altLang="zh-CN" dirty="0">
                <a:latin typeface="黑体" panose="02010609060101010101" pitchFamily="49" charset="-122"/>
              </a:rPr>
              <a:t>/OS-Ⅱ</a:t>
            </a:r>
            <a:r>
              <a:rPr lang="zh-CN" altLang="en-US" dirty="0">
                <a:latin typeface="黑体" panose="02010609060101010101" pitchFamily="49" charset="-122"/>
              </a:rPr>
              <a:t>就返回到那个更高优先级的任务。 </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77508"/>
                                        </p:tgtEl>
                                        <p:attrNameLst>
                                          <p:attrName>style.visibility</p:attrName>
                                        </p:attrNameLst>
                                      </p:cBhvr>
                                      <p:to>
                                        <p:strVal val="visible"/>
                                      </p:to>
                                    </p:set>
                                    <p:anim calcmode="lin" valueType="num">
                                      <p:cBhvr additive="base">
                                        <p:cTn id="7" dur="500" fill="hold"/>
                                        <p:tgtEl>
                                          <p:spTgt spid="277508"/>
                                        </p:tgtEl>
                                        <p:attrNameLst>
                                          <p:attrName>ppt_x</p:attrName>
                                        </p:attrNameLst>
                                      </p:cBhvr>
                                      <p:tavLst>
                                        <p:tav tm="0">
                                          <p:val>
                                            <p:strVal val="1+#ppt_w/2"/>
                                          </p:val>
                                        </p:tav>
                                        <p:tav tm="100000">
                                          <p:val>
                                            <p:strVal val="#ppt_x"/>
                                          </p:val>
                                        </p:tav>
                                      </p:tavLst>
                                    </p:anim>
                                    <p:anim calcmode="lin" valueType="num">
                                      <p:cBhvr additive="base">
                                        <p:cTn id="8" dur="500" fill="hold"/>
                                        <p:tgtEl>
                                          <p:spTgt spid="27750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77509"/>
                                        </p:tgtEl>
                                        <p:attrNameLst>
                                          <p:attrName>style.visibility</p:attrName>
                                        </p:attrNameLst>
                                      </p:cBhvr>
                                      <p:to>
                                        <p:strVal val="visible"/>
                                      </p:to>
                                    </p:set>
                                    <p:animEffect transition="in" filter="blinds(horizontal)">
                                      <p:cBhvr>
                                        <p:cTn id="12" dur="500"/>
                                        <p:tgtEl>
                                          <p:spTgt spid="27750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grpId="0" nodeType="clickEffect">
                                  <p:stCondLst>
                                    <p:cond delay="0"/>
                                  </p:stCondLst>
                                  <p:childTnLst>
                                    <p:set>
                                      <p:cBhvr>
                                        <p:cTn id="16" dur="1" fill="hold">
                                          <p:stCondLst>
                                            <p:cond delay="0"/>
                                          </p:stCondLst>
                                        </p:cTn>
                                        <p:tgtEl>
                                          <p:spTgt spid="277529"/>
                                        </p:tgtEl>
                                        <p:attrNameLst>
                                          <p:attrName>style.visibility</p:attrName>
                                        </p:attrNameLst>
                                      </p:cBhvr>
                                      <p:to>
                                        <p:strVal val="visible"/>
                                      </p:to>
                                    </p:set>
                                    <p:animEffect transition="in" filter="slide(fromRight)">
                                      <p:cBhvr>
                                        <p:cTn id="17" dur="500"/>
                                        <p:tgtEl>
                                          <p:spTgt spid="277529"/>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277518"/>
                                        </p:tgtEl>
                                        <p:attrNameLst>
                                          <p:attrName>style.visibility</p:attrName>
                                        </p:attrNameLst>
                                      </p:cBhvr>
                                      <p:to>
                                        <p:strVal val="visible"/>
                                      </p:to>
                                    </p:set>
                                    <p:animEffect transition="in" filter="wipe(up)">
                                      <p:cBhvr>
                                        <p:cTn id="21" dur="500"/>
                                        <p:tgtEl>
                                          <p:spTgt spid="277518"/>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277526"/>
                                        </p:tgtEl>
                                        <p:attrNameLst>
                                          <p:attrName>style.visibility</p:attrName>
                                        </p:attrNameLst>
                                      </p:cBhvr>
                                      <p:to>
                                        <p:strVal val="visible"/>
                                      </p:to>
                                    </p:set>
                                    <p:animEffect transition="in" filter="wipe(up)">
                                      <p:cBhvr>
                                        <p:cTn id="25" dur="500"/>
                                        <p:tgtEl>
                                          <p:spTgt spid="277526"/>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277514"/>
                                        </p:tgtEl>
                                        <p:attrNameLst>
                                          <p:attrName>style.visibility</p:attrName>
                                        </p:attrNameLst>
                                      </p:cBhvr>
                                      <p:to>
                                        <p:strVal val="visible"/>
                                      </p:to>
                                    </p:set>
                                    <p:animEffect transition="in" filter="wipe(up)">
                                      <p:cBhvr>
                                        <p:cTn id="29" dur="500"/>
                                        <p:tgtEl>
                                          <p:spTgt spid="277514"/>
                                        </p:tgtEl>
                                      </p:cBhvr>
                                    </p:animEffect>
                                  </p:childTnLst>
                                </p:cTn>
                              </p:par>
                            </p:childTnLst>
                          </p:cTn>
                        </p:par>
                        <p:par>
                          <p:cTn id="30" fill="hold">
                            <p:stCondLst>
                              <p:cond delay="2000"/>
                            </p:stCondLst>
                            <p:childTnLst>
                              <p:par>
                                <p:cTn id="31" presetID="22" presetClass="entr" presetSubtype="1" fill="hold" grpId="0" nodeType="afterEffect">
                                  <p:stCondLst>
                                    <p:cond delay="0"/>
                                  </p:stCondLst>
                                  <p:childTnLst>
                                    <p:set>
                                      <p:cBhvr>
                                        <p:cTn id="32" dur="1" fill="hold">
                                          <p:stCondLst>
                                            <p:cond delay="0"/>
                                          </p:stCondLst>
                                        </p:cTn>
                                        <p:tgtEl>
                                          <p:spTgt spid="277528"/>
                                        </p:tgtEl>
                                        <p:attrNameLst>
                                          <p:attrName>style.visibility</p:attrName>
                                        </p:attrNameLst>
                                      </p:cBhvr>
                                      <p:to>
                                        <p:strVal val="visible"/>
                                      </p:to>
                                    </p:set>
                                    <p:animEffect transition="in" filter="wipe(up)">
                                      <p:cBhvr>
                                        <p:cTn id="33" dur="500"/>
                                        <p:tgtEl>
                                          <p:spTgt spid="277528"/>
                                        </p:tgtEl>
                                      </p:cBhvr>
                                    </p:animEffect>
                                  </p:childTnLst>
                                </p:cTn>
                              </p:par>
                            </p:childTnLst>
                          </p:cTn>
                        </p:par>
                        <p:par>
                          <p:cTn id="34" fill="hold">
                            <p:stCondLst>
                              <p:cond delay="2500"/>
                            </p:stCondLst>
                            <p:childTnLst>
                              <p:par>
                                <p:cTn id="35" presetID="22" presetClass="entr" presetSubtype="1" fill="hold" nodeType="afterEffect">
                                  <p:stCondLst>
                                    <p:cond delay="0"/>
                                  </p:stCondLst>
                                  <p:childTnLst>
                                    <p:set>
                                      <p:cBhvr>
                                        <p:cTn id="36" dur="1" fill="hold">
                                          <p:stCondLst>
                                            <p:cond delay="0"/>
                                          </p:stCondLst>
                                        </p:cTn>
                                        <p:tgtEl>
                                          <p:spTgt spid="277522"/>
                                        </p:tgtEl>
                                        <p:attrNameLst>
                                          <p:attrName>style.visibility</p:attrName>
                                        </p:attrNameLst>
                                      </p:cBhvr>
                                      <p:to>
                                        <p:strVal val="visible"/>
                                      </p:to>
                                    </p:set>
                                    <p:animEffect transition="in" filter="wipe(up)">
                                      <p:cBhvr>
                                        <p:cTn id="37" dur="500"/>
                                        <p:tgtEl>
                                          <p:spTgt spid="277522"/>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277545"/>
                                        </p:tgtEl>
                                        <p:attrNameLst>
                                          <p:attrName>style.visibility</p:attrName>
                                        </p:attrNameLst>
                                      </p:cBhvr>
                                      <p:to>
                                        <p:strVal val="visible"/>
                                      </p:to>
                                    </p:set>
                                    <p:animEffect transition="in" filter="wipe(left)">
                                      <p:cBhvr>
                                        <p:cTn id="41" dur="500"/>
                                        <p:tgtEl>
                                          <p:spTgt spid="277545"/>
                                        </p:tgtEl>
                                      </p:cBhvr>
                                    </p:animEffect>
                                  </p:childTnLst>
                                </p:cTn>
                              </p:par>
                            </p:childTnLst>
                          </p:cTn>
                        </p:par>
                        <p:par>
                          <p:cTn id="42" fill="hold">
                            <p:stCondLst>
                              <p:cond delay="3500"/>
                            </p:stCondLst>
                            <p:childTnLst>
                              <p:par>
                                <p:cTn id="43" presetID="22" presetClass="entr" presetSubtype="1" fill="hold" grpId="0" nodeType="afterEffect">
                                  <p:stCondLst>
                                    <p:cond delay="0"/>
                                  </p:stCondLst>
                                  <p:childTnLst>
                                    <p:set>
                                      <p:cBhvr>
                                        <p:cTn id="44" dur="1" fill="hold">
                                          <p:stCondLst>
                                            <p:cond delay="0"/>
                                          </p:stCondLst>
                                        </p:cTn>
                                        <p:tgtEl>
                                          <p:spTgt spid="277534"/>
                                        </p:tgtEl>
                                        <p:attrNameLst>
                                          <p:attrName>style.visibility</p:attrName>
                                        </p:attrNameLst>
                                      </p:cBhvr>
                                      <p:to>
                                        <p:strVal val="visible"/>
                                      </p:to>
                                    </p:set>
                                    <p:animEffect transition="in" filter="wipe(up)">
                                      <p:cBhvr>
                                        <p:cTn id="45" dur="500"/>
                                        <p:tgtEl>
                                          <p:spTgt spid="277534"/>
                                        </p:tgtEl>
                                      </p:cBhvr>
                                    </p:animEffect>
                                  </p:childTnLst>
                                </p:cTn>
                              </p:par>
                            </p:childTnLst>
                          </p:cTn>
                        </p:par>
                        <p:par>
                          <p:cTn id="46" fill="hold">
                            <p:stCondLst>
                              <p:cond delay="4000"/>
                            </p:stCondLst>
                            <p:childTnLst>
                              <p:par>
                                <p:cTn id="47" presetID="22" presetClass="entr" presetSubtype="1" fill="hold" nodeType="afterEffect">
                                  <p:stCondLst>
                                    <p:cond delay="0"/>
                                  </p:stCondLst>
                                  <p:childTnLst>
                                    <p:set>
                                      <p:cBhvr>
                                        <p:cTn id="48" dur="1" fill="hold">
                                          <p:stCondLst>
                                            <p:cond delay="0"/>
                                          </p:stCondLst>
                                        </p:cTn>
                                        <p:tgtEl>
                                          <p:spTgt spid="277510"/>
                                        </p:tgtEl>
                                        <p:attrNameLst>
                                          <p:attrName>style.visibility</p:attrName>
                                        </p:attrNameLst>
                                      </p:cBhvr>
                                      <p:to>
                                        <p:strVal val="visible"/>
                                      </p:to>
                                    </p:set>
                                    <p:animEffect transition="in" filter="wipe(up)">
                                      <p:cBhvr>
                                        <p:cTn id="49" dur="500"/>
                                        <p:tgtEl>
                                          <p:spTgt spid="277510"/>
                                        </p:tgtEl>
                                      </p:cBhvr>
                                    </p:animEffect>
                                  </p:childTnLst>
                                </p:cTn>
                              </p:par>
                            </p:childTnLst>
                          </p:cTn>
                        </p:par>
                        <p:par>
                          <p:cTn id="50" fill="hold">
                            <p:stCondLst>
                              <p:cond delay="4500"/>
                            </p:stCondLst>
                            <p:childTnLst>
                              <p:par>
                                <p:cTn id="51" presetID="22" presetClass="entr" presetSubtype="1" fill="hold" grpId="0" nodeType="afterEffect">
                                  <p:stCondLst>
                                    <p:cond delay="0"/>
                                  </p:stCondLst>
                                  <p:childTnLst>
                                    <p:set>
                                      <p:cBhvr>
                                        <p:cTn id="52" dur="1" fill="hold">
                                          <p:stCondLst>
                                            <p:cond delay="0"/>
                                          </p:stCondLst>
                                        </p:cTn>
                                        <p:tgtEl>
                                          <p:spTgt spid="277527"/>
                                        </p:tgtEl>
                                        <p:attrNameLst>
                                          <p:attrName>style.visibility</p:attrName>
                                        </p:attrNameLst>
                                      </p:cBhvr>
                                      <p:to>
                                        <p:strVal val="visible"/>
                                      </p:to>
                                    </p:set>
                                    <p:animEffect transition="in" filter="wipe(up)">
                                      <p:cBhvr>
                                        <p:cTn id="53" dur="500"/>
                                        <p:tgtEl>
                                          <p:spTgt spid="277527"/>
                                        </p:tgtEl>
                                      </p:cBhvr>
                                    </p:animEffect>
                                  </p:childTnLst>
                                </p:cTn>
                              </p:par>
                            </p:childTnLst>
                          </p:cTn>
                        </p:par>
                        <p:par>
                          <p:cTn id="54" fill="hold">
                            <p:stCondLst>
                              <p:cond delay="5000"/>
                            </p:stCondLst>
                            <p:childTnLst>
                              <p:par>
                                <p:cTn id="55" presetID="22" presetClass="entr" presetSubtype="1" fill="hold" nodeType="afterEffect">
                                  <p:stCondLst>
                                    <p:cond delay="0"/>
                                  </p:stCondLst>
                                  <p:childTnLst>
                                    <p:set>
                                      <p:cBhvr>
                                        <p:cTn id="56" dur="1" fill="hold">
                                          <p:stCondLst>
                                            <p:cond delay="0"/>
                                          </p:stCondLst>
                                        </p:cTn>
                                        <p:tgtEl>
                                          <p:spTgt spid="277530"/>
                                        </p:tgtEl>
                                        <p:attrNameLst>
                                          <p:attrName>style.visibility</p:attrName>
                                        </p:attrNameLst>
                                      </p:cBhvr>
                                      <p:to>
                                        <p:strVal val="visible"/>
                                      </p:to>
                                    </p:set>
                                    <p:animEffect transition="in" filter="wipe(up)">
                                      <p:cBhvr>
                                        <p:cTn id="57" dur="500"/>
                                        <p:tgtEl>
                                          <p:spTgt spid="277530"/>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277546"/>
                                        </p:tgtEl>
                                        <p:attrNameLst>
                                          <p:attrName>style.visibility</p:attrName>
                                        </p:attrNameLst>
                                      </p:cBhvr>
                                      <p:to>
                                        <p:strVal val="visible"/>
                                      </p:to>
                                    </p:set>
                                    <p:animEffect transition="in" filter="wipe(left)">
                                      <p:cBhvr>
                                        <p:cTn id="61" dur="500"/>
                                        <p:tgtEl>
                                          <p:spTgt spid="277546"/>
                                        </p:tgtEl>
                                      </p:cBhvr>
                                    </p:animEffect>
                                  </p:childTnLst>
                                </p:cTn>
                              </p:par>
                            </p:childTnLst>
                          </p:cTn>
                        </p:par>
                        <p:par>
                          <p:cTn id="62" fill="hold">
                            <p:stCondLst>
                              <p:cond delay="6000"/>
                            </p:stCondLst>
                            <p:childTnLst>
                              <p:par>
                                <p:cTn id="63" presetID="22" presetClass="entr" presetSubtype="1" fill="hold" grpId="0" nodeType="afterEffect">
                                  <p:stCondLst>
                                    <p:cond delay="0"/>
                                  </p:stCondLst>
                                  <p:childTnLst>
                                    <p:set>
                                      <p:cBhvr>
                                        <p:cTn id="64" dur="1" fill="hold">
                                          <p:stCondLst>
                                            <p:cond delay="0"/>
                                          </p:stCondLst>
                                        </p:cTn>
                                        <p:tgtEl>
                                          <p:spTgt spid="277544"/>
                                        </p:tgtEl>
                                        <p:attrNameLst>
                                          <p:attrName>style.visibility</p:attrName>
                                        </p:attrNameLst>
                                      </p:cBhvr>
                                      <p:to>
                                        <p:strVal val="visible"/>
                                      </p:to>
                                    </p:set>
                                    <p:animEffect transition="in" filter="wipe(up)">
                                      <p:cBhvr>
                                        <p:cTn id="65" dur="500"/>
                                        <p:tgtEl>
                                          <p:spTgt spid="277544"/>
                                        </p:tgtEl>
                                      </p:cBhvr>
                                    </p:animEffect>
                                  </p:childTnLst>
                                </p:cTn>
                              </p:par>
                            </p:childTnLst>
                          </p:cTn>
                        </p:par>
                        <p:par>
                          <p:cTn id="66" fill="hold">
                            <p:stCondLst>
                              <p:cond delay="6500"/>
                            </p:stCondLst>
                            <p:childTnLst>
                              <p:par>
                                <p:cTn id="67" presetID="22" presetClass="entr" presetSubtype="1" fill="hold" nodeType="afterEffect">
                                  <p:stCondLst>
                                    <p:cond delay="0"/>
                                  </p:stCondLst>
                                  <p:childTnLst>
                                    <p:set>
                                      <p:cBhvr>
                                        <p:cTn id="68" dur="1" fill="hold">
                                          <p:stCondLst>
                                            <p:cond delay="0"/>
                                          </p:stCondLst>
                                        </p:cTn>
                                        <p:tgtEl>
                                          <p:spTgt spid="277535"/>
                                        </p:tgtEl>
                                        <p:attrNameLst>
                                          <p:attrName>style.visibility</p:attrName>
                                        </p:attrNameLst>
                                      </p:cBhvr>
                                      <p:to>
                                        <p:strVal val="visible"/>
                                      </p:to>
                                    </p:set>
                                    <p:animEffect transition="in" filter="wipe(up)">
                                      <p:cBhvr>
                                        <p:cTn id="69" dur="500"/>
                                        <p:tgtEl>
                                          <p:spTgt spid="277535"/>
                                        </p:tgtEl>
                                      </p:cBhvr>
                                    </p:animEffect>
                                  </p:childTnLst>
                                </p:cTn>
                              </p:par>
                            </p:childTnLst>
                          </p:cTn>
                        </p:par>
                        <p:par>
                          <p:cTn id="70" fill="hold">
                            <p:stCondLst>
                              <p:cond delay="7000"/>
                            </p:stCondLst>
                            <p:childTnLst>
                              <p:par>
                                <p:cTn id="71" presetID="22" presetClass="entr" presetSubtype="1" fill="hold" grpId="0" nodeType="afterEffect">
                                  <p:stCondLst>
                                    <p:cond delay="0"/>
                                  </p:stCondLst>
                                  <p:childTnLst>
                                    <p:set>
                                      <p:cBhvr>
                                        <p:cTn id="72" dur="1" fill="hold">
                                          <p:stCondLst>
                                            <p:cond delay="0"/>
                                          </p:stCondLst>
                                        </p:cTn>
                                        <p:tgtEl>
                                          <p:spTgt spid="277543"/>
                                        </p:tgtEl>
                                        <p:attrNameLst>
                                          <p:attrName>style.visibility</p:attrName>
                                        </p:attrNameLst>
                                      </p:cBhvr>
                                      <p:to>
                                        <p:strVal val="visible"/>
                                      </p:to>
                                    </p:set>
                                    <p:animEffect transition="in" filter="wipe(up)">
                                      <p:cBhvr>
                                        <p:cTn id="73" dur="500"/>
                                        <p:tgtEl>
                                          <p:spTgt spid="277543"/>
                                        </p:tgtEl>
                                      </p:cBhvr>
                                    </p:animEffect>
                                  </p:childTnLst>
                                </p:cTn>
                              </p:par>
                            </p:childTnLst>
                          </p:cTn>
                        </p:par>
                        <p:par>
                          <p:cTn id="74" fill="hold">
                            <p:stCondLst>
                              <p:cond delay="7500"/>
                            </p:stCondLst>
                            <p:childTnLst>
                              <p:par>
                                <p:cTn id="75" presetID="22" presetClass="entr" presetSubtype="1" fill="hold" nodeType="afterEffect">
                                  <p:stCondLst>
                                    <p:cond delay="0"/>
                                  </p:stCondLst>
                                  <p:childTnLst>
                                    <p:set>
                                      <p:cBhvr>
                                        <p:cTn id="76" dur="1" fill="hold">
                                          <p:stCondLst>
                                            <p:cond delay="0"/>
                                          </p:stCondLst>
                                        </p:cTn>
                                        <p:tgtEl>
                                          <p:spTgt spid="277539"/>
                                        </p:tgtEl>
                                        <p:attrNameLst>
                                          <p:attrName>style.visibility</p:attrName>
                                        </p:attrNameLst>
                                      </p:cBhvr>
                                      <p:to>
                                        <p:strVal val="visible"/>
                                      </p:to>
                                    </p:set>
                                    <p:animEffect transition="in" filter="wipe(up)">
                                      <p:cBhvr>
                                        <p:cTn id="77" dur="500"/>
                                        <p:tgtEl>
                                          <p:spTgt spid="277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8" grpId="0" animBg="1"/>
      <p:bldP spid="277509" grpId="0"/>
      <p:bldP spid="277526" grpId="0" animBg="1"/>
      <p:bldP spid="277527" grpId="0" animBg="1"/>
      <p:bldP spid="277528" grpId="0" animBg="1"/>
      <p:bldP spid="277529" grpId="0" animBg="1"/>
      <p:bldP spid="277534" grpId="0" animBg="1"/>
      <p:bldP spid="277543" grpId="0" animBg="1"/>
      <p:bldP spid="277544" grpId="0" animBg="1"/>
      <p:bldP spid="277545" grpId="0" animBg="1"/>
      <p:bldP spid="27754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AutoShape 2"/>
          <p:cNvSpPr>
            <a:spLocks noChangeArrowheads="1"/>
          </p:cNvSpPr>
          <p:nvPr/>
        </p:nvSpPr>
        <p:spPr bwMode="auto">
          <a:xfrm>
            <a:off x="1774826" y="383036"/>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82627" name="AutoShape 3"/>
          <p:cNvSpPr>
            <a:spLocks noChangeArrowheads="1"/>
          </p:cNvSpPr>
          <p:nvPr/>
        </p:nvSpPr>
        <p:spPr bwMode="gray">
          <a:xfrm>
            <a:off x="6248401" y="269728"/>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中断管理</a:t>
            </a:r>
          </a:p>
        </p:txBody>
      </p:sp>
      <p:sp>
        <p:nvSpPr>
          <p:cNvPr id="282628" name="Line 4"/>
          <p:cNvSpPr>
            <a:spLocks noChangeShapeType="1"/>
          </p:cNvSpPr>
          <p:nvPr/>
        </p:nvSpPr>
        <p:spPr bwMode="auto">
          <a:xfrm>
            <a:off x="4727576" y="88627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2629" name="Rectangle 5"/>
          <p:cNvSpPr>
            <a:spLocks noChangeArrowheads="1"/>
          </p:cNvSpPr>
          <p:nvPr/>
        </p:nvSpPr>
        <p:spPr bwMode="auto">
          <a:xfrm>
            <a:off x="2390776" y="1371601"/>
            <a:ext cx="71977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eaLnBrk="1" hangingPunct="1"/>
            <a:r>
              <a:rPr kumimoji="1" lang="en-US" altLang="zh-CN" sz="2000" dirty="0">
                <a:ea typeface="华文新魏" panose="02010800040101010101" pitchFamily="2" charset="-122"/>
              </a:rPr>
              <a:t>      </a:t>
            </a:r>
            <a:r>
              <a:rPr kumimoji="1" lang="zh-CN" altLang="en-US" sz="2000" dirty="0">
                <a:ea typeface="华文新魏" panose="02010800040101010101" pitchFamily="2" charset="-122"/>
              </a:rPr>
              <a:t>由中断服务程序可知，</a:t>
            </a:r>
            <a:r>
              <a:rPr kumimoji="1" lang="en-US" altLang="zh-CN" sz="2000" dirty="0" err="1">
                <a:ea typeface="华文新魏" panose="02010800040101010101" pitchFamily="2" charset="-122"/>
              </a:rPr>
              <a:t>μC</a:t>
            </a:r>
            <a:r>
              <a:rPr kumimoji="1" lang="en-US" altLang="zh-CN" sz="2000" dirty="0">
                <a:ea typeface="华文新魏" panose="02010800040101010101" pitchFamily="2" charset="-122"/>
              </a:rPr>
              <a:t>/OS-Ⅱ</a:t>
            </a:r>
            <a:r>
              <a:rPr kumimoji="1" lang="zh-CN" altLang="en-US" sz="2000" dirty="0">
                <a:ea typeface="华文新魏" panose="02010800040101010101" pitchFamily="2" charset="-122"/>
              </a:rPr>
              <a:t>的中断管理实际上就是</a:t>
            </a:r>
            <a:r>
              <a:rPr kumimoji="1" lang="en-US" altLang="zh-CN" sz="2000" dirty="0">
                <a:ea typeface="华文新魏" panose="02010800040101010101" pitchFamily="2" charset="-122"/>
              </a:rPr>
              <a:t>2</a:t>
            </a:r>
            <a:r>
              <a:rPr kumimoji="1" lang="zh-CN" altLang="en-US" sz="2000" dirty="0">
                <a:ea typeface="华文新魏" panose="02010800040101010101" pitchFamily="2" charset="-122"/>
              </a:rPr>
              <a:t>个函数，</a:t>
            </a:r>
            <a:r>
              <a:rPr kumimoji="1" lang="en-US" altLang="zh-CN" sz="2000" dirty="0" err="1">
                <a:ea typeface="华文新魏" panose="02010800040101010101" pitchFamily="2" charset="-122"/>
              </a:rPr>
              <a:t>OSIntEnter</a:t>
            </a:r>
            <a:r>
              <a:rPr kumimoji="1" lang="en-US" altLang="zh-CN" sz="2000" dirty="0">
                <a:ea typeface="华文新魏" panose="02010800040101010101" pitchFamily="2" charset="-122"/>
              </a:rPr>
              <a:t>()</a:t>
            </a:r>
            <a:r>
              <a:rPr kumimoji="1" lang="zh-CN" altLang="en-US" sz="2000" dirty="0">
                <a:ea typeface="华文新魏" panose="02010800040101010101" pitchFamily="2" charset="-122"/>
              </a:rPr>
              <a:t>和</a:t>
            </a:r>
            <a:r>
              <a:rPr kumimoji="1" lang="en-US" altLang="zh-CN" sz="2000" dirty="0" err="1">
                <a:ea typeface="华文新魏" panose="02010800040101010101" pitchFamily="2" charset="-122"/>
              </a:rPr>
              <a:t>OSIntExit</a:t>
            </a:r>
            <a:r>
              <a:rPr kumimoji="1" lang="en-US" altLang="zh-CN" sz="2000" dirty="0">
                <a:ea typeface="华文新魏" panose="02010800040101010101" pitchFamily="2" charset="-122"/>
              </a:rPr>
              <a:t>()</a:t>
            </a:r>
            <a:r>
              <a:rPr kumimoji="1" lang="zh-CN" altLang="en-US" sz="2000" dirty="0">
                <a:ea typeface="华文新魏" panose="02010800040101010101" pitchFamily="2" charset="-122"/>
              </a:rPr>
              <a:t>。</a:t>
            </a:r>
            <a:r>
              <a:rPr kumimoji="1" lang="zh-CN" altLang="en-US" dirty="0">
                <a:ea typeface="华文新魏" panose="02010800040101010101" pitchFamily="2" charset="-122"/>
              </a:rPr>
              <a:t> </a:t>
            </a:r>
          </a:p>
        </p:txBody>
      </p:sp>
      <p:graphicFrame>
        <p:nvGraphicFramePr>
          <p:cNvPr id="282687" name="Group 63"/>
          <p:cNvGraphicFramePr>
            <a:graphicFrameLocks noGrp="1"/>
          </p:cNvGraphicFramePr>
          <p:nvPr/>
        </p:nvGraphicFramePr>
        <p:xfrm>
          <a:off x="2541588" y="2133600"/>
          <a:ext cx="7010400" cy="2042160"/>
        </p:xfrm>
        <a:graphic>
          <a:graphicData uri="http://schemas.openxmlformats.org/drawingml/2006/table">
            <a:tbl>
              <a:tblPr/>
              <a:tblGrid>
                <a:gridCol w="1214437">
                  <a:extLst>
                    <a:ext uri="{9D8B030D-6E8A-4147-A177-3AD203B41FA5}">
                      <a16:colId xmlns:a16="http://schemas.microsoft.com/office/drawing/2014/main" val="20000"/>
                    </a:ext>
                  </a:extLst>
                </a:gridCol>
                <a:gridCol w="3300413">
                  <a:extLst>
                    <a:ext uri="{9D8B030D-6E8A-4147-A177-3AD203B41FA5}">
                      <a16:colId xmlns:a16="http://schemas.microsoft.com/office/drawing/2014/main" val="20001"/>
                    </a:ext>
                  </a:extLst>
                </a:gridCol>
                <a:gridCol w="1055687">
                  <a:extLst>
                    <a:ext uri="{9D8B030D-6E8A-4147-A177-3AD203B41FA5}">
                      <a16:colId xmlns:a16="http://schemas.microsoft.com/office/drawing/2014/main" val="20002"/>
                    </a:ext>
                  </a:extLst>
                </a:gridCol>
                <a:gridCol w="1439863">
                  <a:extLst>
                    <a:ext uri="{9D8B030D-6E8A-4147-A177-3AD203B41FA5}">
                      <a16:colId xmlns:a16="http://schemas.microsoft.com/office/drawing/2014/main" val="20003"/>
                    </a:ext>
                  </a:extLst>
                </a:gridCol>
              </a:tblGrid>
              <a:tr h="2540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OSIntEnter</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OS_CORE.C</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2555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void OSIntEnter (void)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97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判断</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RTOS</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是否运行，当</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RTOS</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运行，且</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OSIntNesting</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小于</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255</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时，使</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OSIntNesting</a:t>
                      </a:r>
                      <a:r>
                        <a:rPr kumimoji="1" lang="zh-CN" altLang="en-US"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加</a:t>
                      </a:r>
                      <a:r>
                        <a:rPr kumimoji="1" lang="en-US" altLang="zh-CN" sz="1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2555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2587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25717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特殊说明</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进入中断时调用</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graphicFrame>
        <p:nvGraphicFramePr>
          <p:cNvPr id="282690" name="Group 66"/>
          <p:cNvGraphicFramePr>
            <a:graphicFrameLocks noGrp="1"/>
          </p:cNvGraphicFramePr>
          <p:nvPr/>
        </p:nvGraphicFramePr>
        <p:xfrm>
          <a:off x="2541588" y="4221163"/>
          <a:ext cx="7010400" cy="2138046"/>
        </p:xfrm>
        <a:graphic>
          <a:graphicData uri="http://schemas.openxmlformats.org/drawingml/2006/table">
            <a:tbl>
              <a:tblPr/>
              <a:tblGrid>
                <a:gridCol w="1214437">
                  <a:extLst>
                    <a:ext uri="{9D8B030D-6E8A-4147-A177-3AD203B41FA5}">
                      <a16:colId xmlns:a16="http://schemas.microsoft.com/office/drawing/2014/main" val="20000"/>
                    </a:ext>
                  </a:extLst>
                </a:gridCol>
                <a:gridCol w="3281363">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450975">
                  <a:extLst>
                    <a:ext uri="{9D8B030D-6E8A-4147-A177-3AD203B41FA5}">
                      <a16:colId xmlns:a16="http://schemas.microsoft.com/office/drawing/2014/main" val="20003"/>
                    </a:ext>
                  </a:extLst>
                </a:gridCol>
              </a:tblGrid>
              <a:tr h="2682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dirty="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函数名称</a:t>
                      </a:r>
                      <a:endParaRPr kumimoji="1" lang="zh-CN" altLang="en-US" sz="12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OSIntExit</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OS_CORE.C</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2635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函数原型</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void </a:t>
                      </a:r>
                      <a:r>
                        <a:rPr kumimoji="1" lang="en-US" altLang="zh-CN" sz="12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OSIntExit</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(void)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97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功能描述</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判断</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RTOS</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是否运行，当</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RTOS</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运行，且</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OSIntNesting&gt;0</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时，使</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OSIntNesting</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减</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，此时如果</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OSIntNesting</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等于</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，则查找进入就绪态且优先级最高的任务，再把这个任务的优先级与当前任务的优先级进行比较，不相等则进行调度</a:t>
                      </a:r>
                      <a:endParaRPr kumimoji="1"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2936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函数参数</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3159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函数返回值</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397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特殊说明</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退出中断时调用</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82627"/>
                                        </p:tgtEl>
                                        <p:attrNameLst>
                                          <p:attrName>style.visibility</p:attrName>
                                        </p:attrNameLst>
                                      </p:cBhvr>
                                      <p:to>
                                        <p:strVal val="visible"/>
                                      </p:to>
                                    </p:set>
                                    <p:anim calcmode="lin" valueType="num">
                                      <p:cBhvr additive="base">
                                        <p:cTn id="7" dur="500" fill="hold"/>
                                        <p:tgtEl>
                                          <p:spTgt spid="282627"/>
                                        </p:tgtEl>
                                        <p:attrNameLst>
                                          <p:attrName>ppt_x</p:attrName>
                                        </p:attrNameLst>
                                      </p:cBhvr>
                                      <p:tavLst>
                                        <p:tav tm="0">
                                          <p:val>
                                            <p:strVal val="1+#ppt_w/2"/>
                                          </p:val>
                                        </p:tav>
                                        <p:tav tm="100000">
                                          <p:val>
                                            <p:strVal val="#ppt_x"/>
                                          </p:val>
                                        </p:tav>
                                      </p:tavLst>
                                    </p:anim>
                                    <p:anim calcmode="lin" valueType="num">
                                      <p:cBhvr additive="base">
                                        <p:cTn id="8" dur="500" fill="hold"/>
                                        <p:tgtEl>
                                          <p:spTgt spid="2826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82629"/>
                                        </p:tgtEl>
                                        <p:attrNameLst>
                                          <p:attrName>style.visibility</p:attrName>
                                        </p:attrNameLst>
                                      </p:cBhvr>
                                      <p:to>
                                        <p:strVal val="visible"/>
                                      </p:to>
                                    </p:set>
                                    <p:animEffect transition="in" filter="blinds(horizontal)">
                                      <p:cBhvr>
                                        <p:cTn id="12" dur="500"/>
                                        <p:tgtEl>
                                          <p:spTgt spid="282629"/>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82687"/>
                                        </p:tgtEl>
                                        <p:attrNameLst>
                                          <p:attrName>style.visibility</p:attrName>
                                        </p:attrNameLst>
                                      </p:cBhvr>
                                      <p:to>
                                        <p:strVal val="visible"/>
                                      </p:to>
                                    </p:set>
                                    <p:animEffect transition="in" filter="wipe(left)">
                                      <p:cBhvr>
                                        <p:cTn id="16" dur="500"/>
                                        <p:tgtEl>
                                          <p:spTgt spid="282687"/>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2690"/>
                                        </p:tgtEl>
                                        <p:attrNameLst>
                                          <p:attrName>style.visibility</p:attrName>
                                        </p:attrNameLst>
                                      </p:cBhvr>
                                      <p:to>
                                        <p:strVal val="visible"/>
                                      </p:to>
                                    </p:set>
                                    <p:animEffect transition="in" filter="wipe(left)">
                                      <p:cBhvr>
                                        <p:cTn id="20" dur="500"/>
                                        <p:tgtEl>
                                          <p:spTgt spid="282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7" grpId="0" animBg="1"/>
      <p:bldP spid="282629"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AutoShape 2"/>
          <p:cNvSpPr>
            <a:spLocks noChangeArrowheads="1"/>
          </p:cNvSpPr>
          <p:nvPr/>
        </p:nvSpPr>
        <p:spPr bwMode="auto">
          <a:xfrm>
            <a:off x="1774826" y="355743"/>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83651" name="AutoShape 3"/>
          <p:cNvSpPr>
            <a:spLocks noChangeArrowheads="1"/>
          </p:cNvSpPr>
          <p:nvPr/>
        </p:nvSpPr>
        <p:spPr bwMode="gray">
          <a:xfrm>
            <a:off x="6248401" y="242435"/>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中断管理</a:t>
            </a:r>
          </a:p>
        </p:txBody>
      </p:sp>
      <p:sp>
        <p:nvSpPr>
          <p:cNvPr id="283652" name="Line 4"/>
          <p:cNvSpPr>
            <a:spLocks noChangeShapeType="1"/>
          </p:cNvSpPr>
          <p:nvPr/>
        </p:nvSpPr>
        <p:spPr bwMode="auto">
          <a:xfrm>
            <a:off x="4727576" y="858980"/>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3653" name="Rectangle 5"/>
          <p:cNvSpPr>
            <a:spLocks noChangeArrowheads="1"/>
          </p:cNvSpPr>
          <p:nvPr/>
        </p:nvSpPr>
        <p:spPr bwMode="auto">
          <a:xfrm>
            <a:off x="2333625" y="2330450"/>
            <a:ext cx="3600450" cy="20574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600" dirty="0">
                <a:latin typeface="Arial" panose="020B0604020202020204" pitchFamily="34" charset="0"/>
                <a:ea typeface="华文新魏" panose="02010800040101010101" pitchFamily="2" charset="-122"/>
              </a:rPr>
              <a:t>void  </a:t>
            </a:r>
            <a:r>
              <a:rPr lang="en-US" altLang="zh-CN" sz="1600" dirty="0" err="1">
                <a:latin typeface="Arial" panose="020B0604020202020204" pitchFamily="34" charset="0"/>
                <a:ea typeface="华文新魏" panose="02010800040101010101" pitchFamily="2" charset="-122"/>
              </a:rPr>
              <a:t>OSIntEnter</a:t>
            </a:r>
            <a:r>
              <a:rPr lang="en-US" altLang="zh-CN" sz="1600" dirty="0">
                <a:latin typeface="Arial" panose="020B0604020202020204" pitchFamily="34" charset="0"/>
                <a:ea typeface="华文新魏" panose="02010800040101010101" pitchFamily="2" charset="-122"/>
              </a:rPr>
              <a:t> (void)</a:t>
            </a:r>
          </a:p>
          <a:p>
            <a:pPr algn="just"/>
            <a:r>
              <a:rPr lang="en-US" altLang="zh-CN" sz="1600" dirty="0">
                <a:latin typeface="Arial" panose="020B0604020202020204" pitchFamily="34" charset="0"/>
                <a:ea typeface="华文新魏" panose="02010800040101010101" pitchFamily="2" charset="-122"/>
              </a:rPr>
              <a:t>{</a:t>
            </a:r>
          </a:p>
          <a:p>
            <a:pPr algn="just"/>
            <a:r>
              <a:rPr kumimoji="0" lang="en-US" altLang="zh-CN" sz="1600" dirty="0">
                <a:latin typeface="Arial" panose="020B0604020202020204" pitchFamily="34" charset="0"/>
                <a:ea typeface="华文新魏" panose="02010800040101010101" pitchFamily="2" charset="-122"/>
              </a:rPr>
              <a:t>    if (</a:t>
            </a:r>
            <a:r>
              <a:rPr kumimoji="0" lang="en-US" altLang="zh-CN" sz="1600" dirty="0" err="1">
                <a:latin typeface="Arial" panose="020B0604020202020204" pitchFamily="34" charset="0"/>
                <a:ea typeface="华文新魏" panose="02010800040101010101" pitchFamily="2" charset="-122"/>
              </a:rPr>
              <a:t>OSRunning</a:t>
            </a:r>
            <a:r>
              <a:rPr kumimoji="0" lang="en-US" altLang="zh-CN" sz="1600" dirty="0">
                <a:latin typeface="Arial" panose="020B0604020202020204" pitchFamily="34" charset="0"/>
                <a:ea typeface="华文新魏" panose="02010800040101010101" pitchFamily="2" charset="-122"/>
              </a:rPr>
              <a:t> == TRUE) {</a:t>
            </a:r>
          </a:p>
          <a:p>
            <a:pPr algn="just"/>
            <a:r>
              <a:rPr kumimoji="0" lang="en-US" altLang="zh-CN" sz="1600" dirty="0">
                <a:latin typeface="Arial" panose="020B0604020202020204" pitchFamily="34" charset="0"/>
                <a:ea typeface="华文新魏" panose="02010800040101010101" pitchFamily="2" charset="-122"/>
              </a:rPr>
              <a:t>        if (OSIntNesting &lt; 255) {</a:t>
            </a:r>
          </a:p>
          <a:p>
            <a:pPr algn="just"/>
            <a:r>
              <a:rPr kumimoji="0" lang="en-US" altLang="zh-CN" sz="1600" dirty="0">
                <a:latin typeface="Arial" panose="020B0604020202020204" pitchFamily="34" charset="0"/>
                <a:ea typeface="华文新魏" panose="02010800040101010101" pitchFamily="2" charset="-122"/>
              </a:rPr>
              <a:t>            OSIntNesting++;</a:t>
            </a:r>
          </a:p>
          <a:p>
            <a:pPr algn="just"/>
            <a:r>
              <a:rPr kumimoji="0" lang="en-US" altLang="zh-CN" sz="1600" dirty="0">
                <a:latin typeface="Arial" panose="020B0604020202020204" pitchFamily="34" charset="0"/>
                <a:ea typeface="华文新魏" panose="02010800040101010101" pitchFamily="2" charset="-122"/>
              </a:rPr>
              <a:t>        }</a:t>
            </a:r>
          </a:p>
          <a:p>
            <a:pPr algn="just"/>
            <a:r>
              <a:rPr kumimoji="0" lang="en-US" altLang="zh-CN" sz="1600" dirty="0">
                <a:latin typeface="Arial" panose="020B0604020202020204" pitchFamily="34" charset="0"/>
                <a:ea typeface="华文新魏" panose="02010800040101010101" pitchFamily="2" charset="-122"/>
              </a:rPr>
              <a:t>    }</a:t>
            </a:r>
            <a:endParaRPr lang="en-US" altLang="zh-CN" sz="1600" dirty="0">
              <a:latin typeface="Arial" panose="020B0604020202020204" pitchFamily="34" charset="0"/>
              <a:ea typeface="华文新魏" panose="02010800040101010101" pitchFamily="2" charset="-122"/>
            </a:endParaRPr>
          </a:p>
          <a:p>
            <a:pPr algn="just"/>
            <a:r>
              <a:rPr lang="en-US" altLang="zh-CN" sz="1600" dirty="0">
                <a:latin typeface="Arial" panose="020B0604020202020204" pitchFamily="34" charset="0"/>
                <a:ea typeface="华文新魏" panose="02010800040101010101" pitchFamily="2" charset="-122"/>
              </a:rPr>
              <a:t>}</a:t>
            </a:r>
          </a:p>
        </p:txBody>
      </p:sp>
      <p:sp>
        <p:nvSpPr>
          <p:cNvPr id="283654" name="Rectangle 6"/>
          <p:cNvSpPr>
            <a:spLocks noChangeArrowheads="1"/>
          </p:cNvSpPr>
          <p:nvPr/>
        </p:nvSpPr>
        <p:spPr bwMode="auto">
          <a:xfrm>
            <a:off x="2333625" y="2895600"/>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55" name="Rectangle 7"/>
          <p:cNvSpPr>
            <a:spLocks noChangeArrowheads="1"/>
          </p:cNvSpPr>
          <p:nvPr/>
        </p:nvSpPr>
        <p:spPr bwMode="auto">
          <a:xfrm>
            <a:off x="2333625" y="3124200"/>
            <a:ext cx="3600450" cy="228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3656" name="Group 8"/>
          <p:cNvGrpSpPr/>
          <p:nvPr/>
        </p:nvGrpSpPr>
        <p:grpSpPr bwMode="auto">
          <a:xfrm>
            <a:off x="5929314" y="2890684"/>
            <a:ext cx="3195637" cy="646422"/>
            <a:chOff x="2688" y="2982"/>
            <a:chExt cx="2013" cy="466"/>
          </a:xfrm>
        </p:grpSpPr>
        <p:grpSp>
          <p:nvGrpSpPr>
            <p:cNvPr id="283657" name="Group 9"/>
            <p:cNvGrpSpPr/>
            <p:nvPr/>
          </p:nvGrpSpPr>
          <p:grpSpPr bwMode="auto">
            <a:xfrm>
              <a:off x="3013" y="2982"/>
              <a:ext cx="1688" cy="466"/>
              <a:chOff x="2645" y="1769"/>
              <a:chExt cx="944" cy="769"/>
            </a:xfrm>
          </p:grpSpPr>
          <p:sp>
            <p:nvSpPr>
              <p:cNvPr id="283658" name="Rectangle 10"/>
              <p:cNvSpPr>
                <a:spLocks noChangeArrowheads="1"/>
              </p:cNvSpPr>
              <p:nvPr/>
            </p:nvSpPr>
            <p:spPr bwMode="auto">
              <a:xfrm>
                <a:off x="2705" y="1769"/>
                <a:ext cx="884" cy="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dirty="0">
                    <a:latin typeface="Arial" panose="020B0604020202020204" pitchFamily="34" charset="0"/>
                    <a:ea typeface="宋体" panose="02010600030101010101" pitchFamily="2" charset="-122"/>
                  </a:rPr>
                  <a:t>判断</a:t>
                </a:r>
                <a:r>
                  <a:rPr kumimoji="1" lang="en-US" altLang="zh-CN" dirty="0">
                    <a:latin typeface="Arial" panose="020B0604020202020204" pitchFamily="34" charset="0"/>
                    <a:ea typeface="宋体" panose="02010600030101010101" pitchFamily="2" charset="-122"/>
                  </a:rPr>
                  <a:t>OSIntNesting</a:t>
                </a:r>
                <a:r>
                  <a:rPr kumimoji="1" lang="zh-CN" altLang="en-US" dirty="0">
                    <a:latin typeface="Arial" panose="020B0604020202020204" pitchFamily="34" charset="0"/>
                    <a:ea typeface="宋体" panose="02010600030101010101" pitchFamily="2" charset="-122"/>
                  </a:rPr>
                  <a:t>是否小于</a:t>
                </a:r>
                <a:r>
                  <a:rPr kumimoji="1" lang="en-US" altLang="zh-CN" dirty="0">
                    <a:latin typeface="Arial" panose="020B0604020202020204" pitchFamily="34" charset="0"/>
                    <a:ea typeface="宋体" panose="02010600030101010101" pitchFamily="2" charset="-122"/>
                  </a:rPr>
                  <a:t>255</a:t>
                </a:r>
              </a:p>
            </p:txBody>
          </p:sp>
          <p:sp>
            <p:nvSpPr>
              <p:cNvPr id="283659" name="AutoShape 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3660" name="Freeform 12"/>
            <p:cNvSpPr/>
            <p:nvPr/>
          </p:nvSpPr>
          <p:spPr bwMode="auto">
            <a:xfrm rot="16200000" flipV="1">
              <a:off x="2790" y="3051"/>
              <a:ext cx="111" cy="315"/>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3661" name="Rectangle 13"/>
          <p:cNvSpPr>
            <a:spLocks noChangeArrowheads="1"/>
          </p:cNvSpPr>
          <p:nvPr/>
        </p:nvSpPr>
        <p:spPr bwMode="auto">
          <a:xfrm>
            <a:off x="2297113" y="2057400"/>
            <a:ext cx="7435850" cy="2590800"/>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62" name="Rectangle 14"/>
          <p:cNvSpPr>
            <a:spLocks noChangeArrowheads="1"/>
          </p:cNvSpPr>
          <p:nvPr/>
        </p:nvSpPr>
        <p:spPr bwMode="auto">
          <a:xfrm>
            <a:off x="2333625" y="3352800"/>
            <a:ext cx="3600450" cy="304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3663" name="Group 15"/>
          <p:cNvGrpSpPr/>
          <p:nvPr/>
        </p:nvGrpSpPr>
        <p:grpSpPr bwMode="auto">
          <a:xfrm>
            <a:off x="5929313" y="3488717"/>
            <a:ext cx="3200400" cy="368603"/>
            <a:chOff x="3491" y="2138"/>
            <a:chExt cx="1559" cy="195"/>
          </a:xfrm>
        </p:grpSpPr>
        <p:grpSp>
          <p:nvGrpSpPr>
            <p:cNvPr id="283664" name="Group 16"/>
            <p:cNvGrpSpPr/>
            <p:nvPr/>
          </p:nvGrpSpPr>
          <p:grpSpPr bwMode="auto">
            <a:xfrm>
              <a:off x="3743" y="2138"/>
              <a:ext cx="1307" cy="195"/>
              <a:chOff x="2645" y="1843"/>
              <a:chExt cx="944" cy="629"/>
            </a:xfrm>
          </p:grpSpPr>
          <p:sp>
            <p:nvSpPr>
              <p:cNvPr id="283665" name="Rectangle 17"/>
              <p:cNvSpPr>
                <a:spLocks noChangeArrowheads="1"/>
              </p:cNvSpPr>
              <p:nvPr/>
            </p:nvSpPr>
            <p:spPr bwMode="auto">
              <a:xfrm>
                <a:off x="2705" y="1843"/>
                <a:ext cx="884" cy="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dirty="0">
                    <a:latin typeface="Arial" panose="020B0604020202020204" pitchFamily="34" charset="0"/>
                    <a:ea typeface="宋体" panose="02010600030101010101" pitchFamily="2" charset="-122"/>
                  </a:rPr>
                  <a:t>OSIntNesting</a:t>
                </a:r>
                <a:r>
                  <a:rPr kumimoji="1" lang="zh-CN" altLang="en-US" dirty="0">
                    <a:latin typeface="Arial" panose="020B0604020202020204" pitchFamily="34" charset="0"/>
                    <a:ea typeface="宋体" panose="02010600030101010101" pitchFamily="2" charset="-122"/>
                  </a:rPr>
                  <a:t>加</a:t>
                </a:r>
                <a:r>
                  <a:rPr kumimoji="1" lang="en-US" altLang="zh-CN" dirty="0">
                    <a:latin typeface="Arial" panose="020B0604020202020204" pitchFamily="34" charset="0"/>
                    <a:ea typeface="宋体" panose="02010600030101010101" pitchFamily="2" charset="-122"/>
                  </a:rPr>
                  <a:t>1</a:t>
                </a:r>
              </a:p>
            </p:txBody>
          </p:sp>
          <p:sp>
            <p:nvSpPr>
              <p:cNvPr id="283666" name="AutoShape 18"/>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3667" name="Freeform 19"/>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3668" name="Group 20"/>
          <p:cNvGrpSpPr/>
          <p:nvPr/>
        </p:nvGrpSpPr>
        <p:grpSpPr bwMode="auto">
          <a:xfrm>
            <a:off x="5929313" y="2524125"/>
            <a:ext cx="3200400" cy="433388"/>
            <a:chOff x="2656" y="2734"/>
            <a:chExt cx="1559" cy="187"/>
          </a:xfrm>
        </p:grpSpPr>
        <p:grpSp>
          <p:nvGrpSpPr>
            <p:cNvPr id="283669" name="Group 21"/>
            <p:cNvGrpSpPr/>
            <p:nvPr/>
          </p:nvGrpSpPr>
          <p:grpSpPr bwMode="auto">
            <a:xfrm>
              <a:off x="2908" y="2734"/>
              <a:ext cx="1307" cy="180"/>
              <a:chOff x="2645" y="1895"/>
              <a:chExt cx="944" cy="577"/>
            </a:xfrm>
          </p:grpSpPr>
          <p:sp>
            <p:nvSpPr>
              <p:cNvPr id="283670" name="Rectangle 22"/>
              <p:cNvSpPr>
                <a:spLocks noChangeArrowheads="1"/>
              </p:cNvSpPr>
              <p:nvPr/>
            </p:nvSpPr>
            <p:spPr bwMode="auto">
              <a:xfrm>
                <a:off x="2705" y="1899"/>
                <a:ext cx="884" cy="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a:latin typeface="Arial" panose="020B0604020202020204" pitchFamily="34" charset="0"/>
                    <a:ea typeface="宋体" panose="02010600030101010101" pitchFamily="2" charset="-122"/>
                  </a:rPr>
                  <a:t>判断</a:t>
                </a:r>
                <a:r>
                  <a:rPr kumimoji="1" lang="en-US" altLang="zh-CN">
                    <a:latin typeface="Arial" panose="020B0604020202020204" pitchFamily="34" charset="0"/>
                    <a:ea typeface="宋体" panose="02010600030101010101" pitchFamily="2" charset="-122"/>
                  </a:rPr>
                  <a:t>RTOS</a:t>
                </a:r>
                <a:r>
                  <a:rPr kumimoji="1" lang="zh-CN" altLang="en-US">
                    <a:latin typeface="Arial" panose="020B0604020202020204" pitchFamily="34" charset="0"/>
                    <a:ea typeface="宋体" panose="02010600030101010101" pitchFamily="2" charset="-122"/>
                  </a:rPr>
                  <a:t>是否运行</a:t>
                </a:r>
              </a:p>
            </p:txBody>
          </p:sp>
          <p:sp>
            <p:nvSpPr>
              <p:cNvPr id="283671" name="AutoShape 2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3672" name="Freeform 24"/>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3673" name="Rectangle 25"/>
          <p:cNvSpPr>
            <a:spLocks noChangeArrowheads="1"/>
          </p:cNvSpPr>
          <p:nvPr/>
        </p:nvSpPr>
        <p:spPr bwMode="auto">
          <a:xfrm>
            <a:off x="2405063" y="1376364"/>
            <a:ext cx="730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sz="2000">
                <a:latin typeface="Arial" panose="020B0604020202020204" pitchFamily="34" charset="0"/>
                <a:ea typeface="华文新魏" panose="02010800040101010101" pitchFamily="2" charset="-122"/>
              </a:rPr>
              <a:t>进入中断处理的代码如下所示。</a:t>
            </a: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83673"/>
                                        </p:tgtEl>
                                        <p:attrNameLst>
                                          <p:attrName>style.visibility</p:attrName>
                                        </p:attrNameLst>
                                      </p:cBhvr>
                                      <p:to>
                                        <p:strVal val="visible"/>
                                      </p:to>
                                    </p:set>
                                    <p:animEffect transition="in" filter="blinds(horizontal)">
                                      <p:cBhvr>
                                        <p:cTn id="7" dur="500"/>
                                        <p:tgtEl>
                                          <p:spTgt spid="283673"/>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83661"/>
                                        </p:tgtEl>
                                        <p:attrNameLst>
                                          <p:attrName>style.visibility</p:attrName>
                                        </p:attrNameLst>
                                      </p:cBhvr>
                                      <p:to>
                                        <p:strVal val="visible"/>
                                      </p:to>
                                    </p:set>
                                    <p:animEffect transition="in" filter="slide(fromBottom)">
                                      <p:cBhvr>
                                        <p:cTn id="11" dur="500"/>
                                        <p:tgtEl>
                                          <p:spTgt spid="283661"/>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83653"/>
                                        </p:tgtEl>
                                        <p:attrNameLst>
                                          <p:attrName>style.visibility</p:attrName>
                                        </p:attrNameLst>
                                      </p:cBhvr>
                                      <p:to>
                                        <p:strVal val="visible"/>
                                      </p:to>
                                    </p:se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283654"/>
                                        </p:tgtEl>
                                        <p:attrNameLst>
                                          <p:attrName>style.visibility</p:attrName>
                                        </p:attrNameLst>
                                      </p:cBhvr>
                                      <p:to>
                                        <p:strVal val="visible"/>
                                      </p:to>
                                    </p:set>
                                    <p:animEffect transition="in" filter="wipe(up)">
                                      <p:cBhvr>
                                        <p:cTn id="18" dur="500"/>
                                        <p:tgtEl>
                                          <p:spTgt spid="283654"/>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83668"/>
                                        </p:tgtEl>
                                        <p:attrNameLst>
                                          <p:attrName>style.visibility</p:attrName>
                                        </p:attrNameLst>
                                      </p:cBhvr>
                                      <p:to>
                                        <p:strVal val="visible"/>
                                      </p:to>
                                    </p:set>
                                    <p:animEffect transition="in" filter="wipe(left)">
                                      <p:cBhvr>
                                        <p:cTn id="22" dur="500"/>
                                        <p:tgtEl>
                                          <p:spTgt spid="283668"/>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283655"/>
                                        </p:tgtEl>
                                        <p:attrNameLst>
                                          <p:attrName>style.visibility</p:attrName>
                                        </p:attrNameLst>
                                      </p:cBhvr>
                                      <p:to>
                                        <p:strVal val="visible"/>
                                      </p:to>
                                    </p:set>
                                    <p:animEffect transition="in" filter="wipe(up)">
                                      <p:cBhvr>
                                        <p:cTn id="26" dur="500"/>
                                        <p:tgtEl>
                                          <p:spTgt spid="283655"/>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283656"/>
                                        </p:tgtEl>
                                        <p:attrNameLst>
                                          <p:attrName>style.visibility</p:attrName>
                                        </p:attrNameLst>
                                      </p:cBhvr>
                                      <p:to>
                                        <p:strVal val="visible"/>
                                      </p:to>
                                    </p:set>
                                    <p:animEffect transition="in" filter="wipe(left)">
                                      <p:cBhvr>
                                        <p:cTn id="30" dur="500"/>
                                        <p:tgtEl>
                                          <p:spTgt spid="283656"/>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283662"/>
                                        </p:tgtEl>
                                        <p:attrNameLst>
                                          <p:attrName>style.visibility</p:attrName>
                                        </p:attrNameLst>
                                      </p:cBhvr>
                                      <p:to>
                                        <p:strVal val="visible"/>
                                      </p:to>
                                    </p:set>
                                    <p:animEffect transition="in" filter="wipe(up)">
                                      <p:cBhvr>
                                        <p:cTn id="34" dur="500"/>
                                        <p:tgtEl>
                                          <p:spTgt spid="283662"/>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83663"/>
                                        </p:tgtEl>
                                        <p:attrNameLst>
                                          <p:attrName>style.visibility</p:attrName>
                                        </p:attrNameLst>
                                      </p:cBhvr>
                                      <p:to>
                                        <p:strVal val="visible"/>
                                      </p:to>
                                    </p:set>
                                    <p:animEffect transition="in" filter="wipe(left)">
                                      <p:cBhvr>
                                        <p:cTn id="38" dur="500"/>
                                        <p:tgtEl>
                                          <p:spTgt spid="283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3" grpId="0" animBg="1"/>
      <p:bldP spid="283654" grpId="0" animBg="1"/>
      <p:bldP spid="283655" grpId="0" animBg="1"/>
      <p:bldP spid="283661" grpId="0" animBg="1"/>
      <p:bldP spid="283662" grpId="0" animBg="1"/>
      <p:bldP spid="283673"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AutoShape 2"/>
          <p:cNvSpPr>
            <a:spLocks noChangeArrowheads="1"/>
          </p:cNvSpPr>
          <p:nvPr/>
        </p:nvSpPr>
        <p:spPr bwMode="auto">
          <a:xfrm>
            <a:off x="1774826" y="342094"/>
            <a:ext cx="432117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p>
            <a:pPr algn="ctr" eaLnBrk="1" hangingPunct="1"/>
            <a:r>
              <a:rPr lang="zh-CN" altLang="en-US" sz="2400" b="1">
                <a:solidFill>
                  <a:srgbClr val="006600"/>
                </a:solidFill>
                <a:latin typeface="Arial" panose="020B0604020202020204" pitchFamily="34" charset="0"/>
                <a:ea typeface="华文新魏" panose="02010800040101010101" pitchFamily="2" charset="-122"/>
              </a:rPr>
              <a:t>临界区与中断管理</a:t>
            </a:r>
            <a:r>
              <a:rPr lang="en-US" altLang="zh-CN" b="1">
                <a:solidFill>
                  <a:srgbClr val="006600"/>
                </a:solidFill>
                <a:latin typeface="Arial" panose="020B0604020202020204" pitchFamily="34" charset="0"/>
                <a:ea typeface="宋体" panose="02010600030101010101" pitchFamily="2" charset="-122"/>
              </a:rPr>
              <a:t>| </a:t>
            </a:r>
            <a:r>
              <a:rPr lang="en-US" altLang="zh-CN" sz="1200" b="1">
                <a:solidFill>
                  <a:srgbClr val="006600"/>
                </a:solidFill>
                <a:latin typeface="Arial" panose="020B0604020202020204" pitchFamily="34" charset="0"/>
                <a:ea typeface="华文新魏" panose="02010800040101010101" pitchFamily="2" charset="-122"/>
              </a:rPr>
              <a:t>μC/OS-II</a:t>
            </a:r>
            <a:r>
              <a:rPr lang="zh-CN" altLang="en-US" sz="1200" b="1">
                <a:solidFill>
                  <a:srgbClr val="006600"/>
                </a:solidFill>
                <a:latin typeface="Arial" panose="020B0604020202020204" pitchFamily="34" charset="0"/>
                <a:ea typeface="隶书" panose="02010509060101010101" pitchFamily="49" charset="-122"/>
              </a:rPr>
              <a:t>微小内核分析</a:t>
            </a:r>
          </a:p>
        </p:txBody>
      </p:sp>
      <p:sp>
        <p:nvSpPr>
          <p:cNvPr id="284675" name="AutoShape 3"/>
          <p:cNvSpPr>
            <a:spLocks noChangeArrowheads="1"/>
          </p:cNvSpPr>
          <p:nvPr/>
        </p:nvSpPr>
        <p:spPr bwMode="gray">
          <a:xfrm>
            <a:off x="6248401" y="228786"/>
            <a:ext cx="3457575" cy="510778"/>
          </a:xfrm>
          <a:prstGeom prst="roundRect">
            <a:avLst>
              <a:gd name="adj" fmla="val 16667"/>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r>
              <a:rPr lang="zh-CN" altLang="en-US" sz="2400" b="1">
                <a:solidFill>
                  <a:schemeClr val="bg1"/>
                </a:solidFill>
                <a:latin typeface="Arial" panose="020B0604020202020204" pitchFamily="34" charset="0"/>
                <a:ea typeface="宋体" panose="02010600030101010101" pitchFamily="2" charset="-122"/>
              </a:rPr>
              <a:t>中断管理</a:t>
            </a:r>
          </a:p>
        </p:txBody>
      </p:sp>
      <p:sp>
        <p:nvSpPr>
          <p:cNvPr id="284676" name="Rectangle 4"/>
          <p:cNvSpPr>
            <a:spLocks noChangeArrowheads="1"/>
          </p:cNvSpPr>
          <p:nvPr/>
        </p:nvSpPr>
        <p:spPr bwMode="auto">
          <a:xfrm>
            <a:off x="2057400" y="1703388"/>
            <a:ext cx="4495800" cy="30226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200" dirty="0">
                <a:latin typeface="Arial" panose="020B0604020202020204" pitchFamily="34" charset="0"/>
                <a:ea typeface="华文新魏" panose="02010800040101010101" pitchFamily="2" charset="-122"/>
              </a:rPr>
              <a:t>void  </a:t>
            </a:r>
            <a:r>
              <a:rPr lang="en-US" altLang="zh-CN" sz="1200" dirty="0" err="1">
                <a:latin typeface="Arial" panose="020B0604020202020204" pitchFamily="34" charset="0"/>
                <a:ea typeface="华文新魏" panose="02010800040101010101" pitchFamily="2" charset="-122"/>
              </a:rPr>
              <a:t>OSIntExit</a:t>
            </a:r>
            <a:r>
              <a:rPr lang="en-US" altLang="zh-CN" sz="1200" dirty="0">
                <a:latin typeface="Arial" panose="020B0604020202020204" pitchFamily="34" charset="0"/>
                <a:ea typeface="华文新魏" panose="02010800040101010101" pitchFamily="2" charset="-122"/>
              </a:rPr>
              <a:t> (void)</a:t>
            </a:r>
          </a:p>
          <a:p>
            <a:pPr algn="just"/>
            <a:r>
              <a:rPr lang="en-US" altLang="zh-CN" sz="1200" dirty="0">
                <a:latin typeface="Arial" panose="020B0604020202020204" pitchFamily="34" charset="0"/>
                <a:ea typeface="华文新魏" panose="02010800040101010101" pitchFamily="2" charset="-122"/>
              </a:rPr>
              <a:t>{</a:t>
            </a:r>
          </a:p>
          <a:p>
            <a:pPr algn="just"/>
            <a:r>
              <a:rPr kumimoji="0" lang="en-US" altLang="zh-CN" sz="1200" dirty="0">
                <a:latin typeface="Arial" panose="020B0604020202020204" pitchFamily="34" charset="0"/>
                <a:ea typeface="华文新魏" panose="02010800040101010101" pitchFamily="2" charset="-122"/>
              </a:rPr>
              <a:t>    if (</a:t>
            </a:r>
            <a:r>
              <a:rPr kumimoji="0" lang="en-US" altLang="zh-CN" sz="1200" dirty="0" err="1">
                <a:latin typeface="Arial" panose="020B0604020202020204" pitchFamily="34" charset="0"/>
                <a:ea typeface="华文新魏" panose="02010800040101010101" pitchFamily="2" charset="-122"/>
              </a:rPr>
              <a:t>OSRunning</a:t>
            </a:r>
            <a:r>
              <a:rPr kumimoji="0" lang="en-US" altLang="zh-CN" sz="1200" dirty="0">
                <a:latin typeface="Arial" panose="020B0604020202020204" pitchFamily="34" charset="0"/>
                <a:ea typeface="华文新魏" panose="02010800040101010101" pitchFamily="2" charset="-122"/>
              </a:rPr>
              <a:t> == TRUE) {</a:t>
            </a:r>
          </a:p>
          <a:p>
            <a:pPr algn="just"/>
            <a:r>
              <a:rPr kumimoji="0" lang="en-US" altLang="zh-CN" sz="1200" dirty="0">
                <a:latin typeface="Arial" panose="020B0604020202020204" pitchFamily="34" charset="0"/>
                <a:ea typeface="华文新魏" panose="02010800040101010101" pitchFamily="2" charset="-122"/>
              </a:rPr>
              <a:t>        OS_ENTER_CRITICAL();</a:t>
            </a:r>
          </a:p>
          <a:p>
            <a:pPr algn="just"/>
            <a:r>
              <a:rPr kumimoji="0" lang="en-US" altLang="zh-CN" sz="1200" dirty="0">
                <a:latin typeface="Arial" panose="020B0604020202020204" pitchFamily="34" charset="0"/>
                <a:ea typeface="华文新魏" panose="02010800040101010101" pitchFamily="2" charset="-122"/>
              </a:rPr>
              <a:t>        if (OSIntNesting &gt; 0) {</a:t>
            </a:r>
          </a:p>
          <a:p>
            <a:pPr algn="just"/>
            <a:r>
              <a:rPr kumimoji="0" lang="en-US" altLang="zh-CN" sz="1200" dirty="0">
                <a:latin typeface="Arial" panose="020B0604020202020204" pitchFamily="34" charset="0"/>
                <a:ea typeface="华文新魏" panose="02010800040101010101" pitchFamily="2" charset="-122"/>
              </a:rPr>
              <a:t>            OSIntNesting--;</a:t>
            </a:r>
          </a:p>
          <a:p>
            <a:pPr algn="just"/>
            <a:r>
              <a:rPr kumimoji="0" lang="en-US" altLang="zh-CN" sz="1200" dirty="0">
                <a:latin typeface="Arial" panose="020B0604020202020204" pitchFamily="34" charset="0"/>
                <a:ea typeface="华文新魏" panose="02010800040101010101" pitchFamily="2" charset="-122"/>
              </a:rPr>
              <a:t>        }</a:t>
            </a:r>
          </a:p>
          <a:p>
            <a:pPr algn="just"/>
            <a:r>
              <a:rPr kumimoji="0" lang="en-US" altLang="zh-CN" sz="1200" dirty="0">
                <a:latin typeface="Arial" panose="020B0604020202020204" pitchFamily="34" charset="0"/>
                <a:ea typeface="华文新魏" panose="02010800040101010101" pitchFamily="2" charset="-122"/>
              </a:rPr>
              <a:t>        if (</a:t>
            </a:r>
            <a:r>
              <a:rPr kumimoji="0" lang="en-US" altLang="zh-CN" sz="1200" dirty="0" err="1">
                <a:latin typeface="Arial" panose="020B0604020202020204" pitchFamily="34" charset="0"/>
                <a:ea typeface="华文新魏" panose="02010800040101010101" pitchFamily="2" charset="-122"/>
              </a:rPr>
              <a:t>OSInterNesting</a:t>
            </a:r>
            <a:r>
              <a:rPr kumimoji="0" lang="en-US" altLang="zh-CN" sz="1200" dirty="0">
                <a:latin typeface="Arial" panose="020B0604020202020204" pitchFamily="34" charset="0"/>
                <a:ea typeface="华文新魏" panose="02010800040101010101" pitchFamily="2" charset="-122"/>
              </a:rPr>
              <a:t> == 0) {</a:t>
            </a:r>
          </a:p>
          <a:p>
            <a:pPr algn="just"/>
            <a:r>
              <a:rPr kumimoji="0" lang="en-US" altLang="zh-CN" sz="1200" dirty="0">
                <a:latin typeface="Arial" panose="020B0604020202020204" pitchFamily="34" charset="0"/>
                <a:ea typeface="华文新魏" panose="02010800040101010101" pitchFamily="2" charset="-122"/>
              </a:rPr>
              <a:t>            </a:t>
            </a:r>
            <a:r>
              <a:rPr kumimoji="0" lang="en-US" altLang="zh-CN" sz="1200" dirty="0" err="1">
                <a:latin typeface="Arial" panose="020B0604020202020204" pitchFamily="34" charset="0"/>
                <a:ea typeface="华文新魏" panose="02010800040101010101" pitchFamily="2" charset="-122"/>
              </a:rPr>
              <a:t>OSIntExitY</a:t>
            </a:r>
            <a:r>
              <a:rPr kumimoji="0" lang="en-US" altLang="zh-CN" sz="1200" dirty="0">
                <a:latin typeface="Arial" panose="020B0604020202020204" pitchFamily="34" charset="0"/>
                <a:ea typeface="华文新魏" panose="02010800040101010101" pitchFamily="2" charset="-122"/>
              </a:rPr>
              <a:t> = </a:t>
            </a:r>
            <a:r>
              <a:rPr kumimoji="0" lang="en-US" altLang="zh-CN" sz="1200" dirty="0" err="1">
                <a:latin typeface="Arial" panose="020B0604020202020204" pitchFamily="34" charset="0"/>
                <a:ea typeface="华文新魏" panose="02010800040101010101" pitchFamily="2" charset="-122"/>
              </a:rPr>
              <a:t>OSUnMapTbl</a:t>
            </a:r>
            <a:r>
              <a:rPr kumimoji="0" lang="en-US" altLang="zh-CN" sz="1200" dirty="0">
                <a:latin typeface="Arial" panose="020B0604020202020204" pitchFamily="34" charset="0"/>
                <a:ea typeface="华文新魏" panose="02010800040101010101" pitchFamily="2" charset="-122"/>
              </a:rPr>
              <a:t>[</a:t>
            </a:r>
            <a:r>
              <a:rPr kumimoji="0" lang="en-US" altLang="zh-CN" sz="1200" dirty="0" err="1">
                <a:latin typeface="Arial" panose="020B0604020202020204" pitchFamily="34" charset="0"/>
                <a:ea typeface="华文新魏" panose="02010800040101010101" pitchFamily="2" charset="-122"/>
              </a:rPr>
              <a:t>OSRdyGrp</a:t>
            </a:r>
            <a:r>
              <a:rPr kumimoji="0" lang="en-US" altLang="zh-CN" sz="1200" dirty="0">
                <a:latin typeface="Arial" panose="020B0604020202020204" pitchFamily="34" charset="0"/>
                <a:ea typeface="华文新魏" panose="02010800040101010101" pitchFamily="2" charset="-122"/>
              </a:rPr>
              <a:t>];</a:t>
            </a:r>
          </a:p>
          <a:p>
            <a:pPr algn="just"/>
            <a:r>
              <a:rPr kumimoji="0" lang="en-US" altLang="zh-CN" sz="1200" dirty="0">
                <a:latin typeface="Arial" panose="020B0604020202020204" pitchFamily="34" charset="0"/>
                <a:ea typeface="华文新魏" panose="02010800040101010101" pitchFamily="2" charset="-122"/>
              </a:rPr>
              <a:t>            </a:t>
            </a:r>
            <a:r>
              <a:rPr kumimoji="0" lang="en-US" altLang="zh-CN" sz="1200" dirty="0" err="1">
                <a:latin typeface="Arial" panose="020B0604020202020204" pitchFamily="34" charset="0"/>
                <a:ea typeface="华文新魏" panose="02010800040101010101" pitchFamily="2" charset="-122"/>
              </a:rPr>
              <a:t>OSPrioHighRdy</a:t>
            </a:r>
            <a:r>
              <a:rPr kumimoji="0" lang="en-US" altLang="zh-CN" sz="1200" dirty="0">
                <a:latin typeface="Arial" panose="020B0604020202020204" pitchFamily="34" charset="0"/>
                <a:ea typeface="华文新魏" panose="02010800040101010101" pitchFamily="2" charset="-122"/>
              </a:rPr>
              <a:t> = ((INT8U)(</a:t>
            </a:r>
            <a:r>
              <a:rPr kumimoji="0" lang="en-US" altLang="zh-CN" sz="1200" dirty="0" err="1">
                <a:latin typeface="Arial" panose="020B0604020202020204" pitchFamily="34" charset="0"/>
                <a:ea typeface="华文新魏" panose="02010800040101010101" pitchFamily="2" charset="-122"/>
              </a:rPr>
              <a:t>OSIntExitY</a:t>
            </a:r>
            <a:r>
              <a:rPr kumimoji="0" lang="en-US" altLang="zh-CN" sz="1200" dirty="0">
                <a:latin typeface="Arial" panose="020B0604020202020204" pitchFamily="34" charset="0"/>
                <a:ea typeface="华文新魏" panose="02010800040101010101" pitchFamily="2" charset="-122"/>
              </a:rPr>
              <a:t> &lt;&lt;3 )</a:t>
            </a:r>
          </a:p>
          <a:p>
            <a:pPr algn="just"/>
            <a:r>
              <a:rPr kumimoji="0" lang="en-US" altLang="zh-CN" sz="1200" dirty="0">
                <a:latin typeface="Arial" panose="020B0604020202020204" pitchFamily="34" charset="0"/>
                <a:ea typeface="华文新魏" panose="02010800040101010101" pitchFamily="2" charset="-122"/>
              </a:rPr>
              <a:t>+</a:t>
            </a:r>
            <a:r>
              <a:rPr kumimoji="0" lang="en-US" altLang="zh-CN" sz="1200" dirty="0" err="1">
                <a:latin typeface="Arial" panose="020B0604020202020204" pitchFamily="34" charset="0"/>
                <a:ea typeface="华文新魏" panose="02010800040101010101" pitchFamily="2" charset="-122"/>
              </a:rPr>
              <a:t>OSUnMapTbl</a:t>
            </a:r>
            <a:r>
              <a:rPr kumimoji="0" lang="en-US" altLang="zh-CN" sz="1200" dirty="0">
                <a:latin typeface="Arial" panose="020B0604020202020204" pitchFamily="34" charset="0"/>
                <a:ea typeface="华文新魏" panose="02010800040101010101" pitchFamily="2" charset="-122"/>
              </a:rPr>
              <a:t>[</a:t>
            </a:r>
            <a:r>
              <a:rPr kumimoji="0" lang="en-US" altLang="zh-CN" sz="1200" dirty="0" err="1">
                <a:latin typeface="Arial" panose="020B0604020202020204" pitchFamily="34" charset="0"/>
                <a:ea typeface="华文新魏" panose="02010800040101010101" pitchFamily="2" charset="-122"/>
              </a:rPr>
              <a:t>OSRdyTbl</a:t>
            </a:r>
            <a:r>
              <a:rPr kumimoji="0" lang="en-US" altLang="zh-CN" sz="1200" dirty="0">
                <a:latin typeface="Arial" panose="020B0604020202020204" pitchFamily="34" charset="0"/>
                <a:ea typeface="华文新魏" panose="02010800040101010101" pitchFamily="2" charset="-122"/>
              </a:rPr>
              <a:t>[</a:t>
            </a:r>
            <a:r>
              <a:rPr kumimoji="0" lang="en-US" altLang="zh-CN" sz="1200" dirty="0" err="1">
                <a:latin typeface="Arial" panose="020B0604020202020204" pitchFamily="34" charset="0"/>
                <a:ea typeface="华文新魏" panose="02010800040101010101" pitchFamily="2" charset="-122"/>
              </a:rPr>
              <a:t>OSIntExitY</a:t>
            </a:r>
            <a:r>
              <a:rPr kumimoji="0" lang="en-US" altLang="zh-CN" sz="1200" dirty="0">
                <a:latin typeface="Arial" panose="020B0604020202020204" pitchFamily="34" charset="0"/>
                <a:ea typeface="华文新魏" panose="02010800040101010101" pitchFamily="2" charset="-122"/>
              </a:rPr>
              <a:t>]]);</a:t>
            </a:r>
          </a:p>
          <a:p>
            <a:pPr algn="just"/>
            <a:r>
              <a:rPr kumimoji="0" lang="en-US" altLang="zh-CN" sz="1200" dirty="0">
                <a:latin typeface="Arial" panose="020B0604020202020204" pitchFamily="34" charset="0"/>
                <a:ea typeface="华文新魏" panose="02010800040101010101" pitchFamily="2" charset="-122"/>
              </a:rPr>
              <a:t>        if (</a:t>
            </a:r>
            <a:r>
              <a:rPr kumimoji="0" lang="en-US" altLang="zh-CN" sz="1200" dirty="0" err="1">
                <a:latin typeface="Arial" panose="020B0604020202020204" pitchFamily="34" charset="0"/>
                <a:ea typeface="华文新魏" panose="02010800040101010101" pitchFamily="2" charset="-122"/>
              </a:rPr>
              <a:t>OSPrioHighRdy</a:t>
            </a:r>
            <a:r>
              <a:rPr kumimoji="0" lang="en-US" altLang="zh-CN" sz="1200" dirty="0">
                <a:latin typeface="Arial" panose="020B0604020202020204" pitchFamily="34" charset="0"/>
                <a:ea typeface="华文新魏" panose="02010800040101010101" pitchFamily="2" charset="-122"/>
              </a:rPr>
              <a:t> != </a:t>
            </a:r>
            <a:r>
              <a:rPr kumimoji="0" lang="en-US" altLang="zh-CN" sz="1200" dirty="0" err="1">
                <a:latin typeface="Arial" panose="020B0604020202020204" pitchFamily="34" charset="0"/>
                <a:ea typeface="华文新魏" panose="02010800040101010101" pitchFamily="2" charset="-122"/>
              </a:rPr>
              <a:t>OSPrioCur</a:t>
            </a:r>
            <a:r>
              <a:rPr kumimoji="0" lang="en-US" altLang="zh-CN" sz="1200" dirty="0">
                <a:latin typeface="Arial" panose="020B0604020202020204" pitchFamily="34" charset="0"/>
                <a:ea typeface="华文新魏" panose="02010800040101010101" pitchFamily="2" charset="-122"/>
              </a:rPr>
              <a:t>) {</a:t>
            </a:r>
          </a:p>
          <a:p>
            <a:pPr algn="just"/>
            <a:r>
              <a:rPr kumimoji="0" lang="en-US" altLang="zh-CN" sz="1200" dirty="0">
                <a:latin typeface="Arial" panose="020B0604020202020204" pitchFamily="34" charset="0"/>
                <a:ea typeface="华文新魏" panose="02010800040101010101" pitchFamily="2" charset="-122"/>
              </a:rPr>
              <a:t>            </a:t>
            </a:r>
            <a:r>
              <a:rPr kumimoji="0" lang="en-US" altLang="zh-CN" sz="1200" dirty="0" err="1">
                <a:latin typeface="Arial" panose="020B0604020202020204" pitchFamily="34" charset="0"/>
                <a:ea typeface="华文新魏" panose="02010800040101010101" pitchFamily="2" charset="-122"/>
              </a:rPr>
              <a:t>OSTCBHighRdy</a:t>
            </a:r>
            <a:r>
              <a:rPr kumimoji="0" lang="en-US" altLang="zh-CN" sz="1200" dirty="0">
                <a:latin typeface="Arial" panose="020B0604020202020204" pitchFamily="34" charset="0"/>
                <a:ea typeface="华文新魏" panose="02010800040101010101" pitchFamily="2" charset="-122"/>
              </a:rPr>
              <a:t> = </a:t>
            </a:r>
            <a:r>
              <a:rPr kumimoji="0" lang="en-US" altLang="zh-CN" sz="1200" dirty="0" err="1">
                <a:latin typeface="Arial" panose="020B0604020202020204" pitchFamily="34" charset="0"/>
                <a:ea typeface="华文新魏" panose="02010800040101010101" pitchFamily="2" charset="-122"/>
              </a:rPr>
              <a:t>OSTCBPrioTbl</a:t>
            </a:r>
            <a:r>
              <a:rPr kumimoji="0" lang="en-US" altLang="zh-CN" sz="1200" dirty="0">
                <a:latin typeface="Arial" panose="020B0604020202020204" pitchFamily="34" charset="0"/>
                <a:ea typeface="华文新魏" panose="02010800040101010101" pitchFamily="2" charset="-122"/>
              </a:rPr>
              <a:t>[</a:t>
            </a:r>
            <a:r>
              <a:rPr kumimoji="0" lang="en-US" altLang="zh-CN" sz="1200" dirty="0" err="1">
                <a:latin typeface="Arial" panose="020B0604020202020204" pitchFamily="34" charset="0"/>
                <a:ea typeface="华文新魏" panose="02010800040101010101" pitchFamily="2" charset="-122"/>
              </a:rPr>
              <a:t>OSPrioHighRdy</a:t>
            </a:r>
            <a:r>
              <a:rPr kumimoji="0" lang="en-US" altLang="zh-CN" sz="1200" dirty="0">
                <a:latin typeface="Arial" panose="020B0604020202020204" pitchFamily="34" charset="0"/>
                <a:ea typeface="华文新魏" panose="02010800040101010101" pitchFamily="2" charset="-122"/>
              </a:rPr>
              <a:t>];</a:t>
            </a:r>
          </a:p>
          <a:p>
            <a:pPr algn="just"/>
            <a:r>
              <a:rPr kumimoji="0" lang="en-US" altLang="zh-CN" sz="1200" dirty="0">
                <a:latin typeface="Arial" panose="020B0604020202020204" pitchFamily="34" charset="0"/>
                <a:ea typeface="华文新魏" panose="02010800040101010101" pitchFamily="2" charset="-122"/>
              </a:rPr>
              <a:t>            </a:t>
            </a:r>
            <a:r>
              <a:rPr kumimoji="0" lang="en-US" altLang="zh-CN" sz="1200" dirty="0" err="1">
                <a:latin typeface="Arial" panose="020B0604020202020204" pitchFamily="34" charset="0"/>
                <a:ea typeface="华文新魏" panose="02010800040101010101" pitchFamily="2" charset="-122"/>
              </a:rPr>
              <a:t>OSIntCtxSw</a:t>
            </a:r>
            <a:r>
              <a:rPr kumimoji="0" lang="en-US" altLang="zh-CN" sz="1200" dirty="0">
                <a:latin typeface="Arial" panose="020B0604020202020204" pitchFamily="34" charset="0"/>
                <a:ea typeface="华文新魏" panose="02010800040101010101" pitchFamily="2" charset="-122"/>
              </a:rPr>
              <a:t>();</a:t>
            </a:r>
          </a:p>
          <a:p>
            <a:pPr algn="just"/>
            <a:r>
              <a:rPr kumimoji="0" lang="en-US" altLang="zh-CN" sz="1200" dirty="0">
                <a:latin typeface="Arial" panose="020B0604020202020204" pitchFamily="34" charset="0"/>
                <a:ea typeface="华文新魏" panose="02010800040101010101" pitchFamily="2" charset="-122"/>
              </a:rPr>
              <a:t>       }</a:t>
            </a:r>
            <a:endParaRPr lang="en-US" altLang="zh-CN" sz="1200" dirty="0">
              <a:latin typeface="Arial" panose="020B0604020202020204" pitchFamily="34" charset="0"/>
              <a:ea typeface="华文新魏" panose="02010800040101010101" pitchFamily="2" charset="-122"/>
            </a:endParaRPr>
          </a:p>
          <a:p>
            <a:pPr algn="just"/>
            <a:r>
              <a:rPr lang="en-US" altLang="zh-CN" sz="1200" dirty="0">
                <a:latin typeface="Arial" panose="020B0604020202020204" pitchFamily="34" charset="0"/>
                <a:ea typeface="华文新魏" panose="02010800040101010101" pitchFamily="2" charset="-122"/>
              </a:rPr>
              <a:t>}</a:t>
            </a:r>
          </a:p>
        </p:txBody>
      </p:sp>
      <p:sp>
        <p:nvSpPr>
          <p:cNvPr id="284677" name="Rectangle 5"/>
          <p:cNvSpPr>
            <a:spLocks noChangeArrowheads="1"/>
          </p:cNvSpPr>
          <p:nvPr/>
        </p:nvSpPr>
        <p:spPr bwMode="auto">
          <a:xfrm>
            <a:off x="2057400" y="2439988"/>
            <a:ext cx="4495800" cy="4572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78" name="Rectangle 6"/>
          <p:cNvSpPr>
            <a:spLocks noChangeArrowheads="1"/>
          </p:cNvSpPr>
          <p:nvPr/>
        </p:nvSpPr>
        <p:spPr bwMode="auto">
          <a:xfrm>
            <a:off x="2057400" y="3049588"/>
            <a:ext cx="4495800" cy="6858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4679" name="Group 7"/>
          <p:cNvGrpSpPr/>
          <p:nvPr/>
        </p:nvGrpSpPr>
        <p:grpSpPr bwMode="auto">
          <a:xfrm>
            <a:off x="6553200" y="3151991"/>
            <a:ext cx="3195638" cy="529824"/>
            <a:chOff x="2688" y="3024"/>
            <a:chExt cx="2013" cy="382"/>
          </a:xfrm>
        </p:grpSpPr>
        <p:grpSp>
          <p:nvGrpSpPr>
            <p:cNvPr id="284680" name="Group 8"/>
            <p:cNvGrpSpPr/>
            <p:nvPr/>
          </p:nvGrpSpPr>
          <p:grpSpPr bwMode="auto">
            <a:xfrm>
              <a:off x="3013" y="3024"/>
              <a:ext cx="1688" cy="382"/>
              <a:chOff x="2645" y="1842"/>
              <a:chExt cx="944" cy="630"/>
            </a:xfrm>
          </p:grpSpPr>
          <p:sp>
            <p:nvSpPr>
              <p:cNvPr id="284681" name="Rectangle 9"/>
              <p:cNvSpPr>
                <a:spLocks noChangeArrowheads="1"/>
              </p:cNvSpPr>
              <p:nvPr/>
            </p:nvSpPr>
            <p:spPr bwMode="auto">
              <a:xfrm>
                <a:off x="2705" y="1842"/>
                <a:ext cx="884" cy="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sz="1400" dirty="0">
                    <a:latin typeface="Arial" panose="020B0604020202020204" pitchFamily="34" charset="0"/>
                    <a:ea typeface="宋体" panose="02010600030101010101" pitchFamily="2" charset="-122"/>
                  </a:rPr>
                  <a:t>OSIntNesting</a:t>
                </a:r>
                <a:r>
                  <a:rPr kumimoji="1" lang="zh-CN" altLang="en-US" sz="1400" dirty="0">
                    <a:latin typeface="Arial" panose="020B0604020202020204" pitchFamily="34" charset="0"/>
                    <a:ea typeface="宋体" panose="02010600030101010101" pitchFamily="2" charset="-122"/>
                  </a:rPr>
                  <a:t>为</a:t>
                </a:r>
                <a:r>
                  <a:rPr kumimoji="1" lang="en-US" altLang="zh-CN" sz="1400" dirty="0">
                    <a:latin typeface="Arial" panose="020B0604020202020204" pitchFamily="34" charset="0"/>
                    <a:ea typeface="宋体" panose="02010600030101010101" pitchFamily="2" charset="-122"/>
                  </a:rPr>
                  <a:t>0</a:t>
                </a:r>
                <a:r>
                  <a:rPr lang="zh-CN" altLang="en-US" sz="1400" dirty="0">
                    <a:solidFill>
                      <a:srgbClr val="000000"/>
                    </a:solidFill>
                    <a:latin typeface="Arial" panose="020B0604020202020204" pitchFamily="34" charset="0"/>
                    <a:ea typeface="宋体" panose="02010600030101010101" pitchFamily="2" charset="-122"/>
                  </a:rPr>
                  <a:t>则查找进入就绪态且优先级最高的任务</a:t>
                </a:r>
              </a:p>
            </p:txBody>
          </p:sp>
          <p:sp>
            <p:nvSpPr>
              <p:cNvPr id="284682" name="AutoShape 1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4683" name="Freeform 11"/>
            <p:cNvSpPr/>
            <p:nvPr/>
          </p:nvSpPr>
          <p:spPr bwMode="auto">
            <a:xfrm rot="16200000" flipV="1">
              <a:off x="2790" y="3051"/>
              <a:ext cx="111" cy="315"/>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4684" name="Rectangle 12"/>
          <p:cNvSpPr>
            <a:spLocks noChangeArrowheads="1"/>
          </p:cNvSpPr>
          <p:nvPr/>
        </p:nvSpPr>
        <p:spPr bwMode="auto">
          <a:xfrm>
            <a:off x="2068514" y="1627188"/>
            <a:ext cx="7685087" cy="3173412"/>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85" name="Rectangle 13"/>
          <p:cNvSpPr>
            <a:spLocks noChangeArrowheads="1"/>
          </p:cNvSpPr>
          <p:nvPr/>
        </p:nvSpPr>
        <p:spPr bwMode="auto">
          <a:xfrm>
            <a:off x="2057400" y="3735388"/>
            <a:ext cx="4495800" cy="609600"/>
          </a:xfrm>
          <a:prstGeom prst="rect">
            <a:avLst/>
          </a:prstGeom>
          <a:solidFill>
            <a:srgbClr val="BCC4DC">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4686" name="Group 14"/>
          <p:cNvGrpSpPr/>
          <p:nvPr/>
        </p:nvGrpSpPr>
        <p:grpSpPr bwMode="auto">
          <a:xfrm>
            <a:off x="6553200" y="3896497"/>
            <a:ext cx="3200400" cy="762819"/>
            <a:chOff x="3491" y="2143"/>
            <a:chExt cx="1559" cy="191"/>
          </a:xfrm>
        </p:grpSpPr>
        <p:grpSp>
          <p:nvGrpSpPr>
            <p:cNvPr id="284687" name="Group 15"/>
            <p:cNvGrpSpPr/>
            <p:nvPr/>
          </p:nvGrpSpPr>
          <p:grpSpPr bwMode="auto">
            <a:xfrm>
              <a:off x="3743" y="2143"/>
              <a:ext cx="1307" cy="191"/>
              <a:chOff x="2645" y="1860"/>
              <a:chExt cx="944" cy="612"/>
            </a:xfrm>
          </p:grpSpPr>
          <p:sp>
            <p:nvSpPr>
              <p:cNvPr id="284688" name="Rectangle 16"/>
              <p:cNvSpPr>
                <a:spLocks noChangeArrowheads="1"/>
              </p:cNvSpPr>
              <p:nvPr/>
            </p:nvSpPr>
            <p:spPr bwMode="auto">
              <a:xfrm>
                <a:off x="2705" y="1860"/>
                <a:ext cx="884" cy="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1400">
                    <a:solidFill>
                      <a:srgbClr val="000000"/>
                    </a:solidFill>
                    <a:latin typeface="Arial" panose="020B0604020202020204" pitchFamily="34" charset="0"/>
                    <a:ea typeface="宋体" panose="02010600030101010101" pitchFamily="2" charset="-122"/>
                  </a:rPr>
                  <a:t>把就绪表中最高优先级与当前的优先级进行比较，不相等则进行调度</a:t>
                </a:r>
              </a:p>
            </p:txBody>
          </p:sp>
          <p:sp>
            <p:nvSpPr>
              <p:cNvPr id="284689" name="AutoShape 1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4690" name="Freeform 18"/>
            <p:cNvSpPr/>
            <p:nvPr/>
          </p:nvSpPr>
          <p:spPr bwMode="auto">
            <a:xfrm rot="16200000" flipV="1">
              <a:off x="3584" y="2078"/>
              <a:ext cx="57" cy="244"/>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4691" name="Group 19"/>
          <p:cNvGrpSpPr/>
          <p:nvPr/>
        </p:nvGrpSpPr>
        <p:grpSpPr bwMode="auto">
          <a:xfrm>
            <a:off x="6553200" y="2211388"/>
            <a:ext cx="3200400" cy="609600"/>
            <a:chOff x="2656" y="2734"/>
            <a:chExt cx="1559" cy="187"/>
          </a:xfrm>
        </p:grpSpPr>
        <p:grpSp>
          <p:nvGrpSpPr>
            <p:cNvPr id="284692" name="Group 20"/>
            <p:cNvGrpSpPr/>
            <p:nvPr/>
          </p:nvGrpSpPr>
          <p:grpSpPr bwMode="auto">
            <a:xfrm>
              <a:off x="2908" y="2734"/>
              <a:ext cx="1307" cy="180"/>
              <a:chOff x="2645" y="1895"/>
              <a:chExt cx="944" cy="577"/>
            </a:xfrm>
          </p:grpSpPr>
          <p:sp>
            <p:nvSpPr>
              <p:cNvPr id="284693" name="Rectangle 21"/>
              <p:cNvSpPr>
                <a:spLocks noChangeArrowheads="1"/>
              </p:cNvSpPr>
              <p:nvPr/>
            </p:nvSpPr>
            <p:spPr bwMode="auto">
              <a:xfrm>
                <a:off x="2705" y="1898"/>
                <a:ext cx="884" cy="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sz="1400" dirty="0">
                    <a:latin typeface="Arial" panose="020B0604020202020204" pitchFamily="34" charset="0"/>
                    <a:ea typeface="宋体" panose="02010600030101010101" pitchFamily="2" charset="-122"/>
                  </a:rPr>
                  <a:t>当</a:t>
                </a:r>
                <a:r>
                  <a:rPr kumimoji="1" lang="en-US" altLang="zh-CN" sz="1400" dirty="0">
                    <a:latin typeface="Arial" panose="020B0604020202020204" pitchFamily="34" charset="0"/>
                    <a:ea typeface="宋体" panose="02010600030101010101" pitchFamily="2" charset="-122"/>
                  </a:rPr>
                  <a:t>OSIntNesting</a:t>
                </a:r>
                <a:r>
                  <a:rPr kumimoji="1" lang="zh-CN" altLang="en-US" sz="1400" dirty="0">
                    <a:latin typeface="Arial" panose="020B0604020202020204" pitchFamily="34" charset="0"/>
                    <a:ea typeface="宋体" panose="02010600030101010101" pitchFamily="2" charset="-122"/>
                  </a:rPr>
                  <a:t>大于</a:t>
                </a:r>
                <a:r>
                  <a:rPr kumimoji="1" lang="en-US" altLang="zh-CN" sz="1400" dirty="0">
                    <a:latin typeface="Arial" panose="020B0604020202020204" pitchFamily="34" charset="0"/>
                    <a:ea typeface="宋体" panose="02010600030101010101" pitchFamily="2" charset="-122"/>
                  </a:rPr>
                  <a:t>0</a:t>
                </a:r>
                <a:r>
                  <a:rPr kumimoji="1" lang="zh-CN" altLang="en-US" sz="1400" dirty="0">
                    <a:latin typeface="Arial" panose="020B0604020202020204" pitchFamily="34" charset="0"/>
                    <a:ea typeface="宋体" panose="02010600030101010101" pitchFamily="2" charset="-122"/>
                  </a:rPr>
                  <a:t>时，</a:t>
                </a:r>
                <a:r>
                  <a:rPr kumimoji="1" lang="en-US" altLang="zh-CN" sz="1400" dirty="0">
                    <a:latin typeface="Arial" panose="020B0604020202020204" pitchFamily="34" charset="0"/>
                    <a:ea typeface="宋体" panose="02010600030101010101" pitchFamily="2" charset="-122"/>
                  </a:rPr>
                  <a:t>OSIntNesting</a:t>
                </a:r>
                <a:r>
                  <a:rPr kumimoji="1" lang="zh-CN" altLang="en-US" sz="1400" dirty="0">
                    <a:latin typeface="Arial" panose="020B0604020202020204" pitchFamily="34" charset="0"/>
                    <a:ea typeface="宋体" panose="02010600030101010101" pitchFamily="2" charset="-122"/>
                  </a:rPr>
                  <a:t>减</a:t>
                </a:r>
                <a:r>
                  <a:rPr kumimoji="1" lang="en-US" altLang="zh-CN" sz="1400" dirty="0">
                    <a:latin typeface="Arial" panose="020B0604020202020204" pitchFamily="34" charset="0"/>
                    <a:ea typeface="宋体" panose="02010600030101010101" pitchFamily="2" charset="-122"/>
                  </a:rPr>
                  <a:t>1</a:t>
                </a:r>
              </a:p>
            </p:txBody>
          </p:sp>
          <p:sp>
            <p:nvSpPr>
              <p:cNvPr id="284694" name="AutoShape 2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4695" name="Freeform 23"/>
            <p:cNvSpPr/>
            <p:nvPr/>
          </p:nvSpPr>
          <p:spPr bwMode="auto">
            <a:xfrm rot="5400000">
              <a:off x="2729" y="2742"/>
              <a:ext cx="106" cy="252"/>
            </a:xfrm>
            <a:custGeom>
              <a:avLst/>
              <a:gdLst>
                <a:gd name="T0" fmla="*/ 864 w 1056"/>
                <a:gd name="T1" fmla="*/ 1056 h 1056"/>
                <a:gd name="T2" fmla="*/ 912 w 1056"/>
                <a:gd name="T3" fmla="*/ 672 h 1056"/>
                <a:gd name="T4" fmla="*/ 0 w 1056"/>
                <a:gd name="T5" fmla="*/ 0 h 1056"/>
              </a:gdLst>
              <a:ahLst/>
              <a:cxnLst>
                <a:cxn ang="0">
                  <a:pos x="T0" y="T1"/>
                </a:cxn>
                <a:cxn ang="0">
                  <a:pos x="T2" y="T3"/>
                </a:cxn>
                <a:cxn ang="0">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4696" name="Rectangle 24"/>
          <p:cNvSpPr>
            <a:spLocks noChangeArrowheads="1"/>
          </p:cNvSpPr>
          <p:nvPr/>
        </p:nvSpPr>
        <p:spPr bwMode="auto">
          <a:xfrm>
            <a:off x="2401888" y="1260476"/>
            <a:ext cx="75104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a:latin typeface="Arial" panose="020B0604020202020204" pitchFamily="34" charset="0"/>
                <a:ea typeface="华文新魏" panose="02010800040101010101" pitchFamily="2" charset="-122"/>
              </a:rPr>
              <a:t>退出中断处理的代码如下所示。</a:t>
            </a:r>
          </a:p>
        </p:txBody>
      </p:sp>
      <p:sp>
        <p:nvSpPr>
          <p:cNvPr id="284697" name="Rectangle 25"/>
          <p:cNvSpPr>
            <a:spLocks noChangeArrowheads="1"/>
          </p:cNvSpPr>
          <p:nvPr/>
        </p:nvSpPr>
        <p:spPr bwMode="auto">
          <a:xfrm>
            <a:off x="2063750" y="5055286"/>
            <a:ext cx="7689850" cy="646331"/>
          </a:xfrm>
          <a:prstGeom prst="rect">
            <a:avLst/>
          </a:prstGeom>
          <a:gradFill rotWithShape="1">
            <a:gsLst>
              <a:gs pos="0">
                <a:srgbClr val="009900">
                  <a:gamma/>
                  <a:tint val="33725"/>
                  <a:invGamma/>
                </a:srgbClr>
              </a:gs>
              <a:gs pos="100000">
                <a:srgbClr val="0099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kumimoji="1" lang="zh-CN" altLang="en-US" dirty="0"/>
              <a:t>注：上述代码中</a:t>
            </a:r>
            <a:r>
              <a:rPr kumimoji="1" lang="en-US" altLang="zh-CN" dirty="0" err="1"/>
              <a:t>OSIntCtxSw</a:t>
            </a:r>
            <a:r>
              <a:rPr kumimoji="1" lang="en-US" altLang="zh-CN" dirty="0"/>
              <a:t>()</a:t>
            </a:r>
            <a:r>
              <a:rPr kumimoji="1" lang="zh-CN" altLang="en-US" dirty="0"/>
              <a:t>仅仅是一条在</a:t>
            </a:r>
            <a:r>
              <a:rPr kumimoji="1" lang="en-US" altLang="zh-CN" dirty="0"/>
              <a:t>INCLUDES.H</a:t>
            </a:r>
            <a:r>
              <a:rPr kumimoji="1" lang="zh-CN" altLang="en-US" dirty="0"/>
              <a:t>中定义的函数返回语句，如下所示。而</a:t>
            </a:r>
            <a:r>
              <a:rPr kumimoji="1" lang="en-US" altLang="zh-CN" dirty="0" err="1"/>
              <a:t>μC</a:t>
            </a:r>
            <a:r>
              <a:rPr kumimoji="1" lang="en-US" altLang="zh-CN" dirty="0"/>
              <a:t>/OS-II</a:t>
            </a:r>
            <a:r>
              <a:rPr kumimoji="1" lang="zh-CN" altLang="en-US" dirty="0"/>
              <a:t>要求</a:t>
            </a:r>
            <a:r>
              <a:rPr kumimoji="1" lang="en-US" altLang="zh-CN" dirty="0" err="1"/>
              <a:t>OSIntCtxSw</a:t>
            </a:r>
            <a:r>
              <a:rPr kumimoji="1" lang="en-US" altLang="zh-CN" dirty="0"/>
              <a:t>()</a:t>
            </a:r>
            <a:r>
              <a:rPr kumimoji="1" lang="zh-CN" altLang="en-US" dirty="0"/>
              <a:t>直接做任务的切换工作。</a:t>
            </a:r>
          </a:p>
        </p:txBody>
      </p:sp>
      <p:sp>
        <p:nvSpPr>
          <p:cNvPr id="284698" name="Rectangle 26"/>
          <p:cNvSpPr>
            <a:spLocks noChangeArrowheads="1"/>
          </p:cNvSpPr>
          <p:nvPr/>
        </p:nvSpPr>
        <p:spPr bwMode="auto">
          <a:xfrm>
            <a:off x="2057400" y="6096001"/>
            <a:ext cx="4495800" cy="284163"/>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tabLst>
                <a:tab pos="1885950" algn="l"/>
              </a:tabLst>
              <a:defRPr kumimoji="1" sz="2400">
                <a:solidFill>
                  <a:schemeClr val="tx1"/>
                </a:solidFill>
                <a:latin typeface="Times New Roman" panose="02020603050405020304" pitchFamily="18" charset="0"/>
                <a:ea typeface="宋体" panose="02010600030101010101" pitchFamily="2" charset="-122"/>
              </a:defRPr>
            </a:lvl1pPr>
            <a:lvl2pPr>
              <a:tabLst>
                <a:tab pos="1885950" algn="l"/>
              </a:tabLst>
              <a:defRPr kumimoji="1" sz="2400">
                <a:solidFill>
                  <a:schemeClr val="tx1"/>
                </a:solidFill>
                <a:latin typeface="Times New Roman" panose="02020603050405020304" pitchFamily="18" charset="0"/>
                <a:ea typeface="宋体" panose="02010600030101010101" pitchFamily="2" charset="-122"/>
              </a:defRPr>
            </a:lvl2pPr>
            <a:lvl3pPr>
              <a:tabLst>
                <a:tab pos="1885950" algn="l"/>
              </a:tabLst>
              <a:defRPr kumimoji="1" sz="2400">
                <a:solidFill>
                  <a:schemeClr val="tx1"/>
                </a:solidFill>
                <a:latin typeface="Times New Roman" panose="02020603050405020304" pitchFamily="18" charset="0"/>
                <a:ea typeface="宋体" panose="02010600030101010101" pitchFamily="2" charset="-122"/>
              </a:defRPr>
            </a:lvl3pPr>
            <a:lvl4pPr>
              <a:tabLst>
                <a:tab pos="1885950" algn="l"/>
              </a:tabLst>
              <a:defRPr kumimoji="1" sz="2400">
                <a:solidFill>
                  <a:schemeClr val="tx1"/>
                </a:solidFill>
                <a:latin typeface="Times New Roman" panose="02020603050405020304" pitchFamily="18" charset="0"/>
                <a:ea typeface="宋体" panose="02010600030101010101" pitchFamily="2" charset="-122"/>
              </a:defRPr>
            </a:lvl4pPr>
            <a:lvl5pPr>
              <a:tabLst>
                <a:tab pos="188595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885950"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1200" dirty="0">
                <a:latin typeface="Arial" panose="020B0604020202020204" pitchFamily="34" charset="0"/>
                <a:ea typeface="华文新魏" panose="02010800040101010101" pitchFamily="2" charset="-122"/>
              </a:rPr>
              <a:t>#define </a:t>
            </a:r>
            <a:r>
              <a:rPr lang="en-US" altLang="zh-CN" sz="1200" dirty="0" err="1">
                <a:latin typeface="Arial" panose="020B0604020202020204" pitchFamily="34" charset="0"/>
                <a:ea typeface="华文新魏" panose="02010800040101010101" pitchFamily="2" charset="-122"/>
              </a:rPr>
              <a:t>OSIntCtxSw</a:t>
            </a:r>
            <a:r>
              <a:rPr lang="en-US" altLang="zh-CN" sz="1200" dirty="0">
                <a:latin typeface="Arial" panose="020B0604020202020204" pitchFamily="34" charset="0"/>
                <a:ea typeface="华文新魏" panose="02010800040101010101" pitchFamily="2" charset="-122"/>
              </a:rPr>
              <a:t>()      return</a:t>
            </a:r>
          </a:p>
        </p:txBody>
      </p:sp>
      <p:sp>
        <p:nvSpPr>
          <p:cNvPr id="284699" name="Rectangle 27"/>
          <p:cNvSpPr>
            <a:spLocks noChangeArrowheads="1"/>
          </p:cNvSpPr>
          <p:nvPr/>
        </p:nvSpPr>
        <p:spPr bwMode="auto">
          <a:xfrm>
            <a:off x="2058989" y="6019800"/>
            <a:ext cx="7673975" cy="457200"/>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00" name="Line 28"/>
          <p:cNvSpPr>
            <a:spLocks noChangeShapeType="1"/>
          </p:cNvSpPr>
          <p:nvPr/>
        </p:nvSpPr>
        <p:spPr bwMode="auto">
          <a:xfrm>
            <a:off x="4727576" y="845331"/>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84696"/>
                                        </p:tgtEl>
                                        <p:attrNameLst>
                                          <p:attrName>style.visibility</p:attrName>
                                        </p:attrNameLst>
                                      </p:cBhvr>
                                      <p:to>
                                        <p:strVal val="visible"/>
                                      </p:to>
                                    </p:set>
                                    <p:animEffect transition="in" filter="blinds(horizontal)">
                                      <p:cBhvr>
                                        <p:cTn id="7" dur="500"/>
                                        <p:tgtEl>
                                          <p:spTgt spid="284696"/>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84684"/>
                                        </p:tgtEl>
                                        <p:attrNameLst>
                                          <p:attrName>style.visibility</p:attrName>
                                        </p:attrNameLst>
                                      </p:cBhvr>
                                      <p:to>
                                        <p:strVal val="visible"/>
                                      </p:to>
                                    </p:set>
                                    <p:animEffect transition="in" filter="slide(fromBottom)">
                                      <p:cBhvr>
                                        <p:cTn id="11" dur="500"/>
                                        <p:tgtEl>
                                          <p:spTgt spid="284684"/>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84676"/>
                                        </p:tgtEl>
                                        <p:attrNameLst>
                                          <p:attrName>style.visibility</p:attrName>
                                        </p:attrNameLst>
                                      </p:cBhvr>
                                      <p:to>
                                        <p:strVal val="visible"/>
                                      </p:to>
                                    </p:se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284677"/>
                                        </p:tgtEl>
                                        <p:attrNameLst>
                                          <p:attrName>style.visibility</p:attrName>
                                        </p:attrNameLst>
                                      </p:cBhvr>
                                      <p:to>
                                        <p:strVal val="visible"/>
                                      </p:to>
                                    </p:set>
                                    <p:animEffect transition="in" filter="wipe(up)">
                                      <p:cBhvr>
                                        <p:cTn id="18" dur="500"/>
                                        <p:tgtEl>
                                          <p:spTgt spid="28467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84691"/>
                                        </p:tgtEl>
                                        <p:attrNameLst>
                                          <p:attrName>style.visibility</p:attrName>
                                        </p:attrNameLst>
                                      </p:cBhvr>
                                      <p:to>
                                        <p:strVal val="visible"/>
                                      </p:to>
                                    </p:set>
                                    <p:animEffect transition="in" filter="wipe(left)">
                                      <p:cBhvr>
                                        <p:cTn id="22" dur="500"/>
                                        <p:tgtEl>
                                          <p:spTgt spid="284691"/>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284678"/>
                                        </p:tgtEl>
                                        <p:attrNameLst>
                                          <p:attrName>style.visibility</p:attrName>
                                        </p:attrNameLst>
                                      </p:cBhvr>
                                      <p:to>
                                        <p:strVal val="visible"/>
                                      </p:to>
                                    </p:set>
                                    <p:animEffect transition="in" filter="wipe(up)">
                                      <p:cBhvr>
                                        <p:cTn id="26" dur="500"/>
                                        <p:tgtEl>
                                          <p:spTgt spid="284678"/>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284679"/>
                                        </p:tgtEl>
                                        <p:attrNameLst>
                                          <p:attrName>style.visibility</p:attrName>
                                        </p:attrNameLst>
                                      </p:cBhvr>
                                      <p:to>
                                        <p:strVal val="visible"/>
                                      </p:to>
                                    </p:set>
                                    <p:animEffect transition="in" filter="wipe(left)">
                                      <p:cBhvr>
                                        <p:cTn id="30" dur="500"/>
                                        <p:tgtEl>
                                          <p:spTgt spid="284679"/>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284685"/>
                                        </p:tgtEl>
                                        <p:attrNameLst>
                                          <p:attrName>style.visibility</p:attrName>
                                        </p:attrNameLst>
                                      </p:cBhvr>
                                      <p:to>
                                        <p:strVal val="visible"/>
                                      </p:to>
                                    </p:set>
                                    <p:animEffect transition="in" filter="wipe(up)">
                                      <p:cBhvr>
                                        <p:cTn id="34" dur="500"/>
                                        <p:tgtEl>
                                          <p:spTgt spid="284685"/>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84686"/>
                                        </p:tgtEl>
                                        <p:attrNameLst>
                                          <p:attrName>style.visibility</p:attrName>
                                        </p:attrNameLst>
                                      </p:cBhvr>
                                      <p:to>
                                        <p:strVal val="visible"/>
                                      </p:to>
                                    </p:set>
                                    <p:animEffect transition="in" filter="wipe(left)">
                                      <p:cBhvr>
                                        <p:cTn id="38" dur="500"/>
                                        <p:tgtEl>
                                          <p:spTgt spid="28468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84697"/>
                                        </p:tgtEl>
                                        <p:attrNameLst>
                                          <p:attrName>style.visibility</p:attrName>
                                        </p:attrNameLst>
                                      </p:cBhvr>
                                      <p:to>
                                        <p:strVal val="visible"/>
                                      </p:to>
                                    </p:set>
                                    <p:animEffect transition="in" filter="blinds(horizontal)">
                                      <p:cBhvr>
                                        <p:cTn id="43" dur="500"/>
                                        <p:tgtEl>
                                          <p:spTgt spid="284697"/>
                                        </p:tgtEl>
                                      </p:cBhvr>
                                    </p:animEffect>
                                  </p:childTnLst>
                                </p:cTn>
                              </p:par>
                            </p:childTnLst>
                          </p:cTn>
                        </p:par>
                        <p:par>
                          <p:cTn id="44" fill="hold">
                            <p:stCondLst>
                              <p:cond delay="500"/>
                            </p:stCondLst>
                            <p:childTnLst>
                              <p:par>
                                <p:cTn id="45" presetID="12" presetClass="entr" presetSubtype="4" fill="hold" grpId="0" nodeType="afterEffect">
                                  <p:stCondLst>
                                    <p:cond delay="0"/>
                                  </p:stCondLst>
                                  <p:childTnLst>
                                    <p:set>
                                      <p:cBhvr>
                                        <p:cTn id="46" dur="1" fill="hold">
                                          <p:stCondLst>
                                            <p:cond delay="0"/>
                                          </p:stCondLst>
                                        </p:cTn>
                                        <p:tgtEl>
                                          <p:spTgt spid="284699"/>
                                        </p:tgtEl>
                                        <p:attrNameLst>
                                          <p:attrName>style.visibility</p:attrName>
                                        </p:attrNameLst>
                                      </p:cBhvr>
                                      <p:to>
                                        <p:strVal val="visible"/>
                                      </p:to>
                                    </p:set>
                                    <p:animEffect transition="in" filter="slide(fromBottom)">
                                      <p:cBhvr>
                                        <p:cTn id="47" dur="500"/>
                                        <p:tgtEl>
                                          <p:spTgt spid="284699"/>
                                        </p:tgtEl>
                                      </p:cBhvr>
                                    </p:animEffect>
                                  </p:childTnLst>
                                </p:cTn>
                              </p:par>
                            </p:childTnLst>
                          </p:cTn>
                        </p:par>
                        <p:par>
                          <p:cTn id="48" fill="hold">
                            <p:stCondLst>
                              <p:cond delay="1000"/>
                            </p:stCondLst>
                            <p:childTnLst>
                              <p:par>
                                <p:cTn id="49" presetID="1" presetClass="entr" presetSubtype="0" fill="hold" grpId="0" nodeType="afterEffect">
                                  <p:stCondLst>
                                    <p:cond delay="0"/>
                                  </p:stCondLst>
                                  <p:childTnLst>
                                    <p:set>
                                      <p:cBhvr>
                                        <p:cTn id="50" dur="1" fill="hold">
                                          <p:stCondLst>
                                            <p:cond delay="0"/>
                                          </p:stCondLst>
                                        </p:cTn>
                                        <p:tgtEl>
                                          <p:spTgt spid="284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animBg="1"/>
      <p:bldP spid="284677" grpId="0" animBg="1"/>
      <p:bldP spid="284678" grpId="0" animBg="1"/>
      <p:bldP spid="284684" grpId="0" animBg="1"/>
      <p:bldP spid="284685" grpId="0" animBg="1"/>
      <p:bldP spid="284696" grpId="0"/>
      <p:bldP spid="284697" grpId="0" animBg="1"/>
      <p:bldP spid="284698" grpId="0" animBg="1"/>
      <p:bldP spid="284699"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a:t>
            </a:r>
            <a:r>
              <a:rPr lang="en-US" altLang="zh-CN" dirty="0"/>
              <a:t>----</a:t>
            </a:r>
            <a:r>
              <a:rPr lang="zh-CN" altLang="en-US" dirty="0"/>
              <a:t>小结</a:t>
            </a:r>
          </a:p>
        </p:txBody>
      </p:sp>
      <p:sp>
        <p:nvSpPr>
          <p:cNvPr id="4" name="流程图: 可选过程 3"/>
          <p:cNvSpPr/>
          <p:nvPr/>
        </p:nvSpPr>
        <p:spPr>
          <a:xfrm>
            <a:off x="1996225" y="2021983"/>
            <a:ext cx="1970468" cy="618186"/>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dirty="0"/>
              <a:t>系统初始化（</a:t>
            </a:r>
            <a:r>
              <a:rPr lang="en-US" altLang="zh-CN" dirty="0"/>
              <a:t>TCB</a:t>
            </a:r>
            <a:r>
              <a:rPr lang="zh-CN" altLang="en-US" dirty="0"/>
              <a:t>、就绪表）</a:t>
            </a:r>
          </a:p>
        </p:txBody>
      </p:sp>
      <p:sp>
        <p:nvSpPr>
          <p:cNvPr id="6" name="流程图: 可选过程 5"/>
          <p:cNvSpPr/>
          <p:nvPr/>
        </p:nvSpPr>
        <p:spPr>
          <a:xfrm>
            <a:off x="1996225" y="3810000"/>
            <a:ext cx="1970468" cy="631065"/>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dirty="0" err="1"/>
              <a:t>Osstart</a:t>
            </a:r>
            <a:r>
              <a:rPr lang="zh-CN" altLang="en-US" dirty="0"/>
              <a:t>第一次判断最高优先级</a:t>
            </a:r>
          </a:p>
        </p:txBody>
      </p:sp>
      <p:sp>
        <p:nvSpPr>
          <p:cNvPr id="7" name="流程图: 可选过程 6"/>
          <p:cNvSpPr/>
          <p:nvPr/>
        </p:nvSpPr>
        <p:spPr>
          <a:xfrm>
            <a:off x="1996225" y="2965417"/>
            <a:ext cx="1970468" cy="631065"/>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任务创建时填就绪表</a:t>
            </a:r>
          </a:p>
        </p:txBody>
      </p:sp>
      <p:cxnSp>
        <p:nvCxnSpPr>
          <p:cNvPr id="9" name="直接箭头连接符 8"/>
          <p:cNvCxnSpPr>
            <a:stCxn id="4" idx="2"/>
          </p:cNvCxnSpPr>
          <p:nvPr/>
        </p:nvCxnSpPr>
        <p:spPr>
          <a:xfrm>
            <a:off x="2981459" y="2640169"/>
            <a:ext cx="0" cy="325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6" idx="0"/>
          </p:cNvCxnSpPr>
          <p:nvPr/>
        </p:nvCxnSpPr>
        <p:spPr>
          <a:xfrm>
            <a:off x="2981459" y="3596482"/>
            <a:ext cx="0" cy="213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流程图: 预定义过程 11"/>
          <p:cNvSpPr/>
          <p:nvPr/>
        </p:nvSpPr>
        <p:spPr>
          <a:xfrm>
            <a:off x="1580072" y="4916453"/>
            <a:ext cx="2802774" cy="1097981"/>
          </a:xfrm>
          <a:prstGeom prst="flowChartPredefined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延时函数中当前任务脱离就绪，调度函数判断最高优先级</a:t>
            </a:r>
          </a:p>
        </p:txBody>
      </p:sp>
      <p:sp>
        <p:nvSpPr>
          <p:cNvPr id="17" name="流程图: 准备 16"/>
          <p:cNvSpPr/>
          <p:nvPr/>
        </p:nvSpPr>
        <p:spPr>
          <a:xfrm>
            <a:off x="7877908" y="1501082"/>
            <a:ext cx="2940148" cy="829994"/>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dirty="0" err="1"/>
              <a:t>Timeticks</a:t>
            </a:r>
            <a:r>
              <a:rPr lang="zh-CN" altLang="en-US" dirty="0"/>
              <a:t>中延时结束时，该任务就绪</a:t>
            </a:r>
          </a:p>
        </p:txBody>
      </p:sp>
      <p:sp>
        <p:nvSpPr>
          <p:cNvPr id="18" name="剪去对角的矩形 17"/>
          <p:cNvSpPr/>
          <p:nvPr/>
        </p:nvSpPr>
        <p:spPr>
          <a:xfrm>
            <a:off x="7877908" y="3164532"/>
            <a:ext cx="2940148" cy="659712"/>
          </a:xfrm>
          <a:prstGeom prst="snip2Diag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latin typeface="Arial" panose="020B0604020202020204" pitchFamily="34" charset="0"/>
                <a:ea typeface="华文新魏" panose="02010800040101010101" pitchFamily="2" charset="-122"/>
              </a:rPr>
              <a:t>void  </a:t>
            </a:r>
            <a:r>
              <a:rPr lang="en-US" altLang="zh-CN" dirty="0" err="1">
                <a:latin typeface="Arial" panose="020B0604020202020204" pitchFamily="34" charset="0"/>
                <a:ea typeface="华文新魏" panose="02010800040101010101" pitchFamily="2" charset="-122"/>
              </a:rPr>
              <a:t>OSIntExit</a:t>
            </a:r>
            <a:r>
              <a:rPr lang="en-US" altLang="zh-CN" dirty="0">
                <a:latin typeface="Arial" panose="020B0604020202020204" pitchFamily="34" charset="0"/>
                <a:ea typeface="华文新魏" panose="02010800040101010101" pitchFamily="2" charset="-122"/>
              </a:rPr>
              <a:t> (void)</a:t>
            </a:r>
          </a:p>
          <a:p>
            <a:pPr algn="ctr"/>
            <a:r>
              <a:rPr lang="zh-CN" altLang="en-US" dirty="0"/>
              <a:t>当前中断结束、调度</a:t>
            </a:r>
          </a:p>
        </p:txBody>
      </p:sp>
      <p:cxnSp>
        <p:nvCxnSpPr>
          <p:cNvPr id="20" name="直接箭头连接符 19"/>
          <p:cNvCxnSpPr>
            <a:stCxn id="17" idx="2"/>
            <a:endCxn id="18" idx="3"/>
          </p:cNvCxnSpPr>
          <p:nvPr/>
        </p:nvCxnSpPr>
        <p:spPr>
          <a:xfrm>
            <a:off x="9347982" y="2331076"/>
            <a:ext cx="0" cy="833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2981459" y="4441065"/>
            <a:ext cx="0" cy="427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5247249" y="2965417"/>
            <a:ext cx="1899139" cy="105794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rPr>
              <a:t>调度函数</a:t>
            </a:r>
            <a:endParaRPr lang="en-US" altLang="zh-CN" dirty="0">
              <a:ln w="0"/>
              <a:solidFill>
                <a:schemeClr val="tx1"/>
              </a:solidFill>
              <a:effectLst>
                <a:outerShdw blurRad="38100" dist="19050" dir="2700000" algn="tl" rotWithShape="0">
                  <a:schemeClr val="dk1">
                    <a:alpha val="40000"/>
                  </a:schemeClr>
                </a:outerShdw>
              </a:effectLst>
            </a:endParaRPr>
          </a:p>
          <a:p>
            <a:pPr algn="ctr"/>
            <a:r>
              <a:rPr lang="zh-CN" altLang="en-US" dirty="0">
                <a:ln w="0"/>
                <a:solidFill>
                  <a:schemeClr val="tx1"/>
                </a:solidFill>
                <a:effectLst>
                  <a:outerShdw blurRad="38100" dist="19050" dir="2700000" algn="tl" rotWithShape="0">
                    <a:schemeClr val="dk1">
                      <a:alpha val="40000"/>
                    </a:schemeClr>
                  </a:outerShdw>
                </a:effectLst>
              </a:rPr>
              <a:t>判断最高优先级</a:t>
            </a:r>
          </a:p>
        </p:txBody>
      </p:sp>
      <p:cxnSp>
        <p:nvCxnSpPr>
          <p:cNvPr id="26" name="肘形连接符 25"/>
          <p:cNvCxnSpPr>
            <a:stCxn id="12" idx="3"/>
            <a:endCxn id="24" idx="2"/>
          </p:cNvCxnSpPr>
          <p:nvPr/>
        </p:nvCxnSpPr>
        <p:spPr>
          <a:xfrm flipV="1">
            <a:off x="4382846" y="3494389"/>
            <a:ext cx="864403" cy="1971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流程图: 准备 28"/>
          <p:cNvSpPr/>
          <p:nvPr/>
        </p:nvSpPr>
        <p:spPr>
          <a:xfrm>
            <a:off x="7877908" y="4654583"/>
            <a:ext cx="3052689" cy="810860"/>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a:t>各种中断函数</a:t>
            </a:r>
            <a:endParaRPr lang="en-US" altLang="zh-CN" dirty="0"/>
          </a:p>
          <a:p>
            <a:pPr algn="ctr"/>
            <a:r>
              <a:rPr lang="zh-CN" altLang="en-US" dirty="0"/>
              <a:t>执行完毕</a:t>
            </a:r>
          </a:p>
        </p:txBody>
      </p:sp>
      <p:cxnSp>
        <p:nvCxnSpPr>
          <p:cNvPr id="31" name="肘形连接符 30"/>
          <p:cNvCxnSpPr>
            <a:stCxn id="29" idx="3"/>
            <a:endCxn id="18" idx="0"/>
          </p:cNvCxnSpPr>
          <p:nvPr/>
        </p:nvCxnSpPr>
        <p:spPr>
          <a:xfrm flipH="1" flipV="1">
            <a:off x="10818056" y="3494388"/>
            <a:ext cx="112541" cy="1565625"/>
          </a:xfrm>
          <a:prstGeom prst="bentConnector3">
            <a:avLst>
              <a:gd name="adj1" fmla="val -2031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8" idx="2"/>
            <a:endCxn id="24" idx="6"/>
          </p:cNvCxnSpPr>
          <p:nvPr/>
        </p:nvCxnSpPr>
        <p:spPr>
          <a:xfrm flipH="1">
            <a:off x="7146388" y="3494388"/>
            <a:ext cx="7315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par>
                                <p:cTn id="12" presetID="22" presetClass="entr" presetSubtype="1"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1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2" presetClass="entr" presetSubtype="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par>
                                <p:cTn id="28" presetID="22" presetClass="entr" presetSubtype="1"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10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4"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down)">
                                      <p:cBhvr>
                                        <p:cTn id="38" dur="10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par>
                                <p:cTn id="44" presetID="22" presetClass="entr" presetSubtype="1"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up)">
                                      <p:cBhvr>
                                        <p:cTn id="46" dur="1000"/>
                                        <p:tgtEl>
                                          <p:spTgt spid="20"/>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10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up)">
                                      <p:cBhvr>
                                        <p:cTn id="52" dur="10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up)">
                                      <p:cBhvr>
                                        <p:cTn id="57" dur="500"/>
                                        <p:tgtEl>
                                          <p:spTgt spid="29"/>
                                        </p:tgtEl>
                                      </p:cBhvr>
                                    </p:animEffect>
                                  </p:childTnLst>
                                </p:cTn>
                              </p:par>
                              <p:par>
                                <p:cTn id="58" presetID="22" presetClass="entr" presetSubtype="4" fill="hold"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down)">
                                      <p:cBhvr>
                                        <p:cTn id="60"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2" grpId="0" animBg="1"/>
      <p:bldP spid="17" grpId="0" animBg="1"/>
      <p:bldP spid="18" grpId="0" animBg="1"/>
      <p:bldP spid="24" grpId="0" animBg="1"/>
      <p:bldP spid="29"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r>
              <a:rPr lang="zh-CN" altLang="en-US" dirty="0"/>
              <a:t>目录</a:t>
            </a:r>
          </a:p>
        </p:txBody>
      </p:sp>
      <p:sp>
        <p:nvSpPr>
          <p:cNvPr id="137219"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C0C0C0"/>
                </a:solidFill>
              </a:rPr>
              <a:t>概述</a:t>
            </a:r>
          </a:p>
          <a:p>
            <a:pPr eaLnBrk="1" hangingPunct="1">
              <a:spcBef>
                <a:spcPct val="50000"/>
              </a:spcBef>
              <a:buClr>
                <a:srgbClr val="FF0000"/>
              </a:buClr>
              <a:buFont typeface="Wingdings" panose="05000000000000000000" pitchFamily="2" charset="2"/>
              <a:buChar char="Ø"/>
            </a:pPr>
            <a:r>
              <a:rPr lang="zh-CN" altLang="en-US">
                <a:solidFill>
                  <a:srgbClr val="C0C0C0"/>
                </a:solidFill>
              </a:rPr>
              <a:t>最小内核</a:t>
            </a:r>
          </a:p>
          <a:p>
            <a:pPr eaLnBrk="1" hangingPunct="1">
              <a:spcBef>
                <a:spcPct val="50000"/>
              </a:spcBef>
              <a:buClr>
                <a:srgbClr val="FF0000"/>
              </a:buClr>
              <a:buFont typeface="Wingdings" panose="05000000000000000000" pitchFamily="2" charset="2"/>
              <a:buChar char="Ø"/>
            </a:pPr>
            <a:r>
              <a:rPr lang="zh-CN" altLang="en-US">
                <a:solidFill>
                  <a:srgbClr val="C0C0C0"/>
                </a:solidFill>
              </a:rPr>
              <a:t>临界区与中断管理</a:t>
            </a:r>
          </a:p>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任务的结束</a:t>
            </a:r>
            <a:endParaRPr lang="zh-CN" altLang="en-US">
              <a:solidFill>
                <a:srgbClr val="FF0000"/>
              </a:solidFill>
            </a:endParaRPr>
          </a:p>
          <a:p>
            <a:pPr eaLnBrk="1" hangingPunct="1">
              <a:spcBef>
                <a:spcPct val="50000"/>
              </a:spcBef>
              <a:buClr>
                <a:srgbClr val="FF0000"/>
              </a:buClr>
              <a:buFont typeface="Wingdings" panose="05000000000000000000" pitchFamily="2" charset="2"/>
              <a:buChar char="Ø"/>
            </a:pPr>
            <a:r>
              <a:rPr lang="zh-CN" altLang="en-US">
                <a:solidFill>
                  <a:srgbClr val="C0C0C0"/>
                </a:solidFill>
              </a:rPr>
              <a:t>信号量</a:t>
            </a:r>
          </a:p>
          <a:p>
            <a:pPr eaLnBrk="1" hangingPunct="1">
              <a:spcBef>
                <a:spcPct val="50000"/>
              </a:spcBef>
              <a:buClr>
                <a:srgbClr val="FF0000"/>
              </a:buClr>
              <a:buFont typeface="Wingdings" panose="05000000000000000000" pitchFamily="2" charset="2"/>
              <a:buChar char="Ø"/>
            </a:pPr>
            <a:r>
              <a:rPr lang="zh-CN" altLang="en-US">
                <a:solidFill>
                  <a:srgbClr val="C0C0C0"/>
                </a:solidFill>
              </a:rPr>
              <a:t>删除信号量</a:t>
            </a:r>
          </a:p>
        </p:txBody>
      </p:sp>
      <p:sp>
        <p:nvSpPr>
          <p:cNvPr id="4" name="燕尾形 3">
            <a:hlinkClick r:id="rId3" action="ppaction://hlinksldjump"/>
          </p:cNvPr>
          <p:cNvSpPr/>
          <p:nvPr/>
        </p:nvSpPr>
        <p:spPr>
          <a:xfrm>
            <a:off x="10134600"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35188" y="1358900"/>
            <a:ext cx="3808412" cy="389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5" name="Rectangle 3"/>
          <p:cNvSpPr>
            <a:spLocks noChangeArrowheads="1"/>
          </p:cNvSpPr>
          <p:nvPr/>
        </p:nvSpPr>
        <p:spPr bwMode="auto">
          <a:xfrm>
            <a:off x="4524376" y="1355726"/>
            <a:ext cx="50006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dirty="0">
                <a:latin typeface="华文新魏" panose="02010800040101010101" pitchFamily="2" charset="-122"/>
                <a:ea typeface="华文新魏" panose="02010800040101010101" pitchFamily="2" charset="-122"/>
              </a:rPr>
              <a:t>CPU</a:t>
            </a:r>
            <a:r>
              <a:rPr lang="zh-CN" altLang="en-US" sz="2000" dirty="0">
                <a:latin typeface="华文新魏" panose="02010800040101010101" pitchFamily="2" charset="-122"/>
                <a:ea typeface="华文新魏" panose="02010800040101010101" pitchFamily="2" charset="-122"/>
              </a:rPr>
              <a:t>型号：高通 骁龙</a:t>
            </a:r>
            <a:r>
              <a:rPr lang="en-US" altLang="zh-CN" sz="2000" dirty="0">
                <a:latin typeface="华文新魏" panose="02010800040101010101" pitchFamily="2" charset="-122"/>
                <a:ea typeface="华文新魏" panose="02010800040101010101" pitchFamily="2" charset="-122"/>
              </a:rPr>
              <a:t>Snapdragon APQ8064</a:t>
            </a:r>
          </a:p>
        </p:txBody>
      </p:sp>
      <p:sp>
        <p:nvSpPr>
          <p:cNvPr id="13316" name="Rectangle 4"/>
          <p:cNvSpPr>
            <a:spLocks noChangeArrowheads="1"/>
          </p:cNvSpPr>
          <p:nvPr/>
        </p:nvSpPr>
        <p:spPr bwMode="auto">
          <a:xfrm>
            <a:off x="5943600" y="2422526"/>
            <a:ext cx="4267200" cy="253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2000">
                <a:latin typeface="华文新魏" panose="02010800040101010101" pitchFamily="2" charset="-122"/>
                <a:ea typeface="华文新魏" panose="02010800040101010101" pitchFamily="2" charset="-122"/>
              </a:rPr>
              <a:t>APQ8064</a:t>
            </a:r>
            <a:r>
              <a:rPr lang="zh-CN" altLang="en-US" sz="2000">
                <a:latin typeface="华文新魏" panose="02010800040101010101" pitchFamily="2" charset="-122"/>
                <a:ea typeface="华文新魏" panose="02010800040101010101" pitchFamily="2" charset="-122"/>
              </a:rPr>
              <a:t>采用的</a:t>
            </a:r>
            <a:r>
              <a:rPr lang="en-US" altLang="zh-CN" sz="2000">
                <a:latin typeface="华文新魏" panose="02010800040101010101" pitchFamily="2" charset="-122"/>
                <a:ea typeface="华文新魏" panose="02010800040101010101" pitchFamily="2" charset="-122"/>
              </a:rPr>
              <a:t>Krait CPU</a:t>
            </a:r>
            <a:r>
              <a:rPr lang="zh-CN" altLang="en-US" sz="2000">
                <a:latin typeface="华文新魏" panose="02010800040101010101" pitchFamily="2" charset="-122"/>
                <a:ea typeface="华文新魏" panose="02010800040101010101" pitchFamily="2" charset="-122"/>
              </a:rPr>
              <a:t>微架构是高通公司</a:t>
            </a:r>
            <a:r>
              <a:rPr lang="zh-CN" altLang="en-US" sz="2000">
                <a:solidFill>
                  <a:schemeClr val="hlink"/>
                </a:solidFill>
                <a:latin typeface="华文新魏" panose="02010800040101010101" pitchFamily="2" charset="-122"/>
                <a:ea typeface="华文新魏" panose="02010800040101010101" pitchFamily="2" charset="-122"/>
              </a:rPr>
              <a:t>基于</a:t>
            </a:r>
            <a:r>
              <a:rPr lang="en-US" altLang="zh-CN" sz="2000">
                <a:solidFill>
                  <a:schemeClr val="hlink"/>
                </a:solidFill>
                <a:latin typeface="华文新魏" panose="02010800040101010101" pitchFamily="2" charset="-122"/>
                <a:ea typeface="华文新魏" panose="02010800040101010101" pitchFamily="2" charset="-122"/>
              </a:rPr>
              <a:t>ARMv7-A </a:t>
            </a:r>
            <a:r>
              <a:rPr lang="zh-CN" altLang="en-US" sz="2000">
                <a:solidFill>
                  <a:schemeClr val="hlink"/>
                </a:solidFill>
                <a:latin typeface="华文新魏" panose="02010800040101010101" pitchFamily="2" charset="-122"/>
                <a:ea typeface="华文新魏" panose="02010800040101010101" pitchFamily="2" charset="-122"/>
              </a:rPr>
              <a:t>指令集自主设计的新型高性能架构</a:t>
            </a:r>
            <a:r>
              <a:rPr lang="zh-CN" altLang="en-US" sz="2000">
                <a:latin typeface="华文新魏" panose="02010800040101010101" pitchFamily="2" charset="-122"/>
                <a:ea typeface="华文新魏" panose="02010800040101010101" pitchFamily="2" charset="-122"/>
              </a:rPr>
              <a:t>，采用异步对称式多核处理技术（</a:t>
            </a:r>
            <a:r>
              <a:rPr lang="en-US" altLang="zh-CN" sz="2000">
                <a:latin typeface="华文新魏" panose="02010800040101010101" pitchFamily="2" charset="-122"/>
                <a:ea typeface="华文新魏" panose="02010800040101010101" pitchFamily="2" charset="-122"/>
              </a:rPr>
              <a:t>aSMP</a:t>
            </a:r>
            <a:r>
              <a:rPr lang="zh-CN" altLang="en-US" sz="2000">
                <a:latin typeface="华文新魏" panose="02010800040101010101" pitchFamily="2" charset="-122"/>
                <a:ea typeface="华文新魏" panose="02010800040101010101" pitchFamily="2" charset="-122"/>
              </a:rPr>
              <a:t>），较高通第一代</a:t>
            </a:r>
            <a:r>
              <a:rPr lang="en-US" altLang="zh-CN" sz="2000">
                <a:latin typeface="华文新魏" panose="02010800040101010101" pitchFamily="2" charset="-122"/>
                <a:ea typeface="华文新魏" panose="02010800040101010101" pitchFamily="2" charset="-122"/>
              </a:rPr>
              <a:t>Scorpion CPU</a:t>
            </a:r>
            <a:r>
              <a:rPr lang="zh-CN" altLang="en-US" sz="2000">
                <a:latin typeface="华文新魏" panose="02010800040101010101" pitchFamily="2" charset="-122"/>
                <a:ea typeface="华文新魏" panose="02010800040101010101" pitchFamily="2" charset="-122"/>
              </a:rPr>
              <a:t>微架构在性能上提升</a:t>
            </a:r>
            <a:r>
              <a:rPr lang="en-US" altLang="zh-CN" sz="2000">
                <a:latin typeface="华文新魏" panose="02010800040101010101" pitchFamily="2" charset="-122"/>
                <a:ea typeface="华文新魏" panose="02010800040101010101" pitchFamily="2" charset="-122"/>
              </a:rPr>
              <a:t>60%</a:t>
            </a:r>
            <a:r>
              <a:rPr lang="zh-CN" altLang="en-US" sz="2000">
                <a:latin typeface="华文新魏" panose="02010800040101010101" pitchFamily="2" charset="-122"/>
                <a:ea typeface="华文新魏" panose="02010800040101010101" pitchFamily="2" charset="-122"/>
              </a:rPr>
              <a:t>以上，功耗降低</a:t>
            </a:r>
            <a:r>
              <a:rPr lang="en-US" altLang="zh-CN" sz="2000">
                <a:latin typeface="华文新魏" panose="02010800040101010101" pitchFamily="2" charset="-122"/>
                <a:ea typeface="华文新魏" panose="02010800040101010101" pitchFamily="2" charset="-122"/>
              </a:rPr>
              <a:t>65%</a:t>
            </a:r>
            <a:r>
              <a:rPr lang="zh-CN" altLang="en-US" sz="2000">
                <a:latin typeface="华文新魏" panose="02010800040101010101" pitchFamily="2" charset="-122"/>
                <a:ea typeface="华文新魏" panose="02010800040101010101" pitchFamily="2" charset="-122"/>
              </a:rPr>
              <a:t>。</a:t>
            </a:r>
            <a:r>
              <a:rPr lang="en-US" altLang="zh-CN" sz="2000">
                <a:latin typeface="华文新魏" panose="02010800040101010101" pitchFamily="2" charset="-122"/>
                <a:ea typeface="华文新魏" panose="02010800040101010101" pitchFamily="2" charset="-122"/>
              </a:rPr>
              <a:t>Krait</a:t>
            </a:r>
            <a:r>
              <a:rPr lang="zh-CN" altLang="en-US" sz="2000">
                <a:latin typeface="华文新魏" panose="02010800040101010101" pitchFamily="2" charset="-122"/>
                <a:ea typeface="华文新魏" panose="02010800040101010101" pitchFamily="2" charset="-122"/>
              </a:rPr>
              <a:t>的设计采用了使用新电路技术的定制设计流程以</a:t>
            </a:r>
            <a:r>
              <a:rPr lang="zh-CN" altLang="en-US" sz="2000">
                <a:solidFill>
                  <a:schemeClr val="hlink"/>
                </a:solidFill>
                <a:latin typeface="华文新魏" panose="02010800040101010101" pitchFamily="2" charset="-122"/>
                <a:ea typeface="华文新魏" panose="02010800040101010101" pitchFamily="2" charset="-122"/>
              </a:rPr>
              <a:t>提高性能，降低功耗</a:t>
            </a:r>
          </a:p>
        </p:txBody>
      </p:sp>
      <p:sp>
        <p:nvSpPr>
          <p:cNvPr id="4" name="标题 3"/>
          <p:cNvSpPr>
            <a:spLocks noGrp="1"/>
          </p:cNvSpPr>
          <p:nvPr>
            <p:ph type="title"/>
          </p:nvPr>
        </p:nvSpPr>
        <p:spPr/>
        <p:txBody>
          <a:bodyPr/>
          <a:lstStyle/>
          <a:p>
            <a:endParaRPr lang="zh-CN" altLang="en-US"/>
          </a:p>
        </p:txBody>
      </p:sp>
      <p:sp>
        <p:nvSpPr>
          <p:cNvPr id="5" name="内容占位符 4"/>
          <p:cNvSpPr>
            <a:spLocks noGrp="1"/>
          </p:cNvSpPr>
          <p:nvPr>
            <p:ph idx="1"/>
          </p:nvPr>
        </p:nvSpPr>
        <p:spPr/>
        <p:txBody>
          <a:bodyPr/>
          <a:lstStyle/>
          <a:p>
            <a:endParaRPr lang="zh-CN" altLang="en-US"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ChangeArrowheads="1"/>
          </p:cNvSpPr>
          <p:nvPr/>
        </p:nvSpPr>
        <p:spPr bwMode="auto">
          <a:xfrm>
            <a:off x="1981200" y="20466"/>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89443"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案例分析</a:t>
            </a:r>
          </a:p>
        </p:txBody>
      </p:sp>
      <p:sp>
        <p:nvSpPr>
          <p:cNvPr id="189444" name="Rectangle 4"/>
          <p:cNvSpPr>
            <a:spLocks noChangeArrowheads="1"/>
          </p:cNvSpPr>
          <p:nvPr/>
        </p:nvSpPr>
        <p:spPr bwMode="auto">
          <a:xfrm>
            <a:off x="875731" y="2490907"/>
            <a:ext cx="10440537"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zh-CN" altLang="en-US" sz="2800" dirty="0">
                <a:latin typeface="华文新魏" panose="02010800040101010101" pitchFamily="2" charset="-122"/>
                <a:ea typeface="华文新魏" panose="02010800040101010101" pitchFamily="2" charset="-122"/>
              </a:rPr>
              <a:t>在实际的系统中，可能有一些任务很少运行。在</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中，如果有多个任务不可能同时运行，也可以将它们设置为</a:t>
            </a:r>
            <a:r>
              <a:rPr lang="zh-CN" altLang="en-US" sz="2800" dirty="0">
                <a:solidFill>
                  <a:srgbClr val="00B050"/>
                </a:solidFill>
                <a:latin typeface="华文新魏" panose="02010800040101010101" pitchFamily="2" charset="-122"/>
                <a:ea typeface="华文新魏" panose="02010800040101010101" pitchFamily="2" charset="-122"/>
              </a:rPr>
              <a:t>同一个优先级</a:t>
            </a:r>
            <a:r>
              <a:rPr lang="zh-CN" altLang="en-US" sz="2800" dirty="0">
                <a:latin typeface="华文新魏" panose="02010800040101010101" pitchFamily="2" charset="-122"/>
                <a:ea typeface="华文新魏" panose="02010800040101010101" pitchFamily="2" charset="-122"/>
              </a:rPr>
              <a:t>，它们运行完毕后</a:t>
            </a:r>
            <a:r>
              <a:rPr lang="zh-CN" altLang="en-US" sz="2800" dirty="0">
                <a:solidFill>
                  <a:srgbClr val="FF0000"/>
                </a:solidFill>
                <a:latin typeface="华文新魏" panose="02010800040101010101" pitchFamily="2" charset="-122"/>
                <a:ea typeface="华文新魏" panose="02010800040101010101" pitchFamily="2" charset="-122"/>
              </a:rPr>
              <a:t>删除自身</a:t>
            </a:r>
            <a:r>
              <a:rPr lang="zh-CN" altLang="en-US" sz="2800" dirty="0">
                <a:latin typeface="华文新魏" panose="02010800040101010101" pitchFamily="2" charset="-122"/>
                <a:ea typeface="华文新魏" panose="02010800040101010101" pitchFamily="2" charset="-122"/>
              </a:rPr>
              <a:t>，这样就可以极大地减少对</a:t>
            </a:r>
            <a:r>
              <a:rPr lang="en-US" altLang="zh-CN" sz="2800" dirty="0">
                <a:latin typeface="华文新魏" panose="02010800040101010101" pitchFamily="2" charset="-122"/>
                <a:ea typeface="华文新魏" panose="02010800040101010101" pitchFamily="2" charset="-122"/>
              </a:rPr>
              <a:t>RAM</a:t>
            </a:r>
            <a:r>
              <a:rPr lang="zh-CN" altLang="en-US" sz="2800" dirty="0">
                <a:latin typeface="华文新魏" panose="02010800040101010101" pitchFamily="2" charset="-122"/>
                <a:ea typeface="华文新魏" panose="02010800040101010101" pitchFamily="2" charset="-122"/>
              </a:rPr>
              <a:t>的需求（可以使用同一个堆栈），也就意味着成本的降低，这些任务一般是由</a:t>
            </a:r>
            <a:r>
              <a:rPr lang="zh-CN" altLang="en-US" sz="2800" dirty="0">
                <a:solidFill>
                  <a:srgbClr val="0070C0"/>
                </a:solidFill>
                <a:latin typeface="华文新魏" panose="02010800040101010101" pitchFamily="2" charset="-122"/>
                <a:ea typeface="华文新魏" panose="02010800040101010101" pitchFamily="2" charset="-122"/>
              </a:rPr>
              <a:t>人机界面（如键盘）启动</a:t>
            </a:r>
            <a:r>
              <a:rPr lang="zh-CN" altLang="en-US" sz="2800" dirty="0">
                <a:latin typeface="华文新魏" panose="02010800040101010101" pitchFamily="2" charset="-122"/>
                <a:ea typeface="华文新魏" panose="02010800040101010101" pitchFamily="2" charset="-122"/>
              </a:rPr>
              <a:t>的。</a:t>
            </a:r>
          </a:p>
          <a:p>
            <a:pPr eaLnBrk="1" hangingPunct="1">
              <a:spcBef>
                <a:spcPct val="50000"/>
              </a:spcBef>
            </a:pPr>
            <a:r>
              <a:rPr lang="zh-CN" altLang="en-US" sz="2800" dirty="0">
                <a:latin typeface="华文新魏" panose="02010800040101010101" pitchFamily="2" charset="-122"/>
                <a:ea typeface="华文新魏" panose="02010800040101010101" pitchFamily="2" charset="-122"/>
              </a:rPr>
              <a:t>     为了支持此功能，就需要</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/OS-Ⅱ</a:t>
            </a:r>
            <a:r>
              <a:rPr lang="zh-CN" altLang="en-US" sz="2800" dirty="0">
                <a:latin typeface="华文新魏" panose="02010800040101010101" pitchFamily="2" charset="-122"/>
                <a:ea typeface="华文新魏" panose="02010800040101010101" pitchFamily="2" charset="-122"/>
              </a:rPr>
              <a:t>微小内核支持任务删除功能。</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89442"/>
                                        </p:tgtEl>
                                        <p:attrNameLst>
                                          <p:attrName>style.visibility</p:attrName>
                                        </p:attrNameLst>
                                      </p:cBhvr>
                                      <p:to>
                                        <p:strVal val="visible"/>
                                      </p:to>
                                    </p:set>
                                    <p:animEffect transition="in" filter="slide(fromTop)">
                                      <p:cBhvr>
                                        <p:cTn id="7" dur="500"/>
                                        <p:tgtEl>
                                          <p:spTgt spid="18944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89443"/>
                                        </p:tgtEl>
                                        <p:attrNameLst>
                                          <p:attrName>style.visibility</p:attrName>
                                        </p:attrNameLst>
                                      </p:cBhvr>
                                      <p:to>
                                        <p:strVal val="visible"/>
                                      </p:to>
                                    </p:set>
                                    <p:anim calcmode="lin" valueType="num">
                                      <p:cBhvr additive="base">
                                        <p:cTn id="11" dur="500" fill="hold"/>
                                        <p:tgtEl>
                                          <p:spTgt spid="189443"/>
                                        </p:tgtEl>
                                        <p:attrNameLst>
                                          <p:attrName>ppt_x</p:attrName>
                                        </p:attrNameLst>
                                      </p:cBhvr>
                                      <p:tavLst>
                                        <p:tav tm="0">
                                          <p:val>
                                            <p:strVal val="1+#ppt_w/2"/>
                                          </p:val>
                                        </p:tav>
                                        <p:tav tm="100000">
                                          <p:val>
                                            <p:strVal val="#ppt_x"/>
                                          </p:val>
                                        </p:tav>
                                      </p:tavLst>
                                    </p:anim>
                                    <p:anim calcmode="lin" valueType="num">
                                      <p:cBhvr additive="base">
                                        <p:cTn id="12" dur="500" fill="hold"/>
                                        <p:tgtEl>
                                          <p:spTgt spid="18944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189444"/>
                                        </p:tgtEl>
                                        <p:attrNameLst>
                                          <p:attrName>style.visibility</p:attrName>
                                        </p:attrNameLst>
                                      </p:cBhvr>
                                      <p:to>
                                        <p:strVal val="visible"/>
                                      </p:to>
                                    </p:set>
                                    <p:animEffect transition="in" filter="wipe(up)">
                                      <p:cBhvr>
                                        <p:cTn id="16" dur="500"/>
                                        <p:tgtEl>
                                          <p:spTgt spid="189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2" grpId="0"/>
      <p:bldP spid="189443" grpId="0"/>
      <p:bldP spid="189444"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ChangeArrowheads="1"/>
          </p:cNvSpPr>
          <p:nvPr/>
        </p:nvSpPr>
        <p:spPr bwMode="auto">
          <a:xfrm>
            <a:off x="1981200" y="8870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9046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案例分析</a:t>
            </a:r>
          </a:p>
        </p:txBody>
      </p:sp>
      <p:grpSp>
        <p:nvGrpSpPr>
          <p:cNvPr id="2" name="Group 4"/>
          <p:cNvGrpSpPr/>
          <p:nvPr/>
        </p:nvGrpSpPr>
        <p:grpSpPr bwMode="auto">
          <a:xfrm>
            <a:off x="3505200" y="2362200"/>
            <a:ext cx="5181600" cy="2819400"/>
            <a:chOff x="1104" y="1488"/>
            <a:chExt cx="3264" cy="1776"/>
          </a:xfrm>
        </p:grpSpPr>
        <p:sp>
          <p:nvSpPr>
            <p:cNvPr id="139270" name="Text Box 5"/>
            <p:cNvSpPr txBox="1">
              <a:spLocks noChangeArrowheads="1"/>
            </p:cNvSpPr>
            <p:nvPr/>
          </p:nvSpPr>
          <p:spPr bwMode="auto">
            <a:xfrm>
              <a:off x="1364" y="1499"/>
              <a:ext cx="8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TaskKey()</a:t>
              </a:r>
            </a:p>
          </p:txBody>
        </p:sp>
        <p:sp>
          <p:nvSpPr>
            <p:cNvPr id="139271" name="AutoShape 6"/>
            <p:cNvSpPr>
              <a:spLocks noChangeArrowheads="1"/>
            </p:cNvSpPr>
            <p:nvPr/>
          </p:nvSpPr>
          <p:spPr bwMode="auto">
            <a:xfrm>
              <a:off x="1321" y="2086"/>
              <a:ext cx="907" cy="181"/>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While(1)</a:t>
              </a:r>
            </a:p>
          </p:txBody>
        </p:sp>
        <p:sp>
          <p:nvSpPr>
            <p:cNvPr id="139272" name="AutoShape 7"/>
            <p:cNvSpPr>
              <a:spLocks noChangeArrowheads="1"/>
            </p:cNvSpPr>
            <p:nvPr/>
          </p:nvSpPr>
          <p:spPr bwMode="auto">
            <a:xfrm>
              <a:off x="1104" y="2758"/>
              <a:ext cx="1334" cy="170"/>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dirty="0" err="1"/>
                <a:t>OSTaskCreat</a:t>
              </a:r>
              <a:r>
                <a:rPr lang="en-US" altLang="zh-CN" sz="1400" dirty="0"/>
                <a:t>(TaskKey1); </a:t>
              </a:r>
            </a:p>
          </p:txBody>
        </p:sp>
        <p:sp>
          <p:nvSpPr>
            <p:cNvPr id="139273" name="AutoShape 8"/>
            <p:cNvSpPr>
              <a:spLocks noChangeArrowheads="1"/>
            </p:cNvSpPr>
            <p:nvPr/>
          </p:nvSpPr>
          <p:spPr bwMode="auto">
            <a:xfrm>
              <a:off x="1321" y="1739"/>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初始化代码</a:t>
              </a:r>
            </a:p>
          </p:txBody>
        </p:sp>
        <p:sp>
          <p:nvSpPr>
            <p:cNvPr id="139274" name="AutoShape 9"/>
            <p:cNvSpPr>
              <a:spLocks noChangeArrowheads="1"/>
            </p:cNvSpPr>
            <p:nvPr/>
          </p:nvSpPr>
          <p:spPr bwMode="auto">
            <a:xfrm>
              <a:off x="1316" y="2422"/>
              <a:ext cx="907" cy="181"/>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t> </a:t>
              </a:r>
              <a:r>
                <a:rPr lang="en-US" altLang="zh-CN" sz="1400"/>
                <a:t>key = keyin();</a:t>
              </a:r>
            </a:p>
          </p:txBody>
        </p:sp>
        <p:cxnSp>
          <p:nvCxnSpPr>
            <p:cNvPr id="139275" name="AutoShape 10"/>
            <p:cNvCxnSpPr>
              <a:cxnSpLocks noChangeShapeType="1"/>
              <a:stCxn id="139273" idx="2"/>
              <a:endCxn id="139271" idx="0"/>
            </p:cNvCxnSpPr>
            <p:nvPr/>
          </p:nvCxnSpPr>
          <p:spPr bwMode="auto">
            <a:xfrm>
              <a:off x="1775" y="1920"/>
              <a:ext cx="0" cy="166"/>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139276" name="AutoShape 11"/>
            <p:cNvCxnSpPr>
              <a:cxnSpLocks noChangeShapeType="1"/>
              <a:stCxn id="139271" idx="2"/>
              <a:endCxn id="139274" idx="0"/>
            </p:cNvCxnSpPr>
            <p:nvPr/>
          </p:nvCxnSpPr>
          <p:spPr bwMode="auto">
            <a:xfrm flipH="1">
              <a:off x="1770" y="2267"/>
              <a:ext cx="5" cy="15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139277" name="AutoShape 12"/>
            <p:cNvCxnSpPr>
              <a:cxnSpLocks noChangeShapeType="1"/>
              <a:stCxn id="139274" idx="2"/>
              <a:endCxn id="139272" idx="0"/>
            </p:cNvCxnSpPr>
            <p:nvPr/>
          </p:nvCxnSpPr>
          <p:spPr bwMode="auto">
            <a:xfrm>
              <a:off x="1770" y="2603"/>
              <a:ext cx="1" cy="15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139278" name="AutoShape 13"/>
            <p:cNvSpPr>
              <a:spLocks noChangeArrowheads="1"/>
            </p:cNvSpPr>
            <p:nvPr/>
          </p:nvSpPr>
          <p:spPr bwMode="auto">
            <a:xfrm>
              <a:off x="3125" y="1719"/>
              <a:ext cx="907"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任务处理</a:t>
              </a:r>
            </a:p>
          </p:txBody>
        </p:sp>
        <p:sp>
          <p:nvSpPr>
            <p:cNvPr id="139279" name="Rectangle 14"/>
            <p:cNvSpPr>
              <a:spLocks noChangeArrowheads="1"/>
            </p:cNvSpPr>
            <p:nvPr/>
          </p:nvSpPr>
          <p:spPr bwMode="auto">
            <a:xfrm>
              <a:off x="3124" y="1488"/>
              <a:ext cx="8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TaskKey1()</a:t>
              </a:r>
            </a:p>
          </p:txBody>
        </p:sp>
        <p:sp>
          <p:nvSpPr>
            <p:cNvPr id="139280" name="AutoShape 15"/>
            <p:cNvSpPr>
              <a:spLocks noChangeArrowheads="1"/>
            </p:cNvSpPr>
            <p:nvPr/>
          </p:nvSpPr>
          <p:spPr bwMode="auto">
            <a:xfrm>
              <a:off x="2784" y="2055"/>
              <a:ext cx="1584" cy="181"/>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OSTaskDel(OS_PRIO_SELF); </a:t>
              </a:r>
            </a:p>
          </p:txBody>
        </p:sp>
        <p:cxnSp>
          <p:nvCxnSpPr>
            <p:cNvPr id="139281" name="AutoShape 16"/>
            <p:cNvCxnSpPr>
              <a:cxnSpLocks noChangeShapeType="1"/>
              <a:stCxn id="139283" idx="3"/>
              <a:endCxn id="139278" idx="1"/>
            </p:cNvCxnSpPr>
            <p:nvPr/>
          </p:nvCxnSpPr>
          <p:spPr bwMode="auto">
            <a:xfrm flipV="1">
              <a:off x="2223" y="1810"/>
              <a:ext cx="902" cy="1364"/>
            </a:xfrm>
            <a:prstGeom prst="bentConnector3">
              <a:avLst>
                <a:gd name="adj1" fmla="val 49889"/>
              </a:avLst>
            </a:prstGeom>
            <a:noFill/>
            <a:ln w="19050">
              <a:solidFill>
                <a:schemeClr val="tx1"/>
              </a:solidFill>
              <a:miter lim="800000"/>
              <a:tailEnd type="triangle" w="med" len="lg"/>
            </a:ln>
            <a:extLst>
              <a:ext uri="{909E8E84-426E-40DD-AFC4-6F175D3DCCD1}">
                <a14:hiddenFill xmlns:a14="http://schemas.microsoft.com/office/drawing/2010/main">
                  <a:noFill/>
                </a14:hiddenFill>
              </a:ext>
            </a:extLst>
          </p:spPr>
        </p:cxnSp>
        <p:cxnSp>
          <p:nvCxnSpPr>
            <p:cNvPr id="139282" name="AutoShape 17"/>
            <p:cNvCxnSpPr>
              <a:cxnSpLocks noChangeShapeType="1"/>
              <a:stCxn id="139278" idx="2"/>
              <a:endCxn id="139280" idx="0"/>
            </p:cNvCxnSpPr>
            <p:nvPr/>
          </p:nvCxnSpPr>
          <p:spPr bwMode="auto">
            <a:xfrm flipH="1">
              <a:off x="3576" y="1900"/>
              <a:ext cx="3" cy="15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sp>
          <p:nvSpPr>
            <p:cNvPr id="139283" name="AutoShape 18"/>
            <p:cNvSpPr>
              <a:spLocks noChangeArrowheads="1"/>
            </p:cNvSpPr>
            <p:nvPr/>
          </p:nvSpPr>
          <p:spPr bwMode="auto">
            <a:xfrm>
              <a:off x="1316" y="3083"/>
              <a:ext cx="907" cy="181"/>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OSTimeDly();</a:t>
              </a:r>
            </a:p>
          </p:txBody>
        </p:sp>
        <p:cxnSp>
          <p:nvCxnSpPr>
            <p:cNvPr id="139284" name="AutoShape 19"/>
            <p:cNvCxnSpPr>
              <a:cxnSpLocks noChangeShapeType="1"/>
              <a:stCxn id="139272" idx="2"/>
              <a:endCxn id="139283" idx="0"/>
            </p:cNvCxnSpPr>
            <p:nvPr/>
          </p:nvCxnSpPr>
          <p:spPr bwMode="auto">
            <a:xfrm flipH="1">
              <a:off x="1770" y="2928"/>
              <a:ext cx="1" cy="155"/>
            </a:xfrm>
            <a:prstGeom prst="straightConnector1">
              <a:avLst/>
            </a:prstGeom>
            <a:noFill/>
            <a:ln w="19050">
              <a:solidFill>
                <a:schemeClr val="tx1"/>
              </a:solidFill>
              <a:round/>
              <a:tailEnd type="triangle" w="med" len="lg"/>
            </a:ln>
            <a:extLst>
              <a:ext uri="{909E8E84-426E-40DD-AFC4-6F175D3DCCD1}">
                <a14:hiddenFill xmlns:a14="http://schemas.microsoft.com/office/drawing/2010/main">
                  <a:noFill/>
                </a14:hiddenFill>
              </a:ext>
            </a:extLst>
          </p:spPr>
        </p:cxnSp>
        <p:cxnSp>
          <p:nvCxnSpPr>
            <p:cNvPr id="139285" name="AutoShape 20"/>
            <p:cNvCxnSpPr>
              <a:cxnSpLocks noChangeShapeType="1"/>
              <a:stCxn id="139283" idx="2"/>
              <a:endCxn id="139271" idx="1"/>
            </p:cNvCxnSpPr>
            <p:nvPr/>
          </p:nvCxnSpPr>
          <p:spPr bwMode="auto">
            <a:xfrm rot="16200000" flipV="1">
              <a:off x="1002" y="2496"/>
              <a:ext cx="1087" cy="449"/>
            </a:xfrm>
            <a:prstGeom prst="bentConnector4">
              <a:avLst>
                <a:gd name="adj1" fmla="val -13157"/>
                <a:gd name="adj2" fmla="val 167704"/>
              </a:avLst>
            </a:prstGeom>
            <a:noFill/>
            <a:ln w="19050">
              <a:solidFill>
                <a:schemeClr val="tx1"/>
              </a:solidFill>
              <a:miter lim="800000"/>
              <a:tailEnd type="triangle" w="med" len="lg"/>
            </a:ln>
            <a:extLst>
              <a:ext uri="{909E8E84-426E-40DD-AFC4-6F175D3DCCD1}">
                <a14:hiddenFill xmlns:a14="http://schemas.microsoft.com/office/drawing/2010/main">
                  <a:noFill/>
                </a14:hiddenFill>
              </a:ext>
            </a:extLst>
          </p:spPr>
        </p:cxnSp>
      </p:grpSp>
      <p:sp>
        <p:nvSpPr>
          <p:cNvPr id="21" name="燕尾形 2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0467"/>
                                        </p:tgtEl>
                                        <p:attrNameLst>
                                          <p:attrName>style.visibility</p:attrName>
                                        </p:attrNameLst>
                                      </p:cBhvr>
                                      <p:to>
                                        <p:strVal val="visible"/>
                                      </p:to>
                                    </p:set>
                                    <p:anim calcmode="lin" valueType="num">
                                      <p:cBhvr additive="base">
                                        <p:cTn id="7" dur="500" fill="hold"/>
                                        <p:tgtEl>
                                          <p:spTgt spid="190467"/>
                                        </p:tgtEl>
                                        <p:attrNameLst>
                                          <p:attrName>ppt_x</p:attrName>
                                        </p:attrNameLst>
                                      </p:cBhvr>
                                      <p:tavLst>
                                        <p:tav tm="0">
                                          <p:val>
                                            <p:strVal val="1+#ppt_w/2"/>
                                          </p:val>
                                        </p:tav>
                                        <p:tav tm="100000">
                                          <p:val>
                                            <p:strVal val="#ppt_x"/>
                                          </p:val>
                                        </p:tav>
                                      </p:tavLst>
                                    </p:anim>
                                    <p:anim calcmode="lin" valueType="num">
                                      <p:cBhvr additive="base">
                                        <p:cTn id="8" dur="500" fill="hold"/>
                                        <p:tgtEl>
                                          <p:spTgt spid="19046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ChangeArrowheads="1"/>
          </p:cNvSpPr>
          <p:nvPr/>
        </p:nvSpPr>
        <p:spPr bwMode="auto">
          <a:xfrm>
            <a:off x="1981200" y="682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9149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改进的任务控制块 </a:t>
            </a:r>
          </a:p>
        </p:txBody>
      </p:sp>
      <p:sp>
        <p:nvSpPr>
          <p:cNvPr id="191492" name="Rectangle 4"/>
          <p:cNvSpPr>
            <a:spLocks noChangeArrowheads="1"/>
          </p:cNvSpPr>
          <p:nvPr/>
        </p:nvSpPr>
        <p:spPr bwMode="auto">
          <a:xfrm>
            <a:off x="2667000" y="2321412"/>
            <a:ext cx="6834188"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删除任务一个很重要的工作就是将任务对应的任务控制块从已经使用的任务控制块链表中删除，放到空闲任务控制块链表中。</a:t>
            </a:r>
          </a:p>
          <a:p>
            <a:pPr eaLnBrk="1" hangingPunct="1">
              <a:spcBef>
                <a:spcPct val="50000"/>
              </a:spcBef>
            </a:pPr>
            <a:r>
              <a:rPr lang="zh-CN" altLang="en-US" sz="2400" dirty="0">
                <a:latin typeface="华文新魏" panose="02010800040101010101" pitchFamily="2" charset="-122"/>
                <a:ea typeface="华文新魏" panose="02010800040101010101" pitchFamily="2" charset="-122"/>
              </a:rPr>
              <a:t>      为了加快删除任务的速度（同时使删除任务花费的</a:t>
            </a:r>
            <a:r>
              <a:rPr lang="zh-CN" altLang="en-US" sz="2400" dirty="0">
                <a:solidFill>
                  <a:srgbClr val="FF0000"/>
                </a:solidFill>
                <a:latin typeface="华文新魏" panose="02010800040101010101" pitchFamily="2" charset="-122"/>
                <a:ea typeface="华文新魏" panose="02010800040101010101" pitchFamily="2" charset="-122"/>
              </a:rPr>
              <a:t>时间固定</a:t>
            </a:r>
            <a:r>
              <a:rPr lang="zh-CN" altLang="en-US" sz="2400" dirty="0">
                <a:latin typeface="华文新魏" panose="02010800040101010101" pitchFamily="2" charset="-122"/>
                <a:ea typeface="华文新魏" panose="02010800040101010101" pitchFamily="2" charset="-122"/>
              </a:rPr>
              <a:t>），任务控制块增加了一个指向链表前一个元素的</a:t>
            </a:r>
            <a:r>
              <a:rPr lang="en-US" altLang="zh-CN" sz="2400" dirty="0" err="1">
                <a:latin typeface="华文新魏" panose="02010800040101010101" pitchFamily="2" charset="-122"/>
                <a:ea typeface="华文新魏" panose="02010800040101010101" pitchFamily="2" charset="-122"/>
              </a:rPr>
              <a:t>OSTCBPrev</a:t>
            </a:r>
            <a:r>
              <a:rPr lang="zh-CN" altLang="en-US" sz="2400" dirty="0">
                <a:latin typeface="华文新魏" panose="02010800040101010101" pitchFamily="2" charset="-122"/>
                <a:ea typeface="华文新魏" panose="02010800040101010101" pitchFamily="2" charset="-122"/>
              </a:rPr>
              <a:t>指针。  </a:t>
            </a:r>
          </a:p>
        </p:txBody>
      </p:sp>
      <p:sp>
        <p:nvSpPr>
          <p:cNvPr id="191493" name="Rectangle 5"/>
          <p:cNvSpPr>
            <a:spLocks noChangeArrowheads="1"/>
          </p:cNvSpPr>
          <p:nvPr/>
        </p:nvSpPr>
        <p:spPr bwMode="auto">
          <a:xfrm>
            <a:off x="4343400" y="3505200"/>
            <a:ext cx="3429000" cy="26670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typedef struct os_tcb {</a:t>
            </a:r>
          </a:p>
          <a:p>
            <a:pPr>
              <a:defRPr/>
            </a:pPr>
            <a:r>
              <a:rPr lang="en-US" altLang="zh-CN" sz="1400">
                <a:latin typeface="Arial" panose="020B0604020202020204" pitchFamily="34" charset="0"/>
              </a:rPr>
              <a:t>    OS_STK     	*OSTCBStkPtr;</a:t>
            </a:r>
          </a:p>
          <a:p>
            <a:pPr>
              <a:defRPr/>
            </a:pPr>
            <a:r>
              <a:rPr lang="en-US" altLang="zh-CN" sz="1400">
                <a:latin typeface="Arial" panose="020B0604020202020204" pitchFamily="34" charset="0"/>
              </a:rPr>
              <a:t>    struct os_tcb 	*OSTCBNext;</a:t>
            </a:r>
          </a:p>
          <a:p>
            <a:pPr>
              <a:defRPr/>
            </a:pPr>
            <a:r>
              <a:rPr lang="en-US" altLang="zh-CN" sz="1400" i="1">
                <a:solidFill>
                  <a:srgbClr val="FF0000"/>
                </a:solidFill>
                <a:latin typeface="Arial" panose="020B0604020202020204" pitchFamily="34" charset="0"/>
              </a:rPr>
              <a:t>    struct os_tcb 	*OSTCBPrev;</a:t>
            </a:r>
          </a:p>
          <a:p>
            <a:pPr>
              <a:defRPr/>
            </a:pPr>
            <a:r>
              <a:rPr lang="en-US" altLang="zh-CN" sz="1400">
                <a:latin typeface="Arial" panose="020B0604020202020204" pitchFamily="34" charset="0"/>
              </a:rPr>
              <a:t>    INT16U     	OSTCBDly;</a:t>
            </a:r>
          </a:p>
          <a:p>
            <a:pPr>
              <a:defRPr/>
            </a:pPr>
            <a:r>
              <a:rPr lang="en-US" altLang="zh-CN" sz="1400">
                <a:latin typeface="Arial" panose="020B0604020202020204" pitchFamily="34" charset="0"/>
              </a:rPr>
              <a:t>    INT8U      	OSTCBStat;</a:t>
            </a:r>
          </a:p>
          <a:p>
            <a:pPr>
              <a:defRPr/>
            </a:pPr>
            <a:r>
              <a:rPr lang="en-US" altLang="zh-CN" sz="1400">
                <a:latin typeface="Arial" panose="020B0604020202020204" pitchFamily="34" charset="0"/>
              </a:rPr>
              <a:t>    INT8U      	OSTCBPrio;</a:t>
            </a:r>
          </a:p>
          <a:p>
            <a:pPr>
              <a:defRPr/>
            </a:pPr>
            <a:r>
              <a:rPr lang="en-US" altLang="zh-CN" sz="1400">
                <a:latin typeface="Arial" panose="020B0604020202020204" pitchFamily="34" charset="0"/>
              </a:rPr>
              <a:t>    INT8U      	OSTCBX;</a:t>
            </a:r>
          </a:p>
          <a:p>
            <a:pPr>
              <a:defRPr/>
            </a:pPr>
            <a:r>
              <a:rPr lang="en-US" altLang="zh-CN" sz="1400">
                <a:latin typeface="Arial" panose="020B0604020202020204" pitchFamily="34" charset="0"/>
              </a:rPr>
              <a:t>    INT8U      	OSTCBY;</a:t>
            </a:r>
          </a:p>
          <a:p>
            <a:pPr>
              <a:defRPr/>
            </a:pPr>
            <a:r>
              <a:rPr lang="en-US" altLang="zh-CN" sz="1400">
                <a:latin typeface="Arial" panose="020B0604020202020204" pitchFamily="34" charset="0"/>
              </a:rPr>
              <a:t>    INT8U      	OSTCBBitX;</a:t>
            </a:r>
          </a:p>
          <a:p>
            <a:pPr>
              <a:defRPr/>
            </a:pPr>
            <a:r>
              <a:rPr lang="en-US" altLang="zh-CN" sz="1400">
                <a:latin typeface="Arial" panose="020B0604020202020204" pitchFamily="34" charset="0"/>
              </a:rPr>
              <a:t>    INT8U       	OSTCBBitY;</a:t>
            </a:r>
          </a:p>
          <a:p>
            <a:pPr>
              <a:defRPr/>
            </a:pPr>
            <a:r>
              <a:rPr lang="en-US" altLang="zh-CN" sz="1400">
                <a:latin typeface="Arial" panose="020B0604020202020204" pitchFamily="34" charset="0"/>
              </a:rPr>
              <a:t>} OS_TCB;</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1491"/>
                                        </p:tgtEl>
                                        <p:attrNameLst>
                                          <p:attrName>style.visibility</p:attrName>
                                        </p:attrNameLst>
                                      </p:cBhvr>
                                      <p:to>
                                        <p:strVal val="visible"/>
                                      </p:to>
                                    </p:set>
                                    <p:anim calcmode="lin" valueType="num">
                                      <p:cBhvr additive="base">
                                        <p:cTn id="7" dur="500" fill="hold"/>
                                        <p:tgtEl>
                                          <p:spTgt spid="191491"/>
                                        </p:tgtEl>
                                        <p:attrNameLst>
                                          <p:attrName>ppt_x</p:attrName>
                                        </p:attrNameLst>
                                      </p:cBhvr>
                                      <p:tavLst>
                                        <p:tav tm="0">
                                          <p:val>
                                            <p:strVal val="1+#ppt_w/2"/>
                                          </p:val>
                                        </p:tav>
                                        <p:tav tm="100000">
                                          <p:val>
                                            <p:strVal val="#ppt_x"/>
                                          </p:val>
                                        </p:tav>
                                      </p:tavLst>
                                    </p:anim>
                                    <p:anim calcmode="lin" valueType="num">
                                      <p:cBhvr additive="base">
                                        <p:cTn id="8" dur="500" fill="hold"/>
                                        <p:tgtEl>
                                          <p:spTgt spid="1914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91492"/>
                                        </p:tgtEl>
                                        <p:attrNameLst>
                                          <p:attrName>style.visibility</p:attrName>
                                        </p:attrNameLst>
                                      </p:cBhvr>
                                      <p:to>
                                        <p:strVal val="visible"/>
                                      </p:to>
                                    </p:set>
                                    <p:animEffect transition="in" filter="wipe(up)">
                                      <p:cBhvr>
                                        <p:cTn id="12" dur="500"/>
                                        <p:tgtEl>
                                          <p:spTgt spid="19149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91493"/>
                                        </p:tgtEl>
                                        <p:attrNameLst>
                                          <p:attrName>style.visibility</p:attrName>
                                        </p:attrNameLst>
                                      </p:cBhvr>
                                      <p:to>
                                        <p:strVal val="visible"/>
                                      </p:to>
                                    </p:set>
                                    <p:animEffect transition="in" filter="slide(fromTop)">
                                      <p:cBhvr>
                                        <p:cTn id="17" dur="500"/>
                                        <p:tgtEl>
                                          <p:spTgt spid="191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p:bldP spid="191492" grpId="0"/>
      <p:bldP spid="191493"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ChangeArrowheads="1"/>
          </p:cNvSpPr>
          <p:nvPr/>
        </p:nvSpPr>
        <p:spPr bwMode="auto">
          <a:xfrm>
            <a:off x="1981200" y="3411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4131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改进的任务控制块 </a:t>
            </a:r>
          </a:p>
        </p:txBody>
      </p:sp>
      <p:sp>
        <p:nvSpPr>
          <p:cNvPr id="192516" name="Rectangle 4"/>
          <p:cNvSpPr>
            <a:spLocks noChangeArrowheads="1"/>
          </p:cNvSpPr>
          <p:nvPr/>
        </p:nvSpPr>
        <p:spPr bwMode="auto">
          <a:xfrm>
            <a:off x="2667000" y="2357865"/>
            <a:ext cx="6834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使用的任务控制块链表改造成</a:t>
            </a:r>
            <a:r>
              <a:rPr lang="zh-CN" altLang="en-US" sz="2400" dirty="0">
                <a:solidFill>
                  <a:srgbClr val="FF0000"/>
                </a:solidFill>
                <a:latin typeface="华文新魏" panose="02010800040101010101" pitchFamily="2" charset="-122"/>
                <a:ea typeface="华文新魏" panose="02010800040101010101" pitchFamily="2" charset="-122"/>
              </a:rPr>
              <a:t>双向</a:t>
            </a:r>
            <a:r>
              <a:rPr lang="zh-CN" altLang="en-US" sz="2400" dirty="0">
                <a:latin typeface="华文新魏" panose="02010800040101010101" pitchFamily="2" charset="-122"/>
                <a:ea typeface="华文新魏" panose="02010800040101010101" pitchFamily="2" charset="-122"/>
              </a:rPr>
              <a:t>链表，于是单向链表就变成了双向链表。 </a:t>
            </a:r>
          </a:p>
        </p:txBody>
      </p:sp>
      <p:grpSp>
        <p:nvGrpSpPr>
          <p:cNvPr id="2" name="Group 5"/>
          <p:cNvGrpSpPr/>
          <p:nvPr/>
        </p:nvGrpSpPr>
        <p:grpSpPr bwMode="auto">
          <a:xfrm>
            <a:off x="2438400" y="3352801"/>
            <a:ext cx="7315200" cy="2670175"/>
            <a:chOff x="624" y="2208"/>
            <a:chExt cx="4608" cy="1682"/>
          </a:xfrm>
        </p:grpSpPr>
        <p:grpSp>
          <p:nvGrpSpPr>
            <p:cNvPr id="141320" name="Group 6"/>
            <p:cNvGrpSpPr/>
            <p:nvPr/>
          </p:nvGrpSpPr>
          <p:grpSpPr bwMode="auto">
            <a:xfrm>
              <a:off x="624" y="2448"/>
              <a:ext cx="817" cy="328"/>
              <a:chOff x="672" y="2736"/>
              <a:chExt cx="817" cy="328"/>
            </a:xfrm>
          </p:grpSpPr>
          <p:sp>
            <p:nvSpPr>
              <p:cNvPr id="192519" name="Rectangle 7"/>
              <p:cNvSpPr>
                <a:spLocks noChangeArrowheads="1"/>
              </p:cNvSpPr>
              <p:nvPr/>
            </p:nvSpPr>
            <p:spPr bwMode="auto">
              <a:xfrm>
                <a:off x="762" y="2928"/>
                <a:ext cx="635"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41391" name="Text Box 8"/>
              <p:cNvSpPr txBox="1">
                <a:spLocks noChangeArrowheads="1"/>
              </p:cNvSpPr>
              <p:nvPr/>
            </p:nvSpPr>
            <p:spPr bwMode="auto">
              <a:xfrm>
                <a:off x="672" y="2736"/>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OSTCBFreeList</a:t>
                </a:r>
              </a:p>
            </p:txBody>
          </p:sp>
        </p:grpSp>
        <p:grpSp>
          <p:nvGrpSpPr>
            <p:cNvPr id="141321" name="Group 9"/>
            <p:cNvGrpSpPr/>
            <p:nvPr/>
          </p:nvGrpSpPr>
          <p:grpSpPr bwMode="auto">
            <a:xfrm>
              <a:off x="720" y="3170"/>
              <a:ext cx="636" cy="319"/>
              <a:chOff x="720" y="3205"/>
              <a:chExt cx="636" cy="319"/>
            </a:xfrm>
          </p:grpSpPr>
          <p:sp>
            <p:nvSpPr>
              <p:cNvPr id="192522" name="Rectangle 10"/>
              <p:cNvSpPr>
                <a:spLocks noChangeArrowheads="1"/>
              </p:cNvSpPr>
              <p:nvPr/>
            </p:nvSpPr>
            <p:spPr bwMode="auto">
              <a:xfrm>
                <a:off x="720" y="3388"/>
                <a:ext cx="635"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41389" name="Text Box 11"/>
              <p:cNvSpPr txBox="1">
                <a:spLocks noChangeArrowheads="1"/>
              </p:cNvSpPr>
              <p:nvPr/>
            </p:nvSpPr>
            <p:spPr bwMode="auto">
              <a:xfrm>
                <a:off x="721" y="3205"/>
                <a:ext cx="6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OSTCBList</a:t>
                </a:r>
              </a:p>
            </p:txBody>
          </p:sp>
        </p:grpSp>
        <p:grpSp>
          <p:nvGrpSpPr>
            <p:cNvPr id="141322" name="Group 12"/>
            <p:cNvGrpSpPr/>
            <p:nvPr/>
          </p:nvGrpSpPr>
          <p:grpSpPr bwMode="auto">
            <a:xfrm>
              <a:off x="3798" y="3382"/>
              <a:ext cx="544" cy="173"/>
              <a:chOff x="2925" y="2341"/>
              <a:chExt cx="544" cy="173"/>
            </a:xfrm>
          </p:grpSpPr>
          <p:sp>
            <p:nvSpPr>
              <p:cNvPr id="141386" name="Line 13"/>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87" name="Text Box 14"/>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nvGrpSpPr>
            <p:cNvPr id="141323" name="Group 15"/>
            <p:cNvGrpSpPr/>
            <p:nvPr/>
          </p:nvGrpSpPr>
          <p:grpSpPr bwMode="auto">
            <a:xfrm>
              <a:off x="4272" y="2363"/>
              <a:ext cx="960" cy="1525"/>
              <a:chOff x="4416" y="2419"/>
              <a:chExt cx="960" cy="1525"/>
            </a:xfrm>
          </p:grpSpPr>
          <p:sp>
            <p:nvSpPr>
              <p:cNvPr id="192528" name="Rectangle 16"/>
              <p:cNvSpPr>
                <a:spLocks noChangeArrowheads="1"/>
              </p:cNvSpPr>
              <p:nvPr/>
            </p:nvSpPr>
            <p:spPr bwMode="auto">
              <a:xfrm>
                <a:off x="4608" y="2592"/>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92529" name="Rectangle 17"/>
              <p:cNvSpPr>
                <a:spLocks noChangeArrowheads="1"/>
              </p:cNvSpPr>
              <p:nvPr/>
            </p:nvSpPr>
            <p:spPr bwMode="auto">
              <a:xfrm>
                <a:off x="4608" y="2729"/>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92530" name="Rectangle 18"/>
              <p:cNvSpPr>
                <a:spLocks noChangeArrowheads="1"/>
              </p:cNvSpPr>
              <p:nvPr/>
            </p:nvSpPr>
            <p:spPr bwMode="auto">
              <a:xfrm>
                <a:off x="4608" y="2861"/>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92531" name="Rectangle 19"/>
              <p:cNvSpPr>
                <a:spLocks noChangeArrowheads="1"/>
              </p:cNvSpPr>
              <p:nvPr/>
            </p:nvSpPr>
            <p:spPr bwMode="auto">
              <a:xfrm>
                <a:off x="4608" y="2997"/>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92532" name="Rectangle 20"/>
              <p:cNvSpPr>
                <a:spLocks noChangeArrowheads="1"/>
              </p:cNvSpPr>
              <p:nvPr/>
            </p:nvSpPr>
            <p:spPr bwMode="auto">
              <a:xfrm>
                <a:off x="4608" y="3133"/>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&amp;OSTCBTbl[1]</a:t>
                </a:r>
              </a:p>
            </p:txBody>
          </p:sp>
          <p:sp>
            <p:nvSpPr>
              <p:cNvPr id="192533" name="Rectangle 21"/>
              <p:cNvSpPr>
                <a:spLocks noChangeArrowheads="1"/>
              </p:cNvSpPr>
              <p:nvPr/>
            </p:nvSpPr>
            <p:spPr bwMode="auto">
              <a:xfrm>
                <a:off x="4608" y="3269"/>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&amp;OSTCBTbl[2]</a:t>
                </a:r>
              </a:p>
            </p:txBody>
          </p:sp>
          <p:sp>
            <p:nvSpPr>
              <p:cNvPr id="192534" name="Rectangle 22"/>
              <p:cNvSpPr>
                <a:spLocks noChangeArrowheads="1"/>
              </p:cNvSpPr>
              <p:nvPr/>
            </p:nvSpPr>
            <p:spPr bwMode="auto">
              <a:xfrm>
                <a:off x="4608" y="3406"/>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anchor="ctr"/>
              <a:lstStyle/>
              <a:p>
                <a:pPr algn="ctr">
                  <a:defRPr/>
                </a:pPr>
                <a:endParaRPr lang="zh-CN" altLang="zh-CN" sz="1200">
                  <a:latin typeface="Arial" panose="020B0604020202020204" pitchFamily="34" charset="0"/>
                </a:endParaRPr>
              </a:p>
            </p:txBody>
          </p:sp>
          <p:sp>
            <p:nvSpPr>
              <p:cNvPr id="192535" name="Rectangle 23"/>
              <p:cNvSpPr>
                <a:spLocks noChangeArrowheads="1"/>
              </p:cNvSpPr>
              <p:nvPr/>
            </p:nvSpPr>
            <p:spPr bwMode="auto">
              <a:xfrm>
                <a:off x="4608" y="3540"/>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41373" name="Text Box 24"/>
              <p:cNvSpPr txBox="1">
                <a:spLocks noChangeArrowheads="1"/>
              </p:cNvSpPr>
              <p:nvPr/>
            </p:nvSpPr>
            <p:spPr bwMode="auto">
              <a:xfrm>
                <a:off x="4559" y="2419"/>
                <a:ext cx="8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OSTCBPrioTbl[ ]</a:t>
                </a:r>
              </a:p>
            </p:txBody>
          </p:sp>
          <p:sp>
            <p:nvSpPr>
              <p:cNvPr id="192537" name="Rectangle 25"/>
              <p:cNvSpPr>
                <a:spLocks noChangeArrowheads="1"/>
              </p:cNvSpPr>
              <p:nvPr/>
            </p:nvSpPr>
            <p:spPr bwMode="auto">
              <a:xfrm>
                <a:off x="4608" y="3672"/>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41375" name="Rectangle 26"/>
              <p:cNvSpPr>
                <a:spLocks noChangeArrowheads="1"/>
              </p:cNvSpPr>
              <p:nvPr/>
            </p:nvSpPr>
            <p:spPr bwMode="auto">
              <a:xfrm>
                <a:off x="4416" y="2582"/>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[0]</a:t>
                </a:r>
              </a:p>
            </p:txBody>
          </p:sp>
          <p:sp>
            <p:nvSpPr>
              <p:cNvPr id="141376" name="Rectangle 27"/>
              <p:cNvSpPr>
                <a:spLocks noChangeArrowheads="1"/>
              </p:cNvSpPr>
              <p:nvPr/>
            </p:nvSpPr>
            <p:spPr bwMode="auto">
              <a:xfrm>
                <a:off x="4416" y="2713"/>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[1]</a:t>
                </a:r>
              </a:p>
            </p:txBody>
          </p:sp>
          <p:sp>
            <p:nvSpPr>
              <p:cNvPr id="141377" name="Rectangle 28"/>
              <p:cNvSpPr>
                <a:spLocks noChangeArrowheads="1"/>
              </p:cNvSpPr>
              <p:nvPr/>
            </p:nvSpPr>
            <p:spPr bwMode="auto">
              <a:xfrm>
                <a:off x="4416" y="2855"/>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[2]</a:t>
                </a:r>
              </a:p>
            </p:txBody>
          </p:sp>
          <p:sp>
            <p:nvSpPr>
              <p:cNvPr id="141378" name="Rectangle 29"/>
              <p:cNvSpPr>
                <a:spLocks noChangeArrowheads="1"/>
              </p:cNvSpPr>
              <p:nvPr/>
            </p:nvSpPr>
            <p:spPr bwMode="auto">
              <a:xfrm>
                <a:off x="4416" y="2994"/>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[3]</a:t>
                </a:r>
              </a:p>
            </p:txBody>
          </p:sp>
          <p:sp>
            <p:nvSpPr>
              <p:cNvPr id="141379" name="Rectangle 30"/>
              <p:cNvSpPr>
                <a:spLocks noChangeArrowheads="1"/>
              </p:cNvSpPr>
              <p:nvPr/>
            </p:nvSpPr>
            <p:spPr bwMode="auto">
              <a:xfrm>
                <a:off x="4416" y="3128"/>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[4]</a:t>
                </a:r>
              </a:p>
            </p:txBody>
          </p:sp>
          <p:sp>
            <p:nvSpPr>
              <p:cNvPr id="141380" name="Rectangle 31"/>
              <p:cNvSpPr>
                <a:spLocks noChangeArrowheads="1"/>
              </p:cNvSpPr>
              <p:nvPr/>
            </p:nvSpPr>
            <p:spPr bwMode="auto">
              <a:xfrm>
                <a:off x="4416" y="3259"/>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[5]</a:t>
                </a:r>
              </a:p>
            </p:txBody>
          </p:sp>
          <p:sp>
            <p:nvSpPr>
              <p:cNvPr id="141381" name="Rectangle 32"/>
              <p:cNvSpPr>
                <a:spLocks noChangeArrowheads="1"/>
              </p:cNvSpPr>
              <p:nvPr/>
            </p:nvSpPr>
            <p:spPr bwMode="auto">
              <a:xfrm>
                <a:off x="4416" y="3401"/>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[6]</a:t>
                </a:r>
              </a:p>
            </p:txBody>
          </p:sp>
          <p:sp>
            <p:nvSpPr>
              <p:cNvPr id="141382" name="Rectangle 33"/>
              <p:cNvSpPr>
                <a:spLocks noChangeArrowheads="1"/>
              </p:cNvSpPr>
              <p:nvPr/>
            </p:nvSpPr>
            <p:spPr bwMode="auto">
              <a:xfrm>
                <a:off x="4416" y="3532"/>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[7]</a:t>
                </a:r>
              </a:p>
            </p:txBody>
          </p:sp>
          <p:sp>
            <p:nvSpPr>
              <p:cNvPr id="141383" name="Rectangle 34"/>
              <p:cNvSpPr>
                <a:spLocks noChangeArrowheads="1"/>
              </p:cNvSpPr>
              <p:nvPr/>
            </p:nvSpPr>
            <p:spPr bwMode="auto">
              <a:xfrm>
                <a:off x="4416" y="3666"/>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[8]</a:t>
                </a:r>
              </a:p>
            </p:txBody>
          </p:sp>
          <p:sp>
            <p:nvSpPr>
              <p:cNvPr id="192547" name="Rectangle 35"/>
              <p:cNvSpPr>
                <a:spLocks noChangeArrowheads="1"/>
              </p:cNvSpPr>
              <p:nvPr/>
            </p:nvSpPr>
            <p:spPr bwMode="auto">
              <a:xfrm>
                <a:off x="4608" y="3808"/>
                <a:ext cx="726"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&amp;OSTCBTbl[0]</a:t>
                </a:r>
              </a:p>
            </p:txBody>
          </p:sp>
          <p:sp>
            <p:nvSpPr>
              <p:cNvPr id="141385" name="Rectangle 36"/>
              <p:cNvSpPr>
                <a:spLocks noChangeArrowheads="1"/>
              </p:cNvSpPr>
              <p:nvPr/>
            </p:nvSpPr>
            <p:spPr bwMode="auto">
              <a:xfrm>
                <a:off x="4416" y="3800"/>
                <a:ext cx="18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[9]</a:t>
                </a:r>
              </a:p>
            </p:txBody>
          </p:sp>
        </p:grpSp>
        <p:grpSp>
          <p:nvGrpSpPr>
            <p:cNvPr id="141324" name="Group 37"/>
            <p:cNvGrpSpPr/>
            <p:nvPr/>
          </p:nvGrpSpPr>
          <p:grpSpPr bwMode="auto">
            <a:xfrm>
              <a:off x="2208" y="2666"/>
              <a:ext cx="816" cy="310"/>
              <a:chOff x="20" y="1042"/>
              <a:chExt cx="816" cy="310"/>
            </a:xfrm>
          </p:grpSpPr>
          <p:sp>
            <p:nvSpPr>
              <p:cNvPr id="141363" name="Text Box 38"/>
              <p:cNvSpPr txBox="1">
                <a:spLocks noChangeArrowheads="1"/>
              </p:cNvSpPr>
              <p:nvPr/>
            </p:nvSpPr>
            <p:spPr bwMode="auto">
              <a:xfrm>
                <a:off x="20" y="1042"/>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t>OSTCBHighRdy</a:t>
                </a:r>
              </a:p>
            </p:txBody>
          </p:sp>
          <p:sp>
            <p:nvSpPr>
              <p:cNvPr id="192551" name="Rectangle 39"/>
              <p:cNvSpPr>
                <a:spLocks noChangeArrowheads="1"/>
              </p:cNvSpPr>
              <p:nvPr/>
            </p:nvSpPr>
            <p:spPr bwMode="auto">
              <a:xfrm>
                <a:off x="92" y="1216"/>
                <a:ext cx="680"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&amp;OSTCBTbl[1]</a:t>
                </a:r>
              </a:p>
            </p:txBody>
          </p:sp>
        </p:grpSp>
        <p:grpSp>
          <p:nvGrpSpPr>
            <p:cNvPr id="141325" name="Group 40"/>
            <p:cNvGrpSpPr/>
            <p:nvPr/>
          </p:nvGrpSpPr>
          <p:grpSpPr bwMode="auto">
            <a:xfrm>
              <a:off x="3072" y="2666"/>
              <a:ext cx="816" cy="310"/>
              <a:chOff x="20" y="1042"/>
              <a:chExt cx="816" cy="310"/>
            </a:xfrm>
          </p:grpSpPr>
          <p:sp>
            <p:nvSpPr>
              <p:cNvPr id="141361" name="Text Box 41"/>
              <p:cNvSpPr txBox="1">
                <a:spLocks noChangeArrowheads="1"/>
              </p:cNvSpPr>
              <p:nvPr/>
            </p:nvSpPr>
            <p:spPr bwMode="auto">
              <a:xfrm>
                <a:off x="20" y="1042"/>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dirty="0"/>
                  <a:t>OSTCBCur</a:t>
                </a:r>
              </a:p>
            </p:txBody>
          </p:sp>
          <p:sp>
            <p:nvSpPr>
              <p:cNvPr id="192554" name="Rectangle 42"/>
              <p:cNvSpPr>
                <a:spLocks noChangeArrowheads="1"/>
              </p:cNvSpPr>
              <p:nvPr/>
            </p:nvSpPr>
            <p:spPr bwMode="auto">
              <a:xfrm>
                <a:off x="92" y="1216"/>
                <a:ext cx="680"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&amp;OSTCBTbl[1]</a:t>
                </a:r>
              </a:p>
            </p:txBody>
          </p:sp>
        </p:grpSp>
        <p:grpSp>
          <p:nvGrpSpPr>
            <p:cNvPr id="141326" name="Group 43"/>
            <p:cNvGrpSpPr/>
            <p:nvPr/>
          </p:nvGrpSpPr>
          <p:grpSpPr bwMode="auto">
            <a:xfrm>
              <a:off x="2208" y="2208"/>
              <a:ext cx="816" cy="310"/>
              <a:chOff x="20" y="1042"/>
              <a:chExt cx="816" cy="310"/>
            </a:xfrm>
          </p:grpSpPr>
          <p:sp>
            <p:nvSpPr>
              <p:cNvPr id="141359" name="Text Box 44"/>
              <p:cNvSpPr txBox="1">
                <a:spLocks noChangeArrowheads="1"/>
              </p:cNvSpPr>
              <p:nvPr/>
            </p:nvSpPr>
            <p:spPr bwMode="auto">
              <a:xfrm>
                <a:off x="20" y="1042"/>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t>OSPrioHighRdy</a:t>
                </a:r>
              </a:p>
            </p:txBody>
          </p:sp>
          <p:sp>
            <p:nvSpPr>
              <p:cNvPr id="192557" name="Rectangle 45"/>
              <p:cNvSpPr>
                <a:spLocks noChangeArrowheads="1"/>
              </p:cNvSpPr>
              <p:nvPr/>
            </p:nvSpPr>
            <p:spPr bwMode="auto">
              <a:xfrm>
                <a:off x="92" y="1216"/>
                <a:ext cx="680"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4</a:t>
                </a:r>
              </a:p>
            </p:txBody>
          </p:sp>
        </p:grpSp>
        <p:grpSp>
          <p:nvGrpSpPr>
            <p:cNvPr id="141327" name="Group 46"/>
            <p:cNvGrpSpPr/>
            <p:nvPr/>
          </p:nvGrpSpPr>
          <p:grpSpPr bwMode="auto">
            <a:xfrm>
              <a:off x="3072" y="2208"/>
              <a:ext cx="816" cy="310"/>
              <a:chOff x="20" y="1042"/>
              <a:chExt cx="816" cy="310"/>
            </a:xfrm>
          </p:grpSpPr>
          <p:sp>
            <p:nvSpPr>
              <p:cNvPr id="141357" name="Text Box 47"/>
              <p:cNvSpPr txBox="1">
                <a:spLocks noChangeArrowheads="1"/>
              </p:cNvSpPr>
              <p:nvPr/>
            </p:nvSpPr>
            <p:spPr bwMode="auto">
              <a:xfrm>
                <a:off x="20" y="1042"/>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200"/>
                  <a:t>OSPrioCur</a:t>
                </a:r>
              </a:p>
            </p:txBody>
          </p:sp>
          <p:sp>
            <p:nvSpPr>
              <p:cNvPr id="192560" name="Rectangle 48"/>
              <p:cNvSpPr>
                <a:spLocks noChangeArrowheads="1"/>
              </p:cNvSpPr>
              <p:nvPr/>
            </p:nvSpPr>
            <p:spPr bwMode="auto">
              <a:xfrm>
                <a:off x="92" y="1216"/>
                <a:ext cx="680"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4</a:t>
                </a:r>
              </a:p>
            </p:txBody>
          </p:sp>
        </p:grpSp>
        <p:grpSp>
          <p:nvGrpSpPr>
            <p:cNvPr id="141328" name="Group 49"/>
            <p:cNvGrpSpPr/>
            <p:nvPr/>
          </p:nvGrpSpPr>
          <p:grpSpPr bwMode="auto">
            <a:xfrm>
              <a:off x="1492" y="3170"/>
              <a:ext cx="680" cy="720"/>
              <a:chOff x="1492" y="3170"/>
              <a:chExt cx="680" cy="720"/>
            </a:xfrm>
          </p:grpSpPr>
          <p:sp>
            <p:nvSpPr>
              <p:cNvPr id="192562" name="Rectangle 50"/>
              <p:cNvSpPr>
                <a:spLocks noChangeArrowheads="1"/>
              </p:cNvSpPr>
              <p:nvPr/>
            </p:nvSpPr>
            <p:spPr bwMode="auto">
              <a:xfrm>
                <a:off x="1537" y="3343"/>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141353" name="Text Box 51"/>
              <p:cNvSpPr txBox="1">
                <a:spLocks noChangeArrowheads="1"/>
              </p:cNvSpPr>
              <p:nvPr/>
            </p:nvSpPr>
            <p:spPr bwMode="auto">
              <a:xfrm>
                <a:off x="1492" y="3170"/>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OSTCBTbl[2]</a:t>
                </a:r>
              </a:p>
            </p:txBody>
          </p:sp>
          <p:sp>
            <p:nvSpPr>
              <p:cNvPr id="192564" name="Rectangle 52"/>
              <p:cNvSpPr>
                <a:spLocks noChangeArrowheads="1"/>
              </p:cNvSpPr>
              <p:nvPr/>
            </p:nvSpPr>
            <p:spPr bwMode="auto">
              <a:xfrm>
                <a:off x="1537" y="343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92565" name="Rectangle 53"/>
              <p:cNvSpPr>
                <a:spLocks noChangeArrowheads="1"/>
              </p:cNvSpPr>
              <p:nvPr/>
            </p:nvSpPr>
            <p:spPr bwMode="auto">
              <a:xfrm>
                <a:off x="1536" y="352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OSTCBPrev</a:t>
                </a:r>
              </a:p>
            </p:txBody>
          </p:sp>
          <p:sp>
            <p:nvSpPr>
              <p:cNvPr id="192566" name="Rectangle 54"/>
              <p:cNvSpPr>
                <a:spLocks noChangeArrowheads="1"/>
              </p:cNvSpPr>
              <p:nvPr/>
            </p:nvSpPr>
            <p:spPr bwMode="auto">
              <a:xfrm>
                <a:off x="1537" y="3618"/>
                <a:ext cx="635" cy="272"/>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141329" name="Group 55"/>
            <p:cNvGrpSpPr/>
            <p:nvPr/>
          </p:nvGrpSpPr>
          <p:grpSpPr bwMode="auto">
            <a:xfrm>
              <a:off x="2296" y="3168"/>
              <a:ext cx="680" cy="720"/>
              <a:chOff x="1492" y="3170"/>
              <a:chExt cx="680" cy="720"/>
            </a:xfrm>
          </p:grpSpPr>
          <p:sp>
            <p:nvSpPr>
              <p:cNvPr id="192568" name="Rectangle 56"/>
              <p:cNvSpPr>
                <a:spLocks noChangeArrowheads="1"/>
              </p:cNvSpPr>
              <p:nvPr/>
            </p:nvSpPr>
            <p:spPr bwMode="auto">
              <a:xfrm>
                <a:off x="1537" y="3343"/>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141348" name="Text Box 57"/>
              <p:cNvSpPr txBox="1">
                <a:spLocks noChangeArrowheads="1"/>
              </p:cNvSpPr>
              <p:nvPr/>
            </p:nvSpPr>
            <p:spPr bwMode="auto">
              <a:xfrm>
                <a:off x="1492" y="3170"/>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OSTCBTbl[1]</a:t>
                </a:r>
              </a:p>
            </p:txBody>
          </p:sp>
          <p:sp>
            <p:nvSpPr>
              <p:cNvPr id="192570" name="Rectangle 58"/>
              <p:cNvSpPr>
                <a:spLocks noChangeArrowheads="1"/>
              </p:cNvSpPr>
              <p:nvPr/>
            </p:nvSpPr>
            <p:spPr bwMode="auto">
              <a:xfrm>
                <a:off x="1537" y="343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92571" name="Rectangle 59"/>
              <p:cNvSpPr>
                <a:spLocks noChangeArrowheads="1"/>
              </p:cNvSpPr>
              <p:nvPr/>
            </p:nvSpPr>
            <p:spPr bwMode="auto">
              <a:xfrm>
                <a:off x="1536" y="352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OSTCBPrev</a:t>
                </a:r>
              </a:p>
            </p:txBody>
          </p:sp>
          <p:sp>
            <p:nvSpPr>
              <p:cNvPr id="192572" name="Rectangle 60"/>
              <p:cNvSpPr>
                <a:spLocks noChangeArrowheads="1"/>
              </p:cNvSpPr>
              <p:nvPr/>
            </p:nvSpPr>
            <p:spPr bwMode="auto">
              <a:xfrm>
                <a:off x="1537" y="3618"/>
                <a:ext cx="635" cy="272"/>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grpSp>
          <p:nvGrpSpPr>
            <p:cNvPr id="141330" name="Group 61"/>
            <p:cNvGrpSpPr/>
            <p:nvPr/>
          </p:nvGrpSpPr>
          <p:grpSpPr bwMode="auto">
            <a:xfrm>
              <a:off x="3112" y="3168"/>
              <a:ext cx="680" cy="720"/>
              <a:chOff x="1492" y="3170"/>
              <a:chExt cx="680" cy="720"/>
            </a:xfrm>
          </p:grpSpPr>
          <p:sp>
            <p:nvSpPr>
              <p:cNvPr id="192574" name="Rectangle 62"/>
              <p:cNvSpPr>
                <a:spLocks noChangeArrowheads="1"/>
              </p:cNvSpPr>
              <p:nvPr/>
            </p:nvSpPr>
            <p:spPr bwMode="auto">
              <a:xfrm>
                <a:off x="1537" y="3343"/>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OSTCBStkPtr</a:t>
                </a:r>
              </a:p>
            </p:txBody>
          </p:sp>
          <p:sp>
            <p:nvSpPr>
              <p:cNvPr id="141343" name="Text Box 63"/>
              <p:cNvSpPr txBox="1">
                <a:spLocks noChangeArrowheads="1"/>
              </p:cNvSpPr>
              <p:nvPr/>
            </p:nvSpPr>
            <p:spPr bwMode="auto">
              <a:xfrm>
                <a:off x="1492" y="3170"/>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OSTCBTbl[0]</a:t>
                </a:r>
              </a:p>
            </p:txBody>
          </p:sp>
          <p:sp>
            <p:nvSpPr>
              <p:cNvPr id="192576" name="Rectangle 64"/>
              <p:cNvSpPr>
                <a:spLocks noChangeArrowheads="1"/>
              </p:cNvSpPr>
              <p:nvPr/>
            </p:nvSpPr>
            <p:spPr bwMode="auto">
              <a:xfrm>
                <a:off x="1537" y="343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OSTCBNext</a:t>
                </a:r>
              </a:p>
            </p:txBody>
          </p:sp>
          <p:sp>
            <p:nvSpPr>
              <p:cNvPr id="192577" name="Rectangle 65"/>
              <p:cNvSpPr>
                <a:spLocks noChangeArrowheads="1"/>
              </p:cNvSpPr>
              <p:nvPr/>
            </p:nvSpPr>
            <p:spPr bwMode="auto">
              <a:xfrm>
                <a:off x="1536" y="352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OSTCBPrev</a:t>
                </a:r>
              </a:p>
            </p:txBody>
          </p:sp>
          <p:sp>
            <p:nvSpPr>
              <p:cNvPr id="192578" name="Rectangle 66"/>
              <p:cNvSpPr>
                <a:spLocks noChangeArrowheads="1"/>
              </p:cNvSpPr>
              <p:nvPr/>
            </p:nvSpPr>
            <p:spPr bwMode="auto">
              <a:xfrm>
                <a:off x="1537" y="3618"/>
                <a:ext cx="635" cy="272"/>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a:t>
                </a:r>
              </a:p>
            </p:txBody>
          </p:sp>
        </p:grpSp>
        <p:cxnSp>
          <p:nvCxnSpPr>
            <p:cNvPr id="141331" name="AutoShape 67"/>
            <p:cNvCxnSpPr>
              <a:cxnSpLocks noChangeShapeType="1"/>
              <a:stCxn id="192522" idx="3"/>
              <a:endCxn id="192562" idx="1"/>
            </p:cNvCxnSpPr>
            <p:nvPr/>
          </p:nvCxnSpPr>
          <p:spPr bwMode="auto">
            <a:xfrm flipV="1">
              <a:off x="1355" y="3389"/>
              <a:ext cx="182" cy="32"/>
            </a:xfrm>
            <a:prstGeom prst="bentConnector3">
              <a:avLst>
                <a:gd name="adj1" fmla="val 4944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41332" name="AutoShape 68"/>
            <p:cNvCxnSpPr>
              <a:cxnSpLocks noChangeShapeType="1"/>
              <a:stCxn id="192564" idx="3"/>
              <a:endCxn id="192568" idx="1"/>
            </p:cNvCxnSpPr>
            <p:nvPr/>
          </p:nvCxnSpPr>
          <p:spPr bwMode="auto">
            <a:xfrm flipV="1">
              <a:off x="2172" y="3387"/>
              <a:ext cx="169" cy="93"/>
            </a:xfrm>
            <a:prstGeom prst="bentConnector3">
              <a:avLst>
                <a:gd name="adj1" fmla="val 39644"/>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41333" name="AutoShape 69"/>
            <p:cNvCxnSpPr>
              <a:cxnSpLocks noChangeShapeType="1"/>
              <a:stCxn id="192570" idx="3"/>
              <a:endCxn id="192574" idx="1"/>
            </p:cNvCxnSpPr>
            <p:nvPr/>
          </p:nvCxnSpPr>
          <p:spPr bwMode="auto">
            <a:xfrm flipV="1">
              <a:off x="2976" y="3387"/>
              <a:ext cx="181" cy="91"/>
            </a:xfrm>
            <a:prstGeom prst="bentConnector3">
              <a:avLst>
                <a:gd name="adj1" fmla="val 497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41334" name="AutoShape 70"/>
            <p:cNvCxnSpPr>
              <a:cxnSpLocks noChangeShapeType="1"/>
              <a:stCxn id="192577" idx="1"/>
              <a:endCxn id="192568" idx="3"/>
            </p:cNvCxnSpPr>
            <p:nvPr/>
          </p:nvCxnSpPr>
          <p:spPr bwMode="auto">
            <a:xfrm rot="10800000">
              <a:off x="2976" y="3387"/>
              <a:ext cx="180" cy="184"/>
            </a:xfrm>
            <a:prstGeom prst="bentConnector3">
              <a:avLst>
                <a:gd name="adj1" fmla="val 3222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41335" name="AutoShape 71"/>
            <p:cNvCxnSpPr>
              <a:cxnSpLocks noChangeShapeType="1"/>
              <a:stCxn id="192571" idx="1"/>
              <a:endCxn id="192562" idx="3"/>
            </p:cNvCxnSpPr>
            <p:nvPr/>
          </p:nvCxnSpPr>
          <p:spPr bwMode="auto">
            <a:xfrm rot="10800000">
              <a:off x="2172" y="3389"/>
              <a:ext cx="168" cy="182"/>
            </a:xfrm>
            <a:prstGeom prst="bentConnector3">
              <a:avLst>
                <a:gd name="adj1" fmla="val 37500"/>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141336" name="Group 72"/>
            <p:cNvGrpSpPr/>
            <p:nvPr/>
          </p:nvGrpSpPr>
          <p:grpSpPr bwMode="auto">
            <a:xfrm>
              <a:off x="1344" y="2640"/>
              <a:ext cx="544" cy="173"/>
              <a:chOff x="2925" y="2341"/>
              <a:chExt cx="544" cy="173"/>
            </a:xfrm>
          </p:grpSpPr>
          <p:sp>
            <p:nvSpPr>
              <p:cNvPr id="141340" name="Line 73"/>
              <p:cNvSpPr>
                <a:spLocks noChangeShapeType="1"/>
              </p:cNvSpPr>
              <p:nvPr/>
            </p:nvSpPr>
            <p:spPr bwMode="auto">
              <a:xfrm>
                <a:off x="2925" y="242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41" name="Text Box 74"/>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grpSp>
          <p:nvGrpSpPr>
            <p:cNvPr id="141337" name="Group 75"/>
            <p:cNvGrpSpPr/>
            <p:nvPr/>
          </p:nvGrpSpPr>
          <p:grpSpPr bwMode="auto">
            <a:xfrm>
              <a:off x="1048" y="3481"/>
              <a:ext cx="488" cy="173"/>
              <a:chOff x="616" y="3696"/>
              <a:chExt cx="488" cy="173"/>
            </a:xfrm>
          </p:grpSpPr>
          <p:sp>
            <p:nvSpPr>
              <p:cNvPr id="141338" name="Text Box 76"/>
              <p:cNvSpPr txBox="1">
                <a:spLocks noChangeArrowheads="1"/>
              </p:cNvSpPr>
              <p:nvPr/>
            </p:nvSpPr>
            <p:spPr bwMode="auto">
              <a:xfrm>
                <a:off x="616" y="3696"/>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cxnSp>
            <p:nvCxnSpPr>
              <p:cNvPr id="141339" name="AutoShape 77"/>
              <p:cNvCxnSpPr>
                <a:cxnSpLocks noChangeShapeType="1"/>
              </p:cNvCxnSpPr>
              <p:nvPr/>
            </p:nvCxnSpPr>
            <p:spPr bwMode="auto">
              <a:xfrm flipH="1" flipV="1">
                <a:off x="912" y="3783"/>
                <a:ext cx="192" cy="9"/>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grpSp>
      </p:grpSp>
      <p:sp>
        <p:nvSpPr>
          <p:cNvPr id="192590" name="Rectangle 78"/>
          <p:cNvSpPr>
            <a:spLocks noChangeArrowheads="1"/>
          </p:cNvSpPr>
          <p:nvPr/>
        </p:nvSpPr>
        <p:spPr bwMode="auto">
          <a:xfrm>
            <a:off x="2438400" y="4724400"/>
            <a:ext cx="5791200" cy="15240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 name="燕尾形 7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2516">
                                            <p:txEl>
                                              <p:pRg st="0" end="0"/>
                                            </p:txEl>
                                          </p:spTgt>
                                        </p:tgtEl>
                                        <p:attrNameLst>
                                          <p:attrName>style.visibility</p:attrName>
                                        </p:attrNameLst>
                                      </p:cBhvr>
                                      <p:to>
                                        <p:strVal val="visible"/>
                                      </p:to>
                                    </p:set>
                                    <p:animEffect transition="in" filter="wipe(up)">
                                      <p:cBhvr>
                                        <p:cTn id="7" dur="500"/>
                                        <p:tgtEl>
                                          <p:spTgt spid="192516">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92590"/>
                                        </p:tgtEl>
                                        <p:attrNameLst>
                                          <p:attrName>style.visibility</p:attrName>
                                        </p:attrNameLst>
                                      </p:cBhvr>
                                      <p:to>
                                        <p:strVal val="visible"/>
                                      </p:to>
                                    </p:set>
                                    <p:animEffect transition="in" filter="wipe(up)">
                                      <p:cBhvr>
                                        <p:cTn id="15" dur="500"/>
                                        <p:tgtEl>
                                          <p:spTgt spid="192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90"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ChangeArrowheads="1"/>
          </p:cNvSpPr>
          <p:nvPr/>
        </p:nvSpPr>
        <p:spPr bwMode="auto">
          <a:xfrm>
            <a:off x="1981200" y="-3412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93539"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a:t>
            </a:r>
            <a:r>
              <a:rPr lang="en-US" altLang="zh-CN" sz="3200"/>
              <a:t>TCB</a:t>
            </a:r>
            <a:r>
              <a:rPr lang="zh-CN" altLang="en-US" sz="3200"/>
              <a:t>初始化 </a:t>
            </a:r>
          </a:p>
        </p:txBody>
      </p:sp>
      <p:sp>
        <p:nvSpPr>
          <p:cNvPr id="193540" name="Rectangle 4"/>
          <p:cNvSpPr>
            <a:spLocks noChangeArrowheads="1"/>
          </p:cNvSpPr>
          <p:nvPr/>
        </p:nvSpPr>
        <p:spPr bwMode="auto">
          <a:xfrm>
            <a:off x="2667000" y="2311312"/>
            <a:ext cx="68341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任务控制块链表已经改造成了双向链表，新增元素的前一个元素为空，原来的链表头元素的前一个元素为新加入的元素。</a:t>
            </a:r>
          </a:p>
        </p:txBody>
      </p:sp>
      <p:sp>
        <p:nvSpPr>
          <p:cNvPr id="193541" name="Rectangle 5"/>
          <p:cNvSpPr>
            <a:spLocks noChangeArrowheads="1"/>
          </p:cNvSpPr>
          <p:nvPr/>
        </p:nvSpPr>
        <p:spPr bwMode="auto">
          <a:xfrm>
            <a:off x="3886200" y="3810000"/>
            <a:ext cx="3505200" cy="20574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INT8U  OS_TCBInit ()</a:t>
            </a:r>
            <a:endParaRPr lang="pt-BR" altLang="zh-CN" sz="1400">
              <a:latin typeface="Arial" panose="020B0604020202020204" pitchFamily="34" charset="0"/>
            </a:endParaRPr>
          </a:p>
          <a:p>
            <a:pPr>
              <a:defRPr/>
            </a:pPr>
            <a:r>
              <a:rPr lang="pt-BR" altLang="zh-CN" sz="1400">
                <a:latin typeface="Arial" panose="020B0604020202020204" pitchFamily="34" charset="0"/>
              </a:rPr>
              <a:t>{</a:t>
            </a:r>
            <a:r>
              <a:rPr lang="en-US" altLang="zh-CN" sz="1400">
                <a:latin typeface="Arial" panose="020B0604020202020204" pitchFamily="34" charset="0"/>
              </a:rPr>
              <a:t> </a:t>
            </a:r>
          </a:p>
          <a:p>
            <a:pPr>
              <a:defRPr/>
            </a:pPr>
            <a:r>
              <a:rPr lang="en-US" altLang="zh-CN" sz="1400">
                <a:latin typeface="Arial" panose="020B0604020202020204" pitchFamily="34" charset="0"/>
              </a:rPr>
              <a:t>……</a:t>
            </a:r>
          </a:p>
          <a:p>
            <a:pPr>
              <a:defRPr/>
            </a:pPr>
            <a:r>
              <a:rPr lang="en-US" altLang="zh-CN" sz="1400" i="1">
                <a:solidFill>
                  <a:srgbClr val="FF0000"/>
                </a:solidFill>
                <a:latin typeface="Arial" panose="020B0604020202020204" pitchFamily="34" charset="0"/>
              </a:rPr>
              <a:t>    ptcb-&gt;OSTCBPrev 	= (OS_TCB *)0;</a:t>
            </a:r>
          </a:p>
          <a:p>
            <a:pPr>
              <a:defRPr/>
            </a:pPr>
            <a:r>
              <a:rPr lang="en-US" altLang="zh-CN" sz="1400" i="1">
                <a:solidFill>
                  <a:srgbClr val="FF0000"/>
                </a:solidFill>
                <a:latin typeface="Arial" panose="020B0604020202020204" pitchFamily="34" charset="0"/>
              </a:rPr>
              <a:t>    if (OSTCBList != (OS_TCB *)0) {</a:t>
            </a:r>
          </a:p>
          <a:p>
            <a:pPr>
              <a:defRPr/>
            </a:pPr>
            <a:r>
              <a:rPr lang="en-US" altLang="zh-CN" sz="1400" i="1">
                <a:solidFill>
                  <a:srgbClr val="FF0000"/>
                </a:solidFill>
                <a:latin typeface="Arial" panose="020B0604020202020204" pitchFamily="34" charset="0"/>
              </a:rPr>
              <a:t>    OSTCBList-&gt;OSTCBPrev = ptcb;</a:t>
            </a:r>
          </a:p>
          <a:p>
            <a:pPr>
              <a:defRPr/>
            </a:pPr>
            <a:r>
              <a:rPr lang="en-US" altLang="zh-CN" sz="1400" i="1">
                <a:solidFill>
                  <a:srgbClr val="FF0000"/>
                </a:solidFill>
                <a:latin typeface="Arial" panose="020B0604020202020204" pitchFamily="34" charset="0"/>
              </a:rPr>
              <a:t>    }</a:t>
            </a:r>
          </a:p>
          <a:p>
            <a:pPr>
              <a:defRPr/>
            </a:pPr>
            <a:r>
              <a:rPr lang="en-US" altLang="zh-CN" sz="1400">
                <a:latin typeface="Arial" panose="020B0604020202020204" pitchFamily="34" charset="0"/>
              </a:rPr>
              <a:t>……</a:t>
            </a:r>
          </a:p>
          <a:p>
            <a:pPr>
              <a:defRPr/>
            </a:pPr>
            <a:r>
              <a:rPr lang="en-US" altLang="zh-CN" sz="1400">
                <a:latin typeface="Arial" panose="020B0604020202020204" pitchFamily="34" charset="0"/>
              </a:rPr>
              <a:t>}</a:t>
            </a:r>
          </a:p>
        </p:txBody>
      </p:sp>
      <p:sp>
        <p:nvSpPr>
          <p:cNvPr id="193542" name="AutoShape 6"/>
          <p:cNvSpPr>
            <a:spLocks noChangeArrowheads="1"/>
          </p:cNvSpPr>
          <p:nvPr/>
        </p:nvSpPr>
        <p:spPr bwMode="auto">
          <a:xfrm>
            <a:off x="7162800" y="3352800"/>
            <a:ext cx="2362200" cy="1219200"/>
          </a:xfrm>
          <a:prstGeom prst="cloudCallout">
            <a:avLst>
              <a:gd name="adj1" fmla="val -50269"/>
              <a:gd name="adj2" fmla="val 79426"/>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latin typeface="华文新魏" panose="02010800040101010101" pitchFamily="2" charset="-122"/>
                <a:ea typeface="华文新魏" panose="02010800040101010101" pitchFamily="2" charset="-122"/>
              </a:rPr>
              <a:t>增加了几行代码后，新的</a:t>
            </a:r>
            <a:r>
              <a:rPr lang="en-US" altLang="zh-CN" sz="1400">
                <a:latin typeface="华文新魏" panose="02010800040101010101" pitchFamily="2" charset="-122"/>
                <a:ea typeface="华文新魏" panose="02010800040101010101" pitchFamily="2" charset="-122"/>
              </a:rPr>
              <a:t>TCB</a:t>
            </a:r>
            <a:r>
              <a:rPr lang="zh-CN" altLang="en-US" sz="1400">
                <a:latin typeface="华文新魏" panose="02010800040101010101" pitchFamily="2" charset="-122"/>
                <a:ea typeface="华文新魏" panose="02010800040101010101" pitchFamily="2" charset="-122"/>
              </a:rPr>
              <a:t>初始化代码就完成了</a:t>
            </a:r>
            <a:r>
              <a:rPr lang="zh-CN" altLang="en-US"/>
              <a:t>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3539"/>
                                        </p:tgtEl>
                                        <p:attrNameLst>
                                          <p:attrName>style.visibility</p:attrName>
                                        </p:attrNameLst>
                                      </p:cBhvr>
                                      <p:to>
                                        <p:strVal val="visible"/>
                                      </p:to>
                                    </p:set>
                                    <p:anim calcmode="lin" valueType="num">
                                      <p:cBhvr additive="base">
                                        <p:cTn id="7" dur="500" fill="hold"/>
                                        <p:tgtEl>
                                          <p:spTgt spid="193539"/>
                                        </p:tgtEl>
                                        <p:attrNameLst>
                                          <p:attrName>ppt_x</p:attrName>
                                        </p:attrNameLst>
                                      </p:cBhvr>
                                      <p:tavLst>
                                        <p:tav tm="0">
                                          <p:val>
                                            <p:strVal val="1+#ppt_w/2"/>
                                          </p:val>
                                        </p:tav>
                                        <p:tav tm="100000">
                                          <p:val>
                                            <p:strVal val="#ppt_x"/>
                                          </p:val>
                                        </p:tav>
                                      </p:tavLst>
                                    </p:anim>
                                    <p:anim calcmode="lin" valueType="num">
                                      <p:cBhvr additive="base">
                                        <p:cTn id="8" dur="500" fill="hold"/>
                                        <p:tgtEl>
                                          <p:spTgt spid="1935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93540"/>
                                        </p:tgtEl>
                                        <p:attrNameLst>
                                          <p:attrName>style.visibility</p:attrName>
                                        </p:attrNameLst>
                                      </p:cBhvr>
                                      <p:to>
                                        <p:strVal val="visible"/>
                                      </p:to>
                                    </p:set>
                                    <p:animEffect transition="in" filter="wipe(up)">
                                      <p:cBhvr>
                                        <p:cTn id="12" dur="500"/>
                                        <p:tgtEl>
                                          <p:spTgt spid="193540"/>
                                        </p:tgtEl>
                                      </p:cBhvr>
                                    </p:animEffect>
                                  </p:childTnLst>
                                </p:cTn>
                              </p:par>
                            </p:childTnLst>
                          </p:cTn>
                        </p:par>
                        <p:par>
                          <p:cTn id="13" fill="hold">
                            <p:stCondLst>
                              <p:cond delay="1000"/>
                            </p:stCondLst>
                            <p:childTnLst>
                              <p:par>
                                <p:cTn id="14" presetID="12" presetClass="entr" presetSubtype="1" fill="hold" grpId="0" nodeType="afterEffect">
                                  <p:stCondLst>
                                    <p:cond delay="0"/>
                                  </p:stCondLst>
                                  <p:childTnLst>
                                    <p:set>
                                      <p:cBhvr>
                                        <p:cTn id="15" dur="1" fill="hold">
                                          <p:stCondLst>
                                            <p:cond delay="0"/>
                                          </p:stCondLst>
                                        </p:cTn>
                                        <p:tgtEl>
                                          <p:spTgt spid="193541"/>
                                        </p:tgtEl>
                                        <p:attrNameLst>
                                          <p:attrName>style.visibility</p:attrName>
                                        </p:attrNameLst>
                                      </p:cBhvr>
                                      <p:to>
                                        <p:strVal val="visible"/>
                                      </p:to>
                                    </p:set>
                                    <p:animEffect transition="in" filter="slide(fromTop)">
                                      <p:cBhvr>
                                        <p:cTn id="16" dur="500"/>
                                        <p:tgtEl>
                                          <p:spTgt spid="193541"/>
                                        </p:tgtEl>
                                      </p:cBhvr>
                                    </p:animEffect>
                                  </p:childTnLst>
                                </p:cTn>
                              </p:par>
                            </p:childTnLst>
                          </p:cTn>
                        </p:par>
                        <p:par>
                          <p:cTn id="17" fill="hold">
                            <p:stCondLst>
                              <p:cond delay="1500"/>
                            </p:stCondLst>
                            <p:childTnLst>
                              <p:par>
                                <p:cTn id="18" presetID="47" presetClass="entr" presetSubtype="0" fill="hold" grpId="0" nodeType="afterEffect">
                                  <p:stCondLst>
                                    <p:cond delay="0"/>
                                  </p:stCondLst>
                                  <p:childTnLst>
                                    <p:set>
                                      <p:cBhvr>
                                        <p:cTn id="19" dur="1" fill="hold">
                                          <p:stCondLst>
                                            <p:cond delay="0"/>
                                          </p:stCondLst>
                                        </p:cTn>
                                        <p:tgtEl>
                                          <p:spTgt spid="193542"/>
                                        </p:tgtEl>
                                        <p:attrNameLst>
                                          <p:attrName>style.visibility</p:attrName>
                                        </p:attrNameLst>
                                      </p:cBhvr>
                                      <p:to>
                                        <p:strVal val="visible"/>
                                      </p:to>
                                    </p:set>
                                    <p:animEffect transition="in" filter="fade">
                                      <p:cBhvr>
                                        <p:cTn id="20" dur="1000"/>
                                        <p:tgtEl>
                                          <p:spTgt spid="193542"/>
                                        </p:tgtEl>
                                      </p:cBhvr>
                                    </p:animEffect>
                                    <p:anim calcmode="lin" valueType="num">
                                      <p:cBhvr>
                                        <p:cTn id="21" dur="1000" fill="hold"/>
                                        <p:tgtEl>
                                          <p:spTgt spid="193542"/>
                                        </p:tgtEl>
                                        <p:attrNameLst>
                                          <p:attrName>ppt_x</p:attrName>
                                        </p:attrNameLst>
                                      </p:cBhvr>
                                      <p:tavLst>
                                        <p:tav tm="0">
                                          <p:val>
                                            <p:strVal val="#ppt_x"/>
                                          </p:val>
                                        </p:tav>
                                        <p:tav tm="100000">
                                          <p:val>
                                            <p:strVal val="#ppt_x"/>
                                          </p:val>
                                        </p:tav>
                                      </p:tavLst>
                                    </p:anim>
                                    <p:anim calcmode="lin" valueType="num">
                                      <p:cBhvr>
                                        <p:cTn id="22" dur="1000" fill="hold"/>
                                        <p:tgtEl>
                                          <p:spTgt spid="1935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p:bldP spid="193540" grpId="0"/>
      <p:bldP spid="193541" grpId="0" animBg="1"/>
      <p:bldP spid="193542"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ChangeArrowheads="1"/>
          </p:cNvSpPr>
          <p:nvPr/>
        </p:nvSpPr>
        <p:spPr bwMode="auto">
          <a:xfrm>
            <a:off x="1981200" y="8870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194563"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删除任务 </a:t>
            </a:r>
          </a:p>
        </p:txBody>
      </p:sp>
      <p:sp>
        <p:nvSpPr>
          <p:cNvPr id="194564" name="Rectangle 4"/>
          <p:cNvSpPr>
            <a:spLocks noChangeArrowheads="1"/>
          </p:cNvSpPr>
          <p:nvPr/>
        </p:nvSpPr>
        <p:spPr bwMode="auto">
          <a:xfrm>
            <a:off x="1569493" y="2535456"/>
            <a:ext cx="907152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通过调用函数</a:t>
            </a:r>
            <a:r>
              <a:rPr lang="en-US" altLang="zh-CN" sz="3200" dirty="0" err="1">
                <a:latin typeface="华文新魏" panose="02010800040101010101" pitchFamily="2" charset="-122"/>
                <a:ea typeface="华文新魏" panose="02010800040101010101" pitchFamily="2" charset="-122"/>
              </a:rPr>
              <a:t>OSTaskDel</a:t>
            </a:r>
            <a:r>
              <a:rPr lang="en-US" altLang="zh-CN" sz="32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，可以让处于</a:t>
            </a:r>
            <a:r>
              <a:rPr lang="zh-CN" altLang="en-US" sz="3200" dirty="0">
                <a:solidFill>
                  <a:srgbClr val="FF0000"/>
                </a:solidFill>
                <a:latin typeface="华文新魏" panose="02010800040101010101" pitchFamily="2" charset="-122"/>
                <a:ea typeface="华文新魏" panose="02010800040101010101" pitchFamily="2" charset="-122"/>
              </a:rPr>
              <a:t>就绪</a:t>
            </a:r>
            <a:r>
              <a:rPr lang="zh-CN" altLang="en-US" sz="3200" dirty="0">
                <a:latin typeface="华文新魏" panose="02010800040101010101" pitchFamily="2" charset="-122"/>
                <a:ea typeface="华文新魏" panose="02010800040101010101" pitchFamily="2" charset="-122"/>
              </a:rPr>
              <a:t>态、运行态和等待态的任务回到</a:t>
            </a:r>
            <a:r>
              <a:rPr lang="zh-CN" altLang="en-US" sz="3200" dirty="0">
                <a:solidFill>
                  <a:srgbClr val="00B050"/>
                </a:solidFill>
                <a:latin typeface="华文新魏" panose="02010800040101010101" pitchFamily="2" charset="-122"/>
                <a:ea typeface="华文新魏" panose="02010800040101010101" pitchFamily="2" charset="-122"/>
              </a:rPr>
              <a:t>睡眠态</a:t>
            </a:r>
            <a:r>
              <a:rPr lang="zh-CN" altLang="en-US" sz="3200" dirty="0">
                <a:latin typeface="华文新魏" panose="02010800040101010101" pitchFamily="2" charset="-122"/>
                <a:ea typeface="华文新魏" panose="02010800040101010101" pitchFamily="2" charset="-122"/>
              </a:rPr>
              <a:t>，也就是说任务被删除。</a:t>
            </a:r>
          </a:p>
          <a:p>
            <a:pPr eaLnBrk="1" hangingPunct="1">
              <a:spcBef>
                <a:spcPct val="50000"/>
              </a:spcBef>
            </a:pPr>
            <a:r>
              <a:rPr lang="zh-CN" altLang="en-US" sz="3200" dirty="0">
                <a:latin typeface="华文新魏" panose="02010800040101010101" pitchFamily="2" charset="-122"/>
                <a:ea typeface="华文新魏" panose="02010800040101010101" pitchFamily="2" charset="-122"/>
              </a:rPr>
              <a:t>      删除一个任务，其实际上就是将该任务从任务控制块链表中删除，并将它</a:t>
            </a:r>
            <a:r>
              <a:rPr lang="zh-CN" altLang="en-US" sz="3200" dirty="0">
                <a:solidFill>
                  <a:srgbClr val="0070C0"/>
                </a:solidFill>
                <a:latin typeface="华文新魏" panose="02010800040101010101" pitchFamily="2" charset="-122"/>
                <a:ea typeface="华文新魏" panose="02010800040101010101" pitchFamily="2" charset="-122"/>
              </a:rPr>
              <a:t>归还给空任务控制块链表</a:t>
            </a:r>
            <a:r>
              <a:rPr lang="zh-CN" altLang="en-US" sz="3200" dirty="0">
                <a:latin typeface="华文新魏" panose="02010800040101010101" pitchFamily="2" charset="-122"/>
                <a:ea typeface="华文新魏" panose="02010800040101010101" pitchFamily="2" charset="-122"/>
              </a:rPr>
              <a:t>。 </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94563"/>
                                        </p:tgtEl>
                                        <p:attrNameLst>
                                          <p:attrName>style.visibility</p:attrName>
                                        </p:attrNameLst>
                                      </p:cBhvr>
                                      <p:to>
                                        <p:strVal val="visible"/>
                                      </p:to>
                                    </p:set>
                                    <p:anim calcmode="lin" valueType="num">
                                      <p:cBhvr additive="base">
                                        <p:cTn id="7" dur="500" fill="hold"/>
                                        <p:tgtEl>
                                          <p:spTgt spid="194563"/>
                                        </p:tgtEl>
                                        <p:attrNameLst>
                                          <p:attrName>ppt_x</p:attrName>
                                        </p:attrNameLst>
                                      </p:cBhvr>
                                      <p:tavLst>
                                        <p:tav tm="0">
                                          <p:val>
                                            <p:strVal val="1+#ppt_w/2"/>
                                          </p:val>
                                        </p:tav>
                                        <p:tav tm="100000">
                                          <p:val>
                                            <p:strVal val="#ppt_x"/>
                                          </p:val>
                                        </p:tav>
                                      </p:tavLst>
                                    </p:anim>
                                    <p:anim calcmode="lin" valueType="num">
                                      <p:cBhvr additive="base">
                                        <p:cTn id="8" dur="500" fill="hold"/>
                                        <p:tgtEl>
                                          <p:spTgt spid="19456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94564"/>
                                        </p:tgtEl>
                                        <p:attrNameLst>
                                          <p:attrName>style.visibility</p:attrName>
                                        </p:attrNameLst>
                                      </p:cBhvr>
                                      <p:to>
                                        <p:strVal val="visible"/>
                                      </p:to>
                                    </p:set>
                                    <p:animEffect transition="in" filter="wipe(up)">
                                      <p:cBhvr>
                                        <p:cTn id="12" dur="500"/>
                                        <p:tgtEl>
                                          <p:spTgt spid="194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p:bldP spid="194564"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ChangeArrowheads="1"/>
          </p:cNvSpPr>
          <p:nvPr/>
        </p:nvSpPr>
        <p:spPr bwMode="auto">
          <a:xfrm>
            <a:off x="1878013" y="309563"/>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删除任务 </a:t>
            </a:r>
          </a:p>
        </p:txBody>
      </p:sp>
      <p:sp>
        <p:nvSpPr>
          <p:cNvPr id="197635" name="Rectangle 3"/>
          <p:cNvSpPr>
            <a:spLocks noChangeArrowheads="1"/>
          </p:cNvSpPr>
          <p:nvPr/>
        </p:nvSpPr>
        <p:spPr bwMode="auto">
          <a:xfrm>
            <a:off x="1828800" y="1371600"/>
            <a:ext cx="5562600" cy="49530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INT8U  </a:t>
            </a:r>
            <a:r>
              <a:rPr lang="en-US" altLang="zh-CN" sz="1400" dirty="0" err="1">
                <a:latin typeface="Arial" panose="020B0604020202020204" pitchFamily="34" charset="0"/>
              </a:rPr>
              <a:t>OSTaskDel</a:t>
            </a:r>
            <a:r>
              <a:rPr lang="en-US" altLang="zh-CN" sz="1400" dirty="0">
                <a:latin typeface="Arial" panose="020B0604020202020204" pitchFamily="34" charset="0"/>
              </a:rPr>
              <a:t> (INT8U </a:t>
            </a:r>
            <a:r>
              <a:rPr lang="en-US" altLang="zh-CN" sz="1400" dirty="0" err="1">
                <a:latin typeface="Arial" panose="020B0604020202020204" pitchFamily="34" charset="0"/>
              </a:rPr>
              <a:t>prio</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OS_TCB       *</a:t>
            </a:r>
            <a:r>
              <a:rPr lang="en-US" altLang="zh-CN" sz="1400" dirty="0" err="1">
                <a:latin typeface="Arial" panose="020B0604020202020204" pitchFamily="34" charset="0"/>
              </a:rPr>
              <a:t>ptcb</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if (OSIntNesting &gt; 0) {</a:t>
            </a:r>
          </a:p>
          <a:p>
            <a:pPr>
              <a:defRPr/>
            </a:pPr>
            <a:r>
              <a:rPr lang="en-US" altLang="zh-CN" sz="1400" dirty="0">
                <a:latin typeface="Arial" panose="020B0604020202020204" pitchFamily="34" charset="0"/>
              </a:rPr>
              <a:t>        return (OS_TASK_DEL_ISR);</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prio</a:t>
            </a:r>
            <a:r>
              <a:rPr lang="en-US" altLang="zh-CN" sz="1400" dirty="0">
                <a:latin typeface="Arial" panose="020B0604020202020204" pitchFamily="34" charset="0"/>
              </a:rPr>
              <a:t> == OS_IDLE_PRIO) {</a:t>
            </a:r>
          </a:p>
          <a:p>
            <a:pPr>
              <a:defRPr/>
            </a:pPr>
            <a:r>
              <a:rPr lang="en-US" altLang="zh-CN" sz="1400" dirty="0">
                <a:latin typeface="Arial" panose="020B0604020202020204" pitchFamily="34" charset="0"/>
              </a:rPr>
              <a:t>        return (OS_TASK_DEL_IDLE);</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prio</a:t>
            </a:r>
            <a:r>
              <a:rPr lang="en-US" altLang="zh-CN" sz="1400" dirty="0">
                <a:latin typeface="Arial" panose="020B0604020202020204" pitchFamily="34" charset="0"/>
              </a:rPr>
              <a:t> &gt;= OS_LOWEST_PRIO &amp;&amp; </a:t>
            </a:r>
            <a:r>
              <a:rPr lang="en-US" altLang="zh-CN" sz="1400" dirty="0" err="1">
                <a:latin typeface="Arial" panose="020B0604020202020204" pitchFamily="34" charset="0"/>
              </a:rPr>
              <a:t>prio</a:t>
            </a:r>
            <a:r>
              <a:rPr lang="en-US" altLang="zh-CN" sz="1400" dirty="0">
                <a:latin typeface="Arial" panose="020B0604020202020204" pitchFamily="34" charset="0"/>
              </a:rPr>
              <a:t> != OS_PRIO_SELF) {</a:t>
            </a:r>
          </a:p>
          <a:p>
            <a:pPr>
              <a:defRPr/>
            </a:pPr>
            <a:r>
              <a:rPr lang="en-US" altLang="zh-CN" sz="1400" dirty="0">
                <a:latin typeface="Arial" panose="020B0604020202020204" pitchFamily="34" charset="0"/>
              </a:rPr>
              <a:t>        return (OS_PRIO_INVALID);</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prio</a:t>
            </a:r>
            <a:r>
              <a:rPr lang="en-US" altLang="zh-CN" sz="1400" dirty="0">
                <a:latin typeface="Arial" panose="020B0604020202020204" pitchFamily="34" charset="0"/>
              </a:rPr>
              <a:t> == OS_PRIO_SELF)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prio</a:t>
            </a:r>
            <a:r>
              <a:rPr lang="en-US" altLang="zh-CN" sz="1400" dirty="0">
                <a:latin typeface="Arial" panose="020B0604020202020204" pitchFamily="34" charset="0"/>
              </a:rPr>
              <a:t> = OSTCBCur-&gt;</a:t>
            </a:r>
            <a:r>
              <a:rPr lang="en-US" altLang="zh-CN" sz="1400" dirty="0" err="1">
                <a:latin typeface="Arial" panose="020B0604020202020204" pitchFamily="34" charset="0"/>
              </a:rPr>
              <a:t>OSTCBPrio</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 = OSTCBPrioTbl[</a:t>
            </a:r>
            <a:r>
              <a:rPr lang="en-US" altLang="zh-CN" sz="1400" dirty="0" err="1">
                <a:latin typeface="Arial" panose="020B0604020202020204" pitchFamily="34" charset="0"/>
              </a:rPr>
              <a:t>prio</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ptcb</a:t>
            </a:r>
            <a:r>
              <a:rPr lang="en-US" altLang="zh-CN" sz="1400" dirty="0">
                <a:latin typeface="Arial" panose="020B0604020202020204" pitchFamily="34" charset="0"/>
              </a:rPr>
              <a:t> != (OS_TCB *)0) {</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OSRdyTbl</a:t>
            </a:r>
            <a:r>
              <a:rPr lang="en-US" altLang="zh-CN" sz="1400" dirty="0">
                <a:latin typeface="Arial" panose="020B0604020202020204" pitchFamily="34" charset="0"/>
              </a:rPr>
              <a:t>[</a:t>
            </a:r>
            <a:r>
              <a:rPr lang="en-US" altLang="zh-CN" sz="1400" dirty="0" err="1">
                <a:latin typeface="Arial" panose="020B0604020202020204" pitchFamily="34" charset="0"/>
              </a:rPr>
              <a:t>ptcb</a:t>
            </a:r>
            <a:r>
              <a:rPr lang="en-US" altLang="zh-CN" sz="1400" dirty="0">
                <a:latin typeface="Arial" panose="020B0604020202020204" pitchFamily="34" charset="0"/>
              </a:rPr>
              <a:t>-&gt;OSTCBY] &amp;=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OSTCBBitX</a:t>
            </a:r>
            <a:r>
              <a:rPr lang="en-US" altLang="zh-CN" sz="1400" dirty="0">
                <a:latin typeface="Arial" panose="020B0604020202020204" pitchFamily="34" charset="0"/>
              </a:rPr>
              <a:t>) == 0x00) {</a:t>
            </a:r>
          </a:p>
          <a:p>
            <a:pPr>
              <a:defRPr/>
            </a:pPr>
            <a:r>
              <a:rPr lang="en-US" altLang="zh-CN" sz="1400" dirty="0">
                <a:latin typeface="Arial" panose="020B0604020202020204" pitchFamily="34" charset="0"/>
              </a:rPr>
              <a:t>            OSRdyGrp &amp;=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OSTCBBitY</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OSTCBDly</a:t>
            </a:r>
            <a:r>
              <a:rPr lang="en-US" altLang="zh-CN" sz="1400" dirty="0">
                <a:latin typeface="Arial" panose="020B0604020202020204" pitchFamily="34" charset="0"/>
              </a:rPr>
              <a:t>	= 0;</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OSTCBStat</a:t>
            </a:r>
            <a:r>
              <a:rPr lang="en-US" altLang="zh-CN" sz="1400" dirty="0">
                <a:latin typeface="Arial" panose="020B0604020202020204" pitchFamily="34" charset="0"/>
              </a:rPr>
              <a:t>	= OS_STAT_RDY;</a:t>
            </a:r>
          </a:p>
        </p:txBody>
      </p:sp>
      <p:sp>
        <p:nvSpPr>
          <p:cNvPr id="197636" name="AutoShape 4"/>
          <p:cNvSpPr>
            <a:spLocks noChangeArrowheads="1"/>
          </p:cNvSpPr>
          <p:nvPr/>
        </p:nvSpPr>
        <p:spPr bwMode="auto">
          <a:xfrm>
            <a:off x="7880350" y="1371600"/>
            <a:ext cx="863600" cy="287338"/>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开始</a:t>
            </a:r>
          </a:p>
        </p:txBody>
      </p:sp>
      <p:sp>
        <p:nvSpPr>
          <p:cNvPr id="197637" name="AutoShape 5"/>
          <p:cNvSpPr>
            <a:spLocks noChangeArrowheads="1"/>
          </p:cNvSpPr>
          <p:nvPr/>
        </p:nvSpPr>
        <p:spPr bwMode="auto">
          <a:xfrm>
            <a:off x="7543800" y="2657476"/>
            <a:ext cx="1582738" cy="576263"/>
          </a:xfrm>
          <a:prstGeom prst="diamond">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删除空闲任务</a:t>
            </a:r>
          </a:p>
        </p:txBody>
      </p:sp>
      <p:sp>
        <p:nvSpPr>
          <p:cNvPr id="197638" name="AutoShape 6"/>
          <p:cNvSpPr>
            <a:spLocks noChangeArrowheads="1"/>
          </p:cNvSpPr>
          <p:nvPr/>
        </p:nvSpPr>
        <p:spPr bwMode="auto">
          <a:xfrm>
            <a:off x="7543800" y="3443288"/>
            <a:ext cx="1582738" cy="576262"/>
          </a:xfrm>
          <a:prstGeom prst="diamond">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任务优先级有效</a:t>
            </a:r>
          </a:p>
        </p:txBody>
      </p:sp>
      <p:sp>
        <p:nvSpPr>
          <p:cNvPr id="197639" name="AutoShape 7"/>
          <p:cNvSpPr>
            <a:spLocks noChangeArrowheads="1"/>
          </p:cNvSpPr>
          <p:nvPr/>
        </p:nvSpPr>
        <p:spPr bwMode="auto">
          <a:xfrm>
            <a:off x="7551739" y="4200525"/>
            <a:ext cx="1582737" cy="431800"/>
          </a:xfrm>
          <a:prstGeom prst="diamond">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删除自身</a:t>
            </a:r>
          </a:p>
        </p:txBody>
      </p:sp>
      <p:sp>
        <p:nvSpPr>
          <p:cNvPr id="197640" name="Rectangle 8"/>
          <p:cNvSpPr>
            <a:spLocks noChangeArrowheads="1"/>
          </p:cNvSpPr>
          <p:nvPr/>
        </p:nvSpPr>
        <p:spPr bwMode="auto">
          <a:xfrm>
            <a:off x="7773989" y="4829175"/>
            <a:ext cx="1150937" cy="2873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获得任务</a:t>
            </a:r>
            <a:r>
              <a:rPr lang="en-US" altLang="zh-CN" sz="1400">
                <a:ea typeface="华文新魏" panose="02010800040101010101" pitchFamily="2" charset="-122"/>
              </a:rPr>
              <a:t>TCB</a:t>
            </a:r>
          </a:p>
        </p:txBody>
      </p:sp>
      <p:sp>
        <p:nvSpPr>
          <p:cNvPr id="197641" name="AutoShape 9"/>
          <p:cNvSpPr>
            <a:spLocks noChangeArrowheads="1"/>
          </p:cNvSpPr>
          <p:nvPr/>
        </p:nvSpPr>
        <p:spPr bwMode="auto">
          <a:xfrm>
            <a:off x="7561264" y="5334000"/>
            <a:ext cx="1582737" cy="431800"/>
          </a:xfrm>
          <a:prstGeom prst="diamond">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有效</a:t>
            </a:r>
          </a:p>
        </p:txBody>
      </p:sp>
      <p:sp>
        <p:nvSpPr>
          <p:cNvPr id="197642" name="Rectangle 10"/>
          <p:cNvSpPr>
            <a:spLocks noChangeArrowheads="1"/>
          </p:cNvSpPr>
          <p:nvPr/>
        </p:nvSpPr>
        <p:spPr bwMode="auto">
          <a:xfrm>
            <a:off x="7600950" y="5969000"/>
            <a:ext cx="1582738"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把任务从就绪表中</a:t>
            </a:r>
          </a:p>
          <a:p>
            <a:pPr algn="ctr" eaLnBrk="1" hangingPunct="1"/>
            <a:r>
              <a:rPr lang="zh-CN" altLang="en-US" sz="1400">
                <a:ea typeface="华文新魏" panose="02010800040101010101" pitchFamily="2" charset="-122"/>
              </a:rPr>
              <a:t>删除</a:t>
            </a:r>
          </a:p>
        </p:txBody>
      </p:sp>
      <p:sp>
        <p:nvSpPr>
          <p:cNvPr id="197643" name="Rectangle 11"/>
          <p:cNvSpPr>
            <a:spLocks noChangeArrowheads="1"/>
          </p:cNvSpPr>
          <p:nvPr/>
        </p:nvSpPr>
        <p:spPr bwMode="auto">
          <a:xfrm>
            <a:off x="2057400" y="2057400"/>
            <a:ext cx="29718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44" name="AutoShape 12"/>
          <p:cNvSpPr>
            <a:spLocks noChangeArrowheads="1"/>
          </p:cNvSpPr>
          <p:nvPr/>
        </p:nvSpPr>
        <p:spPr bwMode="auto">
          <a:xfrm>
            <a:off x="7543800" y="1862138"/>
            <a:ext cx="1582738" cy="576262"/>
          </a:xfrm>
          <a:prstGeom prst="diamond">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在</a:t>
            </a:r>
            <a:r>
              <a:rPr lang="en-US" altLang="zh-CN" sz="1400">
                <a:ea typeface="华文新魏" panose="02010800040101010101" pitchFamily="2" charset="-122"/>
              </a:rPr>
              <a:t>ISR</a:t>
            </a:r>
            <a:r>
              <a:rPr lang="zh-CN" altLang="en-US" sz="1400">
                <a:ea typeface="华文新魏" panose="02010800040101010101" pitchFamily="2" charset="-122"/>
              </a:rPr>
              <a:t>中</a:t>
            </a:r>
          </a:p>
        </p:txBody>
      </p:sp>
      <p:sp>
        <p:nvSpPr>
          <p:cNvPr id="197645" name="Line 13"/>
          <p:cNvSpPr>
            <a:spLocks noChangeShapeType="1"/>
          </p:cNvSpPr>
          <p:nvPr/>
        </p:nvSpPr>
        <p:spPr bwMode="auto">
          <a:xfrm>
            <a:off x="8334375" y="1666875"/>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7646" name="Rectangle 14"/>
          <p:cNvSpPr>
            <a:spLocks noChangeArrowheads="1"/>
          </p:cNvSpPr>
          <p:nvPr/>
        </p:nvSpPr>
        <p:spPr bwMode="auto">
          <a:xfrm>
            <a:off x="2057400" y="2695575"/>
            <a:ext cx="29718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47" name="Rectangle 15"/>
          <p:cNvSpPr>
            <a:spLocks noChangeArrowheads="1"/>
          </p:cNvSpPr>
          <p:nvPr/>
        </p:nvSpPr>
        <p:spPr bwMode="auto">
          <a:xfrm>
            <a:off x="2057400" y="3333750"/>
            <a:ext cx="49530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48" name="Rectangle 16"/>
          <p:cNvSpPr>
            <a:spLocks noChangeArrowheads="1"/>
          </p:cNvSpPr>
          <p:nvPr/>
        </p:nvSpPr>
        <p:spPr bwMode="auto">
          <a:xfrm>
            <a:off x="2057400" y="4181475"/>
            <a:ext cx="29718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49" name="Line 17"/>
          <p:cNvSpPr>
            <a:spLocks noChangeShapeType="1"/>
          </p:cNvSpPr>
          <p:nvPr/>
        </p:nvSpPr>
        <p:spPr bwMode="auto">
          <a:xfrm>
            <a:off x="8353425" y="5114925"/>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7650" name="Rectangle 18"/>
          <p:cNvSpPr>
            <a:spLocks noChangeArrowheads="1"/>
          </p:cNvSpPr>
          <p:nvPr/>
        </p:nvSpPr>
        <p:spPr bwMode="auto">
          <a:xfrm>
            <a:off x="2057400" y="4810125"/>
            <a:ext cx="29718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51" name="Rectangle 19"/>
          <p:cNvSpPr>
            <a:spLocks noChangeArrowheads="1"/>
          </p:cNvSpPr>
          <p:nvPr/>
        </p:nvSpPr>
        <p:spPr bwMode="auto">
          <a:xfrm>
            <a:off x="2057400" y="5019675"/>
            <a:ext cx="29718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652" name="Rectangle 20"/>
          <p:cNvSpPr>
            <a:spLocks noChangeArrowheads="1"/>
          </p:cNvSpPr>
          <p:nvPr/>
        </p:nvSpPr>
        <p:spPr bwMode="auto">
          <a:xfrm>
            <a:off x="2057400" y="5257800"/>
            <a:ext cx="5334000" cy="1066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Group 21"/>
          <p:cNvGrpSpPr/>
          <p:nvPr/>
        </p:nvGrpSpPr>
        <p:grpSpPr bwMode="auto">
          <a:xfrm>
            <a:off x="9048751" y="1905000"/>
            <a:ext cx="1590675" cy="382588"/>
            <a:chOff x="4740" y="1200"/>
            <a:chExt cx="1002" cy="241"/>
          </a:xfrm>
        </p:grpSpPr>
        <p:sp>
          <p:nvSpPr>
            <p:cNvPr id="144442" name="AutoShape 22"/>
            <p:cNvSpPr>
              <a:spLocks noChangeArrowheads="1"/>
            </p:cNvSpPr>
            <p:nvPr/>
          </p:nvSpPr>
          <p:spPr bwMode="auto">
            <a:xfrm>
              <a:off x="4926" y="1260"/>
              <a:ext cx="816" cy="181"/>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返回“在</a:t>
              </a:r>
              <a:r>
                <a:rPr lang="en-US" altLang="zh-CN" sz="1400">
                  <a:ea typeface="华文新魏" panose="02010800040101010101" pitchFamily="2" charset="-122"/>
                </a:rPr>
                <a:t>ISR</a:t>
              </a:r>
              <a:r>
                <a:rPr lang="zh-CN" altLang="en-US" sz="1400">
                  <a:ea typeface="华文新魏" panose="02010800040101010101" pitchFamily="2" charset="-122"/>
                </a:rPr>
                <a:t>中”</a:t>
              </a:r>
            </a:p>
          </p:txBody>
        </p:sp>
        <p:sp>
          <p:nvSpPr>
            <p:cNvPr id="144443" name="Line 23"/>
            <p:cNvSpPr>
              <a:spLocks noChangeShapeType="1"/>
            </p:cNvSpPr>
            <p:nvPr/>
          </p:nvSpPr>
          <p:spPr bwMode="auto">
            <a:xfrm>
              <a:off x="4788" y="1356"/>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44" name="Text Box 24"/>
            <p:cNvSpPr txBox="1">
              <a:spLocks noChangeArrowheads="1"/>
            </p:cNvSpPr>
            <p:nvPr/>
          </p:nvSpPr>
          <p:spPr bwMode="auto">
            <a:xfrm>
              <a:off x="4740" y="120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3" name="Group 25"/>
          <p:cNvGrpSpPr/>
          <p:nvPr/>
        </p:nvGrpSpPr>
        <p:grpSpPr bwMode="auto">
          <a:xfrm>
            <a:off x="9048750" y="3457576"/>
            <a:ext cx="1524000" cy="485775"/>
            <a:chOff x="4740" y="2178"/>
            <a:chExt cx="960" cy="306"/>
          </a:xfrm>
        </p:grpSpPr>
        <p:sp>
          <p:nvSpPr>
            <p:cNvPr id="144438" name="AutoShape 26"/>
            <p:cNvSpPr>
              <a:spLocks noChangeArrowheads="1"/>
            </p:cNvSpPr>
            <p:nvPr/>
          </p:nvSpPr>
          <p:spPr bwMode="auto">
            <a:xfrm>
              <a:off x="4929" y="2212"/>
              <a:ext cx="771" cy="272"/>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返回</a:t>
              </a:r>
            </a:p>
            <a:p>
              <a:pPr algn="ctr" eaLnBrk="1" hangingPunct="1"/>
              <a:r>
                <a:rPr lang="zh-CN" altLang="en-US" sz="1400">
                  <a:ea typeface="华文新魏" panose="02010800040101010101" pitchFamily="2" charset="-122"/>
                </a:rPr>
                <a:t>“错误优先级”</a:t>
              </a:r>
            </a:p>
          </p:txBody>
        </p:sp>
        <p:grpSp>
          <p:nvGrpSpPr>
            <p:cNvPr id="144439" name="Group 27"/>
            <p:cNvGrpSpPr/>
            <p:nvPr/>
          </p:nvGrpSpPr>
          <p:grpSpPr bwMode="auto">
            <a:xfrm>
              <a:off x="4740" y="2178"/>
              <a:ext cx="240" cy="192"/>
              <a:chOff x="4740" y="2178"/>
              <a:chExt cx="240" cy="192"/>
            </a:xfrm>
          </p:grpSpPr>
          <p:sp>
            <p:nvSpPr>
              <p:cNvPr id="144440" name="Line 28"/>
              <p:cNvSpPr>
                <a:spLocks noChangeShapeType="1"/>
              </p:cNvSpPr>
              <p:nvPr/>
            </p:nvSpPr>
            <p:spPr bwMode="auto">
              <a:xfrm>
                <a:off x="4788" y="2352"/>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41" name="Text Box 29"/>
              <p:cNvSpPr txBox="1">
                <a:spLocks noChangeArrowheads="1"/>
              </p:cNvSpPr>
              <p:nvPr/>
            </p:nvSpPr>
            <p:spPr bwMode="auto">
              <a:xfrm>
                <a:off x="4740" y="217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grpSp>
        <p:nvGrpSpPr>
          <p:cNvPr id="5" name="Group 30"/>
          <p:cNvGrpSpPr/>
          <p:nvPr/>
        </p:nvGrpSpPr>
        <p:grpSpPr bwMode="auto">
          <a:xfrm>
            <a:off x="9048750" y="2667001"/>
            <a:ext cx="1519238" cy="479425"/>
            <a:chOff x="4740" y="1680"/>
            <a:chExt cx="957" cy="302"/>
          </a:xfrm>
        </p:grpSpPr>
        <p:sp>
          <p:nvSpPr>
            <p:cNvPr id="144434" name="AutoShape 31"/>
            <p:cNvSpPr>
              <a:spLocks noChangeArrowheads="1"/>
            </p:cNvSpPr>
            <p:nvPr/>
          </p:nvSpPr>
          <p:spPr bwMode="auto">
            <a:xfrm>
              <a:off x="4926" y="1710"/>
              <a:ext cx="771" cy="272"/>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返回“不能删</a:t>
              </a:r>
            </a:p>
            <a:p>
              <a:pPr algn="ctr" eaLnBrk="1" hangingPunct="1"/>
              <a:r>
                <a:rPr lang="zh-CN" altLang="en-US" sz="1400">
                  <a:ea typeface="华文新魏" panose="02010800040101010101" pitchFamily="2" charset="-122"/>
                </a:rPr>
                <a:t>除空闲任务”</a:t>
              </a:r>
            </a:p>
          </p:txBody>
        </p:sp>
        <p:grpSp>
          <p:nvGrpSpPr>
            <p:cNvPr id="144435" name="Group 32"/>
            <p:cNvGrpSpPr/>
            <p:nvPr/>
          </p:nvGrpSpPr>
          <p:grpSpPr bwMode="auto">
            <a:xfrm>
              <a:off x="4740" y="1680"/>
              <a:ext cx="240" cy="192"/>
              <a:chOff x="4740" y="1680"/>
              <a:chExt cx="240" cy="192"/>
            </a:xfrm>
          </p:grpSpPr>
          <p:sp>
            <p:nvSpPr>
              <p:cNvPr id="144436" name="Line 33"/>
              <p:cNvSpPr>
                <a:spLocks noChangeShapeType="1"/>
              </p:cNvSpPr>
              <p:nvPr/>
            </p:nvSpPr>
            <p:spPr bwMode="auto">
              <a:xfrm>
                <a:off x="4788" y="1854"/>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37" name="Text Box 34"/>
              <p:cNvSpPr txBox="1">
                <a:spLocks noChangeArrowheads="1"/>
              </p:cNvSpPr>
              <p:nvPr/>
            </p:nvSpPr>
            <p:spPr bwMode="auto">
              <a:xfrm>
                <a:off x="4740" y="168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7" name="Group 35"/>
          <p:cNvGrpSpPr/>
          <p:nvPr/>
        </p:nvGrpSpPr>
        <p:grpSpPr bwMode="auto">
          <a:xfrm>
            <a:off x="9048750" y="4143375"/>
            <a:ext cx="1455738" cy="495300"/>
            <a:chOff x="4740" y="2610"/>
            <a:chExt cx="917" cy="312"/>
          </a:xfrm>
        </p:grpSpPr>
        <p:sp>
          <p:nvSpPr>
            <p:cNvPr id="144430" name="Rectangle 36"/>
            <p:cNvSpPr>
              <a:spLocks noChangeArrowheads="1"/>
            </p:cNvSpPr>
            <p:nvPr/>
          </p:nvSpPr>
          <p:spPr bwMode="auto">
            <a:xfrm>
              <a:off x="4932" y="2650"/>
              <a:ext cx="725" cy="272"/>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获得当前</a:t>
              </a:r>
            </a:p>
            <a:p>
              <a:pPr algn="ctr" eaLnBrk="1" hangingPunct="1"/>
              <a:r>
                <a:rPr lang="zh-CN" altLang="en-US" sz="1400">
                  <a:ea typeface="华文新魏" panose="02010800040101010101" pitchFamily="2" charset="-122"/>
                </a:rPr>
                <a:t>任务优先级</a:t>
              </a:r>
            </a:p>
          </p:txBody>
        </p:sp>
        <p:grpSp>
          <p:nvGrpSpPr>
            <p:cNvPr id="144431" name="Group 37"/>
            <p:cNvGrpSpPr/>
            <p:nvPr/>
          </p:nvGrpSpPr>
          <p:grpSpPr bwMode="auto">
            <a:xfrm>
              <a:off x="4740" y="2610"/>
              <a:ext cx="240" cy="192"/>
              <a:chOff x="4740" y="2610"/>
              <a:chExt cx="240" cy="192"/>
            </a:xfrm>
          </p:grpSpPr>
          <p:sp>
            <p:nvSpPr>
              <p:cNvPr id="144432" name="Line 38"/>
              <p:cNvSpPr>
                <a:spLocks noChangeShapeType="1"/>
              </p:cNvSpPr>
              <p:nvPr/>
            </p:nvSpPr>
            <p:spPr bwMode="auto">
              <a:xfrm>
                <a:off x="4800" y="2784"/>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33" name="Text Box 39"/>
              <p:cNvSpPr txBox="1">
                <a:spLocks noChangeArrowheads="1"/>
              </p:cNvSpPr>
              <p:nvPr/>
            </p:nvSpPr>
            <p:spPr bwMode="auto">
              <a:xfrm>
                <a:off x="4740" y="261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9" name="Group 40"/>
          <p:cNvGrpSpPr/>
          <p:nvPr/>
        </p:nvGrpSpPr>
        <p:grpSpPr bwMode="auto">
          <a:xfrm>
            <a:off x="9048750" y="5257801"/>
            <a:ext cx="1524000" cy="498475"/>
            <a:chOff x="4740" y="3312"/>
            <a:chExt cx="960" cy="314"/>
          </a:xfrm>
        </p:grpSpPr>
        <p:sp>
          <p:nvSpPr>
            <p:cNvPr id="144427" name="AutoShape 41"/>
            <p:cNvSpPr>
              <a:spLocks noChangeArrowheads="1"/>
            </p:cNvSpPr>
            <p:nvPr/>
          </p:nvSpPr>
          <p:spPr bwMode="auto">
            <a:xfrm>
              <a:off x="4929" y="3354"/>
              <a:ext cx="771" cy="272"/>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返回“删除错误”</a:t>
              </a:r>
            </a:p>
          </p:txBody>
        </p:sp>
        <p:sp>
          <p:nvSpPr>
            <p:cNvPr id="144428" name="Line 42"/>
            <p:cNvSpPr>
              <a:spLocks noChangeShapeType="1"/>
            </p:cNvSpPr>
            <p:nvPr/>
          </p:nvSpPr>
          <p:spPr bwMode="auto">
            <a:xfrm>
              <a:off x="4788" y="3498"/>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29" name="Text Box 43"/>
            <p:cNvSpPr txBox="1">
              <a:spLocks noChangeArrowheads="1"/>
            </p:cNvSpPr>
            <p:nvPr/>
          </p:nvSpPr>
          <p:spPr bwMode="auto">
            <a:xfrm>
              <a:off x="4740" y="331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10" name="Group 44"/>
          <p:cNvGrpSpPr/>
          <p:nvPr/>
        </p:nvGrpSpPr>
        <p:grpSpPr bwMode="auto">
          <a:xfrm>
            <a:off x="8334375" y="2400300"/>
            <a:ext cx="381000" cy="304800"/>
            <a:chOff x="4290" y="1512"/>
            <a:chExt cx="240" cy="192"/>
          </a:xfrm>
        </p:grpSpPr>
        <p:sp>
          <p:nvSpPr>
            <p:cNvPr id="144425" name="Line 45"/>
            <p:cNvSpPr>
              <a:spLocks noChangeShapeType="1"/>
            </p:cNvSpPr>
            <p:nvPr/>
          </p:nvSpPr>
          <p:spPr bwMode="auto">
            <a:xfrm>
              <a:off x="4296" y="1536"/>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26" name="Text Box 46"/>
            <p:cNvSpPr txBox="1">
              <a:spLocks noChangeArrowheads="1"/>
            </p:cNvSpPr>
            <p:nvPr/>
          </p:nvSpPr>
          <p:spPr bwMode="auto">
            <a:xfrm>
              <a:off x="4290" y="151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11" name="Group 47"/>
          <p:cNvGrpSpPr/>
          <p:nvPr/>
        </p:nvGrpSpPr>
        <p:grpSpPr bwMode="auto">
          <a:xfrm>
            <a:off x="8324850" y="3181350"/>
            <a:ext cx="381000" cy="304800"/>
            <a:chOff x="4284" y="2004"/>
            <a:chExt cx="240" cy="192"/>
          </a:xfrm>
        </p:grpSpPr>
        <p:sp>
          <p:nvSpPr>
            <p:cNvPr id="144423" name="Line 48"/>
            <p:cNvSpPr>
              <a:spLocks noChangeShapeType="1"/>
            </p:cNvSpPr>
            <p:nvPr/>
          </p:nvSpPr>
          <p:spPr bwMode="auto">
            <a:xfrm>
              <a:off x="4296" y="2028"/>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24" name="Text Box 49"/>
            <p:cNvSpPr txBox="1">
              <a:spLocks noChangeArrowheads="1"/>
            </p:cNvSpPr>
            <p:nvPr/>
          </p:nvSpPr>
          <p:spPr bwMode="auto">
            <a:xfrm>
              <a:off x="4284" y="200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12" name="Group 50"/>
          <p:cNvGrpSpPr/>
          <p:nvPr/>
        </p:nvGrpSpPr>
        <p:grpSpPr bwMode="auto">
          <a:xfrm>
            <a:off x="7981950" y="4572000"/>
            <a:ext cx="381000" cy="304800"/>
            <a:chOff x="4068" y="2880"/>
            <a:chExt cx="240" cy="192"/>
          </a:xfrm>
        </p:grpSpPr>
        <p:sp>
          <p:nvSpPr>
            <p:cNvPr id="144421" name="Line 51"/>
            <p:cNvSpPr>
              <a:spLocks noChangeShapeType="1"/>
            </p:cNvSpPr>
            <p:nvPr/>
          </p:nvSpPr>
          <p:spPr bwMode="auto">
            <a:xfrm>
              <a:off x="4302" y="2910"/>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22" name="Text Box 52"/>
            <p:cNvSpPr txBox="1">
              <a:spLocks noChangeArrowheads="1"/>
            </p:cNvSpPr>
            <p:nvPr/>
          </p:nvSpPr>
          <p:spPr bwMode="auto">
            <a:xfrm>
              <a:off x="4068" y="288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13" name="Group 53"/>
          <p:cNvGrpSpPr/>
          <p:nvPr/>
        </p:nvGrpSpPr>
        <p:grpSpPr bwMode="auto">
          <a:xfrm>
            <a:off x="8324850" y="3952875"/>
            <a:ext cx="381000" cy="304800"/>
            <a:chOff x="4284" y="2490"/>
            <a:chExt cx="240" cy="192"/>
          </a:xfrm>
        </p:grpSpPr>
        <p:sp>
          <p:nvSpPr>
            <p:cNvPr id="144419" name="Line 54"/>
            <p:cNvSpPr>
              <a:spLocks noChangeShapeType="1"/>
            </p:cNvSpPr>
            <p:nvPr/>
          </p:nvSpPr>
          <p:spPr bwMode="auto">
            <a:xfrm>
              <a:off x="4296" y="2520"/>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20" name="Text Box 55"/>
            <p:cNvSpPr txBox="1">
              <a:spLocks noChangeArrowheads="1"/>
            </p:cNvSpPr>
            <p:nvPr/>
          </p:nvSpPr>
          <p:spPr bwMode="auto">
            <a:xfrm>
              <a:off x="4284" y="249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14" name="Group 56"/>
          <p:cNvGrpSpPr/>
          <p:nvPr/>
        </p:nvGrpSpPr>
        <p:grpSpPr bwMode="auto">
          <a:xfrm>
            <a:off x="8324850" y="5705475"/>
            <a:ext cx="381000" cy="304800"/>
            <a:chOff x="4284" y="3594"/>
            <a:chExt cx="240" cy="192"/>
          </a:xfrm>
        </p:grpSpPr>
        <p:sp>
          <p:nvSpPr>
            <p:cNvPr id="144417" name="Line 57"/>
            <p:cNvSpPr>
              <a:spLocks noChangeShapeType="1"/>
            </p:cNvSpPr>
            <p:nvPr/>
          </p:nvSpPr>
          <p:spPr bwMode="auto">
            <a:xfrm>
              <a:off x="4302" y="3624"/>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18" name="Text Box 58"/>
            <p:cNvSpPr txBox="1">
              <a:spLocks noChangeArrowheads="1"/>
            </p:cNvSpPr>
            <p:nvPr/>
          </p:nvSpPr>
          <p:spPr bwMode="auto">
            <a:xfrm>
              <a:off x="4284" y="359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cxnSp>
        <p:nvCxnSpPr>
          <p:cNvPr id="197691" name="AutoShape 59"/>
          <p:cNvCxnSpPr>
            <a:cxnSpLocks noChangeShapeType="1"/>
            <a:stCxn id="144430" idx="2"/>
            <a:endCxn id="144422" idx="3"/>
          </p:cNvCxnSpPr>
          <p:nvPr/>
        </p:nvCxnSpPr>
        <p:spPr bwMode="auto">
          <a:xfrm rot="5400000">
            <a:off x="9103520" y="3898107"/>
            <a:ext cx="85725" cy="1566863"/>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60" name="燕尾形 5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 name="标题 3"/>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97635"/>
                                        </p:tgtEl>
                                        <p:attrNameLst>
                                          <p:attrName>style.visibility</p:attrName>
                                        </p:attrNameLst>
                                      </p:cBhvr>
                                      <p:to>
                                        <p:strVal val="visible"/>
                                      </p:to>
                                    </p:set>
                                    <p:animEffect transition="in" filter="slide(fromTop)">
                                      <p:cBhvr>
                                        <p:cTn id="7" dur="500"/>
                                        <p:tgtEl>
                                          <p:spTgt spid="19763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7636"/>
                                        </p:tgtEl>
                                        <p:attrNameLst>
                                          <p:attrName>style.visibility</p:attrName>
                                        </p:attrNameLst>
                                      </p:cBhvr>
                                      <p:to>
                                        <p:strVal val="visible"/>
                                      </p:to>
                                    </p:set>
                                    <p:animEffect transition="in" filter="wipe(up)">
                                      <p:cBhvr>
                                        <p:cTn id="11" dur="500"/>
                                        <p:tgtEl>
                                          <p:spTgt spid="197636"/>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197643"/>
                                        </p:tgtEl>
                                        <p:attrNameLst>
                                          <p:attrName>style.visibility</p:attrName>
                                        </p:attrNameLst>
                                      </p:cBhvr>
                                      <p:to>
                                        <p:strVal val="visible"/>
                                      </p:to>
                                    </p:set>
                                    <p:anim calcmode="lin" valueType="num">
                                      <p:cBhvr>
                                        <p:cTn id="16" dur="500" fill="hold"/>
                                        <p:tgtEl>
                                          <p:spTgt spid="197643"/>
                                        </p:tgtEl>
                                        <p:attrNameLst>
                                          <p:attrName>ppt_w</p:attrName>
                                        </p:attrNameLst>
                                      </p:cBhvr>
                                      <p:tavLst>
                                        <p:tav tm="0">
                                          <p:val>
                                            <p:fltVal val="0"/>
                                          </p:val>
                                        </p:tav>
                                        <p:tav tm="100000">
                                          <p:val>
                                            <p:strVal val="#ppt_w"/>
                                          </p:val>
                                        </p:tav>
                                      </p:tavLst>
                                    </p:anim>
                                    <p:anim calcmode="lin" valueType="num">
                                      <p:cBhvr>
                                        <p:cTn id="17" dur="500" fill="hold"/>
                                        <p:tgtEl>
                                          <p:spTgt spid="197643"/>
                                        </p:tgtEl>
                                        <p:attrNameLst>
                                          <p:attrName>ppt_h</p:attrName>
                                        </p:attrNameLst>
                                      </p:cBhvr>
                                      <p:tavLst>
                                        <p:tav tm="0">
                                          <p:val>
                                            <p:fltVal val="0"/>
                                          </p:val>
                                        </p:tav>
                                        <p:tav tm="100000">
                                          <p:val>
                                            <p:strVal val="#ppt_h"/>
                                          </p:val>
                                        </p:tav>
                                      </p:tavLst>
                                    </p:anim>
                                    <p:animEffect transition="in" filter="fade">
                                      <p:cBhvr>
                                        <p:cTn id="18" dur="500"/>
                                        <p:tgtEl>
                                          <p:spTgt spid="197643"/>
                                        </p:tgtEl>
                                      </p:cBhvr>
                                    </p:animEffect>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197645"/>
                                        </p:tgtEl>
                                        <p:attrNameLst>
                                          <p:attrName>style.visibility</p:attrName>
                                        </p:attrNameLst>
                                      </p:cBhvr>
                                      <p:to>
                                        <p:strVal val="visible"/>
                                      </p:to>
                                    </p:set>
                                    <p:animEffect transition="in" filter="wipe(up)">
                                      <p:cBhvr>
                                        <p:cTn id="22" dur="500"/>
                                        <p:tgtEl>
                                          <p:spTgt spid="197645"/>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197644"/>
                                        </p:tgtEl>
                                        <p:attrNameLst>
                                          <p:attrName>style.visibility</p:attrName>
                                        </p:attrNameLst>
                                      </p:cBhvr>
                                      <p:to>
                                        <p:strVal val="visible"/>
                                      </p:to>
                                    </p:set>
                                    <p:animEffect transition="in" filter="wipe(up)">
                                      <p:cBhvr>
                                        <p:cTn id="26" dur="500"/>
                                        <p:tgtEl>
                                          <p:spTgt spid="197644"/>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22" presetClass="entr" presetSubtype="8"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97643"/>
                                        </p:tgtEl>
                                        <p:attrNameLst>
                                          <p:attrName>style.visibility</p:attrName>
                                        </p:attrNameLst>
                                      </p:cBhvr>
                                      <p:to>
                                        <p:strVal val="hidden"/>
                                      </p:to>
                                    </p:set>
                                  </p:childTnLst>
                                </p:cTn>
                              </p:par>
                              <p:par>
                                <p:cTn id="38" presetID="1" presetClass="emph" presetSubtype="2" fill="hold" nodeType="withEffect">
                                  <p:stCondLst>
                                    <p:cond delay="0"/>
                                  </p:stCondLst>
                                  <p:childTnLst>
                                    <p:animClr clrSpc="rgb" dir="cw">
                                      <p:cBhvr>
                                        <p:cTn id="39" dur="500" fill="hold"/>
                                        <p:tgtEl>
                                          <p:spTgt spid="197644"/>
                                        </p:tgtEl>
                                        <p:attrNameLst>
                                          <p:attrName>fillcolor</p:attrName>
                                        </p:attrNameLst>
                                      </p:cBhvr>
                                      <p:to>
                                        <a:srgbClr val="CCFFFF"/>
                                      </p:to>
                                    </p:animClr>
                                    <p:set>
                                      <p:cBhvr>
                                        <p:cTn id="40" dur="500" fill="hold"/>
                                        <p:tgtEl>
                                          <p:spTgt spid="197644"/>
                                        </p:tgtEl>
                                        <p:attrNameLst>
                                          <p:attrName>fill.type</p:attrName>
                                        </p:attrNameLst>
                                      </p:cBhvr>
                                      <p:to>
                                        <p:strVal val="solid"/>
                                      </p:to>
                                    </p:set>
                                    <p:set>
                                      <p:cBhvr>
                                        <p:cTn id="41" dur="500" fill="hold"/>
                                        <p:tgtEl>
                                          <p:spTgt spid="197644"/>
                                        </p:tgtEl>
                                        <p:attrNameLst>
                                          <p:attrName>fill.on</p:attrName>
                                        </p:attrNameLst>
                                      </p:cBhvr>
                                      <p:to>
                                        <p:strVal val="true"/>
                                      </p:to>
                                    </p:set>
                                  </p:childTnLst>
                                </p:cTn>
                              </p:par>
                              <p:par>
                                <p:cTn id="42" presetID="53" presetClass="entr" presetSubtype="16" fill="hold" grpId="0" nodeType="withEffect">
                                  <p:stCondLst>
                                    <p:cond delay="0"/>
                                  </p:stCondLst>
                                  <p:childTnLst>
                                    <p:set>
                                      <p:cBhvr>
                                        <p:cTn id="43" dur="1" fill="hold">
                                          <p:stCondLst>
                                            <p:cond delay="0"/>
                                          </p:stCondLst>
                                        </p:cTn>
                                        <p:tgtEl>
                                          <p:spTgt spid="197646"/>
                                        </p:tgtEl>
                                        <p:attrNameLst>
                                          <p:attrName>style.visibility</p:attrName>
                                        </p:attrNameLst>
                                      </p:cBhvr>
                                      <p:to>
                                        <p:strVal val="visible"/>
                                      </p:to>
                                    </p:set>
                                    <p:anim calcmode="lin" valueType="num">
                                      <p:cBhvr>
                                        <p:cTn id="44" dur="500" fill="hold"/>
                                        <p:tgtEl>
                                          <p:spTgt spid="197646"/>
                                        </p:tgtEl>
                                        <p:attrNameLst>
                                          <p:attrName>ppt_w</p:attrName>
                                        </p:attrNameLst>
                                      </p:cBhvr>
                                      <p:tavLst>
                                        <p:tav tm="0">
                                          <p:val>
                                            <p:fltVal val="0"/>
                                          </p:val>
                                        </p:tav>
                                        <p:tav tm="100000">
                                          <p:val>
                                            <p:strVal val="#ppt_w"/>
                                          </p:val>
                                        </p:tav>
                                      </p:tavLst>
                                    </p:anim>
                                    <p:anim calcmode="lin" valueType="num">
                                      <p:cBhvr>
                                        <p:cTn id="45" dur="500" fill="hold"/>
                                        <p:tgtEl>
                                          <p:spTgt spid="197646"/>
                                        </p:tgtEl>
                                        <p:attrNameLst>
                                          <p:attrName>ppt_h</p:attrName>
                                        </p:attrNameLst>
                                      </p:cBhvr>
                                      <p:tavLst>
                                        <p:tav tm="0">
                                          <p:val>
                                            <p:fltVal val="0"/>
                                          </p:val>
                                        </p:tav>
                                        <p:tav tm="100000">
                                          <p:val>
                                            <p:strVal val="#ppt_h"/>
                                          </p:val>
                                        </p:tav>
                                      </p:tavLst>
                                    </p:anim>
                                    <p:animEffect transition="in" filter="fade">
                                      <p:cBhvr>
                                        <p:cTn id="46" dur="500"/>
                                        <p:tgtEl>
                                          <p:spTgt spid="197646"/>
                                        </p:tgtEl>
                                      </p:cBhvr>
                                    </p:animEffect>
                                  </p:childTnLst>
                                </p:cTn>
                              </p:par>
                            </p:childTnLst>
                          </p:cTn>
                        </p:par>
                        <p:par>
                          <p:cTn id="47" fill="hold">
                            <p:stCondLst>
                              <p:cond delay="0"/>
                            </p:stCondLst>
                            <p:childTnLst>
                              <p:par>
                                <p:cTn id="48" presetID="22" presetClass="entr" presetSubtype="1" fill="hold" grpId="0" nodeType="afterEffect">
                                  <p:stCondLst>
                                    <p:cond delay="0"/>
                                  </p:stCondLst>
                                  <p:childTnLst>
                                    <p:set>
                                      <p:cBhvr>
                                        <p:cTn id="49" dur="1" fill="hold">
                                          <p:stCondLst>
                                            <p:cond delay="0"/>
                                          </p:stCondLst>
                                        </p:cTn>
                                        <p:tgtEl>
                                          <p:spTgt spid="197637"/>
                                        </p:tgtEl>
                                        <p:attrNameLst>
                                          <p:attrName>style.visibility</p:attrName>
                                        </p:attrNameLst>
                                      </p:cBhvr>
                                      <p:to>
                                        <p:strVal val="visible"/>
                                      </p:to>
                                    </p:set>
                                    <p:animEffect transition="in" filter="wipe(up)">
                                      <p:cBhvr>
                                        <p:cTn id="50" dur="500"/>
                                        <p:tgtEl>
                                          <p:spTgt spid="197637"/>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up)">
                                      <p:cBhvr>
                                        <p:cTn id="54" dur="500"/>
                                        <p:tgtEl>
                                          <p:spTgt spid="11"/>
                                        </p:tgtEl>
                                      </p:cBhvr>
                                    </p:animEffect>
                                  </p:childTnLst>
                                </p:cTn>
                              </p:par>
                              <p:par>
                                <p:cTn id="55" presetID="22" presetClass="entr" presetSubtype="8"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left)">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197646"/>
                                        </p:tgtEl>
                                        <p:attrNameLst>
                                          <p:attrName>style.visibility</p:attrName>
                                        </p:attrNameLst>
                                      </p:cBhvr>
                                      <p:to>
                                        <p:strVal val="hidden"/>
                                      </p:to>
                                    </p:set>
                                  </p:childTnLst>
                                </p:cTn>
                              </p:par>
                              <p:par>
                                <p:cTn id="62" presetID="1" presetClass="emph" presetSubtype="2" fill="hold" nodeType="withEffect">
                                  <p:stCondLst>
                                    <p:cond delay="0"/>
                                  </p:stCondLst>
                                  <p:childTnLst>
                                    <p:animClr clrSpc="rgb" dir="cw">
                                      <p:cBhvr>
                                        <p:cTn id="63" dur="500" fill="hold"/>
                                        <p:tgtEl>
                                          <p:spTgt spid="197637"/>
                                        </p:tgtEl>
                                        <p:attrNameLst>
                                          <p:attrName>fillcolor</p:attrName>
                                        </p:attrNameLst>
                                      </p:cBhvr>
                                      <p:to>
                                        <a:srgbClr val="CCFFFF"/>
                                      </p:to>
                                    </p:animClr>
                                    <p:set>
                                      <p:cBhvr>
                                        <p:cTn id="64" dur="500" fill="hold"/>
                                        <p:tgtEl>
                                          <p:spTgt spid="197637"/>
                                        </p:tgtEl>
                                        <p:attrNameLst>
                                          <p:attrName>fill.type</p:attrName>
                                        </p:attrNameLst>
                                      </p:cBhvr>
                                      <p:to>
                                        <p:strVal val="solid"/>
                                      </p:to>
                                    </p:set>
                                    <p:set>
                                      <p:cBhvr>
                                        <p:cTn id="65" dur="500" fill="hold"/>
                                        <p:tgtEl>
                                          <p:spTgt spid="197637"/>
                                        </p:tgtEl>
                                        <p:attrNameLst>
                                          <p:attrName>fill.on</p:attrName>
                                        </p:attrNameLst>
                                      </p:cBhvr>
                                      <p:to>
                                        <p:strVal val="true"/>
                                      </p:to>
                                    </p:set>
                                  </p:childTnLst>
                                </p:cTn>
                              </p:par>
                              <p:par>
                                <p:cTn id="66" presetID="53" presetClass="entr" presetSubtype="16" fill="hold" grpId="0" nodeType="withEffect">
                                  <p:stCondLst>
                                    <p:cond delay="0"/>
                                  </p:stCondLst>
                                  <p:childTnLst>
                                    <p:set>
                                      <p:cBhvr>
                                        <p:cTn id="67" dur="1" fill="hold">
                                          <p:stCondLst>
                                            <p:cond delay="0"/>
                                          </p:stCondLst>
                                        </p:cTn>
                                        <p:tgtEl>
                                          <p:spTgt spid="197647"/>
                                        </p:tgtEl>
                                        <p:attrNameLst>
                                          <p:attrName>style.visibility</p:attrName>
                                        </p:attrNameLst>
                                      </p:cBhvr>
                                      <p:to>
                                        <p:strVal val="visible"/>
                                      </p:to>
                                    </p:set>
                                    <p:anim calcmode="lin" valueType="num">
                                      <p:cBhvr>
                                        <p:cTn id="68" dur="500" fill="hold"/>
                                        <p:tgtEl>
                                          <p:spTgt spid="197647"/>
                                        </p:tgtEl>
                                        <p:attrNameLst>
                                          <p:attrName>ppt_w</p:attrName>
                                        </p:attrNameLst>
                                      </p:cBhvr>
                                      <p:tavLst>
                                        <p:tav tm="0">
                                          <p:val>
                                            <p:fltVal val="0"/>
                                          </p:val>
                                        </p:tav>
                                        <p:tav tm="100000">
                                          <p:val>
                                            <p:strVal val="#ppt_w"/>
                                          </p:val>
                                        </p:tav>
                                      </p:tavLst>
                                    </p:anim>
                                    <p:anim calcmode="lin" valueType="num">
                                      <p:cBhvr>
                                        <p:cTn id="69" dur="500" fill="hold"/>
                                        <p:tgtEl>
                                          <p:spTgt spid="197647"/>
                                        </p:tgtEl>
                                        <p:attrNameLst>
                                          <p:attrName>ppt_h</p:attrName>
                                        </p:attrNameLst>
                                      </p:cBhvr>
                                      <p:tavLst>
                                        <p:tav tm="0">
                                          <p:val>
                                            <p:fltVal val="0"/>
                                          </p:val>
                                        </p:tav>
                                        <p:tav tm="100000">
                                          <p:val>
                                            <p:strVal val="#ppt_h"/>
                                          </p:val>
                                        </p:tav>
                                      </p:tavLst>
                                    </p:anim>
                                    <p:animEffect transition="in" filter="fade">
                                      <p:cBhvr>
                                        <p:cTn id="70" dur="500"/>
                                        <p:tgtEl>
                                          <p:spTgt spid="197647"/>
                                        </p:tgtEl>
                                      </p:cBhvr>
                                    </p:animEffect>
                                  </p:childTnLst>
                                </p:cTn>
                              </p:par>
                            </p:childTnLst>
                          </p:cTn>
                        </p:par>
                        <p:par>
                          <p:cTn id="71" fill="hold">
                            <p:stCondLst>
                              <p:cond delay="0"/>
                            </p:stCondLst>
                            <p:childTnLst>
                              <p:par>
                                <p:cTn id="72" presetID="22" presetClass="entr" presetSubtype="1" fill="hold" grpId="0" nodeType="afterEffect">
                                  <p:stCondLst>
                                    <p:cond delay="0"/>
                                  </p:stCondLst>
                                  <p:childTnLst>
                                    <p:set>
                                      <p:cBhvr>
                                        <p:cTn id="73" dur="1" fill="hold">
                                          <p:stCondLst>
                                            <p:cond delay="0"/>
                                          </p:stCondLst>
                                        </p:cTn>
                                        <p:tgtEl>
                                          <p:spTgt spid="197638"/>
                                        </p:tgtEl>
                                        <p:attrNameLst>
                                          <p:attrName>style.visibility</p:attrName>
                                        </p:attrNameLst>
                                      </p:cBhvr>
                                      <p:to>
                                        <p:strVal val="visible"/>
                                      </p:to>
                                    </p:set>
                                    <p:animEffect transition="in" filter="wipe(up)">
                                      <p:cBhvr>
                                        <p:cTn id="74" dur="500"/>
                                        <p:tgtEl>
                                          <p:spTgt spid="197638"/>
                                        </p:tgtEl>
                                      </p:cBhvr>
                                    </p:animEffec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wipe(up)">
                                      <p:cBhvr>
                                        <p:cTn id="78" dur="500"/>
                                        <p:tgtEl>
                                          <p:spTgt spid="13"/>
                                        </p:tgtEl>
                                      </p:cBhvr>
                                    </p:animEffect>
                                  </p:childTnLst>
                                </p:cTn>
                              </p:par>
                              <p:par>
                                <p:cTn id="79" presetID="22" presetClass="entr" presetSubtype="8" fill="hold"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197647"/>
                                        </p:tgtEl>
                                        <p:attrNameLst>
                                          <p:attrName>style.visibility</p:attrName>
                                        </p:attrNameLst>
                                      </p:cBhvr>
                                      <p:to>
                                        <p:strVal val="hidden"/>
                                      </p:to>
                                    </p:set>
                                  </p:childTnLst>
                                </p:cTn>
                              </p:par>
                              <p:par>
                                <p:cTn id="86" presetID="1" presetClass="emph" presetSubtype="2" fill="hold" nodeType="withEffect">
                                  <p:stCondLst>
                                    <p:cond delay="0"/>
                                  </p:stCondLst>
                                  <p:childTnLst>
                                    <p:animClr clrSpc="rgb" dir="cw">
                                      <p:cBhvr>
                                        <p:cTn id="87" dur="500" fill="hold"/>
                                        <p:tgtEl>
                                          <p:spTgt spid="197638"/>
                                        </p:tgtEl>
                                        <p:attrNameLst>
                                          <p:attrName>fillcolor</p:attrName>
                                        </p:attrNameLst>
                                      </p:cBhvr>
                                      <p:to>
                                        <a:srgbClr val="CCFFFF"/>
                                      </p:to>
                                    </p:animClr>
                                    <p:set>
                                      <p:cBhvr>
                                        <p:cTn id="88" dur="500" fill="hold"/>
                                        <p:tgtEl>
                                          <p:spTgt spid="197638"/>
                                        </p:tgtEl>
                                        <p:attrNameLst>
                                          <p:attrName>fill.type</p:attrName>
                                        </p:attrNameLst>
                                      </p:cBhvr>
                                      <p:to>
                                        <p:strVal val="solid"/>
                                      </p:to>
                                    </p:set>
                                    <p:set>
                                      <p:cBhvr>
                                        <p:cTn id="89" dur="500" fill="hold"/>
                                        <p:tgtEl>
                                          <p:spTgt spid="197638"/>
                                        </p:tgtEl>
                                        <p:attrNameLst>
                                          <p:attrName>fill.on</p:attrName>
                                        </p:attrNameLst>
                                      </p:cBhvr>
                                      <p:to>
                                        <p:strVal val="true"/>
                                      </p:to>
                                    </p:set>
                                  </p:childTnLst>
                                </p:cTn>
                              </p:par>
                              <p:par>
                                <p:cTn id="90" presetID="53" presetClass="entr" presetSubtype="16" fill="hold" grpId="0" nodeType="withEffect">
                                  <p:stCondLst>
                                    <p:cond delay="0"/>
                                  </p:stCondLst>
                                  <p:childTnLst>
                                    <p:set>
                                      <p:cBhvr>
                                        <p:cTn id="91" dur="1" fill="hold">
                                          <p:stCondLst>
                                            <p:cond delay="0"/>
                                          </p:stCondLst>
                                        </p:cTn>
                                        <p:tgtEl>
                                          <p:spTgt spid="197648"/>
                                        </p:tgtEl>
                                        <p:attrNameLst>
                                          <p:attrName>style.visibility</p:attrName>
                                        </p:attrNameLst>
                                      </p:cBhvr>
                                      <p:to>
                                        <p:strVal val="visible"/>
                                      </p:to>
                                    </p:set>
                                    <p:anim calcmode="lin" valueType="num">
                                      <p:cBhvr>
                                        <p:cTn id="92" dur="500" fill="hold"/>
                                        <p:tgtEl>
                                          <p:spTgt spid="197648"/>
                                        </p:tgtEl>
                                        <p:attrNameLst>
                                          <p:attrName>ppt_w</p:attrName>
                                        </p:attrNameLst>
                                      </p:cBhvr>
                                      <p:tavLst>
                                        <p:tav tm="0">
                                          <p:val>
                                            <p:fltVal val="0"/>
                                          </p:val>
                                        </p:tav>
                                        <p:tav tm="100000">
                                          <p:val>
                                            <p:strVal val="#ppt_w"/>
                                          </p:val>
                                        </p:tav>
                                      </p:tavLst>
                                    </p:anim>
                                    <p:anim calcmode="lin" valueType="num">
                                      <p:cBhvr>
                                        <p:cTn id="93" dur="500" fill="hold"/>
                                        <p:tgtEl>
                                          <p:spTgt spid="197648"/>
                                        </p:tgtEl>
                                        <p:attrNameLst>
                                          <p:attrName>ppt_h</p:attrName>
                                        </p:attrNameLst>
                                      </p:cBhvr>
                                      <p:tavLst>
                                        <p:tav tm="0">
                                          <p:val>
                                            <p:fltVal val="0"/>
                                          </p:val>
                                        </p:tav>
                                        <p:tav tm="100000">
                                          <p:val>
                                            <p:strVal val="#ppt_h"/>
                                          </p:val>
                                        </p:tav>
                                      </p:tavLst>
                                    </p:anim>
                                    <p:animEffect transition="in" filter="fade">
                                      <p:cBhvr>
                                        <p:cTn id="94" dur="500"/>
                                        <p:tgtEl>
                                          <p:spTgt spid="197648"/>
                                        </p:tgtEl>
                                      </p:cBhvr>
                                    </p:animEffect>
                                  </p:childTnLst>
                                </p:cTn>
                              </p:par>
                            </p:childTnLst>
                          </p:cTn>
                        </p:par>
                        <p:par>
                          <p:cTn id="95" fill="hold">
                            <p:stCondLst>
                              <p:cond delay="0"/>
                            </p:stCondLst>
                            <p:childTnLst>
                              <p:par>
                                <p:cTn id="96" presetID="22" presetClass="entr" presetSubtype="1" fill="hold" grpId="0" nodeType="afterEffect">
                                  <p:stCondLst>
                                    <p:cond delay="0"/>
                                  </p:stCondLst>
                                  <p:childTnLst>
                                    <p:set>
                                      <p:cBhvr>
                                        <p:cTn id="97" dur="1" fill="hold">
                                          <p:stCondLst>
                                            <p:cond delay="0"/>
                                          </p:stCondLst>
                                        </p:cTn>
                                        <p:tgtEl>
                                          <p:spTgt spid="197639"/>
                                        </p:tgtEl>
                                        <p:attrNameLst>
                                          <p:attrName>style.visibility</p:attrName>
                                        </p:attrNameLst>
                                      </p:cBhvr>
                                      <p:to>
                                        <p:strVal val="visible"/>
                                      </p:to>
                                    </p:set>
                                    <p:animEffect transition="in" filter="wipe(up)">
                                      <p:cBhvr>
                                        <p:cTn id="98" dur="500"/>
                                        <p:tgtEl>
                                          <p:spTgt spid="197639"/>
                                        </p:tgtEl>
                                      </p:cBhvr>
                                    </p:animEffect>
                                  </p:childTnLst>
                                </p:cTn>
                              </p:par>
                            </p:childTnLst>
                          </p:cTn>
                        </p:par>
                        <p:par>
                          <p:cTn id="99" fill="hold">
                            <p:stCondLst>
                              <p:cond delay="500"/>
                            </p:stCondLst>
                            <p:childTnLst>
                              <p:par>
                                <p:cTn id="100" presetID="22" presetClass="entr" presetSubtype="8" fill="hold" nodeType="after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wipe(left)">
                                      <p:cBhvr>
                                        <p:cTn id="102" dur="500"/>
                                        <p:tgtEl>
                                          <p:spTgt spid="7"/>
                                        </p:tgtEl>
                                      </p:cBhvr>
                                    </p:animEffect>
                                  </p:childTnLst>
                                </p:cTn>
                              </p:par>
                            </p:childTnLst>
                          </p:cTn>
                        </p:par>
                        <p:par>
                          <p:cTn id="103" fill="hold">
                            <p:stCondLst>
                              <p:cond delay="1000"/>
                            </p:stCondLst>
                            <p:childTnLst>
                              <p:par>
                                <p:cTn id="104" presetID="22" presetClass="entr" presetSubtype="1" fill="hold" nodeType="after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wipe(up)">
                                      <p:cBhvr>
                                        <p:cTn id="106" dur="500"/>
                                        <p:tgtEl>
                                          <p:spTgt spid="12"/>
                                        </p:tgtEl>
                                      </p:cBhvr>
                                    </p:animEffect>
                                  </p:childTnLst>
                                </p:cTn>
                              </p:par>
                              <p:par>
                                <p:cTn id="107" presetID="22" presetClass="entr" presetSubtype="2" fill="hold" nodeType="withEffect">
                                  <p:stCondLst>
                                    <p:cond delay="0"/>
                                  </p:stCondLst>
                                  <p:childTnLst>
                                    <p:set>
                                      <p:cBhvr>
                                        <p:cTn id="108" dur="1" fill="hold">
                                          <p:stCondLst>
                                            <p:cond delay="0"/>
                                          </p:stCondLst>
                                        </p:cTn>
                                        <p:tgtEl>
                                          <p:spTgt spid="197691"/>
                                        </p:tgtEl>
                                        <p:attrNameLst>
                                          <p:attrName>style.visibility</p:attrName>
                                        </p:attrNameLst>
                                      </p:cBhvr>
                                      <p:to>
                                        <p:strVal val="visible"/>
                                      </p:to>
                                    </p:set>
                                    <p:animEffect transition="in" filter="wipe(right)">
                                      <p:cBhvr>
                                        <p:cTn id="109" dur="500"/>
                                        <p:tgtEl>
                                          <p:spTgt spid="197691"/>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197648"/>
                                        </p:tgtEl>
                                        <p:attrNameLst>
                                          <p:attrName>style.visibility</p:attrName>
                                        </p:attrNameLst>
                                      </p:cBhvr>
                                      <p:to>
                                        <p:strVal val="hidden"/>
                                      </p:to>
                                    </p:set>
                                  </p:childTnLst>
                                </p:cTn>
                              </p:par>
                              <p:par>
                                <p:cTn id="114" presetID="1" presetClass="emph" presetSubtype="2" fill="hold" nodeType="withEffect">
                                  <p:stCondLst>
                                    <p:cond delay="0"/>
                                  </p:stCondLst>
                                  <p:childTnLst>
                                    <p:animClr clrSpc="rgb" dir="cw">
                                      <p:cBhvr>
                                        <p:cTn id="115" dur="500" fill="hold"/>
                                        <p:tgtEl>
                                          <p:spTgt spid="197639"/>
                                        </p:tgtEl>
                                        <p:attrNameLst>
                                          <p:attrName>fillcolor</p:attrName>
                                        </p:attrNameLst>
                                      </p:cBhvr>
                                      <p:to>
                                        <a:srgbClr val="CCFFFF"/>
                                      </p:to>
                                    </p:animClr>
                                    <p:set>
                                      <p:cBhvr>
                                        <p:cTn id="116" dur="500" fill="hold"/>
                                        <p:tgtEl>
                                          <p:spTgt spid="197639"/>
                                        </p:tgtEl>
                                        <p:attrNameLst>
                                          <p:attrName>fill.type</p:attrName>
                                        </p:attrNameLst>
                                      </p:cBhvr>
                                      <p:to>
                                        <p:strVal val="solid"/>
                                      </p:to>
                                    </p:set>
                                    <p:set>
                                      <p:cBhvr>
                                        <p:cTn id="117" dur="500" fill="hold"/>
                                        <p:tgtEl>
                                          <p:spTgt spid="197639"/>
                                        </p:tgtEl>
                                        <p:attrNameLst>
                                          <p:attrName>fill.on</p:attrName>
                                        </p:attrNameLst>
                                      </p:cBhvr>
                                      <p:to>
                                        <p:strVal val="true"/>
                                      </p:to>
                                    </p:set>
                                  </p:childTnLst>
                                </p:cTn>
                              </p:par>
                              <p:par>
                                <p:cTn id="118" presetID="53" presetClass="entr" presetSubtype="16" fill="hold" grpId="0" nodeType="withEffect">
                                  <p:stCondLst>
                                    <p:cond delay="0"/>
                                  </p:stCondLst>
                                  <p:childTnLst>
                                    <p:set>
                                      <p:cBhvr>
                                        <p:cTn id="119" dur="1" fill="hold">
                                          <p:stCondLst>
                                            <p:cond delay="0"/>
                                          </p:stCondLst>
                                        </p:cTn>
                                        <p:tgtEl>
                                          <p:spTgt spid="197650"/>
                                        </p:tgtEl>
                                        <p:attrNameLst>
                                          <p:attrName>style.visibility</p:attrName>
                                        </p:attrNameLst>
                                      </p:cBhvr>
                                      <p:to>
                                        <p:strVal val="visible"/>
                                      </p:to>
                                    </p:set>
                                    <p:anim calcmode="lin" valueType="num">
                                      <p:cBhvr>
                                        <p:cTn id="120" dur="500" fill="hold"/>
                                        <p:tgtEl>
                                          <p:spTgt spid="197650"/>
                                        </p:tgtEl>
                                        <p:attrNameLst>
                                          <p:attrName>ppt_w</p:attrName>
                                        </p:attrNameLst>
                                      </p:cBhvr>
                                      <p:tavLst>
                                        <p:tav tm="0">
                                          <p:val>
                                            <p:fltVal val="0"/>
                                          </p:val>
                                        </p:tav>
                                        <p:tav tm="100000">
                                          <p:val>
                                            <p:strVal val="#ppt_w"/>
                                          </p:val>
                                        </p:tav>
                                      </p:tavLst>
                                    </p:anim>
                                    <p:anim calcmode="lin" valueType="num">
                                      <p:cBhvr>
                                        <p:cTn id="121" dur="500" fill="hold"/>
                                        <p:tgtEl>
                                          <p:spTgt spid="197650"/>
                                        </p:tgtEl>
                                        <p:attrNameLst>
                                          <p:attrName>ppt_h</p:attrName>
                                        </p:attrNameLst>
                                      </p:cBhvr>
                                      <p:tavLst>
                                        <p:tav tm="0">
                                          <p:val>
                                            <p:fltVal val="0"/>
                                          </p:val>
                                        </p:tav>
                                        <p:tav tm="100000">
                                          <p:val>
                                            <p:strVal val="#ppt_h"/>
                                          </p:val>
                                        </p:tav>
                                      </p:tavLst>
                                    </p:anim>
                                    <p:animEffect transition="in" filter="fade">
                                      <p:cBhvr>
                                        <p:cTn id="122" dur="500"/>
                                        <p:tgtEl>
                                          <p:spTgt spid="197650"/>
                                        </p:tgtEl>
                                      </p:cBhvr>
                                    </p:animEffect>
                                  </p:childTnLst>
                                </p:cTn>
                              </p:par>
                            </p:childTnLst>
                          </p:cTn>
                        </p:par>
                        <p:par>
                          <p:cTn id="123" fill="hold">
                            <p:stCondLst>
                              <p:cond delay="0"/>
                            </p:stCondLst>
                            <p:childTnLst>
                              <p:par>
                                <p:cTn id="124" presetID="22" presetClass="entr" presetSubtype="1" fill="hold" grpId="0" nodeType="afterEffect">
                                  <p:stCondLst>
                                    <p:cond delay="0"/>
                                  </p:stCondLst>
                                  <p:childTnLst>
                                    <p:set>
                                      <p:cBhvr>
                                        <p:cTn id="125" dur="1" fill="hold">
                                          <p:stCondLst>
                                            <p:cond delay="0"/>
                                          </p:stCondLst>
                                        </p:cTn>
                                        <p:tgtEl>
                                          <p:spTgt spid="197640"/>
                                        </p:tgtEl>
                                        <p:attrNameLst>
                                          <p:attrName>style.visibility</p:attrName>
                                        </p:attrNameLst>
                                      </p:cBhvr>
                                      <p:to>
                                        <p:strVal val="visible"/>
                                      </p:to>
                                    </p:set>
                                    <p:animEffect transition="in" filter="wipe(up)">
                                      <p:cBhvr>
                                        <p:cTn id="126" dur="500"/>
                                        <p:tgtEl>
                                          <p:spTgt spid="197640"/>
                                        </p:tgtEl>
                                      </p:cBhvr>
                                    </p:animEffect>
                                  </p:childTnLst>
                                </p:cTn>
                              </p:par>
                            </p:childTnLst>
                          </p:cTn>
                        </p:par>
                        <p:par>
                          <p:cTn id="127" fill="hold">
                            <p:stCondLst>
                              <p:cond delay="500"/>
                            </p:stCondLst>
                            <p:childTnLst>
                              <p:par>
                                <p:cTn id="128" presetID="22" presetClass="entr" presetSubtype="1" fill="hold" grpId="0" nodeType="afterEffect">
                                  <p:stCondLst>
                                    <p:cond delay="0"/>
                                  </p:stCondLst>
                                  <p:childTnLst>
                                    <p:set>
                                      <p:cBhvr>
                                        <p:cTn id="129" dur="1" fill="hold">
                                          <p:stCondLst>
                                            <p:cond delay="0"/>
                                          </p:stCondLst>
                                        </p:cTn>
                                        <p:tgtEl>
                                          <p:spTgt spid="197649"/>
                                        </p:tgtEl>
                                        <p:attrNameLst>
                                          <p:attrName>style.visibility</p:attrName>
                                        </p:attrNameLst>
                                      </p:cBhvr>
                                      <p:to>
                                        <p:strVal val="visible"/>
                                      </p:to>
                                    </p:set>
                                    <p:animEffect transition="in" filter="wipe(up)">
                                      <p:cBhvr>
                                        <p:cTn id="130" dur="500"/>
                                        <p:tgtEl>
                                          <p:spTgt spid="197649"/>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197650"/>
                                        </p:tgtEl>
                                        <p:attrNameLst>
                                          <p:attrName>style.visibility</p:attrName>
                                        </p:attrNameLst>
                                      </p:cBhvr>
                                      <p:to>
                                        <p:strVal val="hidden"/>
                                      </p:to>
                                    </p:set>
                                  </p:childTnLst>
                                </p:cTn>
                              </p:par>
                              <p:par>
                                <p:cTn id="135" presetID="1" presetClass="emph" presetSubtype="2" fill="hold" nodeType="withEffect">
                                  <p:stCondLst>
                                    <p:cond delay="0"/>
                                  </p:stCondLst>
                                  <p:childTnLst>
                                    <p:animClr clrSpc="rgb" dir="cw">
                                      <p:cBhvr>
                                        <p:cTn id="136" dur="500" fill="hold"/>
                                        <p:tgtEl>
                                          <p:spTgt spid="197640"/>
                                        </p:tgtEl>
                                        <p:attrNameLst>
                                          <p:attrName>fillcolor</p:attrName>
                                        </p:attrNameLst>
                                      </p:cBhvr>
                                      <p:to>
                                        <a:srgbClr val="CCFFFF"/>
                                      </p:to>
                                    </p:animClr>
                                    <p:set>
                                      <p:cBhvr>
                                        <p:cTn id="137" dur="500" fill="hold"/>
                                        <p:tgtEl>
                                          <p:spTgt spid="197640"/>
                                        </p:tgtEl>
                                        <p:attrNameLst>
                                          <p:attrName>fill.type</p:attrName>
                                        </p:attrNameLst>
                                      </p:cBhvr>
                                      <p:to>
                                        <p:strVal val="solid"/>
                                      </p:to>
                                    </p:set>
                                    <p:set>
                                      <p:cBhvr>
                                        <p:cTn id="138" dur="500" fill="hold"/>
                                        <p:tgtEl>
                                          <p:spTgt spid="197640"/>
                                        </p:tgtEl>
                                        <p:attrNameLst>
                                          <p:attrName>fill.on</p:attrName>
                                        </p:attrNameLst>
                                      </p:cBhvr>
                                      <p:to>
                                        <p:strVal val="true"/>
                                      </p:to>
                                    </p:set>
                                  </p:childTnLst>
                                </p:cTn>
                              </p:par>
                              <p:par>
                                <p:cTn id="139" presetID="53" presetClass="entr" presetSubtype="16" fill="hold" grpId="0" nodeType="withEffect">
                                  <p:stCondLst>
                                    <p:cond delay="0"/>
                                  </p:stCondLst>
                                  <p:childTnLst>
                                    <p:set>
                                      <p:cBhvr>
                                        <p:cTn id="140" dur="1" fill="hold">
                                          <p:stCondLst>
                                            <p:cond delay="0"/>
                                          </p:stCondLst>
                                        </p:cTn>
                                        <p:tgtEl>
                                          <p:spTgt spid="197651"/>
                                        </p:tgtEl>
                                        <p:attrNameLst>
                                          <p:attrName>style.visibility</p:attrName>
                                        </p:attrNameLst>
                                      </p:cBhvr>
                                      <p:to>
                                        <p:strVal val="visible"/>
                                      </p:to>
                                    </p:set>
                                    <p:anim calcmode="lin" valueType="num">
                                      <p:cBhvr>
                                        <p:cTn id="141" dur="500" fill="hold"/>
                                        <p:tgtEl>
                                          <p:spTgt spid="197651"/>
                                        </p:tgtEl>
                                        <p:attrNameLst>
                                          <p:attrName>ppt_w</p:attrName>
                                        </p:attrNameLst>
                                      </p:cBhvr>
                                      <p:tavLst>
                                        <p:tav tm="0">
                                          <p:val>
                                            <p:fltVal val="0"/>
                                          </p:val>
                                        </p:tav>
                                        <p:tav tm="100000">
                                          <p:val>
                                            <p:strVal val="#ppt_w"/>
                                          </p:val>
                                        </p:tav>
                                      </p:tavLst>
                                    </p:anim>
                                    <p:anim calcmode="lin" valueType="num">
                                      <p:cBhvr>
                                        <p:cTn id="142" dur="500" fill="hold"/>
                                        <p:tgtEl>
                                          <p:spTgt spid="197651"/>
                                        </p:tgtEl>
                                        <p:attrNameLst>
                                          <p:attrName>ppt_h</p:attrName>
                                        </p:attrNameLst>
                                      </p:cBhvr>
                                      <p:tavLst>
                                        <p:tav tm="0">
                                          <p:val>
                                            <p:fltVal val="0"/>
                                          </p:val>
                                        </p:tav>
                                        <p:tav tm="100000">
                                          <p:val>
                                            <p:strVal val="#ppt_h"/>
                                          </p:val>
                                        </p:tav>
                                      </p:tavLst>
                                    </p:anim>
                                    <p:animEffect transition="in" filter="fade">
                                      <p:cBhvr>
                                        <p:cTn id="143" dur="500"/>
                                        <p:tgtEl>
                                          <p:spTgt spid="197651"/>
                                        </p:tgtEl>
                                      </p:cBhvr>
                                    </p:animEffect>
                                  </p:childTnLst>
                                </p:cTn>
                              </p:par>
                            </p:childTnLst>
                          </p:cTn>
                        </p:par>
                        <p:par>
                          <p:cTn id="144" fill="hold">
                            <p:stCondLst>
                              <p:cond delay="0"/>
                            </p:stCondLst>
                            <p:childTnLst>
                              <p:par>
                                <p:cTn id="145" presetID="22" presetClass="entr" presetSubtype="1" fill="hold" grpId="0" nodeType="afterEffect">
                                  <p:stCondLst>
                                    <p:cond delay="0"/>
                                  </p:stCondLst>
                                  <p:childTnLst>
                                    <p:set>
                                      <p:cBhvr>
                                        <p:cTn id="146" dur="1" fill="hold">
                                          <p:stCondLst>
                                            <p:cond delay="0"/>
                                          </p:stCondLst>
                                        </p:cTn>
                                        <p:tgtEl>
                                          <p:spTgt spid="197641"/>
                                        </p:tgtEl>
                                        <p:attrNameLst>
                                          <p:attrName>style.visibility</p:attrName>
                                        </p:attrNameLst>
                                      </p:cBhvr>
                                      <p:to>
                                        <p:strVal val="visible"/>
                                      </p:to>
                                    </p:set>
                                    <p:animEffect transition="in" filter="wipe(up)">
                                      <p:cBhvr>
                                        <p:cTn id="147" dur="500"/>
                                        <p:tgtEl>
                                          <p:spTgt spid="197641"/>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14"/>
                                        </p:tgtEl>
                                        <p:attrNameLst>
                                          <p:attrName>style.visibility</p:attrName>
                                        </p:attrNameLst>
                                      </p:cBhvr>
                                      <p:to>
                                        <p:strVal val="visible"/>
                                      </p:to>
                                    </p:set>
                                    <p:animEffect transition="in" filter="wipe(up)">
                                      <p:cBhvr>
                                        <p:cTn id="151" dur="500"/>
                                        <p:tgtEl>
                                          <p:spTgt spid="14"/>
                                        </p:tgtEl>
                                      </p:cBhvr>
                                    </p:animEffect>
                                  </p:childTnLst>
                                </p:cTn>
                              </p:par>
                              <p:par>
                                <p:cTn id="152" presetID="22" presetClass="entr" presetSubtype="8" fill="hold" nodeType="withEffect">
                                  <p:stCondLst>
                                    <p:cond delay="0"/>
                                  </p:stCondLst>
                                  <p:childTnLst>
                                    <p:set>
                                      <p:cBhvr>
                                        <p:cTn id="153" dur="1" fill="hold">
                                          <p:stCondLst>
                                            <p:cond delay="0"/>
                                          </p:stCondLst>
                                        </p:cTn>
                                        <p:tgtEl>
                                          <p:spTgt spid="9"/>
                                        </p:tgtEl>
                                        <p:attrNameLst>
                                          <p:attrName>style.visibility</p:attrName>
                                        </p:attrNameLst>
                                      </p:cBhvr>
                                      <p:to>
                                        <p:strVal val="visible"/>
                                      </p:to>
                                    </p:set>
                                    <p:animEffect transition="in" filter="wipe(left)">
                                      <p:cBhvr>
                                        <p:cTn id="154" dur="500"/>
                                        <p:tgtEl>
                                          <p:spTgt spid="9"/>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grpId="1" nodeType="clickEffect">
                                  <p:stCondLst>
                                    <p:cond delay="0"/>
                                  </p:stCondLst>
                                  <p:childTnLst>
                                    <p:set>
                                      <p:cBhvr>
                                        <p:cTn id="158" dur="1" fill="hold">
                                          <p:stCondLst>
                                            <p:cond delay="0"/>
                                          </p:stCondLst>
                                        </p:cTn>
                                        <p:tgtEl>
                                          <p:spTgt spid="197651"/>
                                        </p:tgtEl>
                                        <p:attrNameLst>
                                          <p:attrName>style.visibility</p:attrName>
                                        </p:attrNameLst>
                                      </p:cBhvr>
                                      <p:to>
                                        <p:strVal val="hidden"/>
                                      </p:to>
                                    </p:set>
                                  </p:childTnLst>
                                </p:cTn>
                              </p:par>
                              <p:par>
                                <p:cTn id="159" presetID="1" presetClass="emph" presetSubtype="2" fill="hold" nodeType="withEffect">
                                  <p:stCondLst>
                                    <p:cond delay="0"/>
                                  </p:stCondLst>
                                  <p:childTnLst>
                                    <p:animClr clrSpc="rgb" dir="cw">
                                      <p:cBhvr>
                                        <p:cTn id="160" dur="500" fill="hold"/>
                                        <p:tgtEl>
                                          <p:spTgt spid="197641"/>
                                        </p:tgtEl>
                                        <p:attrNameLst>
                                          <p:attrName>fillcolor</p:attrName>
                                        </p:attrNameLst>
                                      </p:cBhvr>
                                      <p:to>
                                        <a:srgbClr val="CCFFFF"/>
                                      </p:to>
                                    </p:animClr>
                                    <p:set>
                                      <p:cBhvr>
                                        <p:cTn id="161" dur="500" fill="hold"/>
                                        <p:tgtEl>
                                          <p:spTgt spid="197641"/>
                                        </p:tgtEl>
                                        <p:attrNameLst>
                                          <p:attrName>fill.type</p:attrName>
                                        </p:attrNameLst>
                                      </p:cBhvr>
                                      <p:to>
                                        <p:strVal val="solid"/>
                                      </p:to>
                                    </p:set>
                                    <p:set>
                                      <p:cBhvr>
                                        <p:cTn id="162" dur="500" fill="hold"/>
                                        <p:tgtEl>
                                          <p:spTgt spid="197641"/>
                                        </p:tgtEl>
                                        <p:attrNameLst>
                                          <p:attrName>fill.on</p:attrName>
                                        </p:attrNameLst>
                                      </p:cBhvr>
                                      <p:to>
                                        <p:strVal val="true"/>
                                      </p:to>
                                    </p:set>
                                  </p:childTnLst>
                                </p:cTn>
                              </p:par>
                              <p:par>
                                <p:cTn id="163" presetID="53" presetClass="entr" presetSubtype="16" fill="hold" grpId="0" nodeType="withEffect">
                                  <p:stCondLst>
                                    <p:cond delay="0"/>
                                  </p:stCondLst>
                                  <p:childTnLst>
                                    <p:set>
                                      <p:cBhvr>
                                        <p:cTn id="164" dur="1" fill="hold">
                                          <p:stCondLst>
                                            <p:cond delay="0"/>
                                          </p:stCondLst>
                                        </p:cTn>
                                        <p:tgtEl>
                                          <p:spTgt spid="197652"/>
                                        </p:tgtEl>
                                        <p:attrNameLst>
                                          <p:attrName>style.visibility</p:attrName>
                                        </p:attrNameLst>
                                      </p:cBhvr>
                                      <p:to>
                                        <p:strVal val="visible"/>
                                      </p:to>
                                    </p:set>
                                    <p:anim calcmode="lin" valueType="num">
                                      <p:cBhvr>
                                        <p:cTn id="165" dur="500" fill="hold"/>
                                        <p:tgtEl>
                                          <p:spTgt spid="197652"/>
                                        </p:tgtEl>
                                        <p:attrNameLst>
                                          <p:attrName>ppt_w</p:attrName>
                                        </p:attrNameLst>
                                      </p:cBhvr>
                                      <p:tavLst>
                                        <p:tav tm="0">
                                          <p:val>
                                            <p:fltVal val="0"/>
                                          </p:val>
                                        </p:tav>
                                        <p:tav tm="100000">
                                          <p:val>
                                            <p:strVal val="#ppt_w"/>
                                          </p:val>
                                        </p:tav>
                                      </p:tavLst>
                                    </p:anim>
                                    <p:anim calcmode="lin" valueType="num">
                                      <p:cBhvr>
                                        <p:cTn id="166" dur="500" fill="hold"/>
                                        <p:tgtEl>
                                          <p:spTgt spid="197652"/>
                                        </p:tgtEl>
                                        <p:attrNameLst>
                                          <p:attrName>ppt_h</p:attrName>
                                        </p:attrNameLst>
                                      </p:cBhvr>
                                      <p:tavLst>
                                        <p:tav tm="0">
                                          <p:val>
                                            <p:fltVal val="0"/>
                                          </p:val>
                                        </p:tav>
                                        <p:tav tm="100000">
                                          <p:val>
                                            <p:strVal val="#ppt_h"/>
                                          </p:val>
                                        </p:tav>
                                      </p:tavLst>
                                    </p:anim>
                                    <p:animEffect transition="in" filter="fade">
                                      <p:cBhvr>
                                        <p:cTn id="167" dur="500"/>
                                        <p:tgtEl>
                                          <p:spTgt spid="197652"/>
                                        </p:tgtEl>
                                      </p:cBhvr>
                                    </p:animEffect>
                                  </p:childTnLst>
                                </p:cTn>
                              </p:par>
                            </p:childTnLst>
                          </p:cTn>
                        </p:par>
                        <p:par>
                          <p:cTn id="168" fill="hold">
                            <p:stCondLst>
                              <p:cond delay="0"/>
                            </p:stCondLst>
                            <p:childTnLst>
                              <p:par>
                                <p:cTn id="169" presetID="22" presetClass="entr" presetSubtype="1" fill="hold" grpId="0" nodeType="afterEffect">
                                  <p:stCondLst>
                                    <p:cond delay="0"/>
                                  </p:stCondLst>
                                  <p:childTnLst>
                                    <p:set>
                                      <p:cBhvr>
                                        <p:cTn id="170" dur="1" fill="hold">
                                          <p:stCondLst>
                                            <p:cond delay="0"/>
                                          </p:stCondLst>
                                        </p:cTn>
                                        <p:tgtEl>
                                          <p:spTgt spid="197642"/>
                                        </p:tgtEl>
                                        <p:attrNameLst>
                                          <p:attrName>style.visibility</p:attrName>
                                        </p:attrNameLst>
                                      </p:cBhvr>
                                      <p:to>
                                        <p:strVal val="visible"/>
                                      </p:to>
                                    </p:set>
                                    <p:animEffect transition="in" filter="wipe(up)">
                                      <p:cBhvr>
                                        <p:cTn id="171" dur="500"/>
                                        <p:tgtEl>
                                          <p:spTgt spid="197642"/>
                                        </p:tgtEl>
                                      </p:cBhvr>
                                    </p:animEffect>
                                  </p:childTnLst>
                                </p:cTn>
                              </p:par>
                            </p:childTnLst>
                          </p:cTn>
                        </p:par>
                      </p:childTnLst>
                    </p:cTn>
                  </p:par>
                  <p:par>
                    <p:cTn id="172" fill="hold">
                      <p:stCondLst>
                        <p:cond delay="indefinite"/>
                      </p:stCondLst>
                      <p:childTnLst>
                        <p:par>
                          <p:cTn id="173" fill="hold">
                            <p:stCondLst>
                              <p:cond delay="0"/>
                            </p:stCondLst>
                            <p:childTnLst>
                              <p:par>
                                <p:cTn id="174" presetID="1" presetClass="exit" presetSubtype="0" fill="hold" grpId="1" nodeType="clickEffect">
                                  <p:stCondLst>
                                    <p:cond delay="0"/>
                                  </p:stCondLst>
                                  <p:childTnLst>
                                    <p:set>
                                      <p:cBhvr>
                                        <p:cTn id="175" dur="1" fill="hold">
                                          <p:stCondLst>
                                            <p:cond delay="0"/>
                                          </p:stCondLst>
                                        </p:cTn>
                                        <p:tgtEl>
                                          <p:spTgt spid="197652"/>
                                        </p:tgtEl>
                                        <p:attrNameLst>
                                          <p:attrName>style.visibility</p:attrName>
                                        </p:attrNameLst>
                                      </p:cBhvr>
                                      <p:to>
                                        <p:strVal val="hidden"/>
                                      </p:to>
                                    </p:set>
                                  </p:childTnLst>
                                </p:cTn>
                              </p:par>
                              <p:par>
                                <p:cTn id="176" presetID="1" presetClass="emph" presetSubtype="2" fill="hold" nodeType="withEffect">
                                  <p:stCondLst>
                                    <p:cond delay="0"/>
                                  </p:stCondLst>
                                  <p:childTnLst>
                                    <p:animClr clrSpc="rgb" dir="cw">
                                      <p:cBhvr>
                                        <p:cTn id="177" dur="500" fill="hold"/>
                                        <p:tgtEl>
                                          <p:spTgt spid="197642"/>
                                        </p:tgtEl>
                                        <p:attrNameLst>
                                          <p:attrName>fillcolor</p:attrName>
                                        </p:attrNameLst>
                                      </p:cBhvr>
                                      <p:to>
                                        <a:srgbClr val="CCFFFF"/>
                                      </p:to>
                                    </p:animClr>
                                    <p:set>
                                      <p:cBhvr>
                                        <p:cTn id="178" dur="500" fill="hold"/>
                                        <p:tgtEl>
                                          <p:spTgt spid="197642"/>
                                        </p:tgtEl>
                                        <p:attrNameLst>
                                          <p:attrName>fill.type</p:attrName>
                                        </p:attrNameLst>
                                      </p:cBhvr>
                                      <p:to>
                                        <p:strVal val="solid"/>
                                      </p:to>
                                    </p:set>
                                    <p:set>
                                      <p:cBhvr>
                                        <p:cTn id="179" dur="500" fill="hold"/>
                                        <p:tgtEl>
                                          <p:spTgt spid="19764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animBg="1"/>
      <p:bldP spid="197636" grpId="0" animBg="1"/>
      <p:bldP spid="197637" grpId="0" animBg="1"/>
      <p:bldP spid="197638" grpId="0" animBg="1"/>
      <p:bldP spid="197639" grpId="0" animBg="1"/>
      <p:bldP spid="197640" grpId="0" animBg="1"/>
      <p:bldP spid="197641" grpId="0" animBg="1"/>
      <p:bldP spid="197642" grpId="0" animBg="1"/>
      <p:bldP spid="197643" grpId="0" animBg="1"/>
      <p:bldP spid="197643" grpId="1" animBg="1"/>
      <p:bldP spid="197644" grpId="0" animBg="1"/>
      <p:bldP spid="197645" grpId="0" animBg="1"/>
      <p:bldP spid="197646" grpId="0" animBg="1"/>
      <p:bldP spid="197646" grpId="1" animBg="1"/>
      <p:bldP spid="197647" grpId="0" animBg="1"/>
      <p:bldP spid="197647" grpId="1" animBg="1"/>
      <p:bldP spid="197648" grpId="0" animBg="1"/>
      <p:bldP spid="197648" grpId="1" animBg="1"/>
      <p:bldP spid="197649" grpId="0" animBg="1"/>
      <p:bldP spid="197650" grpId="0" animBg="1"/>
      <p:bldP spid="197650" grpId="1" animBg="1"/>
      <p:bldP spid="197651" grpId="0" animBg="1"/>
      <p:bldP spid="197651" grpId="1" animBg="1"/>
      <p:bldP spid="197652" grpId="0" animBg="1"/>
      <p:bldP spid="197652" grpId="1"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ChangeArrowheads="1"/>
          </p:cNvSpPr>
          <p:nvPr/>
        </p:nvSpPr>
        <p:spPr bwMode="auto">
          <a:xfrm>
            <a:off x="1981200" y="366213"/>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删除任务 </a:t>
            </a:r>
          </a:p>
        </p:txBody>
      </p:sp>
      <p:sp>
        <p:nvSpPr>
          <p:cNvPr id="198659" name="Rectangle 3"/>
          <p:cNvSpPr>
            <a:spLocks noChangeArrowheads="1"/>
          </p:cNvSpPr>
          <p:nvPr/>
        </p:nvSpPr>
        <p:spPr bwMode="auto">
          <a:xfrm>
            <a:off x="1981200" y="1371600"/>
            <a:ext cx="5257800" cy="37338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        OSTCBPrioTbl[</a:t>
            </a:r>
            <a:r>
              <a:rPr lang="en-US" altLang="zh-CN" sz="1400" dirty="0" err="1">
                <a:latin typeface="Arial" panose="020B0604020202020204" pitchFamily="34" charset="0"/>
              </a:rPr>
              <a:t>prio</a:t>
            </a:r>
            <a:r>
              <a:rPr lang="en-US" altLang="zh-CN" sz="1400" dirty="0">
                <a:latin typeface="Arial" panose="020B0604020202020204" pitchFamily="34" charset="0"/>
              </a:rPr>
              <a:t>] = (OS_TCB *)0;</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OSTCBPrev</a:t>
            </a:r>
            <a:r>
              <a:rPr lang="en-US" altLang="zh-CN" sz="1400" dirty="0">
                <a:latin typeface="Arial" panose="020B0604020202020204" pitchFamily="34" charset="0"/>
              </a:rPr>
              <a:t> == (OS_TCB *)0)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-&gt;</a:t>
            </a:r>
            <a:r>
              <a:rPr lang="en-US" altLang="zh-CN" sz="1400" dirty="0" err="1">
                <a:latin typeface="Arial" panose="020B0604020202020204" pitchFamily="34" charset="0"/>
              </a:rPr>
              <a:t>OSTCBPrev</a:t>
            </a:r>
            <a:r>
              <a:rPr lang="en-US" altLang="zh-CN" sz="1400" dirty="0">
                <a:latin typeface="Arial" panose="020B0604020202020204" pitchFamily="34" charset="0"/>
              </a:rPr>
              <a:t> = (OS_TCB *)0;</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OSTCBList</a:t>
            </a:r>
            <a:r>
              <a:rPr lang="en-US" altLang="zh-CN" sz="1400" dirty="0">
                <a:latin typeface="Arial" panose="020B0604020202020204" pitchFamily="34" charset="0"/>
              </a:rPr>
              <a:t>                  =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 else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OSTCBPrev</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 =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-&gt;</a:t>
            </a:r>
            <a:r>
              <a:rPr lang="en-US" altLang="zh-CN" sz="1400" dirty="0" err="1">
                <a:latin typeface="Arial" panose="020B0604020202020204" pitchFamily="34" charset="0"/>
              </a:rPr>
              <a:t>OSTCBPrev</a:t>
            </a:r>
            <a:r>
              <a:rPr lang="en-US" altLang="zh-CN" sz="1400" dirty="0">
                <a:latin typeface="Arial" panose="020B0604020202020204" pitchFamily="34" charset="0"/>
              </a:rPr>
              <a:t> =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OSTCBPrev</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OSTCBNext</a:t>
            </a:r>
            <a:r>
              <a:rPr lang="en-US" altLang="zh-CN" sz="1400" dirty="0">
                <a:latin typeface="Arial" panose="020B0604020202020204" pitchFamily="34" charset="0"/>
              </a:rPr>
              <a:t> = </a:t>
            </a:r>
            <a:r>
              <a:rPr lang="en-US" altLang="zh-CN" sz="1400" dirty="0" err="1">
                <a:latin typeface="Arial" panose="020B0604020202020204" pitchFamily="34" charset="0"/>
              </a:rPr>
              <a:t>OSTCBFreeList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OSTCBFreeList</a:t>
            </a:r>
            <a:r>
              <a:rPr lang="en-US" altLang="zh-CN" sz="1400" dirty="0">
                <a:latin typeface="Arial" panose="020B0604020202020204" pitchFamily="34" charset="0"/>
              </a:rPr>
              <a:t>   = </a:t>
            </a:r>
            <a:r>
              <a:rPr lang="en-US" altLang="zh-CN" sz="1400" dirty="0" err="1">
                <a:latin typeface="Arial" panose="020B0604020202020204" pitchFamily="34" charset="0"/>
              </a:rPr>
              <a:t>ptcb</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endParaRPr lang="pt-BR" altLang="zh-CN" sz="1400" dirty="0">
              <a:latin typeface="Arial" panose="020B0604020202020204" pitchFamily="34" charset="0"/>
            </a:endParaRPr>
          </a:p>
          <a:p>
            <a:pPr>
              <a:defRPr/>
            </a:pPr>
            <a:r>
              <a:rPr lang="pt-BR" altLang="zh-CN" sz="1400" dirty="0">
                <a:latin typeface="Arial" panose="020B0604020202020204" pitchFamily="34" charset="0"/>
              </a:rPr>
              <a:t>        OS_Sched();</a:t>
            </a:r>
          </a:p>
          <a:p>
            <a:pPr>
              <a:defRPr/>
            </a:pPr>
            <a:r>
              <a:rPr lang="pt-BR" altLang="zh-CN" sz="1400" dirty="0">
                <a:latin typeface="Arial" panose="020B0604020202020204" pitchFamily="34" charset="0"/>
              </a:rPr>
              <a:t>        return (OS_NO_ERR);</a:t>
            </a:r>
          </a:p>
          <a:p>
            <a:pPr>
              <a:defRPr/>
            </a:pPr>
            <a:r>
              <a:rPr lang="pt-BR" altLang="zh-CN" sz="1400" dirty="0">
                <a:latin typeface="Arial" panose="020B0604020202020204" pitchFamily="34" charset="0"/>
              </a:rPr>
              <a:t>    </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endParaRPr lang="es-ES" altLang="zh-CN" sz="1400" dirty="0">
              <a:latin typeface="Arial" panose="020B0604020202020204" pitchFamily="34" charset="0"/>
            </a:endParaRPr>
          </a:p>
          <a:p>
            <a:pPr>
              <a:defRPr/>
            </a:pPr>
            <a:r>
              <a:rPr lang="es-ES" altLang="zh-CN" sz="1400" dirty="0">
                <a:latin typeface="Arial" panose="020B0604020202020204" pitchFamily="34" charset="0"/>
              </a:rPr>
              <a:t>    return (OS_TASK_DEL_ERR);</a:t>
            </a:r>
            <a:endParaRPr lang="en-US" altLang="zh-CN" sz="1400" dirty="0">
              <a:latin typeface="Arial" panose="020B0604020202020204" pitchFamily="34" charset="0"/>
            </a:endParaRPr>
          </a:p>
          <a:p>
            <a:pPr>
              <a:defRPr/>
            </a:pPr>
            <a:r>
              <a:rPr lang="en-US" altLang="zh-CN" sz="1400" dirty="0">
                <a:latin typeface="Arial" panose="020B0604020202020204" pitchFamily="34" charset="0"/>
              </a:rPr>
              <a:t>}</a:t>
            </a:r>
          </a:p>
        </p:txBody>
      </p:sp>
      <p:sp>
        <p:nvSpPr>
          <p:cNvPr id="198660" name="Rectangle 4"/>
          <p:cNvSpPr>
            <a:spLocks noChangeArrowheads="1"/>
          </p:cNvSpPr>
          <p:nvPr/>
        </p:nvSpPr>
        <p:spPr bwMode="auto">
          <a:xfrm>
            <a:off x="7542214" y="2274888"/>
            <a:ext cx="1582737"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把任务</a:t>
            </a:r>
            <a:r>
              <a:rPr lang="en-US" altLang="zh-CN" sz="1400">
                <a:ea typeface="华文新魏" panose="02010800040101010101" pitchFamily="2" charset="-122"/>
              </a:rPr>
              <a:t>TCB</a:t>
            </a:r>
            <a:r>
              <a:rPr lang="zh-CN" altLang="en-US" sz="1400">
                <a:ea typeface="华文新魏" panose="02010800040101010101" pitchFamily="2" charset="-122"/>
              </a:rPr>
              <a:t>从已</a:t>
            </a:r>
          </a:p>
          <a:p>
            <a:pPr algn="ctr" eaLnBrk="1" hangingPunct="1"/>
            <a:r>
              <a:rPr lang="zh-CN" altLang="en-US" sz="1400">
                <a:ea typeface="华文新魏" panose="02010800040101010101" pitchFamily="2" charset="-122"/>
              </a:rPr>
              <a:t>使用</a:t>
            </a:r>
            <a:r>
              <a:rPr lang="en-US" altLang="zh-CN" sz="1400">
                <a:ea typeface="华文新魏" panose="02010800040101010101" pitchFamily="2" charset="-122"/>
              </a:rPr>
              <a:t>TCB</a:t>
            </a:r>
            <a:r>
              <a:rPr lang="zh-CN" altLang="en-US" sz="1400">
                <a:ea typeface="华文新魏" panose="02010800040101010101" pitchFamily="2" charset="-122"/>
              </a:rPr>
              <a:t>表中删除</a:t>
            </a:r>
          </a:p>
        </p:txBody>
      </p:sp>
      <p:sp>
        <p:nvSpPr>
          <p:cNvPr id="198661" name="Rectangle 5"/>
          <p:cNvSpPr>
            <a:spLocks noChangeArrowheads="1"/>
          </p:cNvSpPr>
          <p:nvPr/>
        </p:nvSpPr>
        <p:spPr bwMode="auto">
          <a:xfrm>
            <a:off x="7542214" y="1608138"/>
            <a:ext cx="1582737"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把任务从优先级表</a:t>
            </a:r>
          </a:p>
          <a:p>
            <a:pPr algn="ctr" eaLnBrk="1" hangingPunct="1"/>
            <a:r>
              <a:rPr lang="zh-CN" altLang="en-US" sz="1400">
                <a:ea typeface="华文新魏" panose="02010800040101010101" pitchFamily="2" charset="-122"/>
              </a:rPr>
              <a:t>中删除</a:t>
            </a:r>
          </a:p>
        </p:txBody>
      </p:sp>
      <p:sp>
        <p:nvSpPr>
          <p:cNvPr id="198662" name="Rectangle 6"/>
          <p:cNvSpPr>
            <a:spLocks noChangeArrowheads="1"/>
          </p:cNvSpPr>
          <p:nvPr/>
        </p:nvSpPr>
        <p:spPr bwMode="auto">
          <a:xfrm>
            <a:off x="7473950" y="2941638"/>
            <a:ext cx="1727200"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把任务</a:t>
            </a:r>
            <a:r>
              <a:rPr lang="en-US" altLang="zh-CN" sz="1400">
                <a:ea typeface="华文新魏" panose="02010800040101010101" pitchFamily="2" charset="-122"/>
              </a:rPr>
              <a:t>TCB</a:t>
            </a:r>
            <a:r>
              <a:rPr lang="zh-CN" altLang="en-US" sz="1400">
                <a:ea typeface="华文新魏" panose="02010800040101010101" pitchFamily="2" charset="-122"/>
              </a:rPr>
              <a:t>加入到</a:t>
            </a:r>
          </a:p>
          <a:p>
            <a:pPr algn="ctr" eaLnBrk="1" hangingPunct="1"/>
            <a:r>
              <a:rPr lang="zh-CN" altLang="en-US" sz="1400">
                <a:ea typeface="华文新魏" panose="02010800040101010101" pitchFamily="2" charset="-122"/>
              </a:rPr>
              <a:t>空闲</a:t>
            </a:r>
            <a:r>
              <a:rPr lang="en-US" altLang="zh-CN" sz="1400">
                <a:ea typeface="华文新魏" panose="02010800040101010101" pitchFamily="2" charset="-122"/>
              </a:rPr>
              <a:t>TCB</a:t>
            </a:r>
            <a:r>
              <a:rPr lang="zh-CN" altLang="en-US" sz="1400">
                <a:ea typeface="华文新魏" panose="02010800040101010101" pitchFamily="2" charset="-122"/>
              </a:rPr>
              <a:t>表</a:t>
            </a:r>
          </a:p>
        </p:txBody>
      </p:sp>
      <p:sp>
        <p:nvSpPr>
          <p:cNvPr id="198663" name="Rectangle 7"/>
          <p:cNvSpPr>
            <a:spLocks noChangeArrowheads="1"/>
          </p:cNvSpPr>
          <p:nvPr/>
        </p:nvSpPr>
        <p:spPr bwMode="auto">
          <a:xfrm>
            <a:off x="7620001" y="3608389"/>
            <a:ext cx="1439863" cy="287337"/>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任务调度</a:t>
            </a:r>
          </a:p>
        </p:txBody>
      </p:sp>
      <p:sp>
        <p:nvSpPr>
          <p:cNvPr id="198664" name="AutoShape 8"/>
          <p:cNvSpPr>
            <a:spLocks noChangeArrowheads="1"/>
          </p:cNvSpPr>
          <p:nvPr/>
        </p:nvSpPr>
        <p:spPr bwMode="auto">
          <a:xfrm>
            <a:off x="7821613" y="4132264"/>
            <a:ext cx="1008062" cy="287337"/>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ea typeface="华文新魏" panose="02010800040101010101" pitchFamily="2" charset="-122"/>
              </a:rPr>
              <a:t>返回“无错”</a:t>
            </a:r>
          </a:p>
        </p:txBody>
      </p:sp>
      <p:sp>
        <p:nvSpPr>
          <p:cNvPr id="198665" name="Line 9"/>
          <p:cNvSpPr>
            <a:spLocks noChangeShapeType="1"/>
          </p:cNvSpPr>
          <p:nvPr/>
        </p:nvSpPr>
        <p:spPr bwMode="auto">
          <a:xfrm>
            <a:off x="8334375" y="2046288"/>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8666" name="Line 10"/>
          <p:cNvSpPr>
            <a:spLocks noChangeShapeType="1"/>
          </p:cNvSpPr>
          <p:nvPr/>
        </p:nvSpPr>
        <p:spPr bwMode="auto">
          <a:xfrm>
            <a:off x="8334375" y="2713038"/>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8667" name="Line 11"/>
          <p:cNvSpPr>
            <a:spLocks noChangeShapeType="1"/>
          </p:cNvSpPr>
          <p:nvPr/>
        </p:nvSpPr>
        <p:spPr bwMode="auto">
          <a:xfrm>
            <a:off x="8334375" y="3373438"/>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8668" name="Line 12"/>
          <p:cNvSpPr>
            <a:spLocks noChangeShapeType="1"/>
          </p:cNvSpPr>
          <p:nvPr/>
        </p:nvSpPr>
        <p:spPr bwMode="auto">
          <a:xfrm>
            <a:off x="8334375" y="3906838"/>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8669" name="Rectangle 13"/>
          <p:cNvSpPr>
            <a:spLocks noChangeArrowheads="1"/>
          </p:cNvSpPr>
          <p:nvPr/>
        </p:nvSpPr>
        <p:spPr bwMode="auto">
          <a:xfrm>
            <a:off x="2362200" y="1409700"/>
            <a:ext cx="30480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670" name="Rectangle 14"/>
          <p:cNvSpPr>
            <a:spLocks noChangeArrowheads="1"/>
          </p:cNvSpPr>
          <p:nvPr/>
        </p:nvSpPr>
        <p:spPr bwMode="auto">
          <a:xfrm>
            <a:off x="2362200" y="1638300"/>
            <a:ext cx="4724400" cy="15240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671" name="Rectangle 15"/>
          <p:cNvSpPr>
            <a:spLocks noChangeArrowheads="1"/>
          </p:cNvSpPr>
          <p:nvPr/>
        </p:nvSpPr>
        <p:spPr bwMode="auto">
          <a:xfrm>
            <a:off x="2362200" y="3152775"/>
            <a:ext cx="3200400" cy="4191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672" name="Rectangle 16"/>
          <p:cNvSpPr>
            <a:spLocks noChangeArrowheads="1"/>
          </p:cNvSpPr>
          <p:nvPr/>
        </p:nvSpPr>
        <p:spPr bwMode="auto">
          <a:xfrm>
            <a:off x="2362200" y="3762375"/>
            <a:ext cx="1371600" cy="2476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673" name="Rectangle 17"/>
          <p:cNvSpPr>
            <a:spLocks noChangeArrowheads="1"/>
          </p:cNvSpPr>
          <p:nvPr/>
        </p:nvSpPr>
        <p:spPr bwMode="auto">
          <a:xfrm>
            <a:off x="2209800" y="4000500"/>
            <a:ext cx="2590800" cy="838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燕尾形 1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98659"/>
                                        </p:tgtEl>
                                        <p:attrNameLst>
                                          <p:attrName>style.visibility</p:attrName>
                                        </p:attrNameLst>
                                      </p:cBhvr>
                                      <p:to>
                                        <p:strVal val="visible"/>
                                      </p:to>
                                    </p:set>
                                    <p:animEffect transition="in" filter="slide(fromTop)">
                                      <p:cBhvr>
                                        <p:cTn id="7" dur="500"/>
                                        <p:tgtEl>
                                          <p:spTgt spid="19865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98669"/>
                                        </p:tgtEl>
                                        <p:attrNameLst>
                                          <p:attrName>style.visibility</p:attrName>
                                        </p:attrNameLst>
                                      </p:cBhvr>
                                      <p:to>
                                        <p:strVal val="visible"/>
                                      </p:to>
                                    </p:set>
                                    <p:anim calcmode="lin" valueType="num">
                                      <p:cBhvr>
                                        <p:cTn id="11" dur="500" fill="hold"/>
                                        <p:tgtEl>
                                          <p:spTgt spid="198669"/>
                                        </p:tgtEl>
                                        <p:attrNameLst>
                                          <p:attrName>ppt_w</p:attrName>
                                        </p:attrNameLst>
                                      </p:cBhvr>
                                      <p:tavLst>
                                        <p:tav tm="0">
                                          <p:val>
                                            <p:fltVal val="0"/>
                                          </p:val>
                                        </p:tav>
                                        <p:tav tm="100000">
                                          <p:val>
                                            <p:strVal val="#ppt_w"/>
                                          </p:val>
                                        </p:tav>
                                      </p:tavLst>
                                    </p:anim>
                                    <p:anim calcmode="lin" valueType="num">
                                      <p:cBhvr>
                                        <p:cTn id="12" dur="500" fill="hold"/>
                                        <p:tgtEl>
                                          <p:spTgt spid="198669"/>
                                        </p:tgtEl>
                                        <p:attrNameLst>
                                          <p:attrName>ppt_h</p:attrName>
                                        </p:attrNameLst>
                                      </p:cBhvr>
                                      <p:tavLst>
                                        <p:tav tm="0">
                                          <p:val>
                                            <p:fltVal val="0"/>
                                          </p:val>
                                        </p:tav>
                                        <p:tav tm="100000">
                                          <p:val>
                                            <p:strVal val="#ppt_h"/>
                                          </p:val>
                                        </p:tav>
                                      </p:tavLst>
                                    </p:anim>
                                    <p:animEffect transition="in" filter="fade">
                                      <p:cBhvr>
                                        <p:cTn id="13" dur="500"/>
                                        <p:tgtEl>
                                          <p:spTgt spid="198669"/>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98661"/>
                                        </p:tgtEl>
                                        <p:attrNameLst>
                                          <p:attrName>style.visibility</p:attrName>
                                        </p:attrNameLst>
                                      </p:cBhvr>
                                      <p:to>
                                        <p:strVal val="visible"/>
                                      </p:to>
                                    </p:set>
                                    <p:animEffect transition="in" filter="wipe(up)">
                                      <p:cBhvr>
                                        <p:cTn id="17" dur="500"/>
                                        <p:tgtEl>
                                          <p:spTgt spid="198661"/>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198665"/>
                                        </p:tgtEl>
                                        <p:attrNameLst>
                                          <p:attrName>style.visibility</p:attrName>
                                        </p:attrNameLst>
                                      </p:cBhvr>
                                      <p:to>
                                        <p:strVal val="visible"/>
                                      </p:to>
                                    </p:set>
                                    <p:animEffect transition="in" filter="wipe(up)">
                                      <p:cBhvr>
                                        <p:cTn id="21" dur="500"/>
                                        <p:tgtEl>
                                          <p:spTgt spid="19866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98669"/>
                                        </p:tgtEl>
                                        <p:attrNameLst>
                                          <p:attrName>style.visibility</p:attrName>
                                        </p:attrNameLst>
                                      </p:cBhvr>
                                      <p:to>
                                        <p:strVal val="hidden"/>
                                      </p:to>
                                    </p:set>
                                  </p:childTnLst>
                                </p:cTn>
                              </p:par>
                              <p:par>
                                <p:cTn id="26" presetID="1" presetClass="emph" presetSubtype="2" fill="hold" nodeType="withEffect">
                                  <p:stCondLst>
                                    <p:cond delay="0"/>
                                  </p:stCondLst>
                                  <p:childTnLst>
                                    <p:animClr clrSpc="rgb" dir="cw">
                                      <p:cBhvr>
                                        <p:cTn id="27" dur="500" fill="hold"/>
                                        <p:tgtEl>
                                          <p:spTgt spid="198661"/>
                                        </p:tgtEl>
                                        <p:attrNameLst>
                                          <p:attrName>fillcolor</p:attrName>
                                        </p:attrNameLst>
                                      </p:cBhvr>
                                      <p:to>
                                        <a:srgbClr val="CCFFFF"/>
                                      </p:to>
                                    </p:animClr>
                                    <p:set>
                                      <p:cBhvr>
                                        <p:cTn id="28" dur="500" fill="hold"/>
                                        <p:tgtEl>
                                          <p:spTgt spid="198661"/>
                                        </p:tgtEl>
                                        <p:attrNameLst>
                                          <p:attrName>fill.type</p:attrName>
                                        </p:attrNameLst>
                                      </p:cBhvr>
                                      <p:to>
                                        <p:strVal val="solid"/>
                                      </p:to>
                                    </p:set>
                                    <p:set>
                                      <p:cBhvr>
                                        <p:cTn id="29" dur="500" fill="hold"/>
                                        <p:tgtEl>
                                          <p:spTgt spid="198661"/>
                                        </p:tgtEl>
                                        <p:attrNameLst>
                                          <p:attrName>fill.on</p:attrName>
                                        </p:attrNameLst>
                                      </p:cBhvr>
                                      <p:to>
                                        <p:strVal val="true"/>
                                      </p:to>
                                    </p:set>
                                  </p:childTnLst>
                                </p:cTn>
                              </p:par>
                              <p:par>
                                <p:cTn id="30" presetID="53" presetClass="entr" presetSubtype="16" fill="hold" grpId="0" nodeType="withEffect">
                                  <p:stCondLst>
                                    <p:cond delay="0"/>
                                  </p:stCondLst>
                                  <p:childTnLst>
                                    <p:set>
                                      <p:cBhvr>
                                        <p:cTn id="31" dur="1" fill="hold">
                                          <p:stCondLst>
                                            <p:cond delay="0"/>
                                          </p:stCondLst>
                                        </p:cTn>
                                        <p:tgtEl>
                                          <p:spTgt spid="198670"/>
                                        </p:tgtEl>
                                        <p:attrNameLst>
                                          <p:attrName>style.visibility</p:attrName>
                                        </p:attrNameLst>
                                      </p:cBhvr>
                                      <p:to>
                                        <p:strVal val="visible"/>
                                      </p:to>
                                    </p:set>
                                    <p:anim calcmode="lin" valueType="num">
                                      <p:cBhvr>
                                        <p:cTn id="32" dur="500" fill="hold"/>
                                        <p:tgtEl>
                                          <p:spTgt spid="198670"/>
                                        </p:tgtEl>
                                        <p:attrNameLst>
                                          <p:attrName>ppt_w</p:attrName>
                                        </p:attrNameLst>
                                      </p:cBhvr>
                                      <p:tavLst>
                                        <p:tav tm="0">
                                          <p:val>
                                            <p:fltVal val="0"/>
                                          </p:val>
                                        </p:tav>
                                        <p:tav tm="100000">
                                          <p:val>
                                            <p:strVal val="#ppt_w"/>
                                          </p:val>
                                        </p:tav>
                                      </p:tavLst>
                                    </p:anim>
                                    <p:anim calcmode="lin" valueType="num">
                                      <p:cBhvr>
                                        <p:cTn id="33" dur="500" fill="hold"/>
                                        <p:tgtEl>
                                          <p:spTgt spid="198670"/>
                                        </p:tgtEl>
                                        <p:attrNameLst>
                                          <p:attrName>ppt_h</p:attrName>
                                        </p:attrNameLst>
                                      </p:cBhvr>
                                      <p:tavLst>
                                        <p:tav tm="0">
                                          <p:val>
                                            <p:fltVal val="0"/>
                                          </p:val>
                                        </p:tav>
                                        <p:tav tm="100000">
                                          <p:val>
                                            <p:strVal val="#ppt_h"/>
                                          </p:val>
                                        </p:tav>
                                      </p:tavLst>
                                    </p:anim>
                                    <p:animEffect transition="in" filter="fade">
                                      <p:cBhvr>
                                        <p:cTn id="34" dur="500"/>
                                        <p:tgtEl>
                                          <p:spTgt spid="198670"/>
                                        </p:tgtEl>
                                      </p:cBhvr>
                                    </p:animEffect>
                                  </p:childTnLst>
                                </p:cTn>
                              </p:par>
                            </p:childTnLst>
                          </p:cTn>
                        </p:par>
                        <p:par>
                          <p:cTn id="35" fill="hold">
                            <p:stCondLst>
                              <p:cond delay="0"/>
                            </p:stCondLst>
                            <p:childTnLst>
                              <p:par>
                                <p:cTn id="36" presetID="22" presetClass="entr" presetSubtype="1" fill="hold" grpId="0" nodeType="afterEffect">
                                  <p:stCondLst>
                                    <p:cond delay="0"/>
                                  </p:stCondLst>
                                  <p:childTnLst>
                                    <p:set>
                                      <p:cBhvr>
                                        <p:cTn id="37" dur="1" fill="hold">
                                          <p:stCondLst>
                                            <p:cond delay="0"/>
                                          </p:stCondLst>
                                        </p:cTn>
                                        <p:tgtEl>
                                          <p:spTgt spid="198660"/>
                                        </p:tgtEl>
                                        <p:attrNameLst>
                                          <p:attrName>style.visibility</p:attrName>
                                        </p:attrNameLst>
                                      </p:cBhvr>
                                      <p:to>
                                        <p:strVal val="visible"/>
                                      </p:to>
                                    </p:set>
                                    <p:animEffect transition="in" filter="wipe(up)">
                                      <p:cBhvr>
                                        <p:cTn id="38" dur="500"/>
                                        <p:tgtEl>
                                          <p:spTgt spid="198660"/>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198666"/>
                                        </p:tgtEl>
                                        <p:attrNameLst>
                                          <p:attrName>style.visibility</p:attrName>
                                        </p:attrNameLst>
                                      </p:cBhvr>
                                      <p:to>
                                        <p:strVal val="visible"/>
                                      </p:to>
                                    </p:set>
                                    <p:animEffect transition="in" filter="wipe(up)">
                                      <p:cBhvr>
                                        <p:cTn id="42" dur="500"/>
                                        <p:tgtEl>
                                          <p:spTgt spid="19866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98670"/>
                                        </p:tgtEl>
                                        <p:attrNameLst>
                                          <p:attrName>style.visibility</p:attrName>
                                        </p:attrNameLst>
                                      </p:cBhvr>
                                      <p:to>
                                        <p:strVal val="hidden"/>
                                      </p:to>
                                    </p:set>
                                  </p:childTnLst>
                                </p:cTn>
                              </p:par>
                              <p:par>
                                <p:cTn id="47" presetID="1" presetClass="emph" presetSubtype="2" fill="hold" nodeType="withEffect">
                                  <p:stCondLst>
                                    <p:cond delay="0"/>
                                  </p:stCondLst>
                                  <p:childTnLst>
                                    <p:animClr clrSpc="rgb" dir="cw">
                                      <p:cBhvr>
                                        <p:cTn id="48" dur="500" fill="hold"/>
                                        <p:tgtEl>
                                          <p:spTgt spid="198660"/>
                                        </p:tgtEl>
                                        <p:attrNameLst>
                                          <p:attrName>fillcolor</p:attrName>
                                        </p:attrNameLst>
                                      </p:cBhvr>
                                      <p:to>
                                        <a:srgbClr val="CCFFFF"/>
                                      </p:to>
                                    </p:animClr>
                                    <p:set>
                                      <p:cBhvr>
                                        <p:cTn id="49" dur="500" fill="hold"/>
                                        <p:tgtEl>
                                          <p:spTgt spid="198660"/>
                                        </p:tgtEl>
                                        <p:attrNameLst>
                                          <p:attrName>fill.type</p:attrName>
                                        </p:attrNameLst>
                                      </p:cBhvr>
                                      <p:to>
                                        <p:strVal val="solid"/>
                                      </p:to>
                                    </p:set>
                                    <p:set>
                                      <p:cBhvr>
                                        <p:cTn id="50" dur="500" fill="hold"/>
                                        <p:tgtEl>
                                          <p:spTgt spid="198660"/>
                                        </p:tgtEl>
                                        <p:attrNameLst>
                                          <p:attrName>fill.on</p:attrName>
                                        </p:attrNameLst>
                                      </p:cBhvr>
                                      <p:to>
                                        <p:strVal val="true"/>
                                      </p:to>
                                    </p:set>
                                  </p:childTnLst>
                                </p:cTn>
                              </p:par>
                              <p:par>
                                <p:cTn id="51" presetID="53" presetClass="entr" presetSubtype="16" fill="hold" grpId="0" nodeType="withEffect">
                                  <p:stCondLst>
                                    <p:cond delay="0"/>
                                  </p:stCondLst>
                                  <p:childTnLst>
                                    <p:set>
                                      <p:cBhvr>
                                        <p:cTn id="52" dur="1" fill="hold">
                                          <p:stCondLst>
                                            <p:cond delay="0"/>
                                          </p:stCondLst>
                                        </p:cTn>
                                        <p:tgtEl>
                                          <p:spTgt spid="198671"/>
                                        </p:tgtEl>
                                        <p:attrNameLst>
                                          <p:attrName>style.visibility</p:attrName>
                                        </p:attrNameLst>
                                      </p:cBhvr>
                                      <p:to>
                                        <p:strVal val="visible"/>
                                      </p:to>
                                    </p:set>
                                    <p:anim calcmode="lin" valueType="num">
                                      <p:cBhvr>
                                        <p:cTn id="53" dur="500" fill="hold"/>
                                        <p:tgtEl>
                                          <p:spTgt spid="198671"/>
                                        </p:tgtEl>
                                        <p:attrNameLst>
                                          <p:attrName>ppt_w</p:attrName>
                                        </p:attrNameLst>
                                      </p:cBhvr>
                                      <p:tavLst>
                                        <p:tav tm="0">
                                          <p:val>
                                            <p:fltVal val="0"/>
                                          </p:val>
                                        </p:tav>
                                        <p:tav tm="100000">
                                          <p:val>
                                            <p:strVal val="#ppt_w"/>
                                          </p:val>
                                        </p:tav>
                                      </p:tavLst>
                                    </p:anim>
                                    <p:anim calcmode="lin" valueType="num">
                                      <p:cBhvr>
                                        <p:cTn id="54" dur="500" fill="hold"/>
                                        <p:tgtEl>
                                          <p:spTgt spid="198671"/>
                                        </p:tgtEl>
                                        <p:attrNameLst>
                                          <p:attrName>ppt_h</p:attrName>
                                        </p:attrNameLst>
                                      </p:cBhvr>
                                      <p:tavLst>
                                        <p:tav tm="0">
                                          <p:val>
                                            <p:fltVal val="0"/>
                                          </p:val>
                                        </p:tav>
                                        <p:tav tm="100000">
                                          <p:val>
                                            <p:strVal val="#ppt_h"/>
                                          </p:val>
                                        </p:tav>
                                      </p:tavLst>
                                    </p:anim>
                                    <p:animEffect transition="in" filter="fade">
                                      <p:cBhvr>
                                        <p:cTn id="55" dur="500"/>
                                        <p:tgtEl>
                                          <p:spTgt spid="198671"/>
                                        </p:tgtEl>
                                      </p:cBhvr>
                                    </p:animEffect>
                                  </p:childTnLst>
                                </p:cTn>
                              </p:par>
                            </p:childTnLst>
                          </p:cTn>
                        </p:par>
                        <p:par>
                          <p:cTn id="56" fill="hold">
                            <p:stCondLst>
                              <p:cond delay="0"/>
                            </p:stCondLst>
                            <p:childTnLst>
                              <p:par>
                                <p:cTn id="57" presetID="22" presetClass="entr" presetSubtype="1" fill="hold" grpId="0" nodeType="afterEffect">
                                  <p:stCondLst>
                                    <p:cond delay="0"/>
                                  </p:stCondLst>
                                  <p:childTnLst>
                                    <p:set>
                                      <p:cBhvr>
                                        <p:cTn id="58" dur="1" fill="hold">
                                          <p:stCondLst>
                                            <p:cond delay="0"/>
                                          </p:stCondLst>
                                        </p:cTn>
                                        <p:tgtEl>
                                          <p:spTgt spid="198662"/>
                                        </p:tgtEl>
                                        <p:attrNameLst>
                                          <p:attrName>style.visibility</p:attrName>
                                        </p:attrNameLst>
                                      </p:cBhvr>
                                      <p:to>
                                        <p:strVal val="visible"/>
                                      </p:to>
                                    </p:set>
                                    <p:animEffect transition="in" filter="wipe(up)">
                                      <p:cBhvr>
                                        <p:cTn id="59" dur="500"/>
                                        <p:tgtEl>
                                          <p:spTgt spid="198662"/>
                                        </p:tgtEl>
                                      </p:cBhvr>
                                    </p:animEffec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198667"/>
                                        </p:tgtEl>
                                        <p:attrNameLst>
                                          <p:attrName>style.visibility</p:attrName>
                                        </p:attrNameLst>
                                      </p:cBhvr>
                                      <p:to>
                                        <p:strVal val="visible"/>
                                      </p:to>
                                    </p:set>
                                    <p:animEffect transition="in" filter="wipe(up)">
                                      <p:cBhvr>
                                        <p:cTn id="63" dur="500"/>
                                        <p:tgtEl>
                                          <p:spTgt spid="19866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198671"/>
                                        </p:tgtEl>
                                        <p:attrNameLst>
                                          <p:attrName>style.visibility</p:attrName>
                                        </p:attrNameLst>
                                      </p:cBhvr>
                                      <p:to>
                                        <p:strVal val="hidden"/>
                                      </p:to>
                                    </p:set>
                                  </p:childTnLst>
                                </p:cTn>
                              </p:par>
                              <p:par>
                                <p:cTn id="68" presetID="1" presetClass="emph" presetSubtype="2" fill="hold" nodeType="withEffect">
                                  <p:stCondLst>
                                    <p:cond delay="0"/>
                                  </p:stCondLst>
                                  <p:childTnLst>
                                    <p:animClr clrSpc="rgb" dir="cw">
                                      <p:cBhvr>
                                        <p:cTn id="69" dur="500" fill="hold"/>
                                        <p:tgtEl>
                                          <p:spTgt spid="198662"/>
                                        </p:tgtEl>
                                        <p:attrNameLst>
                                          <p:attrName>fillcolor</p:attrName>
                                        </p:attrNameLst>
                                      </p:cBhvr>
                                      <p:to>
                                        <a:srgbClr val="CCFFFF"/>
                                      </p:to>
                                    </p:animClr>
                                    <p:set>
                                      <p:cBhvr>
                                        <p:cTn id="70" dur="500" fill="hold"/>
                                        <p:tgtEl>
                                          <p:spTgt spid="198662"/>
                                        </p:tgtEl>
                                        <p:attrNameLst>
                                          <p:attrName>fill.type</p:attrName>
                                        </p:attrNameLst>
                                      </p:cBhvr>
                                      <p:to>
                                        <p:strVal val="solid"/>
                                      </p:to>
                                    </p:set>
                                    <p:set>
                                      <p:cBhvr>
                                        <p:cTn id="71" dur="500" fill="hold"/>
                                        <p:tgtEl>
                                          <p:spTgt spid="198662"/>
                                        </p:tgtEl>
                                        <p:attrNameLst>
                                          <p:attrName>fill.on</p:attrName>
                                        </p:attrNameLst>
                                      </p:cBhvr>
                                      <p:to>
                                        <p:strVal val="true"/>
                                      </p:to>
                                    </p:set>
                                  </p:childTnLst>
                                </p:cTn>
                              </p:par>
                              <p:par>
                                <p:cTn id="72" presetID="53" presetClass="entr" presetSubtype="16" fill="hold" grpId="0" nodeType="withEffect">
                                  <p:stCondLst>
                                    <p:cond delay="0"/>
                                  </p:stCondLst>
                                  <p:childTnLst>
                                    <p:set>
                                      <p:cBhvr>
                                        <p:cTn id="73" dur="1" fill="hold">
                                          <p:stCondLst>
                                            <p:cond delay="0"/>
                                          </p:stCondLst>
                                        </p:cTn>
                                        <p:tgtEl>
                                          <p:spTgt spid="198672"/>
                                        </p:tgtEl>
                                        <p:attrNameLst>
                                          <p:attrName>style.visibility</p:attrName>
                                        </p:attrNameLst>
                                      </p:cBhvr>
                                      <p:to>
                                        <p:strVal val="visible"/>
                                      </p:to>
                                    </p:set>
                                    <p:anim calcmode="lin" valueType="num">
                                      <p:cBhvr>
                                        <p:cTn id="74" dur="500" fill="hold"/>
                                        <p:tgtEl>
                                          <p:spTgt spid="198672"/>
                                        </p:tgtEl>
                                        <p:attrNameLst>
                                          <p:attrName>ppt_w</p:attrName>
                                        </p:attrNameLst>
                                      </p:cBhvr>
                                      <p:tavLst>
                                        <p:tav tm="0">
                                          <p:val>
                                            <p:fltVal val="0"/>
                                          </p:val>
                                        </p:tav>
                                        <p:tav tm="100000">
                                          <p:val>
                                            <p:strVal val="#ppt_w"/>
                                          </p:val>
                                        </p:tav>
                                      </p:tavLst>
                                    </p:anim>
                                    <p:anim calcmode="lin" valueType="num">
                                      <p:cBhvr>
                                        <p:cTn id="75" dur="500" fill="hold"/>
                                        <p:tgtEl>
                                          <p:spTgt spid="198672"/>
                                        </p:tgtEl>
                                        <p:attrNameLst>
                                          <p:attrName>ppt_h</p:attrName>
                                        </p:attrNameLst>
                                      </p:cBhvr>
                                      <p:tavLst>
                                        <p:tav tm="0">
                                          <p:val>
                                            <p:fltVal val="0"/>
                                          </p:val>
                                        </p:tav>
                                        <p:tav tm="100000">
                                          <p:val>
                                            <p:strVal val="#ppt_h"/>
                                          </p:val>
                                        </p:tav>
                                      </p:tavLst>
                                    </p:anim>
                                    <p:animEffect transition="in" filter="fade">
                                      <p:cBhvr>
                                        <p:cTn id="76" dur="500"/>
                                        <p:tgtEl>
                                          <p:spTgt spid="198672"/>
                                        </p:tgtEl>
                                      </p:cBhvr>
                                    </p:animEffect>
                                  </p:childTnLst>
                                </p:cTn>
                              </p:par>
                            </p:childTnLst>
                          </p:cTn>
                        </p:par>
                        <p:par>
                          <p:cTn id="77" fill="hold">
                            <p:stCondLst>
                              <p:cond delay="0"/>
                            </p:stCondLst>
                            <p:childTnLst>
                              <p:par>
                                <p:cTn id="78" presetID="22" presetClass="entr" presetSubtype="1" fill="hold" grpId="0" nodeType="afterEffect">
                                  <p:stCondLst>
                                    <p:cond delay="0"/>
                                  </p:stCondLst>
                                  <p:childTnLst>
                                    <p:set>
                                      <p:cBhvr>
                                        <p:cTn id="79" dur="1" fill="hold">
                                          <p:stCondLst>
                                            <p:cond delay="0"/>
                                          </p:stCondLst>
                                        </p:cTn>
                                        <p:tgtEl>
                                          <p:spTgt spid="198663"/>
                                        </p:tgtEl>
                                        <p:attrNameLst>
                                          <p:attrName>style.visibility</p:attrName>
                                        </p:attrNameLst>
                                      </p:cBhvr>
                                      <p:to>
                                        <p:strVal val="visible"/>
                                      </p:to>
                                    </p:set>
                                    <p:animEffect transition="in" filter="wipe(up)">
                                      <p:cBhvr>
                                        <p:cTn id="80" dur="500"/>
                                        <p:tgtEl>
                                          <p:spTgt spid="198663"/>
                                        </p:tgtEl>
                                      </p:cBhvr>
                                    </p:animEffect>
                                  </p:childTnLst>
                                </p:cTn>
                              </p:par>
                            </p:childTnLst>
                          </p:cTn>
                        </p:par>
                        <p:par>
                          <p:cTn id="81" fill="hold">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198668"/>
                                        </p:tgtEl>
                                        <p:attrNameLst>
                                          <p:attrName>style.visibility</p:attrName>
                                        </p:attrNameLst>
                                      </p:cBhvr>
                                      <p:to>
                                        <p:strVal val="visible"/>
                                      </p:to>
                                    </p:set>
                                    <p:animEffect transition="in" filter="wipe(up)">
                                      <p:cBhvr>
                                        <p:cTn id="84" dur="500"/>
                                        <p:tgtEl>
                                          <p:spTgt spid="198668"/>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198672"/>
                                        </p:tgtEl>
                                        <p:attrNameLst>
                                          <p:attrName>style.visibility</p:attrName>
                                        </p:attrNameLst>
                                      </p:cBhvr>
                                      <p:to>
                                        <p:strVal val="hidden"/>
                                      </p:to>
                                    </p:set>
                                  </p:childTnLst>
                                </p:cTn>
                              </p:par>
                              <p:par>
                                <p:cTn id="89" presetID="1" presetClass="emph" presetSubtype="2" fill="hold" nodeType="withEffect">
                                  <p:stCondLst>
                                    <p:cond delay="0"/>
                                  </p:stCondLst>
                                  <p:childTnLst>
                                    <p:animClr clrSpc="rgb" dir="cw">
                                      <p:cBhvr>
                                        <p:cTn id="90" dur="500" fill="hold"/>
                                        <p:tgtEl>
                                          <p:spTgt spid="198663"/>
                                        </p:tgtEl>
                                        <p:attrNameLst>
                                          <p:attrName>fillcolor</p:attrName>
                                        </p:attrNameLst>
                                      </p:cBhvr>
                                      <p:to>
                                        <a:srgbClr val="CCFFFF"/>
                                      </p:to>
                                    </p:animClr>
                                    <p:set>
                                      <p:cBhvr>
                                        <p:cTn id="91" dur="500" fill="hold"/>
                                        <p:tgtEl>
                                          <p:spTgt spid="198663"/>
                                        </p:tgtEl>
                                        <p:attrNameLst>
                                          <p:attrName>fill.type</p:attrName>
                                        </p:attrNameLst>
                                      </p:cBhvr>
                                      <p:to>
                                        <p:strVal val="solid"/>
                                      </p:to>
                                    </p:set>
                                    <p:set>
                                      <p:cBhvr>
                                        <p:cTn id="92" dur="500" fill="hold"/>
                                        <p:tgtEl>
                                          <p:spTgt spid="198663"/>
                                        </p:tgtEl>
                                        <p:attrNameLst>
                                          <p:attrName>fill.on</p:attrName>
                                        </p:attrNameLst>
                                      </p:cBhvr>
                                      <p:to>
                                        <p:strVal val="true"/>
                                      </p:to>
                                    </p:set>
                                  </p:childTnLst>
                                </p:cTn>
                              </p:par>
                              <p:par>
                                <p:cTn id="93" presetID="53" presetClass="entr" presetSubtype="16" fill="hold" grpId="0" nodeType="withEffect">
                                  <p:stCondLst>
                                    <p:cond delay="0"/>
                                  </p:stCondLst>
                                  <p:childTnLst>
                                    <p:set>
                                      <p:cBhvr>
                                        <p:cTn id="94" dur="1" fill="hold">
                                          <p:stCondLst>
                                            <p:cond delay="0"/>
                                          </p:stCondLst>
                                        </p:cTn>
                                        <p:tgtEl>
                                          <p:spTgt spid="198673"/>
                                        </p:tgtEl>
                                        <p:attrNameLst>
                                          <p:attrName>style.visibility</p:attrName>
                                        </p:attrNameLst>
                                      </p:cBhvr>
                                      <p:to>
                                        <p:strVal val="visible"/>
                                      </p:to>
                                    </p:set>
                                    <p:anim calcmode="lin" valueType="num">
                                      <p:cBhvr>
                                        <p:cTn id="95" dur="500" fill="hold"/>
                                        <p:tgtEl>
                                          <p:spTgt spid="198673"/>
                                        </p:tgtEl>
                                        <p:attrNameLst>
                                          <p:attrName>ppt_w</p:attrName>
                                        </p:attrNameLst>
                                      </p:cBhvr>
                                      <p:tavLst>
                                        <p:tav tm="0">
                                          <p:val>
                                            <p:fltVal val="0"/>
                                          </p:val>
                                        </p:tav>
                                        <p:tav tm="100000">
                                          <p:val>
                                            <p:strVal val="#ppt_w"/>
                                          </p:val>
                                        </p:tav>
                                      </p:tavLst>
                                    </p:anim>
                                    <p:anim calcmode="lin" valueType="num">
                                      <p:cBhvr>
                                        <p:cTn id="96" dur="500" fill="hold"/>
                                        <p:tgtEl>
                                          <p:spTgt spid="198673"/>
                                        </p:tgtEl>
                                        <p:attrNameLst>
                                          <p:attrName>ppt_h</p:attrName>
                                        </p:attrNameLst>
                                      </p:cBhvr>
                                      <p:tavLst>
                                        <p:tav tm="0">
                                          <p:val>
                                            <p:fltVal val="0"/>
                                          </p:val>
                                        </p:tav>
                                        <p:tav tm="100000">
                                          <p:val>
                                            <p:strVal val="#ppt_h"/>
                                          </p:val>
                                        </p:tav>
                                      </p:tavLst>
                                    </p:anim>
                                    <p:animEffect transition="in" filter="fade">
                                      <p:cBhvr>
                                        <p:cTn id="97" dur="500"/>
                                        <p:tgtEl>
                                          <p:spTgt spid="198673"/>
                                        </p:tgtEl>
                                      </p:cBhvr>
                                    </p:animEffect>
                                  </p:childTnLst>
                                </p:cTn>
                              </p:par>
                            </p:childTnLst>
                          </p:cTn>
                        </p:par>
                        <p:par>
                          <p:cTn id="98" fill="hold">
                            <p:stCondLst>
                              <p:cond delay="0"/>
                            </p:stCondLst>
                            <p:childTnLst>
                              <p:par>
                                <p:cTn id="99" presetID="22" presetClass="entr" presetSubtype="1" fill="hold" grpId="0" nodeType="afterEffect">
                                  <p:stCondLst>
                                    <p:cond delay="0"/>
                                  </p:stCondLst>
                                  <p:childTnLst>
                                    <p:set>
                                      <p:cBhvr>
                                        <p:cTn id="100" dur="1" fill="hold">
                                          <p:stCondLst>
                                            <p:cond delay="0"/>
                                          </p:stCondLst>
                                        </p:cTn>
                                        <p:tgtEl>
                                          <p:spTgt spid="198664"/>
                                        </p:tgtEl>
                                        <p:attrNameLst>
                                          <p:attrName>style.visibility</p:attrName>
                                        </p:attrNameLst>
                                      </p:cBhvr>
                                      <p:to>
                                        <p:strVal val="visible"/>
                                      </p:to>
                                    </p:set>
                                    <p:animEffect transition="in" filter="wipe(up)">
                                      <p:cBhvr>
                                        <p:cTn id="101" dur="500"/>
                                        <p:tgtEl>
                                          <p:spTgt spid="198664"/>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1" nodeType="clickEffect">
                                  <p:stCondLst>
                                    <p:cond delay="0"/>
                                  </p:stCondLst>
                                  <p:childTnLst>
                                    <p:set>
                                      <p:cBhvr>
                                        <p:cTn id="105" dur="1" fill="hold">
                                          <p:stCondLst>
                                            <p:cond delay="0"/>
                                          </p:stCondLst>
                                        </p:cTn>
                                        <p:tgtEl>
                                          <p:spTgt spid="198673"/>
                                        </p:tgtEl>
                                        <p:attrNameLst>
                                          <p:attrName>style.visibility</p:attrName>
                                        </p:attrNameLst>
                                      </p:cBhvr>
                                      <p:to>
                                        <p:strVal val="hidden"/>
                                      </p:to>
                                    </p:set>
                                  </p:childTnLst>
                                </p:cTn>
                              </p:par>
                              <p:par>
                                <p:cTn id="106" presetID="1" presetClass="emph" presetSubtype="2" fill="hold" nodeType="withEffect">
                                  <p:stCondLst>
                                    <p:cond delay="0"/>
                                  </p:stCondLst>
                                  <p:childTnLst>
                                    <p:animClr clrSpc="rgb" dir="cw">
                                      <p:cBhvr>
                                        <p:cTn id="107" dur="500" fill="hold"/>
                                        <p:tgtEl>
                                          <p:spTgt spid="198664"/>
                                        </p:tgtEl>
                                        <p:attrNameLst>
                                          <p:attrName>fillcolor</p:attrName>
                                        </p:attrNameLst>
                                      </p:cBhvr>
                                      <p:to>
                                        <a:srgbClr val="CCFFFF"/>
                                      </p:to>
                                    </p:animClr>
                                    <p:set>
                                      <p:cBhvr>
                                        <p:cTn id="108" dur="500" fill="hold"/>
                                        <p:tgtEl>
                                          <p:spTgt spid="198664"/>
                                        </p:tgtEl>
                                        <p:attrNameLst>
                                          <p:attrName>fill.type</p:attrName>
                                        </p:attrNameLst>
                                      </p:cBhvr>
                                      <p:to>
                                        <p:strVal val="solid"/>
                                      </p:to>
                                    </p:set>
                                    <p:set>
                                      <p:cBhvr>
                                        <p:cTn id="109" dur="500" fill="hold"/>
                                        <p:tgtEl>
                                          <p:spTgt spid="19866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animBg="1"/>
      <p:bldP spid="198660" grpId="0" animBg="1"/>
      <p:bldP spid="198661" grpId="0" animBg="1"/>
      <p:bldP spid="198662" grpId="0" animBg="1"/>
      <p:bldP spid="198663" grpId="0" animBg="1"/>
      <p:bldP spid="198664" grpId="0" animBg="1"/>
      <p:bldP spid="198665" grpId="0" animBg="1"/>
      <p:bldP spid="198666" grpId="0" animBg="1"/>
      <p:bldP spid="198667" grpId="0" animBg="1"/>
      <p:bldP spid="198668" grpId="0" animBg="1"/>
      <p:bldP spid="198669" grpId="0" animBg="1"/>
      <p:bldP spid="198669" grpId="1" animBg="1"/>
      <p:bldP spid="198670" grpId="0" animBg="1"/>
      <p:bldP spid="198670" grpId="1" animBg="1"/>
      <p:bldP spid="198671" grpId="0" animBg="1"/>
      <p:bldP spid="198671" grpId="1" animBg="1"/>
      <p:bldP spid="198672" grpId="0" animBg="1"/>
      <p:bldP spid="198672" grpId="1" animBg="1"/>
      <p:bldP spid="198673" grpId="0" animBg="1"/>
      <p:bldP spid="198673" grpId="1"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ChangeArrowheads="1"/>
          </p:cNvSpPr>
          <p:nvPr/>
        </p:nvSpPr>
        <p:spPr bwMode="auto">
          <a:xfrm>
            <a:off x="846161" y="2975051"/>
            <a:ext cx="10276764"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删除任务首先</a:t>
            </a:r>
            <a:r>
              <a:rPr lang="zh-CN" altLang="en-US" sz="3200" dirty="0">
                <a:solidFill>
                  <a:srgbClr val="0070C0"/>
                </a:solidFill>
                <a:latin typeface="华文新魏" panose="02010800040101010101" pitchFamily="2" charset="-122"/>
                <a:ea typeface="华文新魏" panose="02010800040101010101" pitchFamily="2" charset="-122"/>
              </a:rPr>
              <a:t>本任务</a:t>
            </a:r>
            <a:r>
              <a:rPr lang="zh-CN" altLang="en-US" sz="3200" dirty="0">
                <a:latin typeface="华文新魏" panose="02010800040101010101" pitchFamily="2" charset="-122"/>
                <a:ea typeface="华文新魏" panose="02010800040101010101" pitchFamily="2" charset="-122"/>
              </a:rPr>
              <a:t>从</a:t>
            </a:r>
            <a:r>
              <a:rPr lang="zh-CN" altLang="en-US" sz="3200" dirty="0">
                <a:solidFill>
                  <a:srgbClr val="00B050"/>
                </a:solidFill>
                <a:latin typeface="华文新魏" panose="02010800040101010101" pitchFamily="2" charset="-122"/>
                <a:ea typeface="华文新魏" panose="02010800040101010101" pitchFamily="2" charset="-122"/>
              </a:rPr>
              <a:t>就绪表</a:t>
            </a:r>
            <a:r>
              <a:rPr lang="zh-CN" altLang="en-US" sz="3200" dirty="0">
                <a:latin typeface="华文新魏" panose="02010800040101010101" pitchFamily="2" charset="-122"/>
                <a:ea typeface="华文新魏" panose="02010800040101010101" pitchFamily="2" charset="-122"/>
              </a:rPr>
              <a:t>中删除，然后本任务从</a:t>
            </a:r>
            <a:r>
              <a:rPr lang="zh-CN" altLang="en-US" sz="3200" dirty="0">
                <a:solidFill>
                  <a:srgbClr val="FF0000"/>
                </a:solidFill>
                <a:latin typeface="华文新魏" panose="02010800040101010101" pitchFamily="2" charset="-122"/>
                <a:ea typeface="华文新魏" panose="02010800040101010101" pitchFamily="2" charset="-122"/>
              </a:rPr>
              <a:t>索引表数组</a:t>
            </a:r>
            <a:r>
              <a:rPr lang="en-US" altLang="zh-CN" sz="3200" dirty="0">
                <a:latin typeface="华文新魏" panose="02010800040101010101" pitchFamily="2" charset="-122"/>
                <a:ea typeface="华文新魏" panose="02010800040101010101" pitchFamily="2" charset="-122"/>
              </a:rPr>
              <a:t>OSTCBPrioTbl[]</a:t>
            </a:r>
            <a:r>
              <a:rPr lang="zh-CN" altLang="en-US" sz="3200" dirty="0">
                <a:latin typeface="华文新魏" panose="02010800040101010101" pitchFamily="2" charset="-122"/>
                <a:ea typeface="华文新魏" panose="02010800040101010101" pitchFamily="2" charset="-122"/>
              </a:rPr>
              <a:t>中删除，接着本任务从已使用的</a:t>
            </a:r>
            <a:r>
              <a:rPr lang="zh-CN" altLang="en-US" sz="3200" dirty="0">
                <a:solidFill>
                  <a:srgbClr val="00B050"/>
                </a:solidFill>
                <a:latin typeface="华文新魏" panose="02010800040101010101" pitchFamily="2" charset="-122"/>
                <a:ea typeface="华文新魏" panose="02010800040101010101" pitchFamily="2" charset="-122"/>
              </a:rPr>
              <a:t>任务控制块链表</a:t>
            </a:r>
            <a:r>
              <a:rPr lang="zh-CN" altLang="en-US" sz="3200" dirty="0">
                <a:latin typeface="华文新魏" panose="02010800040101010101" pitchFamily="2" charset="-122"/>
                <a:ea typeface="华文新魏" panose="02010800040101010101" pitchFamily="2" charset="-122"/>
              </a:rPr>
              <a:t>中删除，最后将任务控制块</a:t>
            </a:r>
            <a:r>
              <a:rPr lang="zh-CN" altLang="en-US" sz="3200" dirty="0">
                <a:solidFill>
                  <a:srgbClr val="0070C0"/>
                </a:solidFill>
                <a:latin typeface="华文新魏" panose="02010800040101010101" pitchFamily="2" charset="-122"/>
                <a:ea typeface="华文新魏" panose="02010800040101010101" pitchFamily="2" charset="-122"/>
              </a:rPr>
              <a:t>加到空闲</a:t>
            </a:r>
            <a:r>
              <a:rPr lang="en-US" altLang="zh-CN" sz="3200" dirty="0">
                <a:solidFill>
                  <a:srgbClr val="0070C0"/>
                </a:solidFill>
                <a:latin typeface="华文新魏" panose="02010800040101010101" pitchFamily="2" charset="-122"/>
                <a:ea typeface="华文新魏" panose="02010800040101010101" pitchFamily="2" charset="-122"/>
              </a:rPr>
              <a:t>TCB</a:t>
            </a:r>
            <a:r>
              <a:rPr lang="zh-CN" altLang="en-US" sz="3200" dirty="0">
                <a:solidFill>
                  <a:srgbClr val="0070C0"/>
                </a:solidFill>
                <a:latin typeface="华文新魏" panose="02010800040101010101" pitchFamily="2" charset="-122"/>
                <a:ea typeface="华文新魏" panose="02010800040101010101" pitchFamily="2" charset="-122"/>
              </a:rPr>
              <a:t>链表</a:t>
            </a:r>
            <a:r>
              <a:rPr lang="zh-CN" altLang="en-US" sz="3200" dirty="0">
                <a:latin typeface="华文新魏" panose="02010800040101010101" pitchFamily="2" charset="-122"/>
                <a:ea typeface="华文新魏" panose="02010800040101010101" pitchFamily="2" charset="-122"/>
              </a:rPr>
              <a:t>中，启动调度器运行下一个优先级最高的就绪任务，任务删除结束。</a:t>
            </a:r>
          </a:p>
        </p:txBody>
      </p:sp>
      <p:sp>
        <p:nvSpPr>
          <p:cNvPr id="146435" name="Rectangle 3"/>
          <p:cNvSpPr>
            <a:spLocks noChangeArrowheads="1"/>
          </p:cNvSpPr>
          <p:nvPr/>
        </p:nvSpPr>
        <p:spPr bwMode="auto">
          <a:xfrm>
            <a:off x="1981200" y="8870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3.4  </a:t>
            </a:r>
            <a:r>
              <a:rPr lang="zh-CN" altLang="en-US" sz="4400" dirty="0"/>
              <a:t>任务的结束</a:t>
            </a:r>
          </a:p>
        </p:txBody>
      </p:sp>
      <p:sp>
        <p:nvSpPr>
          <p:cNvPr id="215044" name="Rectangle 4"/>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删除任务小结 </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15044"/>
                                        </p:tgtEl>
                                        <p:attrNameLst>
                                          <p:attrName>style.visibility</p:attrName>
                                        </p:attrNameLst>
                                      </p:cBhvr>
                                      <p:to>
                                        <p:strVal val="visible"/>
                                      </p:to>
                                    </p:set>
                                    <p:anim calcmode="lin" valueType="num">
                                      <p:cBhvr additive="base">
                                        <p:cTn id="7" dur="500" fill="hold"/>
                                        <p:tgtEl>
                                          <p:spTgt spid="215044"/>
                                        </p:tgtEl>
                                        <p:attrNameLst>
                                          <p:attrName>ppt_x</p:attrName>
                                        </p:attrNameLst>
                                      </p:cBhvr>
                                      <p:tavLst>
                                        <p:tav tm="0">
                                          <p:val>
                                            <p:strVal val="1+#ppt_w/2"/>
                                          </p:val>
                                        </p:tav>
                                        <p:tav tm="100000">
                                          <p:val>
                                            <p:strVal val="#ppt_x"/>
                                          </p:val>
                                        </p:tav>
                                      </p:tavLst>
                                    </p:anim>
                                    <p:anim calcmode="lin" valueType="num">
                                      <p:cBhvr additive="base">
                                        <p:cTn id="8" dur="500" fill="hold"/>
                                        <p:tgtEl>
                                          <p:spTgt spid="2150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15042"/>
                                        </p:tgtEl>
                                        <p:attrNameLst>
                                          <p:attrName>style.visibility</p:attrName>
                                        </p:attrNameLst>
                                      </p:cBhvr>
                                      <p:to>
                                        <p:strVal val="visible"/>
                                      </p:to>
                                    </p:set>
                                    <p:animEffect transition="in" filter="wipe(up)">
                                      <p:cBhvr>
                                        <p:cTn id="12" dur="500"/>
                                        <p:tgtEl>
                                          <p:spTgt spid="215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2" grpId="0"/>
      <p:bldP spid="215044"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a:t>
            </a:r>
            <a:r>
              <a:rPr lang="en-US" altLang="zh-CN" dirty="0"/>
              <a:t>----</a:t>
            </a:r>
            <a:r>
              <a:rPr lang="zh-CN" altLang="en-US" dirty="0"/>
              <a:t>小结</a:t>
            </a:r>
          </a:p>
        </p:txBody>
      </p:sp>
      <p:sp>
        <p:nvSpPr>
          <p:cNvPr id="4" name="流程图: 可选过程 3"/>
          <p:cNvSpPr/>
          <p:nvPr/>
        </p:nvSpPr>
        <p:spPr>
          <a:xfrm>
            <a:off x="1996225" y="2021983"/>
            <a:ext cx="1970468" cy="618186"/>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dirty="0"/>
              <a:t>系统初始化（</a:t>
            </a:r>
            <a:r>
              <a:rPr lang="en-US" altLang="zh-CN" dirty="0"/>
              <a:t>TCB</a:t>
            </a:r>
            <a:r>
              <a:rPr lang="zh-CN" altLang="en-US" dirty="0"/>
              <a:t>、就绪表）</a:t>
            </a:r>
          </a:p>
        </p:txBody>
      </p:sp>
      <p:sp>
        <p:nvSpPr>
          <p:cNvPr id="6" name="流程图: 可选过程 5"/>
          <p:cNvSpPr/>
          <p:nvPr/>
        </p:nvSpPr>
        <p:spPr>
          <a:xfrm>
            <a:off x="1996225" y="3810000"/>
            <a:ext cx="1970468" cy="631065"/>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dirty="0" err="1"/>
              <a:t>Osstart</a:t>
            </a:r>
            <a:r>
              <a:rPr lang="zh-CN" altLang="en-US" dirty="0"/>
              <a:t>第一次判断最高优先级</a:t>
            </a:r>
          </a:p>
        </p:txBody>
      </p:sp>
      <p:sp>
        <p:nvSpPr>
          <p:cNvPr id="7" name="流程图: 可选过程 6"/>
          <p:cNvSpPr/>
          <p:nvPr/>
        </p:nvSpPr>
        <p:spPr>
          <a:xfrm>
            <a:off x="1996225" y="2965417"/>
            <a:ext cx="1970468" cy="631065"/>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任务创建时填就绪表</a:t>
            </a:r>
          </a:p>
        </p:txBody>
      </p:sp>
      <p:cxnSp>
        <p:nvCxnSpPr>
          <p:cNvPr id="9" name="直接箭头连接符 8"/>
          <p:cNvCxnSpPr>
            <a:stCxn id="4" idx="2"/>
          </p:cNvCxnSpPr>
          <p:nvPr/>
        </p:nvCxnSpPr>
        <p:spPr>
          <a:xfrm>
            <a:off x="2981459" y="2640169"/>
            <a:ext cx="0" cy="325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6" idx="0"/>
          </p:cNvCxnSpPr>
          <p:nvPr/>
        </p:nvCxnSpPr>
        <p:spPr>
          <a:xfrm>
            <a:off x="2981459" y="3596482"/>
            <a:ext cx="0" cy="213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流程图: 预定义过程 11"/>
          <p:cNvSpPr/>
          <p:nvPr/>
        </p:nvSpPr>
        <p:spPr>
          <a:xfrm>
            <a:off x="1580072" y="4916453"/>
            <a:ext cx="2802774" cy="1097981"/>
          </a:xfrm>
          <a:prstGeom prst="flowChartPredefined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延时函数中当前任务脱离就绪，调度函数判断最高优先级</a:t>
            </a:r>
          </a:p>
        </p:txBody>
      </p:sp>
      <p:sp>
        <p:nvSpPr>
          <p:cNvPr id="17" name="流程图: 准备 16"/>
          <p:cNvSpPr/>
          <p:nvPr/>
        </p:nvSpPr>
        <p:spPr>
          <a:xfrm>
            <a:off x="7877908" y="1501082"/>
            <a:ext cx="2940148" cy="829994"/>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dirty="0" err="1"/>
              <a:t>Timeticks</a:t>
            </a:r>
            <a:r>
              <a:rPr lang="zh-CN" altLang="en-US" dirty="0"/>
              <a:t>中延时结束时，该任务就绪</a:t>
            </a:r>
          </a:p>
        </p:txBody>
      </p:sp>
      <p:sp>
        <p:nvSpPr>
          <p:cNvPr id="18" name="剪去对角的矩形 17"/>
          <p:cNvSpPr/>
          <p:nvPr/>
        </p:nvSpPr>
        <p:spPr>
          <a:xfrm>
            <a:off x="7877908" y="3164532"/>
            <a:ext cx="2940148" cy="659712"/>
          </a:xfrm>
          <a:prstGeom prst="snip2Diag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latin typeface="Arial" panose="020B0604020202020204" pitchFamily="34" charset="0"/>
                <a:ea typeface="华文新魏" panose="02010800040101010101" pitchFamily="2" charset="-122"/>
              </a:rPr>
              <a:t>void  </a:t>
            </a:r>
            <a:r>
              <a:rPr lang="en-US" altLang="zh-CN" dirty="0" err="1">
                <a:latin typeface="Arial" panose="020B0604020202020204" pitchFamily="34" charset="0"/>
                <a:ea typeface="华文新魏" panose="02010800040101010101" pitchFamily="2" charset="-122"/>
              </a:rPr>
              <a:t>OSIntExit</a:t>
            </a:r>
            <a:r>
              <a:rPr lang="en-US" altLang="zh-CN" dirty="0">
                <a:latin typeface="Arial" panose="020B0604020202020204" pitchFamily="34" charset="0"/>
                <a:ea typeface="华文新魏" panose="02010800040101010101" pitchFamily="2" charset="-122"/>
              </a:rPr>
              <a:t> (void)</a:t>
            </a:r>
          </a:p>
          <a:p>
            <a:pPr algn="ctr"/>
            <a:r>
              <a:rPr lang="zh-CN" altLang="en-US" dirty="0"/>
              <a:t>当前任务脱离就绪、调度</a:t>
            </a:r>
          </a:p>
        </p:txBody>
      </p:sp>
      <p:cxnSp>
        <p:nvCxnSpPr>
          <p:cNvPr id="20" name="直接箭头连接符 19"/>
          <p:cNvCxnSpPr>
            <a:stCxn id="17" idx="2"/>
            <a:endCxn id="18" idx="3"/>
          </p:cNvCxnSpPr>
          <p:nvPr/>
        </p:nvCxnSpPr>
        <p:spPr>
          <a:xfrm>
            <a:off x="9347982" y="2331076"/>
            <a:ext cx="0" cy="833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2981459" y="4441065"/>
            <a:ext cx="0" cy="427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5247249" y="2965417"/>
            <a:ext cx="1899139" cy="105794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rPr>
              <a:t>调度函数</a:t>
            </a:r>
            <a:endParaRPr lang="en-US" altLang="zh-CN" dirty="0">
              <a:ln w="0"/>
              <a:solidFill>
                <a:schemeClr val="tx1"/>
              </a:solidFill>
              <a:effectLst>
                <a:outerShdw blurRad="38100" dist="19050" dir="2700000" algn="tl" rotWithShape="0">
                  <a:schemeClr val="dk1">
                    <a:alpha val="40000"/>
                  </a:schemeClr>
                </a:outerShdw>
              </a:effectLst>
            </a:endParaRPr>
          </a:p>
          <a:p>
            <a:pPr algn="ctr"/>
            <a:r>
              <a:rPr lang="zh-CN" altLang="en-US" dirty="0">
                <a:ln w="0"/>
                <a:solidFill>
                  <a:schemeClr val="tx1"/>
                </a:solidFill>
                <a:effectLst>
                  <a:outerShdw blurRad="38100" dist="19050" dir="2700000" algn="tl" rotWithShape="0">
                    <a:schemeClr val="dk1">
                      <a:alpha val="40000"/>
                    </a:schemeClr>
                  </a:outerShdw>
                </a:effectLst>
              </a:rPr>
              <a:t>判断最高优先级</a:t>
            </a:r>
          </a:p>
        </p:txBody>
      </p:sp>
      <p:cxnSp>
        <p:nvCxnSpPr>
          <p:cNvPr id="26" name="肘形连接符 25"/>
          <p:cNvCxnSpPr>
            <a:stCxn id="12" idx="3"/>
            <a:endCxn id="24" idx="2"/>
          </p:cNvCxnSpPr>
          <p:nvPr/>
        </p:nvCxnSpPr>
        <p:spPr>
          <a:xfrm flipV="1">
            <a:off x="4382846" y="3494389"/>
            <a:ext cx="864403" cy="1971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流程图: 准备 28"/>
          <p:cNvSpPr/>
          <p:nvPr/>
        </p:nvSpPr>
        <p:spPr>
          <a:xfrm>
            <a:off x="7877908" y="4654583"/>
            <a:ext cx="3052689" cy="810860"/>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a:t>各种中断函数</a:t>
            </a:r>
            <a:endParaRPr lang="en-US" altLang="zh-CN" dirty="0"/>
          </a:p>
          <a:p>
            <a:pPr algn="ctr"/>
            <a:r>
              <a:rPr lang="zh-CN" altLang="en-US" dirty="0"/>
              <a:t>执行完毕</a:t>
            </a:r>
          </a:p>
        </p:txBody>
      </p:sp>
      <p:cxnSp>
        <p:nvCxnSpPr>
          <p:cNvPr id="31" name="肘形连接符 30"/>
          <p:cNvCxnSpPr>
            <a:stCxn id="29" idx="3"/>
            <a:endCxn id="18" idx="0"/>
          </p:cNvCxnSpPr>
          <p:nvPr/>
        </p:nvCxnSpPr>
        <p:spPr>
          <a:xfrm flipH="1" flipV="1">
            <a:off x="10818056" y="3494388"/>
            <a:ext cx="112541" cy="1565625"/>
          </a:xfrm>
          <a:prstGeom prst="bentConnector3">
            <a:avLst>
              <a:gd name="adj1" fmla="val -2031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8" idx="2"/>
            <a:endCxn id="24" idx="6"/>
          </p:cNvCxnSpPr>
          <p:nvPr/>
        </p:nvCxnSpPr>
        <p:spPr>
          <a:xfrm flipH="1">
            <a:off x="7146388" y="3494388"/>
            <a:ext cx="7315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5141741" y="1523333"/>
            <a:ext cx="2110154" cy="6372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err="1"/>
              <a:t>Taskdel</a:t>
            </a:r>
            <a:r>
              <a:rPr lang="zh-CN" altLang="en-US" dirty="0"/>
              <a:t>当前任务脱离就绪、调度</a:t>
            </a:r>
          </a:p>
        </p:txBody>
      </p:sp>
      <p:cxnSp>
        <p:nvCxnSpPr>
          <p:cNvPr id="8" name="直接箭头连接符 7"/>
          <p:cNvCxnSpPr>
            <a:stCxn id="3" idx="2"/>
            <a:endCxn id="24" idx="0"/>
          </p:cNvCxnSpPr>
          <p:nvPr/>
        </p:nvCxnSpPr>
        <p:spPr>
          <a:xfrm>
            <a:off x="6196818" y="2160540"/>
            <a:ext cx="1" cy="804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5"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600201"/>
            <a:ext cx="7239000" cy="3992563"/>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p:txBody>
          <a:bodyPr>
            <a:normAutofit/>
          </a:bodyPr>
          <a:lstStyle/>
          <a:p>
            <a:r>
              <a:rPr lang="en-US" altLang="zh-CN" dirty="0"/>
              <a:t>1.1.2 </a:t>
            </a:r>
            <a:r>
              <a:rPr lang="zh-CN" altLang="en-US" dirty="0"/>
              <a:t>嵌入式系统的应用领域</a:t>
            </a:r>
          </a:p>
        </p:txBody>
      </p:sp>
      <p:sp>
        <p:nvSpPr>
          <p:cNvPr id="5" name="内容占位符 4"/>
          <p:cNvSpPr>
            <a:spLocks noGrp="1"/>
          </p:cNvSpPr>
          <p:nvPr>
            <p:ph idx="1"/>
          </p:nvPr>
        </p:nvSpPr>
        <p:spPr/>
        <p:txBody>
          <a:bodyPr/>
          <a:lstStyle/>
          <a:p>
            <a:endParaRPr lang="zh-CN" alt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r>
              <a:rPr lang="zh-CN" altLang="en-US" dirty="0"/>
              <a:t>目录</a:t>
            </a:r>
          </a:p>
        </p:txBody>
      </p:sp>
      <p:sp>
        <p:nvSpPr>
          <p:cNvPr id="147459"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C0C0C0"/>
                </a:solidFill>
              </a:rPr>
              <a:t>概述</a:t>
            </a:r>
          </a:p>
          <a:p>
            <a:pPr eaLnBrk="1" hangingPunct="1">
              <a:spcBef>
                <a:spcPct val="50000"/>
              </a:spcBef>
              <a:buClr>
                <a:srgbClr val="FF0000"/>
              </a:buClr>
              <a:buFont typeface="Wingdings" panose="05000000000000000000" pitchFamily="2" charset="2"/>
              <a:buChar char="Ø"/>
            </a:pPr>
            <a:r>
              <a:rPr lang="zh-CN" altLang="en-US">
                <a:solidFill>
                  <a:srgbClr val="C0C0C0"/>
                </a:solidFill>
              </a:rPr>
              <a:t>最小内核</a:t>
            </a:r>
          </a:p>
          <a:p>
            <a:pPr eaLnBrk="1" hangingPunct="1">
              <a:spcBef>
                <a:spcPct val="50000"/>
              </a:spcBef>
              <a:buClr>
                <a:srgbClr val="FF0000"/>
              </a:buClr>
              <a:buFont typeface="Wingdings" panose="05000000000000000000" pitchFamily="2" charset="2"/>
              <a:buChar char="Ø"/>
            </a:pPr>
            <a:r>
              <a:rPr lang="zh-CN" altLang="en-US">
                <a:solidFill>
                  <a:srgbClr val="C0C0C0"/>
                </a:solidFill>
              </a:rPr>
              <a:t>临界区与中断管理</a:t>
            </a:r>
          </a:p>
          <a:p>
            <a:pPr eaLnBrk="1" hangingPunct="1">
              <a:spcBef>
                <a:spcPct val="50000"/>
              </a:spcBef>
              <a:buClr>
                <a:srgbClr val="FF0000"/>
              </a:buClr>
              <a:buFont typeface="Wingdings" panose="05000000000000000000" pitchFamily="2" charset="2"/>
              <a:buChar char="Ø"/>
            </a:pPr>
            <a:r>
              <a:rPr lang="zh-CN" altLang="en-US">
                <a:solidFill>
                  <a:srgbClr val="C0C0C0"/>
                </a:solidFill>
              </a:rPr>
              <a:t>任务的结束</a:t>
            </a:r>
          </a:p>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信号量</a:t>
            </a:r>
            <a:endParaRPr lang="zh-CN" altLang="en-US">
              <a:solidFill>
                <a:srgbClr val="FF0000"/>
              </a:solidFill>
            </a:endParaRPr>
          </a:p>
          <a:p>
            <a:pPr eaLnBrk="1" hangingPunct="1">
              <a:spcBef>
                <a:spcPct val="50000"/>
              </a:spcBef>
              <a:buClr>
                <a:srgbClr val="FF0000"/>
              </a:buClr>
              <a:buFont typeface="Wingdings" panose="05000000000000000000" pitchFamily="2" charset="2"/>
              <a:buChar char="Ø"/>
            </a:pPr>
            <a:r>
              <a:rPr lang="zh-CN" altLang="en-US">
                <a:solidFill>
                  <a:srgbClr val="C0C0C0"/>
                </a:solidFill>
              </a:rPr>
              <a:t>删除信号量</a:t>
            </a:r>
          </a:p>
        </p:txBody>
      </p:sp>
      <p:sp>
        <p:nvSpPr>
          <p:cNvPr id="4" name="燕尾形 3">
            <a:hlinkClick r:id="rId3" action="ppaction://hlinksldjump"/>
          </p:cNvPr>
          <p:cNvSpPr/>
          <p:nvPr/>
        </p:nvSpPr>
        <p:spPr>
          <a:xfrm>
            <a:off x="10134600"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1981200" y="-3412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20070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事件与信息量 </a:t>
            </a:r>
          </a:p>
        </p:txBody>
      </p:sp>
      <p:sp>
        <p:nvSpPr>
          <p:cNvPr id="200708" name="Rectangle 4"/>
          <p:cNvSpPr>
            <a:spLocks noChangeArrowheads="1"/>
          </p:cNvSpPr>
          <p:nvPr/>
        </p:nvSpPr>
        <p:spPr bwMode="auto">
          <a:xfrm>
            <a:off x="1009935" y="2363456"/>
            <a:ext cx="10003808"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华文新魏" panose="02010800040101010101" pitchFamily="2" charset="-122"/>
                <a:ea typeface="华文新魏" panose="02010800040101010101" pitchFamily="2" charset="-122"/>
              </a:rPr>
              <a:t>      </a:t>
            </a:r>
            <a:r>
              <a:rPr lang="zh-CN" altLang="en-US" sz="2800" dirty="0">
                <a:latin typeface="华文新魏" panose="02010800040101010101" pitchFamily="2" charset="-122"/>
                <a:ea typeface="华文新魏" panose="02010800040101010101" pitchFamily="2" charset="-122"/>
              </a:rPr>
              <a:t>我们知道酒店的桌子数是</a:t>
            </a:r>
            <a:r>
              <a:rPr lang="zh-CN" altLang="en-US" sz="2800" dirty="0">
                <a:solidFill>
                  <a:srgbClr val="FF0000"/>
                </a:solidFill>
                <a:latin typeface="华文新魏" panose="02010800040101010101" pitchFamily="2" charset="-122"/>
                <a:ea typeface="华文新魏" panose="02010800040101010101" pitchFamily="2" charset="-122"/>
              </a:rPr>
              <a:t>固定</a:t>
            </a:r>
            <a:r>
              <a:rPr lang="zh-CN" altLang="en-US" sz="2800" dirty="0">
                <a:latin typeface="华文新魏" panose="02010800040101010101" pitchFamily="2" charset="-122"/>
                <a:ea typeface="华文新魏" panose="02010800040101010101" pitchFamily="2" charset="-122"/>
              </a:rPr>
              <a:t>的，现在设一个</a:t>
            </a:r>
            <a:r>
              <a:rPr lang="zh-CN" altLang="en-US" sz="2800" dirty="0">
                <a:solidFill>
                  <a:srgbClr val="00B050"/>
                </a:solidFill>
                <a:latin typeface="华文新魏" panose="02010800040101010101" pitchFamily="2" charset="-122"/>
                <a:ea typeface="华文新魏" panose="02010800040101010101" pitchFamily="2" charset="-122"/>
              </a:rPr>
              <a:t>计数器</a:t>
            </a:r>
            <a:r>
              <a:rPr lang="zh-CN" altLang="en-US" sz="2800" dirty="0">
                <a:latin typeface="华文新魏" panose="02010800040101010101" pitchFamily="2" charset="-122"/>
                <a:ea typeface="华文新魏" panose="02010800040101010101" pitchFamily="2" charset="-122"/>
              </a:rPr>
              <a:t>，其初值为</a:t>
            </a:r>
            <a:r>
              <a:rPr lang="zh-CN" altLang="en-US" sz="2800" dirty="0">
                <a:solidFill>
                  <a:srgbClr val="0070C0"/>
                </a:solidFill>
                <a:latin typeface="华文新魏" panose="02010800040101010101" pitchFamily="2" charset="-122"/>
                <a:ea typeface="华文新魏" panose="02010800040101010101" pitchFamily="2" charset="-122"/>
              </a:rPr>
              <a:t>最大桌子数</a:t>
            </a:r>
            <a:r>
              <a:rPr lang="zh-CN" altLang="en-US" sz="2800" dirty="0">
                <a:latin typeface="华文新魏" panose="02010800040101010101" pitchFamily="2" charset="-122"/>
                <a:ea typeface="华文新魏" panose="02010800040101010101" pitchFamily="2" charset="-122"/>
              </a:rPr>
              <a:t>。假设一人占用一张桌子，因此每进去一人计数器就会自动减</a:t>
            </a:r>
            <a:r>
              <a:rPr lang="en-US" altLang="zh-CN" sz="2800" dirty="0">
                <a:latin typeface="华文新魏" panose="02010800040101010101" pitchFamily="2" charset="-122"/>
                <a:ea typeface="华文新魏" panose="02010800040101010101" pitchFamily="2" charset="-122"/>
              </a:rPr>
              <a:t>1</a:t>
            </a:r>
            <a:r>
              <a:rPr lang="zh-CN" altLang="en-US" sz="2800" dirty="0">
                <a:latin typeface="华文新魏" panose="02010800040101010101" pitchFamily="2" charset="-122"/>
                <a:ea typeface="华文新魏" panose="02010800040101010101" pitchFamily="2" charset="-122"/>
              </a:rPr>
              <a:t>，每出来一人计数器才会自动加</a:t>
            </a:r>
            <a:r>
              <a:rPr lang="en-US" altLang="zh-CN" sz="2800" dirty="0">
                <a:latin typeface="华文新魏" panose="02010800040101010101" pitchFamily="2" charset="-122"/>
                <a:ea typeface="华文新魏" panose="02010800040101010101" pitchFamily="2" charset="-122"/>
              </a:rPr>
              <a:t>1</a:t>
            </a:r>
            <a:r>
              <a:rPr lang="zh-CN" altLang="en-US" sz="2800" dirty="0">
                <a:latin typeface="华文新魏" panose="02010800040101010101" pitchFamily="2" charset="-122"/>
                <a:ea typeface="华文新魏" panose="02010800040101010101" pitchFamily="2" charset="-122"/>
              </a:rPr>
              <a:t>。如果计数器大于</a:t>
            </a:r>
            <a:r>
              <a:rPr lang="en-US" altLang="zh-CN" sz="2800" dirty="0">
                <a:latin typeface="华文新魏" panose="02010800040101010101" pitchFamily="2" charset="-122"/>
                <a:ea typeface="华文新魏" panose="02010800040101010101" pitchFamily="2" charset="-122"/>
              </a:rPr>
              <a:t>0</a:t>
            </a:r>
            <a:r>
              <a:rPr lang="zh-CN" altLang="en-US" sz="2800" dirty="0">
                <a:latin typeface="华文新魏" panose="02010800040101010101" pitchFamily="2" charset="-122"/>
                <a:ea typeface="华文新魏" panose="02010800040101010101" pitchFamily="2" charset="-122"/>
              </a:rPr>
              <a:t>，就可以进去吃饭，否则只好等待，这种计数信号就是信号量。</a:t>
            </a:r>
          </a:p>
          <a:p>
            <a:pPr eaLnBrk="1" hangingPunct="1">
              <a:spcBef>
                <a:spcPct val="50000"/>
              </a:spcBef>
            </a:pPr>
            <a:r>
              <a:rPr lang="zh-CN" altLang="en-US" sz="2800" dirty="0">
                <a:latin typeface="华文新魏" panose="02010800040101010101" pitchFamily="2" charset="-122"/>
                <a:ea typeface="华文新魏" panose="02010800040101010101" pitchFamily="2" charset="-122"/>
              </a:rPr>
              <a:t>      在嵌入式实时多任务系统中，为了使系统达到高效处理和快速响应的目的，于是大量采用</a:t>
            </a:r>
            <a:r>
              <a:rPr lang="zh-CN" altLang="en-US" sz="2800" dirty="0">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事件驱动</a:t>
            </a:r>
            <a:r>
              <a:rPr lang="zh-CN" altLang="en-US" sz="2800" dirty="0">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的方式来编写任务。用于任务</a:t>
            </a:r>
            <a:r>
              <a:rPr lang="zh-CN" altLang="en-US" sz="2800" dirty="0">
                <a:solidFill>
                  <a:srgbClr val="00B050"/>
                </a:solidFill>
                <a:latin typeface="华文新魏" panose="02010800040101010101" pitchFamily="2" charset="-122"/>
                <a:ea typeface="华文新魏" panose="02010800040101010101" pitchFamily="2" charset="-122"/>
              </a:rPr>
              <a:t>同步和通信</a:t>
            </a:r>
            <a:r>
              <a:rPr lang="zh-CN" altLang="en-US" sz="2800" dirty="0">
                <a:latin typeface="华文新魏" panose="02010800040101010101" pitchFamily="2" charset="-122"/>
                <a:ea typeface="华文新魏" panose="02010800040101010101" pitchFamily="2" charset="-122"/>
              </a:rPr>
              <a:t>的</a:t>
            </a:r>
            <a:r>
              <a:rPr lang="zh-CN" altLang="en-US" sz="2800" dirty="0">
                <a:solidFill>
                  <a:srgbClr val="FF0000"/>
                </a:solidFill>
                <a:latin typeface="华文新魏" panose="02010800040101010101" pitchFamily="2" charset="-122"/>
                <a:ea typeface="华文新魏" panose="02010800040101010101" pitchFamily="2" charset="-122"/>
              </a:rPr>
              <a:t>信号量、消息邮箱和消息队列</a:t>
            </a:r>
            <a:r>
              <a:rPr lang="zh-CN" altLang="en-US" sz="2800" dirty="0">
                <a:latin typeface="华文新魏" panose="02010800040101010101" pitchFamily="2" charset="-122"/>
                <a:ea typeface="华文新魏" panose="02010800040101010101" pitchFamily="2" charset="-122"/>
              </a:rPr>
              <a:t>都叫做</a:t>
            </a:r>
            <a:r>
              <a:rPr lang="zh-CN" altLang="en-US" sz="2800" dirty="0">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事件</a:t>
            </a:r>
            <a:r>
              <a:rPr lang="zh-CN" altLang="en-US" sz="2800" dirty="0">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00706"/>
                                        </p:tgtEl>
                                        <p:attrNameLst>
                                          <p:attrName>style.visibility</p:attrName>
                                        </p:attrNameLst>
                                      </p:cBhvr>
                                      <p:to>
                                        <p:strVal val="visible"/>
                                      </p:to>
                                    </p:set>
                                    <p:animEffect transition="in" filter="slide(fromTop)">
                                      <p:cBhvr>
                                        <p:cTn id="7" dur="500"/>
                                        <p:tgtEl>
                                          <p:spTgt spid="200706"/>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00707"/>
                                        </p:tgtEl>
                                        <p:attrNameLst>
                                          <p:attrName>style.visibility</p:attrName>
                                        </p:attrNameLst>
                                      </p:cBhvr>
                                      <p:to>
                                        <p:strVal val="visible"/>
                                      </p:to>
                                    </p:set>
                                    <p:anim calcmode="lin" valueType="num">
                                      <p:cBhvr additive="base">
                                        <p:cTn id="11" dur="500" fill="hold"/>
                                        <p:tgtEl>
                                          <p:spTgt spid="200707"/>
                                        </p:tgtEl>
                                        <p:attrNameLst>
                                          <p:attrName>ppt_x</p:attrName>
                                        </p:attrNameLst>
                                      </p:cBhvr>
                                      <p:tavLst>
                                        <p:tav tm="0">
                                          <p:val>
                                            <p:strVal val="1+#ppt_w/2"/>
                                          </p:val>
                                        </p:tav>
                                        <p:tav tm="100000">
                                          <p:val>
                                            <p:strVal val="#ppt_x"/>
                                          </p:val>
                                        </p:tav>
                                      </p:tavLst>
                                    </p:anim>
                                    <p:anim calcmode="lin" valueType="num">
                                      <p:cBhvr additive="base">
                                        <p:cTn id="12" dur="500" fill="hold"/>
                                        <p:tgtEl>
                                          <p:spTgt spid="20070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200708"/>
                                        </p:tgtEl>
                                        <p:attrNameLst>
                                          <p:attrName>style.visibility</p:attrName>
                                        </p:attrNameLst>
                                      </p:cBhvr>
                                      <p:to>
                                        <p:strVal val="visible"/>
                                      </p:to>
                                    </p:set>
                                    <p:animEffect transition="in" filter="wipe(up)">
                                      <p:cBhvr>
                                        <p:cTn id="16" dur="500"/>
                                        <p:tgtEl>
                                          <p:spTgt spid="200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6" grpId="0"/>
      <p:bldP spid="200707" grpId="0"/>
      <p:bldP spid="200708"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信号量含义</a:t>
            </a:r>
          </a:p>
        </p:txBody>
      </p:sp>
      <p:sp>
        <p:nvSpPr>
          <p:cNvPr id="10" name="内容占位符 9"/>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80063" y="1600647"/>
            <a:ext cx="11447732" cy="3548128"/>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5" name="图片 4"/>
          <p:cNvPicPr>
            <a:picLocks noChangeAspect="1"/>
          </p:cNvPicPr>
          <p:nvPr/>
        </p:nvPicPr>
        <p:blipFill>
          <a:blip r:embed="rId3"/>
          <a:stretch>
            <a:fillRect/>
          </a:stretch>
        </p:blipFill>
        <p:spPr>
          <a:xfrm>
            <a:off x="180062" y="1502171"/>
            <a:ext cx="11594595" cy="427353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6" name="图片 5"/>
          <p:cNvPicPr>
            <a:picLocks noChangeAspect="1"/>
          </p:cNvPicPr>
          <p:nvPr/>
        </p:nvPicPr>
        <p:blipFill>
          <a:blip r:embed="rId4"/>
          <a:stretch>
            <a:fillRect/>
          </a:stretch>
        </p:blipFill>
        <p:spPr>
          <a:xfrm>
            <a:off x="286753" y="1445899"/>
            <a:ext cx="11383514" cy="3984229"/>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7" name="图片 6"/>
          <p:cNvPicPr>
            <a:picLocks noChangeAspect="1"/>
          </p:cNvPicPr>
          <p:nvPr/>
        </p:nvPicPr>
        <p:blipFill>
          <a:blip r:embed="rId5"/>
          <a:stretch>
            <a:fillRect/>
          </a:stretch>
        </p:blipFill>
        <p:spPr>
          <a:xfrm>
            <a:off x="75673" y="1319294"/>
            <a:ext cx="11586064" cy="3970158"/>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8" name="图片 7"/>
          <p:cNvPicPr>
            <a:picLocks noChangeAspect="1"/>
          </p:cNvPicPr>
          <p:nvPr/>
        </p:nvPicPr>
        <p:blipFill>
          <a:blip r:embed="rId6"/>
          <a:stretch>
            <a:fillRect/>
          </a:stretch>
        </p:blipFill>
        <p:spPr>
          <a:xfrm>
            <a:off x="67143" y="1320926"/>
            <a:ext cx="12005775" cy="4179541"/>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9" name="图片 8"/>
          <p:cNvPicPr>
            <a:picLocks noChangeAspect="1"/>
          </p:cNvPicPr>
          <p:nvPr/>
        </p:nvPicPr>
        <p:blipFill>
          <a:blip r:embed="rId7"/>
          <a:stretch>
            <a:fillRect/>
          </a:stretch>
        </p:blipFill>
        <p:spPr>
          <a:xfrm>
            <a:off x="-11509" y="1178618"/>
            <a:ext cx="12164525" cy="4251510"/>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42"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42"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7"/>
                                        </p:tgtEl>
                                        <p:attrNameLst>
                                          <p:attrName>style.visibility</p:attrName>
                                        </p:attrNameLst>
                                      </p:cBhvr>
                                      <p:to>
                                        <p:strVal val="hidden"/>
                                      </p:to>
                                    </p:set>
                                  </p:childTnLst>
                                </p:cTn>
                              </p:par>
                              <p:par>
                                <p:cTn id="34" presetID="42"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42"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a:t>
            </a: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349" y="1303786"/>
            <a:ext cx="10287011" cy="4960535"/>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a:t>
            </a: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111" y="1425551"/>
            <a:ext cx="10501954" cy="4197327"/>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ChangeArrowheads="1"/>
          </p:cNvSpPr>
          <p:nvPr/>
        </p:nvSpPr>
        <p:spPr bwMode="auto">
          <a:xfrm>
            <a:off x="1981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4950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事件与信</a:t>
            </a:r>
            <a:r>
              <a:rPr lang="zh-CN" altLang="en-US" sz="3200" dirty="0">
                <a:latin typeface="华文新魏" panose="02010800040101010101" pitchFamily="2" charset="-122"/>
                <a:ea typeface="华文新魏" panose="02010800040101010101" pitchFamily="2" charset="-122"/>
                <a:sym typeface="+mn-ea"/>
              </a:rPr>
              <a:t>号</a:t>
            </a:r>
            <a:r>
              <a:rPr lang="zh-CN" altLang="en-US" sz="3200"/>
              <a:t>量 </a:t>
            </a:r>
          </a:p>
        </p:txBody>
      </p:sp>
      <p:sp>
        <p:nvSpPr>
          <p:cNvPr id="201732" name="Rectangle 4"/>
          <p:cNvSpPr>
            <a:spLocks noChangeArrowheads="1"/>
          </p:cNvSpPr>
          <p:nvPr/>
        </p:nvSpPr>
        <p:spPr bwMode="auto">
          <a:xfrm>
            <a:off x="1175982" y="2403145"/>
            <a:ext cx="9840036"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信号量就像</a:t>
            </a:r>
            <a:r>
              <a:rPr lang="zh-CN" altLang="en-US" sz="3200" dirty="0">
                <a:solidFill>
                  <a:srgbClr val="0070C0"/>
                </a:solidFill>
                <a:latin typeface="华文新魏" panose="02010800040101010101" pitchFamily="2" charset="-122"/>
                <a:ea typeface="华文新魏" panose="02010800040101010101" pitchFamily="2" charset="-122"/>
              </a:rPr>
              <a:t>数量有限的</a:t>
            </a:r>
            <a:r>
              <a:rPr lang="zh-CN" altLang="en-US" sz="3200" dirty="0">
                <a:latin typeface="华文新魏" panose="02010800040101010101" pitchFamily="2" charset="-122"/>
                <a:ea typeface="华文新魏" panose="02010800040101010101" pitchFamily="2" charset="-122"/>
              </a:rPr>
              <a:t>通行证，任务要运行下去就必须先拿到通行证。如果信号量已被别的任务占用，那么该任务只能被挂起，直到信号量被当前使用者释放为止。</a:t>
            </a:r>
          </a:p>
          <a:p>
            <a:pPr eaLnBrk="1" hangingPunct="1">
              <a:spcBef>
                <a:spcPct val="50000"/>
              </a:spcBef>
            </a:pPr>
            <a:r>
              <a:rPr lang="zh-CN" altLang="en-US" sz="3200" dirty="0">
                <a:latin typeface="华文新魏" panose="02010800040101010101" pitchFamily="2" charset="-122"/>
                <a:ea typeface="华文新魏" panose="02010800040101010101" pitchFamily="2" charset="-122"/>
              </a:rPr>
              <a:t>      信号量的值可以是</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到</a:t>
            </a:r>
            <a:r>
              <a:rPr lang="en-US" altLang="zh-CN" sz="3200" dirty="0">
                <a:latin typeface="华文新魏" panose="02010800040101010101" pitchFamily="2" charset="-122"/>
                <a:ea typeface="华文新魏" panose="02010800040101010101" pitchFamily="2" charset="-122"/>
              </a:rPr>
              <a:t>255</a:t>
            </a:r>
            <a:r>
              <a:rPr lang="zh-CN" altLang="en-US" sz="3200" dirty="0">
                <a:latin typeface="华文新魏" panose="02010800040101010101" pitchFamily="2" charset="-122"/>
                <a:ea typeface="华文新魏" panose="02010800040101010101" pitchFamily="2" charset="-122"/>
              </a:rPr>
              <a:t>、</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到</a:t>
            </a:r>
            <a:r>
              <a:rPr lang="en-US" altLang="zh-CN" sz="3200" dirty="0">
                <a:latin typeface="华文新魏" panose="02010800040101010101" pitchFamily="2" charset="-122"/>
                <a:ea typeface="华文新魏" panose="02010800040101010101" pitchFamily="2" charset="-122"/>
              </a:rPr>
              <a:t>65535</a:t>
            </a:r>
            <a:r>
              <a:rPr lang="zh-CN" altLang="en-US" sz="3200" dirty="0">
                <a:latin typeface="华文新魏" panose="02010800040101010101" pitchFamily="2" charset="-122"/>
                <a:ea typeface="华文新魏" panose="02010800040101010101" pitchFamily="2" charset="-122"/>
              </a:rPr>
              <a:t>或</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到</a:t>
            </a:r>
            <a:r>
              <a:rPr lang="en-US" altLang="zh-CN" sz="3200" dirty="0">
                <a:latin typeface="华文新魏" panose="02010800040101010101" pitchFamily="2" charset="-122"/>
                <a:ea typeface="华文新魏" panose="02010800040101010101" pitchFamily="2" charset="-122"/>
              </a:rPr>
              <a:t>4294967295</a:t>
            </a:r>
            <a:r>
              <a:rPr lang="zh-CN" altLang="en-US" sz="3200" dirty="0">
                <a:latin typeface="华文新魏" panose="02010800040101010101" pitchFamily="2" charset="-122"/>
                <a:ea typeface="华文新魏" panose="02010800040101010101" pitchFamily="2" charset="-122"/>
              </a:rPr>
              <a:t>，取决于信号量规约机制使用的是</a:t>
            </a:r>
            <a:r>
              <a:rPr lang="en-US" altLang="zh-CN" sz="3200" dirty="0">
                <a:latin typeface="华文新魏" panose="02010800040101010101" pitchFamily="2" charset="-122"/>
                <a:ea typeface="华文新魏" panose="02010800040101010101" pitchFamily="2" charset="-122"/>
              </a:rPr>
              <a:t>8</a:t>
            </a:r>
            <a:r>
              <a:rPr lang="zh-CN" altLang="en-US" sz="3200" dirty="0">
                <a:latin typeface="华文新魏" panose="02010800040101010101" pitchFamily="2" charset="-122"/>
                <a:ea typeface="华文新魏" panose="02010800040101010101" pitchFamily="2" charset="-122"/>
              </a:rPr>
              <a:t>位、</a:t>
            </a:r>
            <a:r>
              <a:rPr lang="en-US" altLang="zh-CN" sz="3200" dirty="0">
                <a:latin typeface="华文新魏" panose="02010800040101010101" pitchFamily="2" charset="-122"/>
                <a:ea typeface="华文新魏" panose="02010800040101010101" pitchFamily="2" charset="-122"/>
              </a:rPr>
              <a:t>16</a:t>
            </a:r>
            <a:r>
              <a:rPr lang="zh-CN" altLang="en-US" sz="3200" dirty="0">
                <a:latin typeface="华文新魏" panose="02010800040101010101" pitchFamily="2" charset="-122"/>
                <a:ea typeface="华文新魏" panose="02010800040101010101" pitchFamily="2" charset="-122"/>
              </a:rPr>
              <a:t>位还是</a:t>
            </a:r>
            <a:r>
              <a:rPr lang="en-US" altLang="zh-CN" sz="3200" dirty="0">
                <a:latin typeface="华文新魏" panose="02010800040101010101" pitchFamily="2" charset="-122"/>
                <a:ea typeface="华文新魏" panose="02010800040101010101" pitchFamily="2" charset="-122"/>
              </a:rPr>
              <a:t>32</a:t>
            </a:r>
            <a:r>
              <a:rPr lang="zh-CN" altLang="en-US" sz="3200" dirty="0">
                <a:latin typeface="华文新魏" panose="02010800040101010101" pitchFamily="2" charset="-122"/>
                <a:ea typeface="华文新魏" panose="02010800040101010101" pitchFamily="2" charset="-122"/>
              </a:rPr>
              <a:t>位。对于</a:t>
            </a:r>
            <a:r>
              <a:rPr lang="en-US" altLang="zh-CN" sz="3200" dirty="0" err="1">
                <a:latin typeface="华文新魏" panose="02010800040101010101" pitchFamily="2" charset="-122"/>
                <a:ea typeface="华文新魏" panose="02010800040101010101" pitchFamily="2" charset="-122"/>
              </a:rPr>
              <a:t>μC</a:t>
            </a:r>
            <a:r>
              <a:rPr lang="en-US" altLang="zh-CN" sz="3200" dirty="0">
                <a:latin typeface="华文新魏" panose="02010800040101010101" pitchFamily="2" charset="-122"/>
                <a:ea typeface="华文新魏" panose="02010800040101010101" pitchFamily="2" charset="-122"/>
              </a:rPr>
              <a:t>/OS-II</a:t>
            </a:r>
            <a:r>
              <a:rPr lang="zh-CN" altLang="en-US" sz="3200" dirty="0">
                <a:latin typeface="华文新魏" panose="02010800040101010101" pitchFamily="2" charset="-122"/>
                <a:ea typeface="华文新魏" panose="02010800040101010101" pitchFamily="2" charset="-122"/>
              </a:rPr>
              <a:t>来说，</a:t>
            </a:r>
            <a:r>
              <a:rPr lang="zh-CN" altLang="en-US" sz="3200" dirty="0">
                <a:solidFill>
                  <a:srgbClr val="FF0000"/>
                </a:solidFill>
                <a:latin typeface="华文新魏" panose="02010800040101010101" pitchFamily="2" charset="-122"/>
                <a:ea typeface="华文新魏" panose="02010800040101010101" pitchFamily="2" charset="-122"/>
              </a:rPr>
              <a:t>信号量使用</a:t>
            </a:r>
            <a:r>
              <a:rPr lang="en-US" altLang="zh-CN" sz="3200" dirty="0">
                <a:solidFill>
                  <a:srgbClr val="FF0000"/>
                </a:solidFill>
                <a:latin typeface="华文新魏" panose="02010800040101010101" pitchFamily="2" charset="-122"/>
                <a:ea typeface="华文新魏" panose="02010800040101010101" pitchFamily="2" charset="-122"/>
              </a:rPr>
              <a:t>16</a:t>
            </a:r>
            <a:r>
              <a:rPr lang="zh-CN" altLang="en-US" sz="3200" dirty="0">
                <a:solidFill>
                  <a:srgbClr val="FF0000"/>
                </a:solidFill>
                <a:latin typeface="华文新魏" panose="02010800040101010101" pitchFamily="2" charset="-122"/>
                <a:ea typeface="华文新魏" panose="02010800040101010101" pitchFamily="2" charset="-122"/>
              </a:rPr>
              <a:t>位</a:t>
            </a:r>
            <a:r>
              <a:rPr lang="zh-CN" altLang="en-US" sz="3200" dirty="0">
                <a:latin typeface="华文新魏" panose="02010800040101010101" pitchFamily="2" charset="-122"/>
                <a:ea typeface="华文新魏" panose="02010800040101010101" pitchFamily="2" charset="-122"/>
              </a:rPr>
              <a:t>，其取值范围为</a:t>
            </a:r>
            <a:r>
              <a:rPr lang="en-US" altLang="zh-CN" sz="3200" dirty="0">
                <a:latin typeface="华文新魏" panose="02010800040101010101" pitchFamily="2" charset="-122"/>
                <a:ea typeface="华文新魏" panose="02010800040101010101" pitchFamily="2" charset="-122"/>
              </a:rPr>
              <a:t>0</a:t>
            </a:r>
            <a:r>
              <a:rPr lang="zh-CN" altLang="en-US" sz="3200" dirty="0">
                <a:latin typeface="华文新魏" panose="02010800040101010101" pitchFamily="2" charset="-122"/>
                <a:ea typeface="华文新魏" panose="02010800040101010101" pitchFamily="2" charset="-122"/>
              </a:rPr>
              <a:t>～</a:t>
            </a:r>
            <a:r>
              <a:rPr lang="en-US" altLang="zh-CN" sz="3200" dirty="0">
                <a:latin typeface="华文新魏" panose="02010800040101010101" pitchFamily="2" charset="-122"/>
                <a:ea typeface="华文新魏" panose="02010800040101010101" pitchFamily="2" charset="-122"/>
              </a:rPr>
              <a:t>65535</a:t>
            </a:r>
            <a:r>
              <a:rPr lang="zh-CN" altLang="en-US" sz="3200" dirty="0">
                <a:latin typeface="华文新魏" panose="02010800040101010101" pitchFamily="2" charset="-122"/>
                <a:ea typeface="华文新魏" panose="02010800040101010101" pitchFamily="2" charset="-122"/>
              </a:rPr>
              <a:t>。</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01732"/>
                                        </p:tgtEl>
                                        <p:attrNameLst>
                                          <p:attrName>style.visibility</p:attrName>
                                        </p:attrNameLst>
                                      </p:cBhvr>
                                      <p:to>
                                        <p:strVal val="visible"/>
                                      </p:to>
                                    </p:set>
                                    <p:animEffect transition="in" filter="wipe(up)">
                                      <p:cBhvr>
                                        <p:cTn id="7" dur="500"/>
                                        <p:tgtEl>
                                          <p:spTgt spid="201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2"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信号量功能分析</a:t>
            </a:r>
          </a:p>
        </p:txBody>
      </p:sp>
      <p:graphicFrame>
        <p:nvGraphicFramePr>
          <p:cNvPr id="4" name="内容占位符 3"/>
          <p:cNvGraphicFramePr>
            <a:graphicFrameLocks noGrp="1"/>
          </p:cNvGraphicFramePr>
          <p:nvPr>
            <p:ph idx="1"/>
          </p:nvPr>
        </p:nvGraphicFramePr>
        <p:xfrm>
          <a:off x="660400" y="1950720"/>
          <a:ext cx="10972800" cy="3437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ChangeArrowheads="1"/>
          </p:cNvSpPr>
          <p:nvPr/>
        </p:nvSpPr>
        <p:spPr bwMode="auto">
          <a:xfrm>
            <a:off x="1981200" y="7505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053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2756" name="Rectangle 4"/>
          <p:cNvSpPr>
            <a:spLocks noChangeArrowheads="1"/>
          </p:cNvSpPr>
          <p:nvPr/>
        </p:nvSpPr>
        <p:spPr bwMode="auto">
          <a:xfrm>
            <a:off x="1296537" y="2534894"/>
            <a:ext cx="9730854"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latin typeface="华文新魏" panose="02010800040101010101" pitchFamily="2" charset="-122"/>
                <a:ea typeface="华文新魏" panose="02010800040101010101" pitchFamily="2" charset="-122"/>
              </a:rPr>
              <a:t>   </a:t>
            </a:r>
            <a:r>
              <a:rPr lang="en-US" altLang="zh-CN" sz="3200" dirty="0">
                <a:ea typeface="华文新魏" panose="02010800040101010101" pitchFamily="2" charset="-122"/>
              </a:rPr>
              <a:t>µ</a:t>
            </a:r>
            <a:r>
              <a:rPr lang="en-US" altLang="zh-CN" sz="3200" dirty="0">
                <a:latin typeface="华文新魏" panose="02010800040101010101" pitchFamily="2" charset="-122"/>
                <a:ea typeface="华文新魏" panose="02010800040101010101" pitchFamily="2" charset="-122"/>
              </a:rPr>
              <a:t>C/OS-II</a:t>
            </a:r>
            <a:r>
              <a:rPr lang="zh-CN" altLang="en-US" sz="3200" dirty="0">
                <a:latin typeface="华文新魏" panose="02010800040101010101" pitchFamily="2" charset="-122"/>
                <a:ea typeface="华文新魏" panose="02010800040101010101" pitchFamily="2" charset="-122"/>
              </a:rPr>
              <a:t>将信号量、互斥信号量、消息邮箱、消息队列等统称为</a:t>
            </a:r>
            <a:r>
              <a:rPr lang="zh-CN" altLang="en-US" sz="3200" dirty="0">
                <a:ea typeface="华文新魏" panose="02010800040101010101" pitchFamily="2" charset="-122"/>
              </a:rPr>
              <a:t>“</a:t>
            </a:r>
            <a:r>
              <a:rPr lang="zh-CN" altLang="en-US" sz="3200" dirty="0">
                <a:solidFill>
                  <a:srgbClr val="FF0000"/>
                </a:solidFill>
                <a:latin typeface="华文新魏" panose="02010800040101010101" pitchFamily="2" charset="-122"/>
                <a:ea typeface="华文新魏" panose="02010800040101010101" pitchFamily="2" charset="-122"/>
              </a:rPr>
              <a:t>事件</a:t>
            </a:r>
            <a:r>
              <a:rPr lang="zh-CN" altLang="en-US" sz="3200" dirty="0">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，然后通过一个称为</a:t>
            </a:r>
            <a:r>
              <a:rPr lang="zh-CN" altLang="en-US" sz="3200" dirty="0">
                <a:ea typeface="华文新魏" panose="02010800040101010101" pitchFamily="2" charset="-122"/>
              </a:rPr>
              <a:t>“</a:t>
            </a:r>
            <a:r>
              <a:rPr lang="zh-CN" altLang="en-US" sz="3200" dirty="0">
                <a:solidFill>
                  <a:srgbClr val="FF0000"/>
                </a:solidFill>
                <a:latin typeface="华文新魏" panose="02010800040101010101" pitchFamily="2" charset="-122"/>
                <a:ea typeface="华文新魏" panose="02010800040101010101" pitchFamily="2" charset="-122"/>
              </a:rPr>
              <a:t>事件控制块（</a:t>
            </a:r>
            <a:r>
              <a:rPr lang="en-US" altLang="zh-CN" sz="3200" dirty="0">
                <a:solidFill>
                  <a:srgbClr val="FF0000"/>
                </a:solidFill>
                <a:latin typeface="华文新魏" panose="02010800040101010101" pitchFamily="2" charset="-122"/>
                <a:ea typeface="华文新魏" panose="02010800040101010101" pitchFamily="2" charset="-122"/>
              </a:rPr>
              <a:t>ECB</a:t>
            </a:r>
            <a:r>
              <a:rPr lang="zh-CN" altLang="en-US" sz="3200" dirty="0">
                <a:solidFill>
                  <a:srgbClr val="FF0000"/>
                </a:solidFill>
                <a:latin typeface="华文新魏" panose="02010800040101010101" pitchFamily="2" charset="-122"/>
                <a:ea typeface="华文新魏" panose="02010800040101010101" pitchFamily="2" charset="-122"/>
              </a:rPr>
              <a:t>）</a:t>
            </a:r>
            <a:r>
              <a:rPr lang="zh-CN" altLang="en-US" sz="3200" dirty="0">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的数据结构来管理事件，也就是说，任务和中断服务程序可以通过</a:t>
            </a:r>
            <a:r>
              <a:rPr lang="en-US" altLang="zh-CN" sz="3200" dirty="0">
                <a:solidFill>
                  <a:srgbClr val="0070C0"/>
                </a:solidFill>
                <a:latin typeface="华文新魏" panose="02010800040101010101" pitchFamily="2" charset="-122"/>
                <a:ea typeface="华文新魏" panose="02010800040101010101" pitchFamily="2" charset="-122"/>
              </a:rPr>
              <a:t>ECB</a:t>
            </a:r>
            <a:r>
              <a:rPr lang="zh-CN" altLang="en-US" sz="3200" dirty="0">
                <a:latin typeface="华文新魏" panose="02010800040101010101" pitchFamily="2" charset="-122"/>
                <a:ea typeface="华文新魏" panose="02010800040101010101" pitchFamily="2" charset="-122"/>
              </a:rPr>
              <a:t>向</a:t>
            </a:r>
            <a:r>
              <a:rPr lang="zh-CN" altLang="en-US" sz="3200" dirty="0">
                <a:solidFill>
                  <a:srgbClr val="00B050"/>
                </a:solidFill>
                <a:latin typeface="华文新魏" panose="02010800040101010101" pitchFamily="2" charset="-122"/>
                <a:ea typeface="华文新魏" panose="02010800040101010101" pitchFamily="2" charset="-122"/>
              </a:rPr>
              <a:t>另外的任务</a:t>
            </a:r>
            <a:r>
              <a:rPr lang="zh-CN" altLang="en-US" sz="3200" dirty="0">
                <a:latin typeface="华文新魏" panose="02010800040101010101" pitchFamily="2" charset="-122"/>
                <a:ea typeface="华文新魏" panose="02010800040101010101" pitchFamily="2" charset="-122"/>
              </a:rPr>
              <a:t>程发送信号，任务也可以等待另一个任务或者中断服务程序给它发送信号。</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02756"/>
                                        </p:tgtEl>
                                        <p:attrNameLst>
                                          <p:attrName>style.visibility</p:attrName>
                                        </p:attrNameLst>
                                      </p:cBhvr>
                                      <p:to>
                                        <p:strVal val="visible"/>
                                      </p:to>
                                    </p:set>
                                    <p:animEffect transition="in" filter="wipe(up)">
                                      <p:cBhvr>
                                        <p:cTn id="7" dur="500"/>
                                        <p:tgtEl>
                                          <p:spTgt spid="202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6"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ChangeArrowheads="1"/>
          </p:cNvSpPr>
          <p:nvPr/>
        </p:nvSpPr>
        <p:spPr bwMode="auto">
          <a:xfrm>
            <a:off x="1981200" y="7506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155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3780" name="Rectangle 4"/>
          <p:cNvSpPr>
            <a:spLocks noChangeArrowheads="1"/>
          </p:cNvSpPr>
          <p:nvPr/>
        </p:nvSpPr>
        <p:spPr bwMode="auto">
          <a:xfrm>
            <a:off x="5410200" y="2895600"/>
            <a:ext cx="4114800" cy="1709738"/>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typedef struct {</a:t>
            </a:r>
          </a:p>
          <a:p>
            <a:pPr>
              <a:defRPr/>
            </a:pPr>
            <a:r>
              <a:rPr lang="en-US" altLang="zh-CN" sz="1400">
                <a:latin typeface="Arial" panose="020B0604020202020204" pitchFamily="34" charset="0"/>
              </a:rPr>
              <a:t>    INT8U 	OSEventType; </a:t>
            </a:r>
          </a:p>
          <a:p>
            <a:pPr>
              <a:defRPr/>
            </a:pPr>
            <a:r>
              <a:rPr lang="en-US" altLang="zh-CN" sz="1400">
                <a:latin typeface="Arial" panose="020B0604020202020204" pitchFamily="34" charset="0"/>
              </a:rPr>
              <a:t>    INT16U 	OSEventCnt;</a:t>
            </a:r>
          </a:p>
          <a:p>
            <a:pPr>
              <a:defRPr/>
            </a:pPr>
            <a:r>
              <a:rPr lang="en-US" altLang="zh-CN" sz="1400">
                <a:latin typeface="Arial" panose="020B0604020202020204" pitchFamily="34" charset="0"/>
              </a:rPr>
              <a:t>    void   	*OSEventPtr;</a:t>
            </a:r>
          </a:p>
          <a:p>
            <a:pPr>
              <a:defRPr/>
            </a:pPr>
            <a:r>
              <a:rPr lang="en-US" altLang="zh-CN" sz="1400">
                <a:latin typeface="Arial" panose="020B0604020202020204" pitchFamily="34" charset="0"/>
              </a:rPr>
              <a:t>    INT8U 	OSEventGrp;</a:t>
            </a:r>
          </a:p>
          <a:p>
            <a:pPr>
              <a:defRPr/>
            </a:pPr>
            <a:r>
              <a:rPr lang="en-US" altLang="zh-CN" sz="1400">
                <a:latin typeface="Arial" panose="020B0604020202020204" pitchFamily="34" charset="0"/>
              </a:rPr>
              <a:t>    INT8U   	OSEventTbl[OS_EVENT_TBL_SIZE];</a:t>
            </a:r>
          </a:p>
          <a:p>
            <a:pPr>
              <a:defRPr/>
            </a:pPr>
            <a:r>
              <a:rPr lang="en-US" altLang="zh-CN" sz="1400">
                <a:latin typeface="Arial" panose="020B0604020202020204" pitchFamily="34" charset="0"/>
              </a:rPr>
              <a:t>} OS_EVENT;</a:t>
            </a:r>
          </a:p>
        </p:txBody>
      </p:sp>
      <p:sp>
        <p:nvSpPr>
          <p:cNvPr id="203781" name="Text Box 5"/>
          <p:cNvSpPr txBox="1">
            <a:spLocks noChangeArrowheads="1"/>
          </p:cNvSpPr>
          <p:nvPr/>
        </p:nvSpPr>
        <p:spPr bwMode="auto">
          <a:xfrm>
            <a:off x="6650038" y="4876800"/>
            <a:ext cx="16557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事件控制块定义</a:t>
            </a:r>
          </a:p>
        </p:txBody>
      </p:sp>
      <p:sp>
        <p:nvSpPr>
          <p:cNvPr id="203782" name="Text Box 6"/>
          <p:cNvSpPr txBox="1">
            <a:spLocks noChangeArrowheads="1"/>
          </p:cNvSpPr>
          <p:nvPr/>
        </p:nvSpPr>
        <p:spPr bwMode="auto">
          <a:xfrm>
            <a:off x="2797176" y="4876800"/>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事件控制块成员示意图</a:t>
            </a:r>
          </a:p>
        </p:txBody>
      </p:sp>
      <p:grpSp>
        <p:nvGrpSpPr>
          <p:cNvPr id="2" name="Group 7"/>
          <p:cNvGrpSpPr/>
          <p:nvPr/>
        </p:nvGrpSpPr>
        <p:grpSpPr bwMode="auto">
          <a:xfrm>
            <a:off x="2057400" y="2514600"/>
            <a:ext cx="2438400" cy="2209800"/>
            <a:chOff x="0" y="1584"/>
            <a:chExt cx="1536" cy="1392"/>
          </a:xfrm>
        </p:grpSpPr>
        <p:grpSp>
          <p:nvGrpSpPr>
            <p:cNvPr id="151588" name="Group 8"/>
            <p:cNvGrpSpPr/>
            <p:nvPr/>
          </p:nvGrpSpPr>
          <p:grpSpPr bwMode="auto">
            <a:xfrm>
              <a:off x="808" y="1584"/>
              <a:ext cx="728" cy="1392"/>
              <a:chOff x="927" y="1680"/>
              <a:chExt cx="728" cy="1392"/>
            </a:xfrm>
          </p:grpSpPr>
          <p:sp>
            <p:nvSpPr>
              <p:cNvPr id="151590" name="Text Box 9"/>
              <p:cNvSpPr txBox="1">
                <a:spLocks noChangeArrowheads="1"/>
              </p:cNvSpPr>
              <p:nvPr/>
            </p:nvSpPr>
            <p:spPr bwMode="auto">
              <a:xfrm>
                <a:off x="929" y="1680"/>
                <a:ext cx="7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a:t>OS_EVENT</a:t>
                </a:r>
              </a:p>
            </p:txBody>
          </p:sp>
          <p:sp>
            <p:nvSpPr>
              <p:cNvPr id="203786" name="Rectangle 10"/>
              <p:cNvSpPr>
                <a:spLocks noChangeArrowheads="1"/>
              </p:cNvSpPr>
              <p:nvPr/>
            </p:nvSpPr>
            <p:spPr bwMode="auto">
              <a:xfrm>
                <a:off x="929" y="1873"/>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OSEventType</a:t>
                </a:r>
              </a:p>
            </p:txBody>
          </p:sp>
          <p:sp>
            <p:nvSpPr>
              <p:cNvPr id="203787" name="Rectangle 11"/>
              <p:cNvSpPr>
                <a:spLocks noChangeArrowheads="1"/>
              </p:cNvSpPr>
              <p:nvPr/>
            </p:nvSpPr>
            <p:spPr bwMode="auto">
              <a:xfrm>
                <a:off x="929" y="2054"/>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400">
                    <a:latin typeface="Arial" panose="020B0604020202020204" pitchFamily="34" charset="0"/>
                  </a:rPr>
                  <a:t>OSEventCnt</a:t>
                </a:r>
              </a:p>
            </p:txBody>
          </p:sp>
          <p:sp>
            <p:nvSpPr>
              <p:cNvPr id="203788" name="Rectangle 12"/>
              <p:cNvSpPr>
                <a:spLocks noChangeArrowheads="1"/>
              </p:cNvSpPr>
              <p:nvPr/>
            </p:nvSpPr>
            <p:spPr bwMode="auto">
              <a:xfrm>
                <a:off x="929" y="2235"/>
                <a:ext cx="726"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tIns="0" bIns="0" anchorCtr="1"/>
              <a:lstStyle/>
              <a:p>
                <a:pPr>
                  <a:defRPr/>
                </a:pPr>
                <a:r>
                  <a:rPr lang="en-US" altLang="zh-CN" sz="1400">
                    <a:latin typeface="Arial" panose="020B0604020202020204" pitchFamily="34" charset="0"/>
                  </a:rPr>
                  <a:t>OSEventPtr</a:t>
                </a:r>
              </a:p>
            </p:txBody>
          </p:sp>
          <p:sp>
            <p:nvSpPr>
              <p:cNvPr id="203789" name="Rectangle 13"/>
              <p:cNvSpPr>
                <a:spLocks noChangeArrowheads="1"/>
              </p:cNvSpPr>
              <p:nvPr/>
            </p:nvSpPr>
            <p:spPr bwMode="auto">
              <a:xfrm>
                <a:off x="929" y="2417"/>
                <a:ext cx="726"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400">
                    <a:latin typeface="Arial" panose="020B0604020202020204" pitchFamily="34" charset="0"/>
                  </a:rPr>
                  <a:t>OSEventGrp</a:t>
                </a:r>
              </a:p>
            </p:txBody>
          </p:sp>
          <p:sp>
            <p:nvSpPr>
              <p:cNvPr id="203790" name="Rectangle 14"/>
              <p:cNvSpPr>
                <a:spLocks noChangeArrowheads="1"/>
              </p:cNvSpPr>
              <p:nvPr/>
            </p:nvSpPr>
            <p:spPr bwMode="auto">
              <a:xfrm>
                <a:off x="929"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7</a:t>
                </a:r>
              </a:p>
            </p:txBody>
          </p:sp>
          <p:sp>
            <p:nvSpPr>
              <p:cNvPr id="203791" name="Rectangle 15"/>
              <p:cNvSpPr>
                <a:spLocks noChangeArrowheads="1"/>
              </p:cNvSpPr>
              <p:nvPr/>
            </p:nvSpPr>
            <p:spPr bwMode="auto">
              <a:xfrm>
                <a:off x="1021"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6</a:t>
                </a:r>
              </a:p>
            </p:txBody>
          </p:sp>
          <p:sp>
            <p:nvSpPr>
              <p:cNvPr id="203792" name="Rectangle 16"/>
              <p:cNvSpPr>
                <a:spLocks noChangeArrowheads="1"/>
              </p:cNvSpPr>
              <p:nvPr/>
            </p:nvSpPr>
            <p:spPr bwMode="auto">
              <a:xfrm>
                <a:off x="1116"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5</a:t>
                </a:r>
              </a:p>
            </p:txBody>
          </p:sp>
          <p:sp>
            <p:nvSpPr>
              <p:cNvPr id="203793" name="Rectangle 17"/>
              <p:cNvSpPr>
                <a:spLocks noChangeArrowheads="1"/>
              </p:cNvSpPr>
              <p:nvPr/>
            </p:nvSpPr>
            <p:spPr bwMode="auto">
              <a:xfrm>
                <a:off x="1204"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4</a:t>
                </a:r>
              </a:p>
            </p:txBody>
          </p:sp>
          <p:sp>
            <p:nvSpPr>
              <p:cNvPr id="203794" name="Rectangle 18"/>
              <p:cNvSpPr>
                <a:spLocks noChangeArrowheads="1"/>
              </p:cNvSpPr>
              <p:nvPr/>
            </p:nvSpPr>
            <p:spPr bwMode="auto">
              <a:xfrm>
                <a:off x="1292"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3</a:t>
                </a:r>
              </a:p>
            </p:txBody>
          </p:sp>
          <p:sp>
            <p:nvSpPr>
              <p:cNvPr id="203795" name="Rectangle 19"/>
              <p:cNvSpPr>
                <a:spLocks noChangeArrowheads="1"/>
              </p:cNvSpPr>
              <p:nvPr/>
            </p:nvSpPr>
            <p:spPr bwMode="auto">
              <a:xfrm>
                <a:off x="1380"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2</a:t>
                </a:r>
              </a:p>
            </p:txBody>
          </p:sp>
          <p:sp>
            <p:nvSpPr>
              <p:cNvPr id="203796" name="Rectangle 20"/>
              <p:cNvSpPr>
                <a:spLocks noChangeArrowheads="1"/>
              </p:cNvSpPr>
              <p:nvPr/>
            </p:nvSpPr>
            <p:spPr bwMode="auto">
              <a:xfrm>
                <a:off x="1468"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1</a:t>
                </a:r>
              </a:p>
            </p:txBody>
          </p:sp>
          <p:sp>
            <p:nvSpPr>
              <p:cNvPr id="203797" name="Rectangle 21"/>
              <p:cNvSpPr>
                <a:spLocks noChangeArrowheads="1"/>
              </p:cNvSpPr>
              <p:nvPr/>
            </p:nvSpPr>
            <p:spPr bwMode="auto">
              <a:xfrm>
                <a:off x="1561" y="2592"/>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0</a:t>
                </a:r>
              </a:p>
            </p:txBody>
          </p:sp>
          <p:sp>
            <p:nvSpPr>
              <p:cNvPr id="203798" name="Rectangle 22"/>
              <p:cNvSpPr>
                <a:spLocks noChangeArrowheads="1"/>
              </p:cNvSpPr>
              <p:nvPr/>
            </p:nvSpPr>
            <p:spPr bwMode="auto">
              <a:xfrm>
                <a:off x="927"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63</a:t>
                </a:r>
              </a:p>
            </p:txBody>
          </p:sp>
          <p:sp>
            <p:nvSpPr>
              <p:cNvPr id="203799" name="Rectangle 23"/>
              <p:cNvSpPr>
                <a:spLocks noChangeArrowheads="1"/>
              </p:cNvSpPr>
              <p:nvPr/>
            </p:nvSpPr>
            <p:spPr bwMode="auto">
              <a:xfrm>
                <a:off x="1019"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62</a:t>
                </a:r>
              </a:p>
            </p:txBody>
          </p:sp>
          <p:sp>
            <p:nvSpPr>
              <p:cNvPr id="203800" name="Rectangle 24"/>
              <p:cNvSpPr>
                <a:spLocks noChangeArrowheads="1"/>
              </p:cNvSpPr>
              <p:nvPr/>
            </p:nvSpPr>
            <p:spPr bwMode="auto">
              <a:xfrm>
                <a:off x="1114"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61</a:t>
                </a:r>
              </a:p>
            </p:txBody>
          </p:sp>
          <p:sp>
            <p:nvSpPr>
              <p:cNvPr id="203801" name="Rectangle 25"/>
              <p:cNvSpPr>
                <a:spLocks noChangeArrowheads="1"/>
              </p:cNvSpPr>
              <p:nvPr/>
            </p:nvSpPr>
            <p:spPr bwMode="auto">
              <a:xfrm>
                <a:off x="1202"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60</a:t>
                </a:r>
              </a:p>
            </p:txBody>
          </p:sp>
          <p:sp>
            <p:nvSpPr>
              <p:cNvPr id="203802" name="Rectangle 26"/>
              <p:cNvSpPr>
                <a:spLocks noChangeArrowheads="1"/>
              </p:cNvSpPr>
              <p:nvPr/>
            </p:nvSpPr>
            <p:spPr bwMode="auto">
              <a:xfrm>
                <a:off x="1290"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59</a:t>
                </a:r>
              </a:p>
            </p:txBody>
          </p:sp>
          <p:sp>
            <p:nvSpPr>
              <p:cNvPr id="203803" name="Rectangle 27"/>
              <p:cNvSpPr>
                <a:spLocks noChangeArrowheads="1"/>
              </p:cNvSpPr>
              <p:nvPr/>
            </p:nvSpPr>
            <p:spPr bwMode="auto">
              <a:xfrm>
                <a:off x="1378"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58</a:t>
                </a:r>
              </a:p>
            </p:txBody>
          </p:sp>
          <p:sp>
            <p:nvSpPr>
              <p:cNvPr id="203804" name="Rectangle 28"/>
              <p:cNvSpPr>
                <a:spLocks noChangeArrowheads="1"/>
              </p:cNvSpPr>
              <p:nvPr/>
            </p:nvSpPr>
            <p:spPr bwMode="auto">
              <a:xfrm>
                <a:off x="1466"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57</a:t>
                </a:r>
              </a:p>
            </p:txBody>
          </p:sp>
          <p:sp>
            <p:nvSpPr>
              <p:cNvPr id="203805" name="Rectangle 29"/>
              <p:cNvSpPr>
                <a:spLocks noChangeArrowheads="1"/>
              </p:cNvSpPr>
              <p:nvPr/>
            </p:nvSpPr>
            <p:spPr bwMode="auto">
              <a:xfrm>
                <a:off x="1559" y="2891"/>
                <a:ext cx="91" cy="181"/>
              </a:xfrm>
              <a:prstGeom prst="rect">
                <a:avLst/>
              </a:prstGeom>
              <a:gradFill rotWithShape="1">
                <a:gsLst>
                  <a:gs pos="0">
                    <a:schemeClr val="bg1"/>
                  </a:gs>
                  <a:gs pos="100000">
                    <a:srgbClr val="FFECD9"/>
                  </a:gs>
                </a:gsLst>
                <a:path path="shape">
                  <a:fillToRect l="50000" t="50000" r="50000" b="50000"/>
                </a:path>
              </a:gradFill>
              <a:ln w="9525" algn="ctr">
                <a:solidFill>
                  <a:schemeClr val="tx1"/>
                </a:solidFill>
                <a:miter lim="800000"/>
              </a:ln>
              <a:effectLst>
                <a:outerShdw dist="35921" dir="2700000" algn="ctr" rotWithShape="0">
                  <a:schemeClr val="bg2"/>
                </a:outerShdw>
              </a:effectLst>
            </p:spPr>
            <p:txBody>
              <a:bodyPr wrap="none" tIns="0" anchorCtr="1"/>
              <a:lstStyle/>
              <a:p>
                <a:pPr>
                  <a:defRPr/>
                </a:pPr>
                <a:r>
                  <a:rPr lang="en-US" altLang="zh-CN" sz="1000">
                    <a:latin typeface="Arial" panose="020B0604020202020204" pitchFamily="34" charset="0"/>
                  </a:rPr>
                  <a:t>56</a:t>
                </a:r>
              </a:p>
            </p:txBody>
          </p:sp>
          <p:sp>
            <p:nvSpPr>
              <p:cNvPr id="151611" name="Text Box 30"/>
              <p:cNvSpPr txBox="1">
                <a:spLocks noChangeArrowheads="1"/>
              </p:cNvSpPr>
              <p:nvPr/>
            </p:nvSpPr>
            <p:spPr bwMode="auto">
              <a:xfrm>
                <a:off x="1132" y="2706"/>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a:t>
                </a:r>
              </a:p>
            </p:txBody>
          </p:sp>
        </p:grpSp>
        <p:sp>
          <p:nvSpPr>
            <p:cNvPr id="151589" name="Text Box 31"/>
            <p:cNvSpPr txBox="1">
              <a:spLocks noChangeArrowheads="1"/>
            </p:cNvSpPr>
            <p:nvPr/>
          </p:nvSpPr>
          <p:spPr bwMode="auto">
            <a:xfrm>
              <a:off x="0" y="2640"/>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OSEventTbl[ ]</a:t>
              </a:r>
            </a:p>
          </p:txBody>
        </p:sp>
      </p:grpSp>
      <p:sp>
        <p:nvSpPr>
          <p:cNvPr id="203808" name="AutoShape 32"/>
          <p:cNvSpPr>
            <a:spLocks noChangeArrowheads="1"/>
          </p:cNvSpPr>
          <p:nvPr/>
        </p:nvSpPr>
        <p:spPr bwMode="auto">
          <a:xfrm>
            <a:off x="4495800" y="2057400"/>
            <a:ext cx="1447800" cy="685800"/>
          </a:xfrm>
          <a:prstGeom prst="wedgeRoundRectCallout">
            <a:avLst>
              <a:gd name="adj1" fmla="val -44519"/>
              <a:gd name="adj2" fmla="val 79398"/>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定义事件的具体类型</a:t>
            </a:r>
          </a:p>
        </p:txBody>
      </p:sp>
      <p:graphicFrame>
        <p:nvGraphicFramePr>
          <p:cNvPr id="203809" name="Group 33"/>
          <p:cNvGraphicFramePr>
            <a:graphicFrameLocks noGrp="1"/>
          </p:cNvGraphicFramePr>
          <p:nvPr/>
        </p:nvGraphicFramePr>
        <p:xfrm>
          <a:off x="5410200" y="2824164"/>
          <a:ext cx="4191000" cy="1908175"/>
        </p:xfrm>
        <a:graphic>
          <a:graphicData uri="http://schemas.openxmlformats.org/drawingml/2006/table">
            <a:tbl>
              <a:tblPr/>
              <a:tblGrid>
                <a:gridCol w="2846388">
                  <a:extLst>
                    <a:ext uri="{9D8B030D-6E8A-4147-A177-3AD203B41FA5}">
                      <a16:colId xmlns:a16="http://schemas.microsoft.com/office/drawing/2014/main" val="20000"/>
                    </a:ext>
                  </a:extLst>
                </a:gridCol>
                <a:gridCol w="1344612">
                  <a:extLst>
                    <a:ext uri="{9D8B030D-6E8A-4147-A177-3AD203B41FA5}">
                      <a16:colId xmlns:a16="http://schemas.microsoft.com/office/drawing/2014/main" val="20001"/>
                    </a:ext>
                  </a:extLst>
                </a:gridCol>
              </a:tblGrid>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bg1"/>
                          </a:solidFill>
                          <a:effectLst/>
                          <a:latin typeface="Arial" panose="020B0604020202020204" pitchFamily="34" charset="0"/>
                          <a:ea typeface="宋体" panose="02010600030101010101" pitchFamily="2" charset="-122"/>
                        </a:rPr>
                        <a:t>宏名</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99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bg1"/>
                          </a:solidFill>
                          <a:effectLst/>
                          <a:latin typeface="Arial" panose="020B0604020202020204" pitchFamily="34" charset="0"/>
                          <a:ea typeface="宋体" panose="02010600030101010101" pitchFamily="2" charset="-122"/>
                        </a:rPr>
                        <a:t>说明</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9999FF"/>
                    </a:solid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OS_EVENT_SEM</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信号量</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extLst>
                  <a:ext uri="{0D108BD9-81ED-4DB2-BD59-A6C34878D82A}">
                    <a16:rowId xmlns:a16="http://schemas.microsoft.com/office/drawing/2014/main" val="10001"/>
                  </a:ext>
                </a:extLst>
              </a:tr>
              <a:tr h="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OS_EVENT_TYPE_UNUSED</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未分配</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extLst>
                  <a:ext uri="{0D108BD9-81ED-4DB2-BD59-A6C34878D82A}">
                    <a16:rowId xmlns:a16="http://schemas.microsoft.com/office/drawing/2014/main" val="10002"/>
                  </a:ext>
                </a:extLst>
              </a:tr>
              <a:tr h="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OS_EVENT_TYPE_MBOX</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消息邮箱</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extLst>
                  <a:ext uri="{0D108BD9-81ED-4DB2-BD59-A6C34878D82A}">
                    <a16:rowId xmlns:a16="http://schemas.microsoft.com/office/drawing/2014/main" val="10003"/>
                  </a:ext>
                </a:extLst>
              </a:tr>
              <a:tr h="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OS_EVENT_TYPE_Q</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消息队列</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extLst>
                  <a:ext uri="{0D108BD9-81ED-4DB2-BD59-A6C34878D82A}">
                    <a16:rowId xmlns:a16="http://schemas.microsoft.com/office/drawing/2014/main" val="10004"/>
                  </a:ext>
                </a:extLst>
              </a:tr>
              <a:tr h="3841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OS_EVENT_TYPE_MUTEX</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互斥信号量</a:t>
                      </a: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E7FFFF"/>
                    </a:solidFill>
                  </a:tcPr>
                </a:tc>
                <a:extLst>
                  <a:ext uri="{0D108BD9-81ED-4DB2-BD59-A6C34878D82A}">
                    <a16:rowId xmlns:a16="http://schemas.microsoft.com/office/drawing/2014/main" val="10005"/>
                  </a:ext>
                </a:extLst>
              </a:tr>
            </a:tbl>
          </a:graphicData>
        </a:graphic>
      </p:graphicFrame>
      <p:sp>
        <p:nvSpPr>
          <p:cNvPr id="203832" name="AutoShape 56"/>
          <p:cNvSpPr>
            <a:spLocks noChangeArrowheads="1"/>
          </p:cNvSpPr>
          <p:nvPr/>
        </p:nvSpPr>
        <p:spPr bwMode="auto">
          <a:xfrm>
            <a:off x="4495800" y="2362200"/>
            <a:ext cx="1219200" cy="685800"/>
          </a:xfrm>
          <a:prstGeom prst="wedgeRoundRectCallout">
            <a:avLst>
              <a:gd name="adj1" fmla="val -42708"/>
              <a:gd name="adj2" fmla="val 76620"/>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信号量的计数器</a:t>
            </a:r>
          </a:p>
        </p:txBody>
      </p:sp>
      <p:sp>
        <p:nvSpPr>
          <p:cNvPr id="203833" name="AutoShape 57"/>
          <p:cNvSpPr>
            <a:spLocks noChangeArrowheads="1"/>
          </p:cNvSpPr>
          <p:nvPr/>
        </p:nvSpPr>
        <p:spPr bwMode="auto">
          <a:xfrm>
            <a:off x="4495800" y="1981200"/>
            <a:ext cx="2286000" cy="1371600"/>
          </a:xfrm>
          <a:prstGeom prst="wedgeRoundRectCallout">
            <a:avLst>
              <a:gd name="adj1" fmla="val -46528"/>
              <a:gd name="adj2" fmla="val 62847"/>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定义邮箱或者消息队列时才使用，用于指向一个消息或消息队列控制块</a:t>
            </a:r>
          </a:p>
        </p:txBody>
      </p:sp>
      <p:sp>
        <p:nvSpPr>
          <p:cNvPr id="203834" name="AutoShape 58"/>
          <p:cNvSpPr>
            <a:spLocks noChangeArrowheads="1"/>
          </p:cNvSpPr>
          <p:nvPr/>
        </p:nvSpPr>
        <p:spPr bwMode="auto">
          <a:xfrm>
            <a:off x="4419600" y="2819400"/>
            <a:ext cx="2286000" cy="1066800"/>
          </a:xfrm>
          <a:prstGeom prst="wedgeRoundRectCallout">
            <a:avLst>
              <a:gd name="adj1" fmla="val -43333"/>
              <a:gd name="adj2" fmla="val 72769"/>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构成事件控制块的等待任务列表，类似于任务就绪表</a:t>
            </a:r>
          </a:p>
        </p:txBody>
      </p:sp>
      <p:sp>
        <p:nvSpPr>
          <p:cNvPr id="38" name="燕尾形 37">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203782"/>
                                        </p:tgtEl>
                                        <p:attrNameLst>
                                          <p:attrName>style.visibility</p:attrName>
                                        </p:attrNameLst>
                                      </p:cBhvr>
                                      <p:to>
                                        <p:strVal val="visible"/>
                                      </p:to>
                                    </p:set>
                                    <p:anim calcmode="discrete" valueType="clr">
                                      <p:cBhvr override="childStyle">
                                        <p:cTn id="11" dur="80"/>
                                        <p:tgtEl>
                                          <p:spTgt spid="203782"/>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203782"/>
                                        </p:tgtEl>
                                        <p:attrNameLst>
                                          <p:attrName>fillcolor</p:attrName>
                                        </p:attrNameLst>
                                      </p:cBhvr>
                                      <p:tavLst>
                                        <p:tav tm="0">
                                          <p:val>
                                            <p:clrVal>
                                              <a:schemeClr val="accent2"/>
                                            </p:clrVal>
                                          </p:val>
                                        </p:tav>
                                        <p:tav tm="50000">
                                          <p:val>
                                            <p:clrVal>
                                              <a:schemeClr val="hlink"/>
                                            </p:clrVal>
                                          </p:val>
                                        </p:tav>
                                      </p:tavLst>
                                    </p:anim>
                                    <p:set>
                                      <p:cBhvr>
                                        <p:cTn id="13" dur="80"/>
                                        <p:tgtEl>
                                          <p:spTgt spid="203782"/>
                                        </p:tgtEl>
                                        <p:attrNameLst>
                                          <p:attrName>fill.type</p:attrName>
                                        </p:attrNameLst>
                                      </p:cBhvr>
                                      <p:to>
                                        <p:strVal val="solid"/>
                                      </p:to>
                                    </p:set>
                                  </p:childTnLst>
                                </p:cTn>
                              </p:par>
                            </p:childTnLst>
                          </p:cTn>
                        </p:par>
                        <p:par>
                          <p:cTn id="14" fill="hold">
                            <p:stCondLst>
                              <p:cond delay="439"/>
                            </p:stCondLst>
                            <p:childTnLst>
                              <p:par>
                                <p:cTn id="15" presetID="12" presetClass="entr" presetSubtype="1" fill="hold" grpId="0" nodeType="afterEffect">
                                  <p:stCondLst>
                                    <p:cond delay="0"/>
                                  </p:stCondLst>
                                  <p:childTnLst>
                                    <p:set>
                                      <p:cBhvr>
                                        <p:cTn id="16" dur="1" fill="hold">
                                          <p:stCondLst>
                                            <p:cond delay="0"/>
                                          </p:stCondLst>
                                        </p:cTn>
                                        <p:tgtEl>
                                          <p:spTgt spid="203780"/>
                                        </p:tgtEl>
                                        <p:attrNameLst>
                                          <p:attrName>style.visibility</p:attrName>
                                        </p:attrNameLst>
                                      </p:cBhvr>
                                      <p:to>
                                        <p:strVal val="visible"/>
                                      </p:to>
                                    </p:set>
                                    <p:animEffect transition="in" filter="slide(fromTop)">
                                      <p:cBhvr>
                                        <p:cTn id="17" dur="500"/>
                                        <p:tgtEl>
                                          <p:spTgt spid="203780"/>
                                        </p:tgtEl>
                                      </p:cBhvr>
                                    </p:animEffect>
                                  </p:childTnLst>
                                </p:cTn>
                              </p:par>
                            </p:childTnLst>
                          </p:cTn>
                        </p:par>
                        <p:par>
                          <p:cTn id="18" fill="hold">
                            <p:stCondLst>
                              <p:cond delay="939"/>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203781"/>
                                        </p:tgtEl>
                                        <p:attrNameLst>
                                          <p:attrName>style.visibility</p:attrName>
                                        </p:attrNameLst>
                                      </p:cBhvr>
                                      <p:to>
                                        <p:strVal val="visible"/>
                                      </p:to>
                                    </p:set>
                                    <p:anim calcmode="discrete" valueType="clr">
                                      <p:cBhvr override="childStyle">
                                        <p:cTn id="21" dur="80"/>
                                        <p:tgtEl>
                                          <p:spTgt spid="203781"/>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203781"/>
                                        </p:tgtEl>
                                        <p:attrNameLst>
                                          <p:attrName>fillcolor</p:attrName>
                                        </p:attrNameLst>
                                      </p:cBhvr>
                                      <p:tavLst>
                                        <p:tav tm="0">
                                          <p:val>
                                            <p:clrVal>
                                              <a:schemeClr val="accent2"/>
                                            </p:clrVal>
                                          </p:val>
                                        </p:tav>
                                        <p:tav tm="50000">
                                          <p:val>
                                            <p:clrVal>
                                              <a:schemeClr val="hlink"/>
                                            </p:clrVal>
                                          </p:val>
                                        </p:tav>
                                      </p:tavLst>
                                    </p:anim>
                                    <p:set>
                                      <p:cBhvr>
                                        <p:cTn id="23" dur="80"/>
                                        <p:tgtEl>
                                          <p:spTgt spid="203781"/>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203780"/>
                                        </p:tgtEl>
                                        <p:attrNameLst>
                                          <p:attrName>style.visibility</p:attrName>
                                        </p:attrNameLst>
                                      </p:cBhvr>
                                      <p:to>
                                        <p:strVal val="hidden"/>
                                      </p:to>
                                    </p:set>
                                  </p:childTnLst>
                                </p:cTn>
                              </p:par>
                              <p:par>
                                <p:cTn id="28" presetID="1" presetClass="exit" presetSubtype="0" fill="hold" grpId="1" nodeType="withEffect">
                                  <p:stCondLst>
                                    <p:cond delay="0"/>
                                  </p:stCondLst>
                                  <p:iterate type="lt">
                                    <p:tmAbs val="0"/>
                                  </p:iterate>
                                  <p:childTnLst>
                                    <p:set>
                                      <p:cBhvr>
                                        <p:cTn id="29" dur="1" fill="hold">
                                          <p:stCondLst>
                                            <p:cond delay="0"/>
                                          </p:stCondLst>
                                        </p:cTn>
                                        <p:tgtEl>
                                          <p:spTgt spid="203781"/>
                                        </p:tgtEl>
                                        <p:attrNameLst>
                                          <p:attrName>style.visibility</p:attrName>
                                        </p:attrNameLst>
                                      </p:cBhvr>
                                      <p:to>
                                        <p:strVal val="hidden"/>
                                      </p:to>
                                    </p:set>
                                  </p:childTnLst>
                                </p:cTn>
                              </p:par>
                            </p:childTnLst>
                          </p:cTn>
                        </p:par>
                        <p:par>
                          <p:cTn id="30" fill="hold">
                            <p:stCondLst>
                              <p:cond delay="1"/>
                            </p:stCondLst>
                            <p:childTnLst>
                              <p:par>
                                <p:cTn id="31" presetID="12" presetClass="entr" presetSubtype="1" fill="hold" grpId="0" nodeType="afterEffect">
                                  <p:stCondLst>
                                    <p:cond delay="0"/>
                                  </p:stCondLst>
                                  <p:childTnLst>
                                    <p:set>
                                      <p:cBhvr>
                                        <p:cTn id="32" dur="1" fill="hold">
                                          <p:stCondLst>
                                            <p:cond delay="0"/>
                                          </p:stCondLst>
                                        </p:cTn>
                                        <p:tgtEl>
                                          <p:spTgt spid="203808"/>
                                        </p:tgtEl>
                                        <p:attrNameLst>
                                          <p:attrName>style.visibility</p:attrName>
                                        </p:attrNameLst>
                                      </p:cBhvr>
                                      <p:to>
                                        <p:strVal val="visible"/>
                                      </p:to>
                                    </p:set>
                                    <p:animEffect transition="in" filter="slide(fromTop)">
                                      <p:cBhvr>
                                        <p:cTn id="33" dur="500"/>
                                        <p:tgtEl>
                                          <p:spTgt spid="203808"/>
                                        </p:tgtEl>
                                      </p:cBhvr>
                                    </p:animEffect>
                                  </p:childTnLst>
                                </p:cTn>
                              </p:par>
                            </p:childTnLst>
                          </p:cTn>
                        </p:par>
                        <p:par>
                          <p:cTn id="34" fill="hold">
                            <p:stCondLst>
                              <p:cond delay="501"/>
                            </p:stCondLst>
                            <p:childTnLst>
                              <p:par>
                                <p:cTn id="35" presetID="9" presetClass="entr" presetSubtype="0" fill="hold" nodeType="afterEffect">
                                  <p:stCondLst>
                                    <p:cond delay="0"/>
                                  </p:stCondLst>
                                  <p:childTnLst>
                                    <p:set>
                                      <p:cBhvr>
                                        <p:cTn id="36" dur="1" fill="hold">
                                          <p:stCondLst>
                                            <p:cond delay="0"/>
                                          </p:stCondLst>
                                        </p:cTn>
                                        <p:tgtEl>
                                          <p:spTgt spid="203809"/>
                                        </p:tgtEl>
                                        <p:attrNameLst>
                                          <p:attrName>style.visibility</p:attrName>
                                        </p:attrNameLst>
                                      </p:cBhvr>
                                      <p:to>
                                        <p:strVal val="visible"/>
                                      </p:to>
                                    </p:set>
                                    <p:animEffect transition="in" filter="dissolve">
                                      <p:cBhvr>
                                        <p:cTn id="37" dur="500"/>
                                        <p:tgtEl>
                                          <p:spTgt spid="20380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203809"/>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203808"/>
                                        </p:tgtEl>
                                        <p:attrNameLst>
                                          <p:attrName>style.visibility</p:attrName>
                                        </p:attrNameLst>
                                      </p:cBhvr>
                                      <p:to>
                                        <p:strVal val="hidden"/>
                                      </p:to>
                                    </p:set>
                                  </p:childTnLst>
                                </p:cTn>
                              </p:par>
                              <p:par>
                                <p:cTn id="44" presetID="12" presetClass="entr" presetSubtype="1" fill="hold" grpId="0" nodeType="withEffect">
                                  <p:stCondLst>
                                    <p:cond delay="0"/>
                                  </p:stCondLst>
                                  <p:childTnLst>
                                    <p:set>
                                      <p:cBhvr>
                                        <p:cTn id="45" dur="1" fill="hold">
                                          <p:stCondLst>
                                            <p:cond delay="0"/>
                                          </p:stCondLst>
                                        </p:cTn>
                                        <p:tgtEl>
                                          <p:spTgt spid="203832"/>
                                        </p:tgtEl>
                                        <p:attrNameLst>
                                          <p:attrName>style.visibility</p:attrName>
                                        </p:attrNameLst>
                                      </p:cBhvr>
                                      <p:to>
                                        <p:strVal val="visible"/>
                                      </p:to>
                                    </p:set>
                                    <p:animEffect transition="in" filter="slide(fromTop)">
                                      <p:cBhvr>
                                        <p:cTn id="46" dur="500"/>
                                        <p:tgtEl>
                                          <p:spTgt spid="20383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03832"/>
                                        </p:tgtEl>
                                        <p:attrNameLst>
                                          <p:attrName>style.visibility</p:attrName>
                                        </p:attrNameLst>
                                      </p:cBhvr>
                                      <p:to>
                                        <p:strVal val="hidden"/>
                                      </p:to>
                                    </p:set>
                                  </p:childTnLst>
                                </p:cTn>
                              </p:par>
                              <p:par>
                                <p:cTn id="51" presetID="12" presetClass="entr" presetSubtype="1" fill="hold" grpId="0" nodeType="withEffect">
                                  <p:stCondLst>
                                    <p:cond delay="0"/>
                                  </p:stCondLst>
                                  <p:childTnLst>
                                    <p:set>
                                      <p:cBhvr>
                                        <p:cTn id="52" dur="1" fill="hold">
                                          <p:stCondLst>
                                            <p:cond delay="0"/>
                                          </p:stCondLst>
                                        </p:cTn>
                                        <p:tgtEl>
                                          <p:spTgt spid="203833"/>
                                        </p:tgtEl>
                                        <p:attrNameLst>
                                          <p:attrName>style.visibility</p:attrName>
                                        </p:attrNameLst>
                                      </p:cBhvr>
                                      <p:to>
                                        <p:strVal val="visible"/>
                                      </p:to>
                                    </p:set>
                                    <p:animEffect transition="in" filter="slide(fromTop)">
                                      <p:cBhvr>
                                        <p:cTn id="53" dur="500"/>
                                        <p:tgtEl>
                                          <p:spTgt spid="203833"/>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03833"/>
                                        </p:tgtEl>
                                        <p:attrNameLst>
                                          <p:attrName>style.visibility</p:attrName>
                                        </p:attrNameLst>
                                      </p:cBhvr>
                                      <p:to>
                                        <p:strVal val="hidden"/>
                                      </p:to>
                                    </p:set>
                                  </p:childTnLst>
                                </p:cTn>
                              </p:par>
                              <p:par>
                                <p:cTn id="58" presetID="12" presetClass="entr" presetSubtype="1" fill="hold" grpId="0" nodeType="withEffect">
                                  <p:stCondLst>
                                    <p:cond delay="0"/>
                                  </p:stCondLst>
                                  <p:childTnLst>
                                    <p:set>
                                      <p:cBhvr>
                                        <p:cTn id="59" dur="1" fill="hold">
                                          <p:stCondLst>
                                            <p:cond delay="0"/>
                                          </p:stCondLst>
                                        </p:cTn>
                                        <p:tgtEl>
                                          <p:spTgt spid="203834"/>
                                        </p:tgtEl>
                                        <p:attrNameLst>
                                          <p:attrName>style.visibility</p:attrName>
                                        </p:attrNameLst>
                                      </p:cBhvr>
                                      <p:to>
                                        <p:strVal val="visible"/>
                                      </p:to>
                                    </p:set>
                                    <p:animEffect transition="in" filter="slide(fromTop)">
                                      <p:cBhvr>
                                        <p:cTn id="60" dur="500"/>
                                        <p:tgtEl>
                                          <p:spTgt spid="203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0" grpId="0" animBg="1"/>
      <p:bldP spid="203780" grpId="1" animBg="1"/>
      <p:bldP spid="203781" grpId="0"/>
      <p:bldP spid="203781" grpId="1"/>
      <p:bldP spid="203782" grpId="0"/>
      <p:bldP spid="203808" grpId="0" animBg="1"/>
      <p:bldP spid="203808" grpId="1" animBg="1"/>
      <p:bldP spid="203832" grpId="0" animBg="1"/>
      <p:bldP spid="203832" grpId="1" animBg="1"/>
      <p:bldP spid="203833" grpId="0" animBg="1"/>
      <p:bldP spid="203833" grpId="1" animBg="1"/>
      <p:bldP spid="203834"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92" name="Picture 8"/>
          <p:cNvPicPr>
            <a:picLocks noChangeAspect="1" noChangeArrowheads="1"/>
          </p:cNvPicPr>
          <p:nvPr/>
        </p:nvPicPr>
        <p:blipFill>
          <a:blip r:embed="rId2">
            <a:extLst>
              <a:ext uri="{28A0092B-C50C-407E-A947-70E740481C1C}">
                <a14:useLocalDpi xmlns:a14="http://schemas.microsoft.com/office/drawing/2010/main" val="0"/>
              </a:ext>
            </a:extLst>
          </a:blip>
          <a:srcRect l="28125" t="14583" r="24219" b="21875"/>
          <a:stretch>
            <a:fillRect/>
          </a:stretch>
        </p:blipFill>
        <p:spPr bwMode="auto">
          <a:xfrm>
            <a:off x="2667000" y="381000"/>
            <a:ext cx="6032500" cy="6032500"/>
          </a:xfrm>
          <a:prstGeom prst="rect">
            <a:avLst/>
          </a:prstGeom>
          <a:noFill/>
          <a:ln w="76200" cmpd="tri">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93192"/>
                                        </p:tgtEl>
                                        <p:attrNameLst>
                                          <p:attrName>style.visibility</p:attrName>
                                        </p:attrNameLst>
                                      </p:cBhvr>
                                      <p:to>
                                        <p:strVal val="visible"/>
                                      </p:to>
                                    </p:set>
                                    <p:animEffect transition="in" filter="wheel(4)">
                                      <p:cBhvr>
                                        <p:cTn id="7" dur="500"/>
                                        <p:tgtEl>
                                          <p:spTgt spid="93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101378" name="Rectangle 2"/>
          <p:cNvSpPr>
            <a:spLocks noGrp="1" noChangeArrowheads="1"/>
          </p:cNvSpPr>
          <p:nvPr>
            <p:ph idx="1"/>
          </p:nvPr>
        </p:nvSpPr>
        <p:spPr>
          <a:xfrm>
            <a:off x="610196" y="1153551"/>
            <a:ext cx="10971609" cy="5514535"/>
          </a:xfrm>
          <a:noFill/>
        </p:spPr>
        <p:txBody>
          <a:bodyPr vert="horz" lIns="82550" tIns="41275" rIns="82550" bIns="41275" rtlCol="0">
            <a:noAutofit/>
          </a:bodyPr>
          <a:lstStyle/>
          <a:p>
            <a:pPr>
              <a:lnSpc>
                <a:spcPct val="90000"/>
              </a:lnSpc>
              <a:buFontTx/>
              <a:buNone/>
            </a:pPr>
            <a:r>
              <a:rPr lang="en-US" altLang="zh-CN" sz="2800" dirty="0">
                <a:latin typeface="华文新魏" panose="02010800040101010101" pitchFamily="2" charset="-122"/>
                <a:ea typeface="华文新魏" panose="02010800040101010101" pitchFamily="2" charset="-122"/>
              </a:rPr>
              <a:t>1</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消费类电子产品</a:t>
            </a:r>
            <a:r>
              <a:rPr lang="zh-CN" altLang="en-US" sz="2800" dirty="0">
                <a:latin typeface="华文新魏" panose="02010800040101010101" pitchFamily="2" charset="-122"/>
                <a:ea typeface="华文新魏" panose="02010800040101010101" pitchFamily="2" charset="-122"/>
              </a:rPr>
              <a:t>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    如智能冰箱、智能</a:t>
            </a:r>
            <a:r>
              <a:rPr lang="zh-CN" altLang="en-US" sz="2800" dirty="0">
                <a:solidFill>
                  <a:srgbClr val="FF0000"/>
                </a:solidFill>
                <a:latin typeface="华文新魏" panose="02010800040101010101" pitchFamily="2" charset="-122"/>
                <a:ea typeface="华文新魏" panose="02010800040101010101" pitchFamily="2" charset="-122"/>
              </a:rPr>
              <a:t>手机</a:t>
            </a:r>
            <a:r>
              <a:rPr lang="zh-CN" altLang="en-US" sz="2800" dirty="0">
                <a:latin typeface="华文新魏" panose="02010800040101010101" pitchFamily="2" charset="-122"/>
                <a:ea typeface="华文新魏" panose="02010800040101010101" pitchFamily="2" charset="-122"/>
              </a:rPr>
              <a:t>、智能电视、数码相机等。 </a:t>
            </a:r>
          </a:p>
          <a:p>
            <a:pPr>
              <a:lnSpc>
                <a:spcPct val="90000"/>
              </a:lnSpc>
              <a:buFontTx/>
              <a:buNone/>
            </a:pPr>
            <a:r>
              <a:rPr lang="en-US" altLang="zh-CN" sz="2800" dirty="0">
                <a:latin typeface="华文新魏" panose="02010800040101010101" pitchFamily="2" charset="-122"/>
                <a:ea typeface="华文新魏" panose="02010800040101010101" pitchFamily="2" charset="-122"/>
              </a:rPr>
              <a:t>2</a:t>
            </a:r>
            <a:r>
              <a:rPr lang="zh-CN" altLang="en-US" sz="2800" dirty="0">
                <a:latin typeface="华文新魏" panose="02010800040101010101" pitchFamily="2" charset="-122"/>
                <a:ea typeface="华文新魏" panose="02010800040101010101" pitchFamily="2" charset="-122"/>
              </a:rPr>
              <a:t>．智能仪器、仪表类应用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开发人员的必备工具，比如</a:t>
            </a:r>
            <a:r>
              <a:rPr lang="zh-CN" altLang="en-US" sz="2800" dirty="0">
                <a:solidFill>
                  <a:srgbClr val="00B050"/>
                </a:solidFill>
                <a:latin typeface="华文新魏" panose="02010800040101010101" pitchFamily="2" charset="-122"/>
                <a:ea typeface="华文新魏" panose="02010800040101010101" pitchFamily="2" charset="-122"/>
              </a:rPr>
              <a:t>网络分析仪、数字示波器、热成像仪</a:t>
            </a:r>
            <a:r>
              <a:rPr lang="zh-CN" altLang="en-US" sz="2800" dirty="0">
                <a:latin typeface="华文新魏" panose="02010800040101010101" pitchFamily="2" charset="-122"/>
                <a:ea typeface="华文新魏" panose="02010800040101010101" pitchFamily="2" charset="-122"/>
              </a:rPr>
              <a:t>等。</a:t>
            </a:r>
          </a:p>
          <a:p>
            <a:pPr>
              <a:lnSpc>
                <a:spcPct val="90000"/>
              </a:lnSpc>
              <a:buFontTx/>
              <a:buNone/>
            </a:pPr>
            <a:r>
              <a:rPr lang="en-US" altLang="zh-CN" sz="2800" dirty="0">
                <a:latin typeface="华文新魏" panose="02010800040101010101" pitchFamily="2" charset="-122"/>
                <a:ea typeface="华文新魏" panose="02010800040101010101" pitchFamily="2" charset="-122"/>
              </a:rPr>
              <a:t>3</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通信信息类</a:t>
            </a:r>
            <a:r>
              <a:rPr lang="zh-CN" altLang="en-US" sz="2800" dirty="0">
                <a:latin typeface="华文新魏" panose="02010800040101010101" pitchFamily="2" charset="-122"/>
                <a:ea typeface="华文新魏" panose="02010800040101010101" pitchFamily="2" charset="-122"/>
              </a:rPr>
              <a:t>产品应用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    这些产品多数应用于通信机柜设备中，如</a:t>
            </a:r>
            <a:r>
              <a:rPr lang="zh-CN" altLang="en-US" sz="2800" dirty="0">
                <a:solidFill>
                  <a:srgbClr val="FF0000"/>
                </a:solidFill>
                <a:latin typeface="华文新魏" panose="02010800040101010101" pitchFamily="2" charset="-122"/>
                <a:ea typeface="华文新魏" panose="02010800040101010101" pitchFamily="2" charset="-122"/>
              </a:rPr>
              <a:t>路由器</a:t>
            </a:r>
            <a:r>
              <a:rPr lang="zh-CN" altLang="en-US" sz="2800" dirty="0">
                <a:latin typeface="华文新魏" panose="02010800040101010101" pitchFamily="2" charset="-122"/>
                <a:ea typeface="华文新魏" panose="02010800040101010101" pitchFamily="2" charset="-122"/>
              </a:rPr>
              <a:t>、交换机等。</a:t>
            </a:r>
          </a:p>
          <a:p>
            <a:pPr>
              <a:lnSpc>
                <a:spcPct val="90000"/>
              </a:lnSpc>
              <a:buFontTx/>
              <a:buNone/>
            </a:pPr>
            <a:r>
              <a:rPr lang="en-US" altLang="zh-CN" sz="2800" dirty="0">
                <a:latin typeface="华文新魏" panose="02010800040101010101" pitchFamily="2" charset="-122"/>
                <a:ea typeface="华文新魏" panose="02010800040101010101" pitchFamily="2" charset="-122"/>
              </a:rPr>
              <a:t>4</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过程控制类</a:t>
            </a:r>
            <a:r>
              <a:rPr lang="zh-CN" altLang="en-US" sz="2800" dirty="0">
                <a:latin typeface="华文新魏" panose="02010800040101010101" pitchFamily="2" charset="-122"/>
                <a:ea typeface="华文新魏" panose="02010800040101010101" pitchFamily="2" charset="-122"/>
              </a:rPr>
              <a:t>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    过程控制类应用主要指在工业控制领域中的应用。</a:t>
            </a:r>
          </a:p>
          <a:p>
            <a:pPr>
              <a:lnSpc>
                <a:spcPct val="90000"/>
              </a:lnSpc>
              <a:buFontTx/>
              <a:buNone/>
            </a:pPr>
            <a:r>
              <a:rPr lang="en-US" altLang="zh-CN" sz="2800" dirty="0">
                <a:latin typeface="华文新魏" panose="02010800040101010101" pitchFamily="2" charset="-122"/>
                <a:ea typeface="华文新魏" panose="02010800040101010101" pitchFamily="2" charset="-122"/>
              </a:rPr>
              <a:t>5</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国防武器设备</a:t>
            </a:r>
            <a:r>
              <a:rPr lang="zh-CN" altLang="en-US" sz="2800" dirty="0">
                <a:latin typeface="华文新魏" panose="02010800040101010101" pitchFamily="2" charset="-122"/>
                <a:ea typeface="华文新魏" panose="02010800040101010101" pitchFamily="2" charset="-122"/>
              </a:rPr>
              <a:t>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    如</a:t>
            </a:r>
            <a:r>
              <a:rPr lang="zh-CN" altLang="en-US" sz="2800" dirty="0">
                <a:solidFill>
                  <a:srgbClr val="FF0000"/>
                </a:solidFill>
                <a:latin typeface="华文新魏" panose="02010800040101010101" pitchFamily="2" charset="-122"/>
                <a:ea typeface="华文新魏" panose="02010800040101010101" pitchFamily="2" charset="-122"/>
              </a:rPr>
              <a:t>雷达</a:t>
            </a:r>
            <a:r>
              <a:rPr lang="zh-CN" altLang="en-US" sz="2800" dirty="0">
                <a:latin typeface="华文新魏" panose="02010800040101010101" pitchFamily="2" charset="-122"/>
                <a:ea typeface="华文新魏" panose="02010800040101010101" pitchFamily="2" charset="-122"/>
              </a:rPr>
              <a:t>识别、军用数传电台、</a:t>
            </a:r>
            <a:r>
              <a:rPr lang="zh-CN" altLang="en-US" sz="2800" dirty="0">
                <a:solidFill>
                  <a:srgbClr val="FF0000"/>
                </a:solidFill>
                <a:latin typeface="华文新魏" panose="02010800040101010101" pitchFamily="2" charset="-122"/>
                <a:ea typeface="华文新魏" panose="02010800040101010101" pitchFamily="2" charset="-122"/>
              </a:rPr>
              <a:t>电子对抗设备</a:t>
            </a:r>
            <a:r>
              <a:rPr lang="zh-CN" altLang="en-US" sz="2800" dirty="0">
                <a:latin typeface="华文新魏" panose="02010800040101010101" pitchFamily="2" charset="-122"/>
                <a:ea typeface="华文新魏" panose="02010800040101010101" pitchFamily="2" charset="-122"/>
              </a:rPr>
              <a:t>等。</a:t>
            </a:r>
          </a:p>
          <a:p>
            <a:pPr>
              <a:lnSpc>
                <a:spcPct val="90000"/>
              </a:lnSpc>
              <a:buFontTx/>
              <a:buNone/>
            </a:pPr>
            <a:r>
              <a:rPr lang="en-US" altLang="zh-CN" sz="2800" dirty="0">
                <a:latin typeface="华文新魏" panose="02010800040101010101" pitchFamily="2" charset="-122"/>
                <a:ea typeface="华文新魏" panose="02010800040101010101" pitchFamily="2" charset="-122"/>
              </a:rPr>
              <a:t>6</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70C0"/>
                </a:solidFill>
                <a:latin typeface="华文新魏" panose="02010800040101010101" pitchFamily="2" charset="-122"/>
                <a:ea typeface="华文新魏" panose="02010800040101010101" pitchFamily="2" charset="-122"/>
              </a:rPr>
              <a:t>生物微电子</a:t>
            </a:r>
            <a:r>
              <a:rPr lang="zh-CN" altLang="en-US" sz="2800" dirty="0">
                <a:latin typeface="华文新魏" panose="02010800040101010101" pitchFamily="2" charset="-122"/>
                <a:ea typeface="华文新魏" panose="02010800040101010101" pitchFamily="2" charset="-122"/>
              </a:rPr>
              <a:t>应用</a:t>
            </a:r>
          </a:p>
          <a:p>
            <a:pPr>
              <a:lnSpc>
                <a:spcPct val="90000"/>
              </a:lnSpc>
              <a:buFontTx/>
              <a:buNone/>
            </a:pPr>
            <a:r>
              <a:rPr lang="zh-CN" altLang="en-US" sz="2800" dirty="0">
                <a:latin typeface="华文新魏" panose="02010800040101010101" pitchFamily="2" charset="-122"/>
                <a:ea typeface="华文新魏" panose="02010800040101010101" pitchFamily="2" charset="-122"/>
              </a:rPr>
              <a:t>    </a:t>
            </a:r>
            <a:r>
              <a:rPr lang="zh-CN" altLang="en-US" sz="2800" dirty="0">
                <a:solidFill>
                  <a:srgbClr val="FF0000"/>
                </a:solidFill>
                <a:latin typeface="华文新魏" panose="02010800040101010101" pitchFamily="2" charset="-122"/>
                <a:ea typeface="华文新魏" panose="02010800040101010101" pitchFamily="2" charset="-122"/>
              </a:rPr>
              <a:t>指纹识别</a:t>
            </a:r>
            <a:r>
              <a:rPr lang="zh-CN" altLang="en-US" sz="2800" dirty="0">
                <a:latin typeface="华文新魏" panose="02010800040101010101" pitchFamily="2" charset="-122"/>
                <a:ea typeface="华文新魏" panose="02010800040101010101" pitchFamily="2" charset="-122"/>
              </a:rPr>
              <a:t>、</a:t>
            </a:r>
            <a:r>
              <a:rPr lang="zh-CN" altLang="en-US" sz="2800" dirty="0">
                <a:solidFill>
                  <a:srgbClr val="00B050"/>
                </a:solidFill>
                <a:latin typeface="华文新魏" panose="02010800040101010101" pitchFamily="2" charset="-122"/>
                <a:ea typeface="华文新魏" panose="02010800040101010101" pitchFamily="2" charset="-122"/>
              </a:rPr>
              <a:t>生物传感器</a:t>
            </a:r>
            <a:r>
              <a:rPr lang="zh-CN" altLang="en-US" sz="2800" dirty="0">
                <a:latin typeface="华文新魏" panose="02010800040101010101" pitchFamily="2" charset="-122"/>
                <a:ea typeface="华文新魏" panose="02010800040101010101" pitchFamily="2" charset="-122"/>
              </a:rPr>
              <a:t>数据采集等。</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ChangeArrowheads="1"/>
          </p:cNvSpPr>
          <p:nvPr/>
        </p:nvSpPr>
        <p:spPr bwMode="auto">
          <a:xfrm>
            <a:off x="1981200" y="3411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2579"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4804" name="Rectangle 4"/>
          <p:cNvSpPr>
            <a:spLocks noChangeArrowheads="1"/>
          </p:cNvSpPr>
          <p:nvPr/>
        </p:nvSpPr>
        <p:spPr bwMode="auto">
          <a:xfrm>
            <a:off x="2667000" y="2768600"/>
            <a:ext cx="6554788" cy="660400"/>
          </a:xfrm>
          <a:prstGeom prst="rect">
            <a:avLst/>
          </a:prstGeom>
          <a:gradFill rotWithShape="1">
            <a:gsLst>
              <a:gs pos="0">
                <a:srgbClr val="CCFFFF"/>
              </a:gs>
              <a:gs pos="50000">
                <a:schemeClr val="bg1"/>
              </a:gs>
              <a:gs pos="100000">
                <a:srgbClr val="CCFFFF"/>
              </a:gs>
            </a:gsLst>
            <a:lin ang="5400000" scaled="1"/>
          </a:gradFill>
          <a:ln w="19050">
            <a:solidFill>
              <a:srgbClr val="FF0000"/>
            </a:solidFill>
            <a:miter lim="800000"/>
          </a:ln>
          <a:effectLst/>
        </p:spPr>
        <p:txBody>
          <a:bodyPr wrap="none" anchor="ctr">
            <a:spAutoFit/>
          </a:bodyPr>
          <a:lstStyle/>
          <a:p>
            <a:pPr>
              <a:defRPr/>
            </a:pPr>
            <a:r>
              <a:rPr lang="en-US" altLang="zh-CN">
                <a:latin typeface="Arial" panose="020B0604020202020204" pitchFamily="34" charset="0"/>
              </a:rPr>
              <a:t>    pevent-&gt;OSEventGrp       	|= OSMapTbl[prio &gt;&gt; 3];</a:t>
            </a:r>
          </a:p>
          <a:p>
            <a:pPr>
              <a:defRPr/>
            </a:pPr>
            <a:r>
              <a:rPr lang="en-US" altLang="zh-CN">
                <a:latin typeface="Arial" panose="020B0604020202020204" pitchFamily="34" charset="0"/>
              </a:rPr>
              <a:t>    pevent-&gt;OSEventTbl[prio &gt;&gt; 3]	|= OSMapTbl[prio &amp; 0x07];</a:t>
            </a:r>
          </a:p>
        </p:txBody>
      </p:sp>
      <p:sp>
        <p:nvSpPr>
          <p:cNvPr id="204805" name="Rectangle 5"/>
          <p:cNvSpPr>
            <a:spLocks noChangeArrowheads="1"/>
          </p:cNvSpPr>
          <p:nvPr/>
        </p:nvSpPr>
        <p:spPr bwMode="auto">
          <a:xfrm>
            <a:off x="2667000" y="3962400"/>
            <a:ext cx="7423150" cy="935038"/>
          </a:xfrm>
          <a:prstGeom prst="rect">
            <a:avLst/>
          </a:prstGeom>
          <a:gradFill rotWithShape="1">
            <a:gsLst>
              <a:gs pos="0">
                <a:srgbClr val="CCFFFF"/>
              </a:gs>
              <a:gs pos="50000">
                <a:schemeClr val="bg1"/>
              </a:gs>
              <a:gs pos="100000">
                <a:srgbClr val="CCFFFF"/>
              </a:gs>
            </a:gsLst>
            <a:lin ang="5400000" scaled="1"/>
          </a:gradFill>
          <a:ln w="19050" algn="ctr">
            <a:solidFill>
              <a:srgbClr val="FF0000"/>
            </a:solidFill>
            <a:miter lim="800000"/>
          </a:ln>
          <a:effectLst/>
        </p:spPr>
        <p:txBody>
          <a:bodyPr wrap="none" anchor="ctr">
            <a:spAutoFit/>
          </a:bodyPr>
          <a:lstStyle/>
          <a:p>
            <a:pPr>
              <a:defRPr/>
            </a:pPr>
            <a:r>
              <a:rPr lang="en-US" altLang="zh-CN">
                <a:latin typeface="Arial" panose="020B0604020202020204" pitchFamily="34" charset="0"/>
              </a:rPr>
              <a:t>if ((pevent-&gt;OSEventTbl[prio &gt;&gt; 3] &amp;= ~OSMapTbl[prio &amp; 0x07]) == 0) {</a:t>
            </a:r>
          </a:p>
          <a:p>
            <a:pPr>
              <a:defRPr/>
            </a:pPr>
            <a:r>
              <a:rPr lang="en-US" altLang="zh-CN">
                <a:latin typeface="Arial" panose="020B0604020202020204" pitchFamily="34" charset="0"/>
              </a:rPr>
              <a:t>    pevent-&gt;OSEventGrp &amp;= ~OSMapTbl[prio &gt;&gt; 3];</a:t>
            </a:r>
          </a:p>
          <a:p>
            <a:pPr>
              <a:defRPr/>
            </a:pPr>
            <a:r>
              <a:rPr lang="en-US" altLang="zh-CN">
                <a:latin typeface="Arial" panose="020B0604020202020204" pitchFamily="34" charset="0"/>
              </a:rPr>
              <a:t>}</a:t>
            </a:r>
          </a:p>
        </p:txBody>
      </p:sp>
      <p:sp>
        <p:nvSpPr>
          <p:cNvPr id="204806" name="Rectangle 6"/>
          <p:cNvSpPr>
            <a:spLocks noChangeArrowheads="1"/>
          </p:cNvSpPr>
          <p:nvPr/>
        </p:nvSpPr>
        <p:spPr bwMode="auto">
          <a:xfrm>
            <a:off x="2667000" y="5389564"/>
            <a:ext cx="5257800" cy="935037"/>
          </a:xfrm>
          <a:prstGeom prst="rect">
            <a:avLst/>
          </a:prstGeom>
          <a:gradFill rotWithShape="1">
            <a:gsLst>
              <a:gs pos="0">
                <a:srgbClr val="CCFFFF"/>
              </a:gs>
              <a:gs pos="50000">
                <a:schemeClr val="bg1"/>
              </a:gs>
              <a:gs pos="100000">
                <a:srgbClr val="CCFFFF"/>
              </a:gs>
            </a:gsLst>
            <a:lin ang="5400000" scaled="1"/>
          </a:gradFill>
          <a:ln w="19050" algn="ctr">
            <a:solidFill>
              <a:srgbClr val="FF0000"/>
            </a:solidFill>
            <a:miter lim="800000"/>
          </a:ln>
          <a:effectLst/>
        </p:spPr>
        <p:txBody>
          <a:bodyPr wrap="none" anchor="ctr">
            <a:spAutoFit/>
          </a:bodyPr>
          <a:lstStyle/>
          <a:p>
            <a:pPr>
              <a:defRPr/>
            </a:pPr>
            <a:r>
              <a:rPr lang="en-US" altLang="zh-CN">
                <a:latin typeface="Arial" panose="020B0604020202020204" pitchFamily="34" charset="0"/>
              </a:rPr>
              <a:t>    y   	= OSUnMapTbl[pevent-&gt;OSEventGrp];</a:t>
            </a:r>
          </a:p>
          <a:p>
            <a:pPr>
              <a:defRPr/>
            </a:pPr>
            <a:r>
              <a:rPr lang="en-US" altLang="zh-CN">
                <a:latin typeface="Arial" panose="020B0604020202020204" pitchFamily="34" charset="0"/>
              </a:rPr>
              <a:t>    x   	= OSUnMapTbl[pevent-&gt;OSEventTbl[y]];</a:t>
            </a:r>
          </a:p>
          <a:p>
            <a:pPr>
              <a:defRPr/>
            </a:pPr>
            <a:r>
              <a:rPr lang="en-US" altLang="zh-CN">
                <a:latin typeface="Arial" panose="020B0604020202020204" pitchFamily="34" charset="0"/>
              </a:rPr>
              <a:t>    prio 	= (y &lt;&lt; 3) + x;</a:t>
            </a:r>
          </a:p>
        </p:txBody>
      </p:sp>
      <p:sp>
        <p:nvSpPr>
          <p:cNvPr id="204807" name="Text Box 7"/>
          <p:cNvSpPr txBox="1">
            <a:spLocks noChangeArrowheads="1"/>
          </p:cNvSpPr>
          <p:nvPr/>
        </p:nvSpPr>
        <p:spPr bwMode="auto">
          <a:xfrm>
            <a:off x="2644776" y="2362200"/>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任务加入等待列表</a:t>
            </a:r>
          </a:p>
        </p:txBody>
      </p:sp>
      <p:sp>
        <p:nvSpPr>
          <p:cNvPr id="204808" name="Text Box 8"/>
          <p:cNvSpPr txBox="1">
            <a:spLocks noChangeArrowheads="1"/>
          </p:cNvSpPr>
          <p:nvPr/>
        </p:nvSpPr>
        <p:spPr bwMode="auto">
          <a:xfrm>
            <a:off x="2644776" y="3581400"/>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任务从等待列表删除</a:t>
            </a:r>
          </a:p>
        </p:txBody>
      </p:sp>
      <p:sp>
        <p:nvSpPr>
          <p:cNvPr id="204809" name="Text Box 9"/>
          <p:cNvSpPr txBox="1">
            <a:spLocks noChangeArrowheads="1"/>
          </p:cNvSpPr>
          <p:nvPr/>
        </p:nvSpPr>
        <p:spPr bwMode="auto">
          <a:xfrm>
            <a:off x="2644776" y="4997450"/>
            <a:ext cx="3070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等待列表中获取最高优先级任务</a:t>
            </a:r>
          </a:p>
        </p:txBody>
      </p:sp>
      <p:sp>
        <p:nvSpPr>
          <p:cNvPr id="10" name="燕尾形 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4807"/>
                                        </p:tgtEl>
                                        <p:attrNameLst>
                                          <p:attrName>style.visibility</p:attrName>
                                        </p:attrNameLst>
                                      </p:cBhvr>
                                      <p:to>
                                        <p:strVal val="visible"/>
                                      </p:to>
                                    </p:set>
                                    <p:anim calcmode="discrete" valueType="clr">
                                      <p:cBhvr override="childStyle">
                                        <p:cTn id="7" dur="80"/>
                                        <p:tgtEl>
                                          <p:spTgt spid="20480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4807"/>
                                        </p:tgtEl>
                                        <p:attrNameLst>
                                          <p:attrName>fillcolor</p:attrName>
                                        </p:attrNameLst>
                                      </p:cBhvr>
                                      <p:tavLst>
                                        <p:tav tm="0">
                                          <p:val>
                                            <p:clrVal>
                                              <a:schemeClr val="accent2"/>
                                            </p:clrVal>
                                          </p:val>
                                        </p:tav>
                                        <p:tav tm="50000">
                                          <p:val>
                                            <p:clrVal>
                                              <a:schemeClr val="hlink"/>
                                            </p:clrVal>
                                          </p:val>
                                        </p:tav>
                                      </p:tavLst>
                                    </p:anim>
                                    <p:set>
                                      <p:cBhvr>
                                        <p:cTn id="9" dur="80"/>
                                        <p:tgtEl>
                                          <p:spTgt spid="204807"/>
                                        </p:tgtEl>
                                        <p:attrNameLst>
                                          <p:attrName>fill.type</p:attrName>
                                        </p:attrNameLst>
                                      </p:cBhvr>
                                      <p:to>
                                        <p:strVal val="solid"/>
                                      </p:to>
                                    </p:set>
                                  </p:childTnLst>
                                </p:cTn>
                              </p:par>
                            </p:childTnLst>
                          </p:cTn>
                        </p:par>
                        <p:par>
                          <p:cTn id="10" fill="hold">
                            <p:stCondLst>
                              <p:cond delay="0"/>
                            </p:stCondLst>
                            <p:childTnLst>
                              <p:par>
                                <p:cTn id="11" presetID="9" presetClass="entr" presetSubtype="0" fill="hold" grpId="0" nodeType="afterEffect">
                                  <p:stCondLst>
                                    <p:cond delay="0"/>
                                  </p:stCondLst>
                                  <p:childTnLst>
                                    <p:set>
                                      <p:cBhvr>
                                        <p:cTn id="12" dur="1" fill="hold">
                                          <p:stCondLst>
                                            <p:cond delay="0"/>
                                          </p:stCondLst>
                                        </p:cTn>
                                        <p:tgtEl>
                                          <p:spTgt spid="204804"/>
                                        </p:tgtEl>
                                        <p:attrNameLst>
                                          <p:attrName>style.visibility</p:attrName>
                                        </p:attrNameLst>
                                      </p:cBhvr>
                                      <p:to>
                                        <p:strVal val="visible"/>
                                      </p:to>
                                    </p:set>
                                    <p:animEffect transition="in" filter="dissolve">
                                      <p:cBhvr>
                                        <p:cTn id="13" dur="500"/>
                                        <p:tgtEl>
                                          <p:spTgt spid="204804"/>
                                        </p:tgtEl>
                                      </p:cBhvr>
                                    </p:animEffect>
                                  </p:childTnLst>
                                </p:cTn>
                              </p:par>
                            </p:childTnLst>
                          </p:cTn>
                        </p:par>
                        <p:par>
                          <p:cTn id="14" fill="hold">
                            <p:stCondLst>
                              <p:cond delay="500"/>
                            </p:stCondLst>
                            <p:childTnLst>
                              <p:par>
                                <p:cTn id="15" presetID="27" presetClass="entr" presetSubtype="0" fill="hold" grpId="0" nodeType="afterEffect">
                                  <p:stCondLst>
                                    <p:cond delay="0"/>
                                  </p:stCondLst>
                                  <p:iterate type="lt">
                                    <p:tmPct val="50000"/>
                                  </p:iterate>
                                  <p:childTnLst>
                                    <p:set>
                                      <p:cBhvr>
                                        <p:cTn id="16" dur="1" fill="hold">
                                          <p:stCondLst>
                                            <p:cond delay="0"/>
                                          </p:stCondLst>
                                        </p:cTn>
                                        <p:tgtEl>
                                          <p:spTgt spid="204808"/>
                                        </p:tgtEl>
                                        <p:attrNameLst>
                                          <p:attrName>style.visibility</p:attrName>
                                        </p:attrNameLst>
                                      </p:cBhvr>
                                      <p:to>
                                        <p:strVal val="visible"/>
                                      </p:to>
                                    </p:set>
                                    <p:anim calcmode="discrete" valueType="clr">
                                      <p:cBhvr override="childStyle">
                                        <p:cTn id="17" dur="80"/>
                                        <p:tgtEl>
                                          <p:spTgt spid="204808"/>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204808"/>
                                        </p:tgtEl>
                                        <p:attrNameLst>
                                          <p:attrName>fillcolor</p:attrName>
                                        </p:attrNameLst>
                                      </p:cBhvr>
                                      <p:tavLst>
                                        <p:tav tm="0">
                                          <p:val>
                                            <p:clrVal>
                                              <a:schemeClr val="accent2"/>
                                            </p:clrVal>
                                          </p:val>
                                        </p:tav>
                                        <p:tav tm="50000">
                                          <p:val>
                                            <p:clrVal>
                                              <a:schemeClr val="hlink"/>
                                            </p:clrVal>
                                          </p:val>
                                        </p:tav>
                                      </p:tavLst>
                                    </p:anim>
                                    <p:set>
                                      <p:cBhvr>
                                        <p:cTn id="19" dur="80"/>
                                        <p:tgtEl>
                                          <p:spTgt spid="204808"/>
                                        </p:tgtEl>
                                        <p:attrNameLst>
                                          <p:attrName>fill.type</p:attrName>
                                        </p:attrNameLst>
                                      </p:cBhvr>
                                      <p:to>
                                        <p:strVal val="solid"/>
                                      </p:to>
                                    </p:set>
                                  </p:childTnLst>
                                </p:cTn>
                              </p:par>
                            </p:childTnLst>
                          </p:cTn>
                        </p:par>
                        <p:par>
                          <p:cTn id="20" fill="hold">
                            <p:stCondLst>
                              <p:cond delay="899"/>
                            </p:stCondLst>
                            <p:childTnLst>
                              <p:par>
                                <p:cTn id="21" presetID="9" presetClass="entr" presetSubtype="0" fill="hold" grpId="0" nodeType="afterEffect">
                                  <p:stCondLst>
                                    <p:cond delay="0"/>
                                  </p:stCondLst>
                                  <p:childTnLst>
                                    <p:set>
                                      <p:cBhvr>
                                        <p:cTn id="22" dur="1" fill="hold">
                                          <p:stCondLst>
                                            <p:cond delay="0"/>
                                          </p:stCondLst>
                                        </p:cTn>
                                        <p:tgtEl>
                                          <p:spTgt spid="204805"/>
                                        </p:tgtEl>
                                        <p:attrNameLst>
                                          <p:attrName>style.visibility</p:attrName>
                                        </p:attrNameLst>
                                      </p:cBhvr>
                                      <p:to>
                                        <p:strVal val="visible"/>
                                      </p:to>
                                    </p:set>
                                    <p:animEffect transition="in" filter="dissolve">
                                      <p:cBhvr>
                                        <p:cTn id="23" dur="500"/>
                                        <p:tgtEl>
                                          <p:spTgt spid="204805"/>
                                        </p:tgtEl>
                                      </p:cBhvr>
                                    </p:animEffect>
                                  </p:childTnLst>
                                </p:cTn>
                              </p:par>
                            </p:childTnLst>
                          </p:cTn>
                        </p:par>
                        <p:par>
                          <p:cTn id="24" fill="hold">
                            <p:stCondLst>
                              <p:cond delay="1399"/>
                            </p:stCondLst>
                            <p:childTnLst>
                              <p:par>
                                <p:cTn id="25" presetID="27" presetClass="entr" presetSubtype="0" fill="hold" grpId="0" nodeType="afterEffect">
                                  <p:stCondLst>
                                    <p:cond delay="0"/>
                                  </p:stCondLst>
                                  <p:iterate type="lt">
                                    <p:tmPct val="50000"/>
                                  </p:iterate>
                                  <p:childTnLst>
                                    <p:set>
                                      <p:cBhvr>
                                        <p:cTn id="26" dur="1" fill="hold">
                                          <p:stCondLst>
                                            <p:cond delay="0"/>
                                          </p:stCondLst>
                                        </p:cTn>
                                        <p:tgtEl>
                                          <p:spTgt spid="204809"/>
                                        </p:tgtEl>
                                        <p:attrNameLst>
                                          <p:attrName>style.visibility</p:attrName>
                                        </p:attrNameLst>
                                      </p:cBhvr>
                                      <p:to>
                                        <p:strVal val="visible"/>
                                      </p:to>
                                    </p:set>
                                    <p:anim calcmode="discrete" valueType="clr">
                                      <p:cBhvr override="childStyle">
                                        <p:cTn id="27" dur="80"/>
                                        <p:tgtEl>
                                          <p:spTgt spid="204809"/>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204809"/>
                                        </p:tgtEl>
                                        <p:attrNameLst>
                                          <p:attrName>fillcolor</p:attrName>
                                        </p:attrNameLst>
                                      </p:cBhvr>
                                      <p:tavLst>
                                        <p:tav tm="0">
                                          <p:val>
                                            <p:clrVal>
                                              <a:schemeClr val="accent2"/>
                                            </p:clrVal>
                                          </p:val>
                                        </p:tav>
                                        <p:tav tm="50000">
                                          <p:val>
                                            <p:clrVal>
                                              <a:schemeClr val="hlink"/>
                                            </p:clrVal>
                                          </p:val>
                                        </p:tav>
                                      </p:tavLst>
                                    </p:anim>
                                    <p:set>
                                      <p:cBhvr>
                                        <p:cTn id="29" dur="80"/>
                                        <p:tgtEl>
                                          <p:spTgt spid="204809"/>
                                        </p:tgtEl>
                                        <p:attrNameLst>
                                          <p:attrName>fill.type</p:attrName>
                                        </p:attrNameLst>
                                      </p:cBhvr>
                                      <p:to>
                                        <p:strVal val="solid"/>
                                      </p:to>
                                    </p:set>
                                  </p:childTnLst>
                                </p:cTn>
                              </p:par>
                            </p:childTnLst>
                          </p:cTn>
                        </p:par>
                        <p:par>
                          <p:cTn id="30" fill="hold">
                            <p:stCondLst>
                              <p:cond delay="1999"/>
                            </p:stCondLst>
                            <p:childTnLst>
                              <p:par>
                                <p:cTn id="31" presetID="9" presetClass="entr" presetSubtype="0" fill="hold" grpId="0" nodeType="afterEffect">
                                  <p:stCondLst>
                                    <p:cond delay="0"/>
                                  </p:stCondLst>
                                  <p:childTnLst>
                                    <p:set>
                                      <p:cBhvr>
                                        <p:cTn id="32" dur="1" fill="hold">
                                          <p:stCondLst>
                                            <p:cond delay="0"/>
                                          </p:stCondLst>
                                        </p:cTn>
                                        <p:tgtEl>
                                          <p:spTgt spid="204806"/>
                                        </p:tgtEl>
                                        <p:attrNameLst>
                                          <p:attrName>style.visibility</p:attrName>
                                        </p:attrNameLst>
                                      </p:cBhvr>
                                      <p:to>
                                        <p:strVal val="visible"/>
                                      </p:to>
                                    </p:set>
                                    <p:animEffect transition="in" filter="dissolve">
                                      <p:cBhvr>
                                        <p:cTn id="33" dur="500"/>
                                        <p:tgtEl>
                                          <p:spTgt spid="204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4" grpId="0" animBg="1"/>
      <p:bldP spid="204805" grpId="0" animBg="1"/>
      <p:bldP spid="204806" grpId="0" animBg="1"/>
      <p:bldP spid="204807" grpId="0"/>
      <p:bldP spid="204808" grpId="0"/>
      <p:bldP spid="204809"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ChangeArrowheads="1"/>
          </p:cNvSpPr>
          <p:nvPr/>
        </p:nvSpPr>
        <p:spPr bwMode="auto">
          <a:xfrm>
            <a:off x="1981200" y="34114"/>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3603"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5828" name="Text Box 4"/>
          <p:cNvSpPr txBox="1">
            <a:spLocks noChangeArrowheads="1"/>
          </p:cNvSpPr>
          <p:nvPr/>
        </p:nvSpPr>
        <p:spPr bwMode="auto">
          <a:xfrm>
            <a:off x="2644776" y="2244725"/>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事件相关两个变量</a:t>
            </a:r>
          </a:p>
        </p:txBody>
      </p:sp>
      <p:sp>
        <p:nvSpPr>
          <p:cNvPr id="205829" name="Rectangle 5"/>
          <p:cNvSpPr>
            <a:spLocks noChangeArrowheads="1"/>
          </p:cNvSpPr>
          <p:nvPr/>
        </p:nvSpPr>
        <p:spPr bwMode="auto">
          <a:xfrm>
            <a:off x="2667000" y="2616200"/>
            <a:ext cx="6362700" cy="660400"/>
          </a:xfrm>
          <a:prstGeom prst="rect">
            <a:avLst/>
          </a:prstGeom>
          <a:gradFill rotWithShape="1">
            <a:gsLst>
              <a:gs pos="0">
                <a:srgbClr val="CCFFFF"/>
              </a:gs>
              <a:gs pos="50000">
                <a:schemeClr val="bg1"/>
              </a:gs>
              <a:gs pos="100000">
                <a:srgbClr val="CCFFFF"/>
              </a:gs>
            </a:gsLst>
            <a:lin ang="5400000" scaled="1"/>
          </a:gradFill>
          <a:ln w="19050" algn="ctr">
            <a:solidFill>
              <a:srgbClr val="FF0000"/>
            </a:solidFill>
            <a:miter lim="800000"/>
          </a:ln>
          <a:effectLst/>
        </p:spPr>
        <p:txBody>
          <a:bodyPr wrap="none" anchor="ctr">
            <a:spAutoFit/>
          </a:bodyPr>
          <a:lstStyle/>
          <a:p>
            <a:pPr>
              <a:defRPr/>
            </a:pPr>
            <a:r>
              <a:rPr lang="en-US" altLang="zh-CN">
                <a:latin typeface="Arial" panose="020B0604020202020204" pitchFamily="34" charset="0"/>
              </a:rPr>
              <a:t>OS_EXT  OS_EVENT     	*OSEventFreeList;</a:t>
            </a:r>
          </a:p>
          <a:p>
            <a:pPr>
              <a:defRPr/>
            </a:pPr>
            <a:r>
              <a:rPr lang="pt-BR" altLang="zh-CN">
                <a:latin typeface="Arial" panose="020B0604020202020204" pitchFamily="34" charset="0"/>
              </a:rPr>
              <a:t>OS_EXT  OS_EVENT     	OSEventTbl[OS_MAX_EVENTS];</a:t>
            </a:r>
          </a:p>
        </p:txBody>
      </p:sp>
      <p:sp>
        <p:nvSpPr>
          <p:cNvPr id="205830" name="AutoShape 6"/>
          <p:cNvSpPr>
            <a:spLocks noChangeArrowheads="1"/>
          </p:cNvSpPr>
          <p:nvPr/>
        </p:nvSpPr>
        <p:spPr bwMode="auto">
          <a:xfrm>
            <a:off x="7391400" y="1482725"/>
            <a:ext cx="1600200" cy="1066800"/>
          </a:xfrm>
          <a:prstGeom prst="cloudCallout">
            <a:avLst>
              <a:gd name="adj1" fmla="val -44046"/>
              <a:gd name="adj2" fmla="val 69940"/>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空闲事件控制块链表表头指针</a:t>
            </a:r>
          </a:p>
        </p:txBody>
      </p:sp>
      <p:sp>
        <p:nvSpPr>
          <p:cNvPr id="205831" name="AutoShape 7"/>
          <p:cNvSpPr>
            <a:spLocks noChangeArrowheads="1"/>
          </p:cNvSpPr>
          <p:nvPr/>
        </p:nvSpPr>
        <p:spPr bwMode="auto">
          <a:xfrm>
            <a:off x="8077200" y="1635125"/>
            <a:ext cx="1600200" cy="1066800"/>
          </a:xfrm>
          <a:prstGeom prst="cloudCallout">
            <a:avLst>
              <a:gd name="adj1" fmla="val -44046"/>
              <a:gd name="adj2" fmla="val 69940"/>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实际分配事件控制块存储空间</a:t>
            </a:r>
          </a:p>
        </p:txBody>
      </p:sp>
      <p:sp>
        <p:nvSpPr>
          <p:cNvPr id="205832" name="Text Box 8"/>
          <p:cNvSpPr txBox="1">
            <a:spLocks noChangeArrowheads="1"/>
          </p:cNvSpPr>
          <p:nvPr/>
        </p:nvSpPr>
        <p:spPr bwMode="auto">
          <a:xfrm>
            <a:off x="2644776" y="3505200"/>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ea typeface="华文新魏" panose="02010800040101010101" pitchFamily="2" charset="-122"/>
              </a:rPr>
              <a:t>空闲事件控制块链表</a:t>
            </a:r>
          </a:p>
        </p:txBody>
      </p:sp>
      <p:grpSp>
        <p:nvGrpSpPr>
          <p:cNvPr id="2" name="Group 9"/>
          <p:cNvGrpSpPr/>
          <p:nvPr/>
        </p:nvGrpSpPr>
        <p:grpSpPr bwMode="auto">
          <a:xfrm>
            <a:off x="2286000" y="3803650"/>
            <a:ext cx="7600950" cy="996950"/>
            <a:chOff x="432" y="2880"/>
            <a:chExt cx="4788" cy="628"/>
          </a:xfrm>
        </p:grpSpPr>
        <p:grpSp>
          <p:nvGrpSpPr>
            <p:cNvPr id="153612" name="Group 10"/>
            <p:cNvGrpSpPr/>
            <p:nvPr/>
          </p:nvGrpSpPr>
          <p:grpSpPr bwMode="auto">
            <a:xfrm>
              <a:off x="432" y="2888"/>
              <a:ext cx="840" cy="328"/>
              <a:chOff x="432" y="2939"/>
              <a:chExt cx="840" cy="328"/>
            </a:xfrm>
          </p:grpSpPr>
          <p:sp>
            <p:nvSpPr>
              <p:cNvPr id="205835" name="Rectangle 11"/>
              <p:cNvSpPr>
                <a:spLocks noChangeArrowheads="1"/>
              </p:cNvSpPr>
              <p:nvPr/>
            </p:nvSpPr>
            <p:spPr bwMode="auto">
              <a:xfrm>
                <a:off x="540" y="3131"/>
                <a:ext cx="635" cy="136"/>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ndParaRPr>
              </a:p>
            </p:txBody>
          </p:sp>
          <p:sp>
            <p:nvSpPr>
              <p:cNvPr id="153645" name="Text Box 12"/>
              <p:cNvSpPr txBox="1">
                <a:spLocks noChangeArrowheads="1"/>
              </p:cNvSpPr>
              <p:nvPr/>
            </p:nvSpPr>
            <p:spPr bwMode="auto">
              <a:xfrm>
                <a:off x="432" y="2939"/>
                <a:ext cx="8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OSEventFreelist</a:t>
                </a:r>
              </a:p>
            </p:txBody>
          </p:sp>
        </p:grpSp>
        <p:cxnSp>
          <p:nvCxnSpPr>
            <p:cNvPr id="153613" name="AutoShape 13"/>
            <p:cNvCxnSpPr>
              <a:cxnSpLocks noChangeShapeType="1"/>
              <a:stCxn id="205835" idx="3"/>
              <a:endCxn id="205839" idx="1"/>
            </p:cNvCxnSpPr>
            <p:nvPr/>
          </p:nvCxnSpPr>
          <p:spPr bwMode="auto">
            <a:xfrm flipV="1">
              <a:off x="1175" y="3101"/>
              <a:ext cx="217" cy="47"/>
            </a:xfrm>
            <a:prstGeom prst="bentConnector3">
              <a:avLst>
                <a:gd name="adj1" fmla="val 49769"/>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grpSp>
          <p:nvGrpSpPr>
            <p:cNvPr id="153614" name="Group 14"/>
            <p:cNvGrpSpPr/>
            <p:nvPr/>
          </p:nvGrpSpPr>
          <p:grpSpPr bwMode="auto">
            <a:xfrm>
              <a:off x="1351" y="2882"/>
              <a:ext cx="756" cy="626"/>
              <a:chOff x="1351" y="2882"/>
              <a:chExt cx="756" cy="626"/>
            </a:xfrm>
          </p:grpSpPr>
          <p:sp>
            <p:nvSpPr>
              <p:cNvPr id="205839" name="Rectangle 15"/>
              <p:cNvSpPr>
                <a:spLocks noChangeArrowheads="1"/>
              </p:cNvSpPr>
              <p:nvPr/>
            </p:nvSpPr>
            <p:spPr bwMode="auto">
              <a:xfrm>
                <a:off x="1392" y="3055"/>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OSEventType</a:t>
                </a:r>
              </a:p>
            </p:txBody>
          </p:sp>
          <p:sp>
            <p:nvSpPr>
              <p:cNvPr id="153640" name="Text Box 16"/>
              <p:cNvSpPr txBox="1">
                <a:spLocks noChangeArrowheads="1"/>
              </p:cNvSpPr>
              <p:nvPr/>
            </p:nvSpPr>
            <p:spPr bwMode="auto">
              <a:xfrm>
                <a:off x="1351" y="2882"/>
                <a:ext cx="7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OSEventTbl[0]</a:t>
                </a:r>
              </a:p>
            </p:txBody>
          </p:sp>
          <p:sp>
            <p:nvSpPr>
              <p:cNvPr id="205841" name="Rectangle 17"/>
              <p:cNvSpPr>
                <a:spLocks noChangeArrowheads="1"/>
              </p:cNvSpPr>
              <p:nvPr/>
            </p:nvSpPr>
            <p:spPr bwMode="auto">
              <a:xfrm>
                <a:off x="1392" y="3146"/>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OSEventCnt</a:t>
                </a:r>
              </a:p>
            </p:txBody>
          </p:sp>
          <p:sp>
            <p:nvSpPr>
              <p:cNvPr id="205842" name="Rectangle 18"/>
              <p:cNvSpPr>
                <a:spLocks noChangeArrowheads="1"/>
              </p:cNvSpPr>
              <p:nvPr/>
            </p:nvSpPr>
            <p:spPr bwMode="auto">
              <a:xfrm>
                <a:off x="1392" y="323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OSEventPtr</a:t>
                </a:r>
              </a:p>
            </p:txBody>
          </p:sp>
          <p:sp>
            <p:nvSpPr>
              <p:cNvPr id="205843" name="Rectangle 19"/>
              <p:cNvSpPr>
                <a:spLocks noChangeArrowheads="1"/>
              </p:cNvSpPr>
              <p:nvPr/>
            </p:nvSpPr>
            <p:spPr bwMode="auto">
              <a:xfrm>
                <a:off x="1392" y="3327"/>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OSEventGrp</a:t>
                </a:r>
              </a:p>
            </p:txBody>
          </p:sp>
        </p:grpSp>
        <p:grpSp>
          <p:nvGrpSpPr>
            <p:cNvPr id="153615" name="Group 20"/>
            <p:cNvGrpSpPr/>
            <p:nvPr/>
          </p:nvGrpSpPr>
          <p:grpSpPr bwMode="auto">
            <a:xfrm>
              <a:off x="2172" y="2880"/>
              <a:ext cx="756" cy="626"/>
              <a:chOff x="1351" y="2882"/>
              <a:chExt cx="756" cy="626"/>
            </a:xfrm>
          </p:grpSpPr>
          <p:sp>
            <p:nvSpPr>
              <p:cNvPr id="205845" name="Rectangle 21"/>
              <p:cNvSpPr>
                <a:spLocks noChangeArrowheads="1"/>
              </p:cNvSpPr>
              <p:nvPr/>
            </p:nvSpPr>
            <p:spPr bwMode="auto">
              <a:xfrm>
                <a:off x="1392" y="3055"/>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OSEventType</a:t>
                </a:r>
              </a:p>
            </p:txBody>
          </p:sp>
          <p:sp>
            <p:nvSpPr>
              <p:cNvPr id="153635" name="Text Box 22"/>
              <p:cNvSpPr txBox="1">
                <a:spLocks noChangeArrowheads="1"/>
              </p:cNvSpPr>
              <p:nvPr/>
            </p:nvSpPr>
            <p:spPr bwMode="auto">
              <a:xfrm>
                <a:off x="1351" y="2882"/>
                <a:ext cx="7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OSEventTbl[1]</a:t>
                </a:r>
              </a:p>
            </p:txBody>
          </p:sp>
          <p:sp>
            <p:nvSpPr>
              <p:cNvPr id="205847" name="Rectangle 23"/>
              <p:cNvSpPr>
                <a:spLocks noChangeArrowheads="1"/>
              </p:cNvSpPr>
              <p:nvPr/>
            </p:nvSpPr>
            <p:spPr bwMode="auto">
              <a:xfrm>
                <a:off x="1392" y="3146"/>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OSEventCnt</a:t>
                </a:r>
              </a:p>
            </p:txBody>
          </p:sp>
          <p:sp>
            <p:nvSpPr>
              <p:cNvPr id="205848" name="Rectangle 24"/>
              <p:cNvSpPr>
                <a:spLocks noChangeArrowheads="1"/>
              </p:cNvSpPr>
              <p:nvPr/>
            </p:nvSpPr>
            <p:spPr bwMode="auto">
              <a:xfrm>
                <a:off x="1392" y="323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OSEventPtr</a:t>
                </a:r>
              </a:p>
            </p:txBody>
          </p:sp>
          <p:sp>
            <p:nvSpPr>
              <p:cNvPr id="205849" name="Rectangle 25"/>
              <p:cNvSpPr>
                <a:spLocks noChangeArrowheads="1"/>
              </p:cNvSpPr>
              <p:nvPr/>
            </p:nvSpPr>
            <p:spPr bwMode="auto">
              <a:xfrm>
                <a:off x="1392" y="3327"/>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OSEventGrp</a:t>
                </a:r>
              </a:p>
            </p:txBody>
          </p:sp>
        </p:grpSp>
        <p:grpSp>
          <p:nvGrpSpPr>
            <p:cNvPr id="153616" name="Group 26"/>
            <p:cNvGrpSpPr/>
            <p:nvPr/>
          </p:nvGrpSpPr>
          <p:grpSpPr bwMode="auto">
            <a:xfrm>
              <a:off x="2988" y="2880"/>
              <a:ext cx="756" cy="626"/>
              <a:chOff x="1351" y="2882"/>
              <a:chExt cx="756" cy="626"/>
            </a:xfrm>
          </p:grpSpPr>
          <p:sp>
            <p:nvSpPr>
              <p:cNvPr id="205851" name="Rectangle 27"/>
              <p:cNvSpPr>
                <a:spLocks noChangeArrowheads="1"/>
              </p:cNvSpPr>
              <p:nvPr/>
            </p:nvSpPr>
            <p:spPr bwMode="auto">
              <a:xfrm>
                <a:off x="1392" y="3055"/>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OSEventType</a:t>
                </a:r>
              </a:p>
            </p:txBody>
          </p:sp>
          <p:sp>
            <p:nvSpPr>
              <p:cNvPr id="153630" name="Text Box 28"/>
              <p:cNvSpPr txBox="1">
                <a:spLocks noChangeArrowheads="1"/>
              </p:cNvSpPr>
              <p:nvPr/>
            </p:nvSpPr>
            <p:spPr bwMode="auto">
              <a:xfrm>
                <a:off x="1351" y="2882"/>
                <a:ext cx="7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OSEventTbl[2]</a:t>
                </a:r>
              </a:p>
            </p:txBody>
          </p:sp>
          <p:sp>
            <p:nvSpPr>
              <p:cNvPr id="205853" name="Rectangle 29"/>
              <p:cNvSpPr>
                <a:spLocks noChangeArrowheads="1"/>
              </p:cNvSpPr>
              <p:nvPr/>
            </p:nvSpPr>
            <p:spPr bwMode="auto">
              <a:xfrm>
                <a:off x="1392" y="3146"/>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OSEventCnt</a:t>
                </a:r>
              </a:p>
            </p:txBody>
          </p:sp>
          <p:sp>
            <p:nvSpPr>
              <p:cNvPr id="205854" name="Rectangle 30"/>
              <p:cNvSpPr>
                <a:spLocks noChangeArrowheads="1"/>
              </p:cNvSpPr>
              <p:nvPr/>
            </p:nvSpPr>
            <p:spPr bwMode="auto">
              <a:xfrm>
                <a:off x="1392" y="3237"/>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OSEventPtr</a:t>
                </a:r>
              </a:p>
            </p:txBody>
          </p:sp>
          <p:sp>
            <p:nvSpPr>
              <p:cNvPr id="205855" name="Rectangle 31"/>
              <p:cNvSpPr>
                <a:spLocks noChangeArrowheads="1"/>
              </p:cNvSpPr>
              <p:nvPr/>
            </p:nvSpPr>
            <p:spPr bwMode="auto">
              <a:xfrm>
                <a:off x="1392" y="3327"/>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OSEventGrp</a:t>
                </a:r>
              </a:p>
            </p:txBody>
          </p:sp>
        </p:grpSp>
        <p:grpSp>
          <p:nvGrpSpPr>
            <p:cNvPr id="153617" name="Group 32"/>
            <p:cNvGrpSpPr/>
            <p:nvPr/>
          </p:nvGrpSpPr>
          <p:grpSpPr bwMode="auto">
            <a:xfrm>
              <a:off x="3696" y="2880"/>
              <a:ext cx="1524" cy="626"/>
              <a:chOff x="3696" y="2880"/>
              <a:chExt cx="1524" cy="626"/>
            </a:xfrm>
          </p:grpSpPr>
          <p:sp>
            <p:nvSpPr>
              <p:cNvPr id="205857" name="Rectangle 33"/>
              <p:cNvSpPr>
                <a:spLocks noChangeArrowheads="1"/>
              </p:cNvSpPr>
              <p:nvPr/>
            </p:nvSpPr>
            <p:spPr bwMode="auto">
              <a:xfrm>
                <a:off x="3845" y="3053"/>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OSEventType</a:t>
                </a:r>
              </a:p>
            </p:txBody>
          </p:sp>
          <p:sp>
            <p:nvSpPr>
              <p:cNvPr id="153625" name="Text Box 34"/>
              <p:cNvSpPr txBox="1">
                <a:spLocks noChangeArrowheads="1"/>
              </p:cNvSpPr>
              <p:nvPr/>
            </p:nvSpPr>
            <p:spPr bwMode="auto">
              <a:xfrm>
                <a:off x="3696" y="2880"/>
                <a:ext cx="152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OSEventTbl[OS_MAX_EVENTS]</a:t>
                </a:r>
              </a:p>
            </p:txBody>
          </p:sp>
          <p:sp>
            <p:nvSpPr>
              <p:cNvPr id="205859" name="Rectangle 35"/>
              <p:cNvSpPr>
                <a:spLocks noChangeArrowheads="1"/>
              </p:cNvSpPr>
              <p:nvPr/>
            </p:nvSpPr>
            <p:spPr bwMode="auto">
              <a:xfrm>
                <a:off x="3845" y="3144"/>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OSEventCnt</a:t>
                </a:r>
              </a:p>
            </p:txBody>
          </p:sp>
          <p:sp>
            <p:nvSpPr>
              <p:cNvPr id="205860" name="Rectangle 36"/>
              <p:cNvSpPr>
                <a:spLocks noChangeArrowheads="1"/>
              </p:cNvSpPr>
              <p:nvPr/>
            </p:nvSpPr>
            <p:spPr bwMode="auto">
              <a:xfrm>
                <a:off x="3845" y="3235"/>
                <a:ext cx="635" cy="9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OSEventPtr</a:t>
                </a:r>
              </a:p>
            </p:txBody>
          </p:sp>
          <p:sp>
            <p:nvSpPr>
              <p:cNvPr id="205861" name="Rectangle 37"/>
              <p:cNvSpPr>
                <a:spLocks noChangeArrowheads="1"/>
              </p:cNvSpPr>
              <p:nvPr/>
            </p:nvSpPr>
            <p:spPr bwMode="auto">
              <a:xfrm>
                <a:off x="3845" y="3325"/>
                <a:ext cx="635"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sz="1200">
                    <a:latin typeface="Arial" panose="020B0604020202020204" pitchFamily="34" charset="0"/>
                  </a:rPr>
                  <a:t>OSEventGrp</a:t>
                </a:r>
              </a:p>
            </p:txBody>
          </p:sp>
        </p:grpSp>
        <p:grpSp>
          <p:nvGrpSpPr>
            <p:cNvPr id="153618" name="Group 38"/>
            <p:cNvGrpSpPr/>
            <p:nvPr/>
          </p:nvGrpSpPr>
          <p:grpSpPr bwMode="auto">
            <a:xfrm>
              <a:off x="4464" y="3196"/>
              <a:ext cx="544" cy="173"/>
              <a:chOff x="2925" y="2341"/>
              <a:chExt cx="544" cy="173"/>
            </a:xfrm>
          </p:grpSpPr>
          <p:sp>
            <p:nvSpPr>
              <p:cNvPr id="153622" name="Line 39"/>
              <p:cNvSpPr>
                <a:spLocks noChangeShapeType="1"/>
              </p:cNvSpPr>
              <p:nvPr/>
            </p:nvSpPr>
            <p:spPr bwMode="auto">
              <a:xfrm>
                <a:off x="2925" y="2424"/>
                <a:ext cx="181"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23" name="Text Box 40"/>
              <p:cNvSpPr txBox="1">
                <a:spLocks noChangeArrowheads="1"/>
              </p:cNvSpPr>
              <p:nvPr/>
            </p:nvSpPr>
            <p:spPr bwMode="auto">
              <a:xfrm>
                <a:off x="3061" y="234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NULL</a:t>
                </a:r>
              </a:p>
            </p:txBody>
          </p:sp>
        </p:grpSp>
        <p:cxnSp>
          <p:nvCxnSpPr>
            <p:cNvPr id="153619" name="AutoShape 41"/>
            <p:cNvCxnSpPr>
              <a:cxnSpLocks noChangeShapeType="1"/>
              <a:stCxn id="205842" idx="3"/>
              <a:endCxn id="205845" idx="1"/>
            </p:cNvCxnSpPr>
            <p:nvPr/>
          </p:nvCxnSpPr>
          <p:spPr bwMode="auto">
            <a:xfrm flipV="1">
              <a:off x="2027" y="3099"/>
              <a:ext cx="186" cy="184"/>
            </a:xfrm>
            <a:prstGeom prst="bentConnector3">
              <a:avLst>
                <a:gd name="adj1" fmla="val 49463"/>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53620" name="AutoShape 42"/>
            <p:cNvCxnSpPr>
              <a:cxnSpLocks noChangeShapeType="1"/>
              <a:stCxn id="205848" idx="3"/>
              <a:endCxn id="205851" idx="1"/>
            </p:cNvCxnSpPr>
            <p:nvPr/>
          </p:nvCxnSpPr>
          <p:spPr bwMode="auto">
            <a:xfrm flipV="1">
              <a:off x="2848" y="3099"/>
              <a:ext cx="181" cy="182"/>
            </a:xfrm>
            <a:prstGeom prst="bentConnector3">
              <a:avLst>
                <a:gd name="adj1" fmla="val 49722"/>
              </a:avLst>
            </a:prstGeom>
            <a:noFill/>
            <a:ln w="19050">
              <a:solidFill>
                <a:schemeClr val="tx1"/>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53621" name="AutoShape 43"/>
            <p:cNvCxnSpPr>
              <a:cxnSpLocks noChangeShapeType="1"/>
              <a:stCxn id="205854" idx="3"/>
              <a:endCxn id="205857" idx="1"/>
            </p:cNvCxnSpPr>
            <p:nvPr/>
          </p:nvCxnSpPr>
          <p:spPr bwMode="auto">
            <a:xfrm flipV="1">
              <a:off x="3664" y="3099"/>
              <a:ext cx="181" cy="182"/>
            </a:xfrm>
            <a:prstGeom prst="bentConnector3">
              <a:avLst>
                <a:gd name="adj1" fmla="val 49722"/>
              </a:avLst>
            </a:prstGeom>
            <a:noFill/>
            <a:ln w="19050">
              <a:solidFill>
                <a:schemeClr val="tx1"/>
              </a:solidFill>
              <a:prstDash val="dash"/>
              <a:miter lim="800000"/>
              <a:headEnd type="oval" w="med" len="med"/>
              <a:tailEnd type="triangle" w="med" len="med"/>
            </a:ln>
            <a:extLst>
              <a:ext uri="{909E8E84-426E-40DD-AFC4-6F175D3DCCD1}">
                <a14:hiddenFill xmlns:a14="http://schemas.microsoft.com/office/drawing/2010/main">
                  <a:noFill/>
                </a14:hiddenFill>
              </a:ext>
            </a:extLst>
          </p:spPr>
        </p:cxnSp>
      </p:grpSp>
      <p:sp>
        <p:nvSpPr>
          <p:cNvPr id="205868" name="Rectangle 44"/>
          <p:cNvSpPr>
            <a:spLocks noChangeArrowheads="1"/>
          </p:cNvSpPr>
          <p:nvPr/>
        </p:nvSpPr>
        <p:spPr bwMode="auto">
          <a:xfrm>
            <a:off x="2133600" y="4953001"/>
            <a:ext cx="79248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华文新魏" panose="02010800040101010101" pitchFamily="2" charset="-122"/>
              </a:rPr>
              <a:t>  </a:t>
            </a:r>
            <a:r>
              <a:rPr lang="zh-CN" altLang="en-US">
                <a:ea typeface="华文新魏" panose="02010800040101010101" pitchFamily="2" charset="-122"/>
              </a:rPr>
              <a:t>在使用事件控制块之前，需要将所有事件控制块链接成一个</a:t>
            </a:r>
            <a:r>
              <a:rPr lang="zh-CN" altLang="en-US">
                <a:solidFill>
                  <a:srgbClr val="FF0000"/>
                </a:solidFill>
                <a:ea typeface="华文新魏" panose="02010800040101010101" pitchFamily="2" charset="-122"/>
              </a:rPr>
              <a:t>空闲事件控制块链表</a:t>
            </a:r>
            <a:r>
              <a:rPr lang="zh-CN" altLang="en-US">
                <a:ea typeface="华文新魏" panose="02010800040101010101" pitchFamily="2" charset="-122"/>
              </a:rPr>
              <a:t>。每当建立一个信号量、互斥信号量、消息邮箱、消息队列时，就从该链表中</a:t>
            </a:r>
            <a:r>
              <a:rPr lang="zh-CN" altLang="en-US">
                <a:solidFill>
                  <a:srgbClr val="FF0000"/>
                </a:solidFill>
                <a:ea typeface="华文新魏" panose="02010800040101010101" pitchFamily="2" charset="-122"/>
              </a:rPr>
              <a:t>取出一个空闲事件控制块</a:t>
            </a:r>
            <a:r>
              <a:rPr lang="zh-CN" altLang="en-US">
                <a:ea typeface="华文新魏" panose="02010800040101010101" pitchFamily="2" charset="-122"/>
              </a:rPr>
              <a:t>，并对它进行初始化。当信号量、互斥信号量、消息邮箱、消息队列被删除时，对应的事件控制块也需要</a:t>
            </a:r>
            <a:r>
              <a:rPr lang="zh-CN" altLang="en-US">
                <a:solidFill>
                  <a:srgbClr val="FF0000"/>
                </a:solidFill>
                <a:ea typeface="华文新魏" panose="02010800040101010101" pitchFamily="2" charset="-122"/>
              </a:rPr>
              <a:t>放回到空闲事件控制块链表</a:t>
            </a:r>
            <a:r>
              <a:rPr lang="zh-CN" altLang="en-US">
                <a:ea typeface="华文新魏" panose="02010800040101010101" pitchFamily="2" charset="-122"/>
              </a:rPr>
              <a:t>中。</a:t>
            </a:r>
          </a:p>
        </p:txBody>
      </p:sp>
      <p:sp>
        <p:nvSpPr>
          <p:cNvPr id="45" name="燕尾形 4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5828"/>
                                        </p:tgtEl>
                                        <p:attrNameLst>
                                          <p:attrName>style.visibility</p:attrName>
                                        </p:attrNameLst>
                                      </p:cBhvr>
                                      <p:to>
                                        <p:strVal val="visible"/>
                                      </p:to>
                                    </p:set>
                                    <p:anim calcmode="discrete" valueType="clr">
                                      <p:cBhvr override="childStyle">
                                        <p:cTn id="7" dur="80"/>
                                        <p:tgtEl>
                                          <p:spTgt spid="20582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5828"/>
                                        </p:tgtEl>
                                        <p:attrNameLst>
                                          <p:attrName>fillcolor</p:attrName>
                                        </p:attrNameLst>
                                      </p:cBhvr>
                                      <p:tavLst>
                                        <p:tav tm="0">
                                          <p:val>
                                            <p:clrVal>
                                              <a:schemeClr val="accent2"/>
                                            </p:clrVal>
                                          </p:val>
                                        </p:tav>
                                        <p:tav tm="50000">
                                          <p:val>
                                            <p:clrVal>
                                              <a:schemeClr val="hlink"/>
                                            </p:clrVal>
                                          </p:val>
                                        </p:tav>
                                      </p:tavLst>
                                    </p:anim>
                                    <p:set>
                                      <p:cBhvr>
                                        <p:cTn id="9" dur="80"/>
                                        <p:tgtEl>
                                          <p:spTgt spid="205828"/>
                                        </p:tgtEl>
                                        <p:attrNameLst>
                                          <p:attrName>fill.type</p:attrName>
                                        </p:attrNameLst>
                                      </p:cBhvr>
                                      <p:to>
                                        <p:strVal val="solid"/>
                                      </p:to>
                                    </p:set>
                                  </p:childTnLst>
                                </p:cTn>
                              </p:par>
                            </p:childTnLst>
                          </p:cTn>
                        </p:par>
                        <p:par>
                          <p:cTn id="10" fill="hold">
                            <p:stCondLst>
                              <p:cond delay="0"/>
                            </p:stCondLst>
                            <p:childTnLst>
                              <p:par>
                                <p:cTn id="11" presetID="9" presetClass="entr" presetSubtype="0" fill="hold" grpId="0" nodeType="afterEffect">
                                  <p:stCondLst>
                                    <p:cond delay="0"/>
                                  </p:stCondLst>
                                  <p:childTnLst>
                                    <p:set>
                                      <p:cBhvr>
                                        <p:cTn id="12" dur="1" fill="hold">
                                          <p:stCondLst>
                                            <p:cond delay="0"/>
                                          </p:stCondLst>
                                        </p:cTn>
                                        <p:tgtEl>
                                          <p:spTgt spid="205829"/>
                                        </p:tgtEl>
                                        <p:attrNameLst>
                                          <p:attrName>style.visibility</p:attrName>
                                        </p:attrNameLst>
                                      </p:cBhvr>
                                      <p:to>
                                        <p:strVal val="visible"/>
                                      </p:to>
                                    </p:set>
                                    <p:animEffect transition="in" filter="dissolve">
                                      <p:cBhvr>
                                        <p:cTn id="13" dur="500"/>
                                        <p:tgtEl>
                                          <p:spTgt spid="205829"/>
                                        </p:tgtEl>
                                      </p:cBhvr>
                                    </p:animEffect>
                                  </p:childTnLst>
                                </p:cTn>
                              </p:par>
                            </p:childTnLst>
                          </p:cTn>
                        </p:par>
                        <p:par>
                          <p:cTn id="14" fill="hold">
                            <p:stCondLst>
                              <p:cond delay="500"/>
                            </p:stCondLst>
                            <p:childTnLst>
                              <p:par>
                                <p:cTn id="15" presetID="47" presetClass="entr" presetSubtype="0" fill="hold" grpId="0" nodeType="afterEffect">
                                  <p:stCondLst>
                                    <p:cond delay="0"/>
                                  </p:stCondLst>
                                  <p:childTnLst>
                                    <p:set>
                                      <p:cBhvr>
                                        <p:cTn id="16" dur="1" fill="hold">
                                          <p:stCondLst>
                                            <p:cond delay="0"/>
                                          </p:stCondLst>
                                        </p:cTn>
                                        <p:tgtEl>
                                          <p:spTgt spid="205830"/>
                                        </p:tgtEl>
                                        <p:attrNameLst>
                                          <p:attrName>style.visibility</p:attrName>
                                        </p:attrNameLst>
                                      </p:cBhvr>
                                      <p:to>
                                        <p:strVal val="visible"/>
                                      </p:to>
                                    </p:set>
                                    <p:animEffect transition="in" filter="fade">
                                      <p:cBhvr>
                                        <p:cTn id="17" dur="1000"/>
                                        <p:tgtEl>
                                          <p:spTgt spid="205830"/>
                                        </p:tgtEl>
                                      </p:cBhvr>
                                    </p:animEffect>
                                    <p:anim calcmode="lin" valueType="num">
                                      <p:cBhvr>
                                        <p:cTn id="18" dur="1000" fill="hold"/>
                                        <p:tgtEl>
                                          <p:spTgt spid="205830"/>
                                        </p:tgtEl>
                                        <p:attrNameLst>
                                          <p:attrName>ppt_x</p:attrName>
                                        </p:attrNameLst>
                                      </p:cBhvr>
                                      <p:tavLst>
                                        <p:tav tm="0">
                                          <p:val>
                                            <p:strVal val="#ppt_x"/>
                                          </p:val>
                                        </p:tav>
                                        <p:tav tm="100000">
                                          <p:val>
                                            <p:strVal val="#ppt_x"/>
                                          </p:val>
                                        </p:tav>
                                      </p:tavLst>
                                    </p:anim>
                                    <p:anim calcmode="lin" valueType="num">
                                      <p:cBhvr>
                                        <p:cTn id="19" dur="1000" fill="hold"/>
                                        <p:tgtEl>
                                          <p:spTgt spid="20583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205830"/>
                                        </p:tgtEl>
                                        <p:attrNameLst>
                                          <p:attrName>style.visibility</p:attrName>
                                        </p:attrNameLst>
                                      </p:cBhvr>
                                      <p:to>
                                        <p:strVal val="hidden"/>
                                      </p:to>
                                    </p:set>
                                  </p:childTnLst>
                                </p:cTn>
                              </p:par>
                              <p:par>
                                <p:cTn id="24" presetID="47" presetClass="entr" presetSubtype="0" fill="hold" grpId="0" nodeType="withEffect">
                                  <p:stCondLst>
                                    <p:cond delay="0"/>
                                  </p:stCondLst>
                                  <p:childTnLst>
                                    <p:set>
                                      <p:cBhvr>
                                        <p:cTn id="25" dur="1" fill="hold">
                                          <p:stCondLst>
                                            <p:cond delay="0"/>
                                          </p:stCondLst>
                                        </p:cTn>
                                        <p:tgtEl>
                                          <p:spTgt spid="205831"/>
                                        </p:tgtEl>
                                        <p:attrNameLst>
                                          <p:attrName>style.visibility</p:attrName>
                                        </p:attrNameLst>
                                      </p:cBhvr>
                                      <p:to>
                                        <p:strVal val="visible"/>
                                      </p:to>
                                    </p:set>
                                    <p:animEffect transition="in" filter="fade">
                                      <p:cBhvr>
                                        <p:cTn id="26" dur="1000"/>
                                        <p:tgtEl>
                                          <p:spTgt spid="205831"/>
                                        </p:tgtEl>
                                      </p:cBhvr>
                                    </p:animEffect>
                                    <p:anim calcmode="lin" valueType="num">
                                      <p:cBhvr>
                                        <p:cTn id="27" dur="1000" fill="hold"/>
                                        <p:tgtEl>
                                          <p:spTgt spid="205831"/>
                                        </p:tgtEl>
                                        <p:attrNameLst>
                                          <p:attrName>ppt_x</p:attrName>
                                        </p:attrNameLst>
                                      </p:cBhvr>
                                      <p:tavLst>
                                        <p:tav tm="0">
                                          <p:val>
                                            <p:strVal val="#ppt_x"/>
                                          </p:val>
                                        </p:tav>
                                        <p:tav tm="100000">
                                          <p:val>
                                            <p:strVal val="#ppt_x"/>
                                          </p:val>
                                        </p:tav>
                                      </p:tavLst>
                                    </p:anim>
                                    <p:anim calcmode="lin" valueType="num">
                                      <p:cBhvr>
                                        <p:cTn id="28" dur="1000" fill="hold"/>
                                        <p:tgtEl>
                                          <p:spTgt spid="20583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05831"/>
                                        </p:tgtEl>
                                        <p:attrNameLst>
                                          <p:attrName>style.visibility</p:attrName>
                                        </p:attrNameLst>
                                      </p:cBhvr>
                                      <p:to>
                                        <p:strVal val="hidden"/>
                                      </p:to>
                                    </p:set>
                                  </p:childTnLst>
                                </p:cTn>
                              </p:par>
                              <p:par>
                                <p:cTn id="33" presetID="27" presetClass="entr" presetSubtype="0" fill="hold" grpId="0" nodeType="withEffect">
                                  <p:stCondLst>
                                    <p:cond delay="0"/>
                                  </p:stCondLst>
                                  <p:iterate type="lt">
                                    <p:tmPct val="50000"/>
                                  </p:iterate>
                                  <p:childTnLst>
                                    <p:set>
                                      <p:cBhvr>
                                        <p:cTn id="34" dur="1" fill="hold">
                                          <p:stCondLst>
                                            <p:cond delay="0"/>
                                          </p:stCondLst>
                                        </p:cTn>
                                        <p:tgtEl>
                                          <p:spTgt spid="205832"/>
                                        </p:tgtEl>
                                        <p:attrNameLst>
                                          <p:attrName>style.visibility</p:attrName>
                                        </p:attrNameLst>
                                      </p:cBhvr>
                                      <p:to>
                                        <p:strVal val="visible"/>
                                      </p:to>
                                    </p:set>
                                    <p:anim calcmode="discrete" valueType="clr">
                                      <p:cBhvr override="childStyle">
                                        <p:cTn id="35" dur="80"/>
                                        <p:tgtEl>
                                          <p:spTgt spid="205832"/>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205832"/>
                                        </p:tgtEl>
                                        <p:attrNameLst>
                                          <p:attrName>fillcolor</p:attrName>
                                        </p:attrNameLst>
                                      </p:cBhvr>
                                      <p:tavLst>
                                        <p:tav tm="0">
                                          <p:val>
                                            <p:clrVal>
                                              <a:schemeClr val="accent2"/>
                                            </p:clrVal>
                                          </p:val>
                                        </p:tav>
                                        <p:tav tm="50000">
                                          <p:val>
                                            <p:clrVal>
                                              <a:schemeClr val="hlink"/>
                                            </p:clrVal>
                                          </p:val>
                                        </p:tav>
                                      </p:tavLst>
                                    </p:anim>
                                    <p:set>
                                      <p:cBhvr>
                                        <p:cTn id="37" dur="80"/>
                                        <p:tgtEl>
                                          <p:spTgt spid="205832"/>
                                        </p:tgtEl>
                                        <p:attrNameLst>
                                          <p:attrName>fill.type</p:attrName>
                                        </p:attrNameLst>
                                      </p:cBhvr>
                                      <p:to>
                                        <p:strVal val="solid"/>
                                      </p:to>
                                    </p:set>
                                  </p:childTnLst>
                                </p:cTn>
                              </p:par>
                            </p:childTnLst>
                          </p:cTn>
                        </p:par>
                        <p:par>
                          <p:cTn id="38" fill="hold">
                            <p:stCondLst>
                              <p:cond delay="399"/>
                            </p:stCondLst>
                            <p:childTnLst>
                              <p:par>
                                <p:cTn id="39" presetID="22" presetClass="entr" presetSubtype="8"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500"/>
                                        <p:tgtEl>
                                          <p:spTgt spid="2"/>
                                        </p:tgtEl>
                                      </p:cBhvr>
                                    </p:animEffect>
                                  </p:childTnLst>
                                </p:cTn>
                              </p:par>
                            </p:childTnLst>
                          </p:cTn>
                        </p:par>
                        <p:par>
                          <p:cTn id="42" fill="hold">
                            <p:stCondLst>
                              <p:cond delay="899"/>
                            </p:stCondLst>
                            <p:childTnLst>
                              <p:par>
                                <p:cTn id="43" presetID="22" presetClass="entr" presetSubtype="1" fill="hold" grpId="0" nodeType="afterEffect">
                                  <p:stCondLst>
                                    <p:cond delay="0"/>
                                  </p:stCondLst>
                                  <p:childTnLst>
                                    <p:set>
                                      <p:cBhvr>
                                        <p:cTn id="44" dur="1" fill="hold">
                                          <p:stCondLst>
                                            <p:cond delay="0"/>
                                          </p:stCondLst>
                                        </p:cTn>
                                        <p:tgtEl>
                                          <p:spTgt spid="205868"/>
                                        </p:tgtEl>
                                        <p:attrNameLst>
                                          <p:attrName>style.visibility</p:attrName>
                                        </p:attrNameLst>
                                      </p:cBhvr>
                                      <p:to>
                                        <p:strVal val="visible"/>
                                      </p:to>
                                    </p:set>
                                    <p:animEffect transition="in" filter="wipe(up)">
                                      <p:cBhvr>
                                        <p:cTn id="45" dur="500"/>
                                        <p:tgtEl>
                                          <p:spTgt spid="205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8" grpId="0"/>
      <p:bldP spid="205829" grpId="0" animBg="1"/>
      <p:bldP spid="205830" grpId="0" animBg="1"/>
      <p:bldP spid="205830" grpId="1" animBg="1"/>
      <p:bldP spid="205831" grpId="0" animBg="1"/>
      <p:bldP spid="205831" grpId="1" animBg="1"/>
      <p:bldP spid="205832" grpId="0"/>
      <p:bldP spid="205868"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ChangeArrowheads="1"/>
          </p:cNvSpPr>
          <p:nvPr/>
        </p:nvSpPr>
        <p:spPr bwMode="auto">
          <a:xfrm>
            <a:off x="1981200" y="3411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462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6852" name="Text Box 4"/>
          <p:cNvSpPr txBox="1">
            <a:spLocks noChangeArrowheads="1"/>
          </p:cNvSpPr>
          <p:nvPr/>
        </p:nvSpPr>
        <p:spPr bwMode="auto">
          <a:xfrm>
            <a:off x="4343400" y="1676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－初始化</a:t>
            </a:r>
          </a:p>
        </p:txBody>
      </p:sp>
      <p:sp>
        <p:nvSpPr>
          <p:cNvPr id="206853" name="Rectangle 5"/>
          <p:cNvSpPr>
            <a:spLocks noChangeArrowheads="1"/>
          </p:cNvSpPr>
          <p:nvPr/>
        </p:nvSpPr>
        <p:spPr bwMode="auto">
          <a:xfrm>
            <a:off x="2667000" y="2286000"/>
            <a:ext cx="6858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建立一个信号量、互斥信号量、消息邮箱或消息队列时，需要对事件控制块的等待任务列表进行初始化，通过调用函数</a:t>
            </a:r>
            <a:r>
              <a:rPr lang="en-US" altLang="zh-CN" sz="2400" dirty="0" err="1">
                <a:solidFill>
                  <a:srgbClr val="FF0000"/>
                </a:solidFill>
                <a:latin typeface="华文新魏" panose="02010800040101010101" pitchFamily="2" charset="-122"/>
                <a:ea typeface="华文新魏" panose="02010800040101010101" pitchFamily="2" charset="-122"/>
              </a:rPr>
              <a:t>OS_EventWaitListInit</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实现。初始化过程</a:t>
            </a:r>
            <a:r>
              <a:rPr lang="zh-CN" altLang="en-US" sz="2400" dirty="0">
                <a:solidFill>
                  <a:srgbClr val="FF0000"/>
                </a:solidFill>
                <a:latin typeface="华文新魏" panose="02010800040101010101" pitchFamily="2" charset="-122"/>
                <a:ea typeface="华文新魏" panose="02010800040101010101" pitchFamily="2" charset="-122"/>
              </a:rPr>
              <a:t>类似就绪任务列表初始化</a:t>
            </a:r>
            <a:r>
              <a:rPr lang="zh-CN" altLang="en-US" sz="2400" dirty="0">
                <a:latin typeface="华文新魏" panose="02010800040101010101" pitchFamily="2" charset="-122"/>
                <a:ea typeface="华文新魏" panose="02010800040101010101" pitchFamily="2" charset="-122"/>
              </a:rPr>
              <a:t>。</a:t>
            </a:r>
          </a:p>
        </p:txBody>
      </p:sp>
      <p:grpSp>
        <p:nvGrpSpPr>
          <p:cNvPr id="2" name="Group 6"/>
          <p:cNvGrpSpPr/>
          <p:nvPr/>
        </p:nvGrpSpPr>
        <p:grpSpPr bwMode="auto">
          <a:xfrm>
            <a:off x="4114801" y="3962401"/>
            <a:ext cx="3167063" cy="2417763"/>
            <a:chOff x="1920" y="2496"/>
            <a:chExt cx="1995" cy="1523"/>
          </a:xfrm>
        </p:grpSpPr>
        <p:sp>
          <p:nvSpPr>
            <p:cNvPr id="154633" name="Line 7"/>
            <p:cNvSpPr>
              <a:spLocks noChangeShapeType="1"/>
            </p:cNvSpPr>
            <p:nvPr/>
          </p:nvSpPr>
          <p:spPr bwMode="auto">
            <a:xfrm flipV="1">
              <a:off x="2870" y="2496"/>
              <a:ext cx="2" cy="1283"/>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54634" name="Group 8"/>
            <p:cNvGrpSpPr/>
            <p:nvPr/>
          </p:nvGrpSpPr>
          <p:grpSpPr bwMode="auto">
            <a:xfrm>
              <a:off x="2872" y="3511"/>
              <a:ext cx="726" cy="181"/>
              <a:chOff x="3651" y="1253"/>
              <a:chExt cx="726" cy="181"/>
            </a:xfrm>
          </p:grpSpPr>
          <p:sp>
            <p:nvSpPr>
              <p:cNvPr id="206857" name="Rectangle 9"/>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58" name="Rectangle 10"/>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59" name="Rectangle 11"/>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60" name="Rectangle 12"/>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61" name="Rectangle 13"/>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62" name="Rectangle 14"/>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63" name="Rectangle 15"/>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864" name="Rectangle 16"/>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154635" name="Line 17"/>
            <p:cNvSpPr>
              <a:spLocks noChangeShapeType="1"/>
            </p:cNvSpPr>
            <p:nvPr/>
          </p:nvSpPr>
          <p:spPr bwMode="auto">
            <a:xfrm flipV="1">
              <a:off x="2872" y="3773"/>
              <a:ext cx="1043" cy="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636" name="Text Box 18"/>
            <p:cNvSpPr txBox="1">
              <a:spLocks noChangeArrowheads="1"/>
            </p:cNvSpPr>
            <p:nvPr/>
          </p:nvSpPr>
          <p:spPr bwMode="auto">
            <a:xfrm>
              <a:off x="3688" y="3827"/>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X</a:t>
              </a:r>
            </a:p>
          </p:txBody>
        </p:sp>
        <p:sp>
          <p:nvSpPr>
            <p:cNvPr id="154637" name="Text Box 19"/>
            <p:cNvSpPr txBox="1">
              <a:spLocks noChangeArrowheads="1"/>
            </p:cNvSpPr>
            <p:nvPr/>
          </p:nvSpPr>
          <p:spPr bwMode="auto">
            <a:xfrm>
              <a:off x="2646" y="2542"/>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nvGrpSpPr>
            <p:cNvPr id="154638" name="Group 20"/>
            <p:cNvGrpSpPr/>
            <p:nvPr/>
          </p:nvGrpSpPr>
          <p:grpSpPr bwMode="auto">
            <a:xfrm>
              <a:off x="2872" y="2995"/>
              <a:ext cx="726" cy="181"/>
              <a:chOff x="3651" y="1253"/>
              <a:chExt cx="726" cy="181"/>
            </a:xfrm>
          </p:grpSpPr>
          <p:sp>
            <p:nvSpPr>
              <p:cNvPr id="206869" name="Rectangle 21"/>
              <p:cNvSpPr>
                <a:spLocks noChangeArrowheads="1"/>
              </p:cNvSpPr>
              <p:nvPr/>
            </p:nvSpPr>
            <p:spPr bwMode="auto">
              <a:xfrm>
                <a:off x="3651"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0" name="Rectangle 22"/>
              <p:cNvSpPr>
                <a:spLocks noChangeArrowheads="1"/>
              </p:cNvSpPr>
              <p:nvPr/>
            </p:nvSpPr>
            <p:spPr bwMode="auto">
              <a:xfrm>
                <a:off x="3742"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1" name="Rectangle 23"/>
              <p:cNvSpPr>
                <a:spLocks noChangeArrowheads="1"/>
              </p:cNvSpPr>
              <p:nvPr/>
            </p:nvSpPr>
            <p:spPr bwMode="auto">
              <a:xfrm>
                <a:off x="383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2" name="Rectangle 24"/>
              <p:cNvSpPr>
                <a:spLocks noChangeArrowheads="1"/>
              </p:cNvSpPr>
              <p:nvPr/>
            </p:nvSpPr>
            <p:spPr bwMode="auto">
              <a:xfrm>
                <a:off x="3923"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3" name="Rectangle 25"/>
              <p:cNvSpPr>
                <a:spLocks noChangeArrowheads="1"/>
              </p:cNvSpPr>
              <p:nvPr/>
            </p:nvSpPr>
            <p:spPr bwMode="auto">
              <a:xfrm>
                <a:off x="4014"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4" name="Rectangle 26"/>
              <p:cNvSpPr>
                <a:spLocks noChangeArrowheads="1"/>
              </p:cNvSpPr>
              <p:nvPr/>
            </p:nvSpPr>
            <p:spPr bwMode="auto">
              <a:xfrm>
                <a:off x="410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5" name="Rectangle 27"/>
              <p:cNvSpPr>
                <a:spLocks noChangeArrowheads="1"/>
              </p:cNvSpPr>
              <p:nvPr/>
            </p:nvSpPr>
            <p:spPr bwMode="auto">
              <a:xfrm>
                <a:off x="4195"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206876" name="Rectangle 28"/>
              <p:cNvSpPr>
                <a:spLocks noChangeArrowheads="1"/>
              </p:cNvSpPr>
              <p:nvPr/>
            </p:nvSpPr>
            <p:spPr bwMode="auto">
              <a:xfrm>
                <a:off x="4286" y="1253"/>
                <a:ext cx="91"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sp>
          <p:nvSpPr>
            <p:cNvPr id="154639" name="Text Box 29"/>
            <p:cNvSpPr txBox="1">
              <a:spLocks noChangeArrowheads="1"/>
            </p:cNvSpPr>
            <p:nvPr/>
          </p:nvSpPr>
          <p:spPr bwMode="auto">
            <a:xfrm>
              <a:off x="2880" y="2632"/>
              <a:ext cx="72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OSEventTbl[ ]</a:t>
              </a:r>
            </a:p>
          </p:txBody>
        </p:sp>
        <p:sp>
          <p:nvSpPr>
            <p:cNvPr id="154640" name="Text Box 30"/>
            <p:cNvSpPr txBox="1">
              <a:spLocks noChangeArrowheads="1"/>
            </p:cNvSpPr>
            <p:nvPr/>
          </p:nvSpPr>
          <p:spPr bwMode="auto">
            <a:xfrm>
              <a:off x="2647" y="2989"/>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[0]</a:t>
              </a:r>
            </a:p>
          </p:txBody>
        </p:sp>
        <p:sp>
          <p:nvSpPr>
            <p:cNvPr id="154641" name="Text Box 31"/>
            <p:cNvSpPr txBox="1">
              <a:spLocks noChangeArrowheads="1"/>
            </p:cNvSpPr>
            <p:nvPr/>
          </p:nvSpPr>
          <p:spPr bwMode="auto">
            <a:xfrm>
              <a:off x="2647" y="3506"/>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[7]</a:t>
              </a:r>
            </a:p>
          </p:txBody>
        </p:sp>
        <p:grpSp>
          <p:nvGrpSpPr>
            <p:cNvPr id="154642" name="Group 32"/>
            <p:cNvGrpSpPr/>
            <p:nvPr/>
          </p:nvGrpSpPr>
          <p:grpSpPr bwMode="auto">
            <a:xfrm>
              <a:off x="2873" y="2814"/>
              <a:ext cx="725" cy="181"/>
              <a:chOff x="1973" y="1434"/>
              <a:chExt cx="1451" cy="181"/>
            </a:xfrm>
          </p:grpSpPr>
          <p:sp>
            <p:nvSpPr>
              <p:cNvPr id="154692" name="Rectangle 33"/>
              <p:cNvSpPr>
                <a:spLocks noChangeArrowheads="1"/>
              </p:cNvSpPr>
              <p:nvPr/>
            </p:nvSpPr>
            <p:spPr bwMode="auto">
              <a:xfrm>
                <a:off x="197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7</a:t>
                </a:r>
              </a:p>
            </p:txBody>
          </p:sp>
          <p:sp>
            <p:nvSpPr>
              <p:cNvPr id="154693" name="Rectangle 34"/>
              <p:cNvSpPr>
                <a:spLocks noChangeArrowheads="1"/>
              </p:cNvSpPr>
              <p:nvPr/>
            </p:nvSpPr>
            <p:spPr bwMode="auto">
              <a:xfrm>
                <a:off x="2155"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6</a:t>
                </a:r>
              </a:p>
            </p:txBody>
          </p:sp>
          <p:sp>
            <p:nvSpPr>
              <p:cNvPr id="154694" name="Rectangle 35"/>
              <p:cNvSpPr>
                <a:spLocks noChangeArrowheads="1"/>
              </p:cNvSpPr>
              <p:nvPr/>
            </p:nvSpPr>
            <p:spPr bwMode="auto">
              <a:xfrm>
                <a:off x="2336"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5</a:t>
                </a:r>
              </a:p>
            </p:txBody>
          </p:sp>
          <p:sp>
            <p:nvSpPr>
              <p:cNvPr id="154695" name="Rectangle 36"/>
              <p:cNvSpPr>
                <a:spLocks noChangeArrowheads="1"/>
              </p:cNvSpPr>
              <p:nvPr/>
            </p:nvSpPr>
            <p:spPr bwMode="auto">
              <a:xfrm>
                <a:off x="2517"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4</a:t>
                </a:r>
              </a:p>
            </p:txBody>
          </p:sp>
          <p:sp>
            <p:nvSpPr>
              <p:cNvPr id="154696" name="Rectangle 37"/>
              <p:cNvSpPr>
                <a:spLocks noChangeArrowheads="1"/>
              </p:cNvSpPr>
              <p:nvPr/>
            </p:nvSpPr>
            <p:spPr bwMode="auto">
              <a:xfrm>
                <a:off x="2699"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3</a:t>
                </a:r>
              </a:p>
            </p:txBody>
          </p:sp>
          <p:sp>
            <p:nvSpPr>
              <p:cNvPr id="154697" name="Rectangle 38"/>
              <p:cNvSpPr>
                <a:spLocks noChangeArrowheads="1"/>
              </p:cNvSpPr>
              <p:nvPr/>
            </p:nvSpPr>
            <p:spPr bwMode="auto">
              <a:xfrm>
                <a:off x="2880"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2</a:t>
                </a:r>
              </a:p>
            </p:txBody>
          </p:sp>
          <p:sp>
            <p:nvSpPr>
              <p:cNvPr id="154698" name="Rectangle 39"/>
              <p:cNvSpPr>
                <a:spLocks noChangeArrowheads="1"/>
              </p:cNvSpPr>
              <p:nvPr/>
            </p:nvSpPr>
            <p:spPr bwMode="auto">
              <a:xfrm>
                <a:off x="3061" y="1434"/>
                <a:ext cx="181" cy="181"/>
              </a:xfrm>
              <a:prstGeom prst="rect">
                <a:avLst/>
              </a:prstGeom>
              <a:solidFill>
                <a:schemeClr val="bg1"/>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1</a:t>
                </a:r>
              </a:p>
            </p:txBody>
          </p:sp>
          <p:sp>
            <p:nvSpPr>
              <p:cNvPr id="154699" name="Rectangle 40"/>
              <p:cNvSpPr>
                <a:spLocks noChangeArrowheads="1"/>
              </p:cNvSpPr>
              <p:nvPr/>
            </p:nvSpPr>
            <p:spPr bwMode="auto">
              <a:xfrm>
                <a:off x="3243" y="1434"/>
                <a:ext cx="181" cy="18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
                  <a:t>Bit</a:t>
                </a:r>
              </a:p>
              <a:p>
                <a:pPr algn="ctr" eaLnBrk="1" hangingPunct="1"/>
                <a:r>
                  <a:rPr lang="en-US" altLang="zh-CN" sz="800"/>
                  <a:t>0</a:t>
                </a:r>
              </a:p>
            </p:txBody>
          </p:sp>
        </p:grpSp>
        <p:grpSp>
          <p:nvGrpSpPr>
            <p:cNvPr id="154643" name="Group 41"/>
            <p:cNvGrpSpPr/>
            <p:nvPr/>
          </p:nvGrpSpPr>
          <p:grpSpPr bwMode="auto">
            <a:xfrm>
              <a:off x="2872" y="3688"/>
              <a:ext cx="725" cy="91"/>
              <a:chOff x="1520" y="2704"/>
              <a:chExt cx="1451" cy="91"/>
            </a:xfrm>
          </p:grpSpPr>
          <p:sp>
            <p:nvSpPr>
              <p:cNvPr id="154684" name="Rectangle 42"/>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63</a:t>
                </a:r>
              </a:p>
            </p:txBody>
          </p:sp>
          <p:sp>
            <p:nvSpPr>
              <p:cNvPr id="154685" name="Rectangle 43"/>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62</a:t>
                </a:r>
              </a:p>
            </p:txBody>
          </p:sp>
          <p:sp>
            <p:nvSpPr>
              <p:cNvPr id="154686" name="Rectangle 44"/>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61</a:t>
                </a:r>
              </a:p>
            </p:txBody>
          </p:sp>
          <p:sp>
            <p:nvSpPr>
              <p:cNvPr id="154687" name="Rectangle 45"/>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60</a:t>
                </a:r>
              </a:p>
            </p:txBody>
          </p:sp>
          <p:sp>
            <p:nvSpPr>
              <p:cNvPr id="154688" name="Rectangle 46"/>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59</a:t>
                </a:r>
              </a:p>
            </p:txBody>
          </p:sp>
          <p:sp>
            <p:nvSpPr>
              <p:cNvPr id="154689" name="Rectangle 47"/>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58</a:t>
                </a:r>
              </a:p>
            </p:txBody>
          </p:sp>
          <p:sp>
            <p:nvSpPr>
              <p:cNvPr id="154690" name="Rectangle 48"/>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57</a:t>
                </a:r>
              </a:p>
            </p:txBody>
          </p:sp>
          <p:sp>
            <p:nvSpPr>
              <p:cNvPr id="154691" name="Rectangle 49"/>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56</a:t>
                </a:r>
              </a:p>
            </p:txBody>
          </p:sp>
        </p:grpSp>
        <p:grpSp>
          <p:nvGrpSpPr>
            <p:cNvPr id="154644" name="Group 50"/>
            <p:cNvGrpSpPr/>
            <p:nvPr/>
          </p:nvGrpSpPr>
          <p:grpSpPr bwMode="auto">
            <a:xfrm>
              <a:off x="2872" y="3172"/>
              <a:ext cx="725" cy="91"/>
              <a:chOff x="1520" y="2704"/>
              <a:chExt cx="1451" cy="91"/>
            </a:xfrm>
          </p:grpSpPr>
          <p:sp>
            <p:nvSpPr>
              <p:cNvPr id="154676" name="Rectangle 51"/>
              <p:cNvSpPr>
                <a:spLocks noChangeArrowheads="1"/>
              </p:cNvSpPr>
              <p:nvPr/>
            </p:nvSpPr>
            <p:spPr bwMode="auto">
              <a:xfrm>
                <a:off x="152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7</a:t>
                </a:r>
              </a:p>
            </p:txBody>
          </p:sp>
          <p:sp>
            <p:nvSpPr>
              <p:cNvPr id="154677" name="Rectangle 52"/>
              <p:cNvSpPr>
                <a:spLocks noChangeArrowheads="1"/>
              </p:cNvSpPr>
              <p:nvPr/>
            </p:nvSpPr>
            <p:spPr bwMode="auto">
              <a:xfrm>
                <a:off x="1701"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6</a:t>
                </a:r>
              </a:p>
            </p:txBody>
          </p:sp>
          <p:sp>
            <p:nvSpPr>
              <p:cNvPr id="154678" name="Rectangle 53"/>
              <p:cNvSpPr>
                <a:spLocks noChangeArrowheads="1"/>
              </p:cNvSpPr>
              <p:nvPr/>
            </p:nvSpPr>
            <p:spPr bwMode="auto">
              <a:xfrm>
                <a:off x="1883"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5</a:t>
                </a:r>
              </a:p>
            </p:txBody>
          </p:sp>
          <p:sp>
            <p:nvSpPr>
              <p:cNvPr id="154679" name="Rectangle 54"/>
              <p:cNvSpPr>
                <a:spLocks noChangeArrowheads="1"/>
              </p:cNvSpPr>
              <p:nvPr/>
            </p:nvSpPr>
            <p:spPr bwMode="auto">
              <a:xfrm>
                <a:off x="2064"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4</a:t>
                </a:r>
              </a:p>
            </p:txBody>
          </p:sp>
          <p:sp>
            <p:nvSpPr>
              <p:cNvPr id="154680" name="Rectangle 55"/>
              <p:cNvSpPr>
                <a:spLocks noChangeArrowheads="1"/>
              </p:cNvSpPr>
              <p:nvPr/>
            </p:nvSpPr>
            <p:spPr bwMode="auto">
              <a:xfrm>
                <a:off x="2245"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3</a:t>
                </a:r>
              </a:p>
            </p:txBody>
          </p:sp>
          <p:sp>
            <p:nvSpPr>
              <p:cNvPr id="154681" name="Rectangle 56"/>
              <p:cNvSpPr>
                <a:spLocks noChangeArrowheads="1"/>
              </p:cNvSpPr>
              <p:nvPr/>
            </p:nvSpPr>
            <p:spPr bwMode="auto">
              <a:xfrm>
                <a:off x="2427"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2</a:t>
                </a:r>
              </a:p>
            </p:txBody>
          </p:sp>
          <p:sp>
            <p:nvSpPr>
              <p:cNvPr id="154682" name="Rectangle 57"/>
              <p:cNvSpPr>
                <a:spLocks noChangeArrowheads="1"/>
              </p:cNvSpPr>
              <p:nvPr/>
            </p:nvSpPr>
            <p:spPr bwMode="auto">
              <a:xfrm>
                <a:off x="2609"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1</a:t>
                </a:r>
              </a:p>
            </p:txBody>
          </p:sp>
          <p:sp>
            <p:nvSpPr>
              <p:cNvPr id="154683" name="Rectangle 58"/>
              <p:cNvSpPr>
                <a:spLocks noChangeArrowheads="1"/>
              </p:cNvSpPr>
              <p:nvPr/>
            </p:nvSpPr>
            <p:spPr bwMode="auto">
              <a:xfrm>
                <a:off x="2790" y="2704"/>
                <a:ext cx="181" cy="91"/>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000"/>
                  <a:t>0</a:t>
                </a:r>
              </a:p>
            </p:txBody>
          </p:sp>
        </p:grpSp>
        <p:grpSp>
          <p:nvGrpSpPr>
            <p:cNvPr id="154645" name="Group 59"/>
            <p:cNvGrpSpPr/>
            <p:nvPr/>
          </p:nvGrpSpPr>
          <p:grpSpPr bwMode="auto">
            <a:xfrm>
              <a:off x="1920" y="2806"/>
              <a:ext cx="725" cy="181"/>
              <a:chOff x="1520" y="2251"/>
              <a:chExt cx="1450" cy="181"/>
            </a:xfrm>
          </p:grpSpPr>
          <p:sp>
            <p:nvSpPr>
              <p:cNvPr id="206908" name="Rectangle 60"/>
              <p:cNvSpPr>
                <a:spLocks noChangeArrowheads="1"/>
              </p:cNvSpPr>
              <p:nvPr/>
            </p:nvSpPr>
            <p:spPr bwMode="auto">
              <a:xfrm>
                <a:off x="1520"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09" name="Rectangle 61"/>
              <p:cNvSpPr>
                <a:spLocks noChangeArrowheads="1"/>
              </p:cNvSpPr>
              <p:nvPr/>
            </p:nvSpPr>
            <p:spPr bwMode="auto">
              <a:xfrm>
                <a:off x="1702"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0" name="Rectangle 62"/>
              <p:cNvSpPr>
                <a:spLocks noChangeArrowheads="1"/>
              </p:cNvSpPr>
              <p:nvPr/>
            </p:nvSpPr>
            <p:spPr bwMode="auto">
              <a:xfrm>
                <a:off x="1882"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1" name="Rectangle 63"/>
              <p:cNvSpPr>
                <a:spLocks noChangeArrowheads="1"/>
              </p:cNvSpPr>
              <p:nvPr/>
            </p:nvSpPr>
            <p:spPr bwMode="auto">
              <a:xfrm>
                <a:off x="2064"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2" name="Rectangle 64"/>
              <p:cNvSpPr>
                <a:spLocks noChangeArrowheads="1"/>
              </p:cNvSpPr>
              <p:nvPr/>
            </p:nvSpPr>
            <p:spPr bwMode="auto">
              <a:xfrm>
                <a:off x="2246"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3" name="Rectangle 65"/>
              <p:cNvSpPr>
                <a:spLocks noChangeArrowheads="1"/>
              </p:cNvSpPr>
              <p:nvPr/>
            </p:nvSpPr>
            <p:spPr bwMode="auto">
              <a:xfrm>
                <a:off x="2426"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4" name="Rectangle 66"/>
              <p:cNvSpPr>
                <a:spLocks noChangeArrowheads="1"/>
              </p:cNvSpPr>
              <p:nvPr/>
            </p:nvSpPr>
            <p:spPr bwMode="auto">
              <a:xfrm>
                <a:off x="2608" y="2251"/>
                <a:ext cx="182"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sp>
            <p:nvSpPr>
              <p:cNvPr id="206915" name="Rectangle 67"/>
              <p:cNvSpPr>
                <a:spLocks noChangeArrowheads="1"/>
              </p:cNvSpPr>
              <p:nvPr/>
            </p:nvSpPr>
            <p:spPr bwMode="auto">
              <a:xfrm>
                <a:off x="2790" y="2251"/>
                <a:ext cx="180" cy="181"/>
              </a:xfrm>
              <a:prstGeom prst="rect">
                <a:avLst/>
              </a:prstGeom>
              <a:gradFill rotWithShape="1">
                <a:gsLst>
                  <a:gs pos="0">
                    <a:schemeClr val="bg1"/>
                  </a:gs>
                  <a:gs pos="100000">
                    <a:srgbClr val="FFECD9"/>
                  </a:gs>
                </a:gsLst>
                <a:path path="shape">
                  <a:fillToRect l="50000" t="50000" r="50000" b="50000"/>
                </a:path>
              </a:gradFill>
              <a:ln w="9525">
                <a:solidFill>
                  <a:schemeClr val="tx1"/>
                </a:solidFill>
                <a:miter lim="800000"/>
              </a:ln>
              <a:effectLst>
                <a:outerShdw dist="56796" dir="17793903" algn="ctr" rotWithShape="0">
                  <a:schemeClr val="bg2"/>
                </a:outerShdw>
              </a:effectLst>
            </p:spPr>
            <p:txBody>
              <a:bodyPr wrap="none" anchor="ctr"/>
              <a:lstStyle/>
              <a:p>
                <a:pPr algn="ctr">
                  <a:defRPr/>
                </a:pPr>
                <a:endParaRPr lang="zh-CN" altLang="zh-CN" sz="1400">
                  <a:latin typeface="Arial" panose="020B0604020202020204" pitchFamily="34" charset="0"/>
                </a:endParaRPr>
              </a:p>
            </p:txBody>
          </p:sp>
        </p:grpSp>
        <p:sp>
          <p:nvSpPr>
            <p:cNvPr id="154646" name="Text Box 68"/>
            <p:cNvSpPr txBox="1">
              <a:spLocks noChangeArrowheads="1"/>
            </p:cNvSpPr>
            <p:nvPr/>
          </p:nvSpPr>
          <p:spPr bwMode="auto">
            <a:xfrm>
              <a:off x="1968" y="2587"/>
              <a:ext cx="6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t>OSEventGrp</a:t>
              </a:r>
            </a:p>
          </p:txBody>
        </p:sp>
        <p:grpSp>
          <p:nvGrpSpPr>
            <p:cNvPr id="154647" name="Group 69"/>
            <p:cNvGrpSpPr/>
            <p:nvPr/>
          </p:nvGrpSpPr>
          <p:grpSpPr bwMode="auto">
            <a:xfrm>
              <a:off x="1920" y="2813"/>
              <a:ext cx="725" cy="181"/>
              <a:chOff x="1520" y="2251"/>
              <a:chExt cx="1450" cy="181"/>
            </a:xfrm>
          </p:grpSpPr>
          <p:sp>
            <p:nvSpPr>
              <p:cNvPr id="154660" name="Rectangle 70"/>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1" name="Rectangle 71"/>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2" name="Rectangle 72"/>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3" name="Rectangle 73"/>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4" name="Rectangle 74"/>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5" name="Rectangle 75"/>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6" name="Rectangle 76"/>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67" name="Rectangle 77"/>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grpSp>
          <p:nvGrpSpPr>
            <p:cNvPr id="154648" name="Group 78"/>
            <p:cNvGrpSpPr/>
            <p:nvPr/>
          </p:nvGrpSpPr>
          <p:grpSpPr bwMode="auto">
            <a:xfrm>
              <a:off x="2873" y="3511"/>
              <a:ext cx="725" cy="181"/>
              <a:chOff x="1520" y="2251"/>
              <a:chExt cx="1450" cy="181"/>
            </a:xfrm>
          </p:grpSpPr>
          <p:sp>
            <p:nvSpPr>
              <p:cNvPr id="154652" name="Rectangle 79"/>
              <p:cNvSpPr>
                <a:spLocks noChangeArrowheads="1"/>
              </p:cNvSpPr>
              <p:nvPr/>
            </p:nvSpPr>
            <p:spPr bwMode="auto">
              <a:xfrm>
                <a:off x="1520"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3" name="Rectangle 80"/>
              <p:cNvSpPr>
                <a:spLocks noChangeArrowheads="1"/>
              </p:cNvSpPr>
              <p:nvPr/>
            </p:nvSpPr>
            <p:spPr bwMode="auto">
              <a:xfrm>
                <a:off x="1701"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4" name="Rectangle 81"/>
              <p:cNvSpPr>
                <a:spLocks noChangeArrowheads="1"/>
              </p:cNvSpPr>
              <p:nvPr/>
            </p:nvSpPr>
            <p:spPr bwMode="auto">
              <a:xfrm>
                <a:off x="1882"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5" name="Rectangle 82"/>
              <p:cNvSpPr>
                <a:spLocks noChangeArrowheads="1"/>
              </p:cNvSpPr>
              <p:nvPr/>
            </p:nvSpPr>
            <p:spPr bwMode="auto">
              <a:xfrm>
                <a:off x="2064"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6" name="Rectangle 83"/>
              <p:cNvSpPr>
                <a:spLocks noChangeArrowheads="1"/>
              </p:cNvSpPr>
              <p:nvPr/>
            </p:nvSpPr>
            <p:spPr bwMode="auto">
              <a:xfrm>
                <a:off x="2245"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7" name="Rectangle 84"/>
              <p:cNvSpPr>
                <a:spLocks noChangeArrowheads="1"/>
              </p:cNvSpPr>
              <p:nvPr/>
            </p:nvSpPr>
            <p:spPr bwMode="auto">
              <a:xfrm>
                <a:off x="2426"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8" name="Rectangle 85"/>
              <p:cNvSpPr>
                <a:spLocks noChangeArrowheads="1"/>
              </p:cNvSpPr>
              <p:nvPr/>
            </p:nvSpPr>
            <p:spPr bwMode="auto">
              <a:xfrm>
                <a:off x="2608"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sp>
            <p:nvSpPr>
              <p:cNvPr id="154659" name="Rectangle 86"/>
              <p:cNvSpPr>
                <a:spLocks noChangeArrowheads="1"/>
              </p:cNvSpPr>
              <p:nvPr/>
            </p:nvSpPr>
            <p:spPr bwMode="auto">
              <a:xfrm>
                <a:off x="2789" y="225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0</a:t>
                </a:r>
              </a:p>
            </p:txBody>
          </p:sp>
        </p:grpSp>
        <p:cxnSp>
          <p:nvCxnSpPr>
            <p:cNvPr id="154649" name="AutoShape 87"/>
            <p:cNvCxnSpPr>
              <a:cxnSpLocks noChangeShapeType="1"/>
              <a:stCxn id="154640" idx="1"/>
              <a:endCxn id="154667" idx="2"/>
            </p:cNvCxnSpPr>
            <p:nvPr/>
          </p:nvCxnSpPr>
          <p:spPr bwMode="auto">
            <a:xfrm rot="10800000">
              <a:off x="2600" y="2994"/>
              <a:ext cx="47" cy="82"/>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54650" name="AutoShape 88"/>
            <p:cNvCxnSpPr>
              <a:cxnSpLocks noChangeShapeType="1"/>
              <a:stCxn id="154641" idx="1"/>
              <a:endCxn id="154660" idx="2"/>
            </p:cNvCxnSpPr>
            <p:nvPr/>
          </p:nvCxnSpPr>
          <p:spPr bwMode="auto">
            <a:xfrm rot="10800000">
              <a:off x="1966" y="2994"/>
              <a:ext cx="681" cy="599"/>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54651" name="Text Box 89"/>
            <p:cNvSpPr txBox="1">
              <a:spLocks noChangeArrowheads="1"/>
            </p:cNvSpPr>
            <p:nvPr/>
          </p:nvSpPr>
          <p:spPr bwMode="auto">
            <a:xfrm>
              <a:off x="3039" y="3203"/>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grpSp>
      <p:sp>
        <p:nvSpPr>
          <p:cNvPr id="206938" name="AutoShape 90"/>
          <p:cNvSpPr>
            <a:spLocks noChangeArrowheads="1"/>
          </p:cNvSpPr>
          <p:nvPr/>
        </p:nvSpPr>
        <p:spPr bwMode="auto">
          <a:xfrm>
            <a:off x="6858000" y="3733800"/>
            <a:ext cx="2209800" cy="1371600"/>
          </a:xfrm>
          <a:prstGeom prst="cloudCallout">
            <a:avLst>
              <a:gd name="adj1" fmla="val -45690"/>
              <a:gd name="adj2" fmla="val 65509"/>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OSEventTbl[]</a:t>
            </a:r>
            <a:r>
              <a:rPr lang="zh-CN" altLang="en-US" sz="1400"/>
              <a:t>初始化的长度由</a:t>
            </a:r>
            <a:r>
              <a:rPr lang="en-US" altLang="zh-CN" sz="1400">
                <a:solidFill>
                  <a:srgbClr val="FF0000"/>
                </a:solidFill>
              </a:rPr>
              <a:t>OS_EVNET_TBL_SIZE</a:t>
            </a:r>
            <a:r>
              <a:rPr lang="zh-CN" altLang="en-US" sz="1400"/>
              <a:t>决定</a:t>
            </a:r>
          </a:p>
        </p:txBody>
      </p:sp>
      <p:sp>
        <p:nvSpPr>
          <p:cNvPr id="91" name="燕尾形 9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6852"/>
                                        </p:tgtEl>
                                        <p:attrNameLst>
                                          <p:attrName>style.visibility</p:attrName>
                                        </p:attrNameLst>
                                      </p:cBhvr>
                                      <p:to>
                                        <p:strVal val="visible"/>
                                      </p:to>
                                    </p:set>
                                    <p:anim calcmode="discrete" valueType="clr">
                                      <p:cBhvr override="childStyle">
                                        <p:cTn id="7" dur="80"/>
                                        <p:tgtEl>
                                          <p:spTgt spid="20685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6852"/>
                                        </p:tgtEl>
                                        <p:attrNameLst>
                                          <p:attrName>fillcolor</p:attrName>
                                        </p:attrNameLst>
                                      </p:cBhvr>
                                      <p:tavLst>
                                        <p:tav tm="0">
                                          <p:val>
                                            <p:clrVal>
                                              <a:schemeClr val="accent2"/>
                                            </p:clrVal>
                                          </p:val>
                                        </p:tav>
                                        <p:tav tm="50000">
                                          <p:val>
                                            <p:clrVal>
                                              <a:schemeClr val="hlink"/>
                                            </p:clrVal>
                                          </p:val>
                                        </p:tav>
                                      </p:tavLst>
                                    </p:anim>
                                    <p:set>
                                      <p:cBhvr>
                                        <p:cTn id="9" dur="80"/>
                                        <p:tgtEl>
                                          <p:spTgt spid="206852"/>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206853"/>
                                        </p:tgtEl>
                                        <p:attrNameLst>
                                          <p:attrName>style.visibility</p:attrName>
                                        </p:attrNameLst>
                                      </p:cBhvr>
                                      <p:to>
                                        <p:strVal val="visible"/>
                                      </p:to>
                                    </p:set>
                                    <p:animEffect transition="in" filter="wipe(up)">
                                      <p:cBhvr>
                                        <p:cTn id="13" dur="500"/>
                                        <p:tgtEl>
                                          <p:spTgt spid="206853"/>
                                        </p:tgtEl>
                                      </p:cBhvr>
                                    </p:animEffec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206938"/>
                                        </p:tgtEl>
                                        <p:attrNameLst>
                                          <p:attrName>style.visibility</p:attrName>
                                        </p:attrNameLst>
                                      </p:cBhvr>
                                      <p:to>
                                        <p:strVal val="visible"/>
                                      </p:to>
                                    </p:set>
                                    <p:animEffect transition="in" filter="fade">
                                      <p:cBhvr>
                                        <p:cTn id="21" dur="1000"/>
                                        <p:tgtEl>
                                          <p:spTgt spid="206938"/>
                                        </p:tgtEl>
                                      </p:cBhvr>
                                    </p:animEffect>
                                    <p:anim calcmode="lin" valueType="num">
                                      <p:cBhvr>
                                        <p:cTn id="22" dur="1000" fill="hold"/>
                                        <p:tgtEl>
                                          <p:spTgt spid="206938"/>
                                        </p:tgtEl>
                                        <p:attrNameLst>
                                          <p:attrName>ppt_x</p:attrName>
                                        </p:attrNameLst>
                                      </p:cBhvr>
                                      <p:tavLst>
                                        <p:tav tm="0">
                                          <p:val>
                                            <p:strVal val="#ppt_x"/>
                                          </p:val>
                                        </p:tav>
                                        <p:tav tm="100000">
                                          <p:val>
                                            <p:strVal val="#ppt_x"/>
                                          </p:val>
                                        </p:tav>
                                      </p:tavLst>
                                    </p:anim>
                                    <p:anim calcmode="lin" valueType="num">
                                      <p:cBhvr>
                                        <p:cTn id="23" dur="1000" fill="hold"/>
                                        <p:tgtEl>
                                          <p:spTgt spid="206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2" grpId="0"/>
      <p:bldP spid="206853" grpId="0"/>
      <p:bldP spid="206938"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80" name="Picture 4"/>
          <p:cNvPicPr>
            <a:picLocks noChangeAspect="1" noChangeArrowheads="1"/>
          </p:cNvPicPr>
          <p:nvPr/>
        </p:nvPicPr>
        <p:blipFill>
          <a:blip r:embed="rId2">
            <a:extLst>
              <a:ext uri="{28A0092B-C50C-407E-A947-70E740481C1C}">
                <a14:useLocalDpi xmlns:a14="http://schemas.microsoft.com/office/drawing/2010/main" val="0"/>
              </a:ext>
            </a:extLst>
          </a:blip>
          <a:srcRect l="20313" t="19792" r="29131" b="24042"/>
          <a:stretch>
            <a:fillRect/>
          </a:stretch>
        </p:blipFill>
        <p:spPr bwMode="auto">
          <a:xfrm>
            <a:off x="2362200" y="533400"/>
            <a:ext cx="6705600" cy="5589588"/>
          </a:xfrm>
          <a:prstGeom prst="rect">
            <a:avLst/>
          </a:prstGeom>
          <a:noFill/>
          <a:ln w="76200" cmpd="tri">
            <a:solidFill>
              <a:srgbClr val="ECD882"/>
            </a:solidFill>
            <a:miter lim="800000"/>
            <a:headEnd/>
            <a:tailEnd/>
          </a:ln>
          <a:effectLst/>
          <a:extLst>
            <a:ext uri="{909E8E84-426E-40DD-AFC4-6F175D3DCCD1}">
              <a14:hiddenFill xmlns:a14="http://schemas.microsoft.com/office/drawing/2010/main">
                <a:solidFill>
                  <a:srgbClr val="ECD882"/>
                </a:solidFill>
              </a14:hiddenFill>
            </a:ext>
            <a:ext uri="{AF507438-7753-43E0-B8FC-AC1667EBCBE1}">
              <a14:hiddenEffects xmlns:a14="http://schemas.microsoft.com/office/drawing/2010/main">
                <a:effectLst>
                  <a:outerShdw dist="35921" dir="2700000" algn="ctr" rotWithShape="0">
                    <a:srgbClr val="B7C1EB"/>
                  </a:outerShdw>
                </a:effectLst>
              </a14:hiddenEffects>
            </a:ext>
          </a:extLst>
        </p:spPr>
      </p:pic>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01380"/>
                                        </p:tgtEl>
                                        <p:attrNameLst>
                                          <p:attrName>style.visibility</p:attrName>
                                        </p:attrNameLst>
                                      </p:cBhvr>
                                      <p:to>
                                        <p:strVal val="visible"/>
                                      </p:to>
                                    </p:set>
                                    <p:animEffect transition="in" filter="wheel(4)">
                                      <p:cBhvr>
                                        <p:cTn id="7" dur="500"/>
                                        <p:tgtEl>
                                          <p:spTgt spid="101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ChangeArrowheads="1"/>
          </p:cNvSpPr>
          <p:nvPr/>
        </p:nvSpPr>
        <p:spPr bwMode="auto">
          <a:xfrm>
            <a:off x="1981200" y="3411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565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7876" name="Text Box 4"/>
          <p:cNvSpPr txBox="1">
            <a:spLocks noChangeArrowheads="1"/>
          </p:cNvSpPr>
          <p:nvPr/>
        </p:nvSpPr>
        <p:spPr bwMode="auto">
          <a:xfrm>
            <a:off x="4343400" y="1676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－任务等待事件</a:t>
            </a:r>
          </a:p>
        </p:txBody>
      </p:sp>
      <p:sp>
        <p:nvSpPr>
          <p:cNvPr id="207877" name="Rectangle 5"/>
          <p:cNvSpPr>
            <a:spLocks noChangeArrowheads="1"/>
          </p:cNvSpPr>
          <p:nvPr/>
        </p:nvSpPr>
        <p:spPr bwMode="auto">
          <a:xfrm>
            <a:off x="2667000" y="2333625"/>
            <a:ext cx="6858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当某个任务要等待一个事件的发生时，需要将任务从就绪任务表中删除，并放到相应事件的事件控制块的等待任务表中，这些操作是通过调用函数</a:t>
            </a:r>
            <a:r>
              <a:rPr lang="en-US" altLang="zh-CN" sz="2400">
                <a:solidFill>
                  <a:srgbClr val="FF0000"/>
                </a:solidFill>
                <a:latin typeface="华文新魏" panose="02010800040101010101" pitchFamily="2" charset="-122"/>
                <a:ea typeface="华文新魏" panose="02010800040101010101" pitchFamily="2" charset="-122"/>
              </a:rPr>
              <a:t>OS_EventTaskWait()</a:t>
            </a:r>
            <a:r>
              <a:rPr lang="zh-CN" altLang="en-US" sz="2400">
                <a:latin typeface="华文新魏" panose="02010800040101010101" pitchFamily="2" charset="-122"/>
                <a:ea typeface="华文新魏" panose="02010800040101010101" pitchFamily="2" charset="-122"/>
              </a:rPr>
              <a:t>来实现的。</a:t>
            </a:r>
          </a:p>
        </p:txBody>
      </p:sp>
      <p:sp>
        <p:nvSpPr>
          <p:cNvPr id="207878" name="Rectangle 6"/>
          <p:cNvSpPr>
            <a:spLocks noChangeArrowheads="1"/>
          </p:cNvSpPr>
          <p:nvPr/>
        </p:nvSpPr>
        <p:spPr bwMode="auto">
          <a:xfrm>
            <a:off x="2743200" y="4141788"/>
            <a:ext cx="6705600" cy="2030412"/>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void  </a:t>
            </a:r>
            <a:r>
              <a:rPr lang="en-US" altLang="zh-CN" sz="1400" dirty="0" err="1">
                <a:latin typeface="Arial" panose="020B0604020202020204" pitchFamily="34" charset="0"/>
              </a:rPr>
              <a:t>OS_EventTaskWait</a:t>
            </a:r>
            <a:r>
              <a:rPr lang="en-US" altLang="zh-CN" sz="1400" dirty="0">
                <a:latin typeface="Arial" panose="020B0604020202020204" pitchFamily="34" charset="0"/>
              </a:rPr>
              <a:t> (OS_EVENT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OSTCBEventPtr</a:t>
            </a:r>
            <a:r>
              <a:rPr lang="en-US" altLang="zh-CN" sz="1400" dirty="0">
                <a:latin typeface="Arial" panose="020B0604020202020204" pitchFamily="34" charset="0"/>
              </a:rPr>
              <a:t> =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OSRdyTbl</a:t>
            </a:r>
            <a:r>
              <a:rPr lang="en-US" altLang="zh-CN" sz="1400" dirty="0">
                <a:latin typeface="Arial" panose="020B0604020202020204" pitchFamily="34" charset="0"/>
              </a:rPr>
              <a:t>[OSTCBCur-&gt;OSTCBY] &amp;= ~OSTCBCur-&gt;</a:t>
            </a:r>
            <a:r>
              <a:rPr lang="en-US" altLang="zh-CN" sz="1400" dirty="0" err="1">
                <a:latin typeface="Arial" panose="020B0604020202020204" pitchFamily="34" charset="0"/>
              </a:rPr>
              <a:t>OSTCBBitX</a:t>
            </a:r>
            <a:r>
              <a:rPr lang="en-US" altLang="zh-CN" sz="1400" dirty="0">
                <a:latin typeface="Arial" panose="020B0604020202020204" pitchFamily="34" charset="0"/>
              </a:rPr>
              <a:t>) == 0x00) {</a:t>
            </a:r>
          </a:p>
          <a:p>
            <a:pPr>
              <a:defRPr/>
            </a:pPr>
            <a:r>
              <a:rPr lang="en-US" altLang="zh-CN" sz="1400" dirty="0">
                <a:latin typeface="Arial" panose="020B0604020202020204" pitchFamily="34" charset="0"/>
              </a:rPr>
              <a:t>        OSRdyGrp &amp;= ~</a:t>
            </a:r>
            <a:r>
              <a:rPr lang="en-US" altLang="zh-CN" sz="1400" dirty="0" err="1">
                <a:latin typeface="Arial" panose="020B0604020202020204" pitchFamily="34" charset="0"/>
              </a:rPr>
              <a:t>OSTCBCur</a:t>
            </a:r>
            <a:r>
              <a:rPr lang="en-US" altLang="zh-CN" sz="1400" dirty="0">
                <a:latin typeface="Arial" panose="020B0604020202020204" pitchFamily="34" charset="0"/>
              </a:rPr>
              <a:t>-&gt;</a:t>
            </a:r>
            <a:r>
              <a:rPr lang="en-US" altLang="zh-CN" sz="1400" dirty="0" err="1">
                <a:latin typeface="Arial" panose="020B0604020202020204" pitchFamily="34" charset="0"/>
              </a:rPr>
              <a:t>OSTCBBitY</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OSEventTbl</a:t>
            </a:r>
            <a:r>
              <a:rPr lang="en-US" altLang="zh-CN" sz="1400" dirty="0">
                <a:latin typeface="Arial" panose="020B0604020202020204" pitchFamily="34" charset="0"/>
              </a:rPr>
              <a:t>[OSTCBCur-&gt;OSTCBY]  |= OSTCBCur-&gt;</a:t>
            </a:r>
            <a:r>
              <a:rPr lang="en-US" altLang="zh-CN" sz="1400" dirty="0" err="1">
                <a:latin typeface="Arial" panose="020B0604020202020204" pitchFamily="34" charset="0"/>
              </a:rPr>
              <a:t>OSTCBBitX</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OSEventGrp</a:t>
            </a:r>
            <a:r>
              <a:rPr lang="en-US" altLang="zh-CN" sz="1400" dirty="0">
                <a:latin typeface="Arial" panose="020B0604020202020204" pitchFamily="34" charset="0"/>
              </a:rPr>
              <a:t>  |= </a:t>
            </a:r>
            <a:r>
              <a:rPr lang="en-US" altLang="zh-CN" sz="1400" dirty="0" err="1">
                <a:latin typeface="Arial" panose="020B0604020202020204" pitchFamily="34" charset="0"/>
              </a:rPr>
              <a:t>OSTCBCur</a:t>
            </a:r>
            <a:r>
              <a:rPr lang="en-US" altLang="zh-CN" sz="1400" dirty="0">
                <a:latin typeface="Arial" panose="020B0604020202020204" pitchFamily="34" charset="0"/>
              </a:rPr>
              <a:t>-&gt;</a:t>
            </a:r>
            <a:r>
              <a:rPr lang="en-US" altLang="zh-CN" sz="1400" dirty="0" err="1">
                <a:latin typeface="Arial" panose="020B0604020202020204" pitchFamily="34" charset="0"/>
              </a:rPr>
              <a:t>OSTCBBitY</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p:txBody>
      </p:sp>
      <p:sp>
        <p:nvSpPr>
          <p:cNvPr id="207879" name="Rectangle 7"/>
          <p:cNvSpPr>
            <a:spLocks noChangeArrowheads="1"/>
          </p:cNvSpPr>
          <p:nvPr/>
        </p:nvSpPr>
        <p:spPr bwMode="auto">
          <a:xfrm>
            <a:off x="2971800" y="4800600"/>
            <a:ext cx="6400800" cy="685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7880" name="Rectangle 8"/>
          <p:cNvSpPr>
            <a:spLocks noChangeArrowheads="1"/>
          </p:cNvSpPr>
          <p:nvPr/>
        </p:nvSpPr>
        <p:spPr bwMode="auto">
          <a:xfrm>
            <a:off x="2971800" y="5486400"/>
            <a:ext cx="6400800" cy="457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7881" name="AutoShape 9"/>
          <p:cNvSpPr>
            <a:spLocks noChangeArrowheads="1"/>
          </p:cNvSpPr>
          <p:nvPr/>
        </p:nvSpPr>
        <p:spPr bwMode="auto">
          <a:xfrm>
            <a:off x="7010400" y="3657600"/>
            <a:ext cx="1600200" cy="838200"/>
          </a:xfrm>
          <a:prstGeom prst="cloudCallout">
            <a:avLst>
              <a:gd name="adj1" fmla="val -44046"/>
              <a:gd name="adj2" fmla="val 84468"/>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任务从就绪表中删除</a:t>
            </a:r>
          </a:p>
        </p:txBody>
      </p:sp>
      <p:sp>
        <p:nvSpPr>
          <p:cNvPr id="207882" name="AutoShape 10"/>
          <p:cNvSpPr>
            <a:spLocks noChangeArrowheads="1"/>
          </p:cNvSpPr>
          <p:nvPr/>
        </p:nvSpPr>
        <p:spPr bwMode="auto">
          <a:xfrm>
            <a:off x="7086600" y="4114800"/>
            <a:ext cx="1524000" cy="990600"/>
          </a:xfrm>
          <a:prstGeom prst="cloudCallout">
            <a:avLst>
              <a:gd name="adj1" fmla="val -43750"/>
              <a:gd name="adj2" fmla="val 79167"/>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任务放入相应事件等待列表</a:t>
            </a:r>
          </a:p>
        </p:txBody>
      </p:sp>
      <p:sp>
        <p:nvSpPr>
          <p:cNvPr id="11" name="燕尾形 1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7876"/>
                                        </p:tgtEl>
                                        <p:attrNameLst>
                                          <p:attrName>style.visibility</p:attrName>
                                        </p:attrNameLst>
                                      </p:cBhvr>
                                      <p:to>
                                        <p:strVal val="visible"/>
                                      </p:to>
                                    </p:set>
                                    <p:anim calcmode="discrete" valueType="clr">
                                      <p:cBhvr override="childStyle">
                                        <p:cTn id="7" dur="80"/>
                                        <p:tgtEl>
                                          <p:spTgt spid="20787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7876"/>
                                        </p:tgtEl>
                                        <p:attrNameLst>
                                          <p:attrName>fillcolor</p:attrName>
                                        </p:attrNameLst>
                                      </p:cBhvr>
                                      <p:tavLst>
                                        <p:tav tm="0">
                                          <p:val>
                                            <p:clrVal>
                                              <a:schemeClr val="accent2"/>
                                            </p:clrVal>
                                          </p:val>
                                        </p:tav>
                                        <p:tav tm="50000">
                                          <p:val>
                                            <p:clrVal>
                                              <a:schemeClr val="hlink"/>
                                            </p:clrVal>
                                          </p:val>
                                        </p:tav>
                                      </p:tavLst>
                                    </p:anim>
                                    <p:set>
                                      <p:cBhvr>
                                        <p:cTn id="9" dur="80"/>
                                        <p:tgtEl>
                                          <p:spTgt spid="207876"/>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207877"/>
                                        </p:tgtEl>
                                        <p:attrNameLst>
                                          <p:attrName>style.visibility</p:attrName>
                                        </p:attrNameLst>
                                      </p:cBhvr>
                                      <p:to>
                                        <p:strVal val="visible"/>
                                      </p:to>
                                    </p:set>
                                    <p:animEffect transition="in" filter="wipe(up)">
                                      <p:cBhvr>
                                        <p:cTn id="13" dur="500"/>
                                        <p:tgtEl>
                                          <p:spTgt spid="207877"/>
                                        </p:tgtEl>
                                      </p:cBhvr>
                                    </p:animEffect>
                                  </p:childTnLst>
                                </p:cTn>
                              </p:par>
                            </p:childTnLst>
                          </p:cTn>
                        </p:par>
                        <p:par>
                          <p:cTn id="14" fill="hold">
                            <p:stCondLst>
                              <p:cond delay="500"/>
                            </p:stCondLst>
                            <p:childTnLst>
                              <p:par>
                                <p:cTn id="15" presetID="12" presetClass="entr" presetSubtype="1" fill="hold" grpId="0" nodeType="afterEffect">
                                  <p:stCondLst>
                                    <p:cond delay="0"/>
                                  </p:stCondLst>
                                  <p:childTnLst>
                                    <p:set>
                                      <p:cBhvr>
                                        <p:cTn id="16" dur="1" fill="hold">
                                          <p:stCondLst>
                                            <p:cond delay="0"/>
                                          </p:stCondLst>
                                        </p:cTn>
                                        <p:tgtEl>
                                          <p:spTgt spid="207878"/>
                                        </p:tgtEl>
                                        <p:attrNameLst>
                                          <p:attrName>style.visibility</p:attrName>
                                        </p:attrNameLst>
                                      </p:cBhvr>
                                      <p:to>
                                        <p:strVal val="visible"/>
                                      </p:to>
                                    </p:set>
                                    <p:animEffect transition="in" filter="slide(fromTop)">
                                      <p:cBhvr>
                                        <p:cTn id="17" dur="500"/>
                                        <p:tgtEl>
                                          <p:spTgt spid="207878"/>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07879"/>
                                        </p:tgtEl>
                                        <p:attrNameLst>
                                          <p:attrName>style.visibility</p:attrName>
                                        </p:attrNameLst>
                                      </p:cBhvr>
                                      <p:to>
                                        <p:strVal val="visible"/>
                                      </p:to>
                                    </p:set>
                                    <p:anim calcmode="lin" valueType="num">
                                      <p:cBhvr>
                                        <p:cTn id="22" dur="500" fill="hold"/>
                                        <p:tgtEl>
                                          <p:spTgt spid="207879"/>
                                        </p:tgtEl>
                                        <p:attrNameLst>
                                          <p:attrName>ppt_w</p:attrName>
                                        </p:attrNameLst>
                                      </p:cBhvr>
                                      <p:tavLst>
                                        <p:tav tm="0">
                                          <p:val>
                                            <p:fltVal val="0"/>
                                          </p:val>
                                        </p:tav>
                                        <p:tav tm="100000">
                                          <p:val>
                                            <p:strVal val="#ppt_w"/>
                                          </p:val>
                                        </p:tav>
                                      </p:tavLst>
                                    </p:anim>
                                    <p:anim calcmode="lin" valueType="num">
                                      <p:cBhvr>
                                        <p:cTn id="23" dur="500" fill="hold"/>
                                        <p:tgtEl>
                                          <p:spTgt spid="207879"/>
                                        </p:tgtEl>
                                        <p:attrNameLst>
                                          <p:attrName>ppt_h</p:attrName>
                                        </p:attrNameLst>
                                      </p:cBhvr>
                                      <p:tavLst>
                                        <p:tav tm="0">
                                          <p:val>
                                            <p:fltVal val="0"/>
                                          </p:val>
                                        </p:tav>
                                        <p:tav tm="100000">
                                          <p:val>
                                            <p:strVal val="#ppt_h"/>
                                          </p:val>
                                        </p:tav>
                                      </p:tavLst>
                                    </p:anim>
                                    <p:animEffect transition="in" filter="fade">
                                      <p:cBhvr>
                                        <p:cTn id="24" dur="500"/>
                                        <p:tgtEl>
                                          <p:spTgt spid="207879"/>
                                        </p:tgtEl>
                                      </p:cBhvr>
                                    </p:animEffect>
                                  </p:childTnLst>
                                </p:cTn>
                              </p:par>
                            </p:childTnLst>
                          </p:cTn>
                        </p:par>
                        <p:par>
                          <p:cTn id="25" fill="hold">
                            <p:stCondLst>
                              <p:cond delay="500"/>
                            </p:stCondLst>
                            <p:childTnLst>
                              <p:par>
                                <p:cTn id="26" presetID="47" presetClass="entr" presetSubtype="0" fill="hold" grpId="0" nodeType="afterEffect">
                                  <p:stCondLst>
                                    <p:cond delay="0"/>
                                  </p:stCondLst>
                                  <p:childTnLst>
                                    <p:set>
                                      <p:cBhvr>
                                        <p:cTn id="27" dur="1" fill="hold">
                                          <p:stCondLst>
                                            <p:cond delay="0"/>
                                          </p:stCondLst>
                                        </p:cTn>
                                        <p:tgtEl>
                                          <p:spTgt spid="207881"/>
                                        </p:tgtEl>
                                        <p:attrNameLst>
                                          <p:attrName>style.visibility</p:attrName>
                                        </p:attrNameLst>
                                      </p:cBhvr>
                                      <p:to>
                                        <p:strVal val="visible"/>
                                      </p:to>
                                    </p:set>
                                    <p:animEffect transition="in" filter="fade">
                                      <p:cBhvr>
                                        <p:cTn id="28" dur="1000"/>
                                        <p:tgtEl>
                                          <p:spTgt spid="207881"/>
                                        </p:tgtEl>
                                      </p:cBhvr>
                                    </p:animEffect>
                                    <p:anim calcmode="lin" valueType="num">
                                      <p:cBhvr>
                                        <p:cTn id="29" dur="1000" fill="hold"/>
                                        <p:tgtEl>
                                          <p:spTgt spid="207881"/>
                                        </p:tgtEl>
                                        <p:attrNameLst>
                                          <p:attrName>ppt_x</p:attrName>
                                        </p:attrNameLst>
                                      </p:cBhvr>
                                      <p:tavLst>
                                        <p:tav tm="0">
                                          <p:val>
                                            <p:strVal val="#ppt_x"/>
                                          </p:val>
                                        </p:tav>
                                        <p:tav tm="100000">
                                          <p:val>
                                            <p:strVal val="#ppt_x"/>
                                          </p:val>
                                        </p:tav>
                                      </p:tavLst>
                                    </p:anim>
                                    <p:anim calcmode="lin" valueType="num">
                                      <p:cBhvr>
                                        <p:cTn id="30" dur="1000" fill="hold"/>
                                        <p:tgtEl>
                                          <p:spTgt spid="20788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0788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07879"/>
                                        </p:tgtEl>
                                        <p:attrNameLst>
                                          <p:attrName>style.visibility</p:attrName>
                                        </p:attrNameLst>
                                      </p:cBhvr>
                                      <p:to>
                                        <p:strVal val="hidden"/>
                                      </p:to>
                                    </p:set>
                                  </p:childTnLst>
                                </p:cTn>
                              </p:par>
                              <p:par>
                                <p:cTn id="37" presetID="53" presetClass="entr" presetSubtype="16" fill="hold" grpId="0" nodeType="withEffect">
                                  <p:stCondLst>
                                    <p:cond delay="0"/>
                                  </p:stCondLst>
                                  <p:childTnLst>
                                    <p:set>
                                      <p:cBhvr>
                                        <p:cTn id="38" dur="1" fill="hold">
                                          <p:stCondLst>
                                            <p:cond delay="0"/>
                                          </p:stCondLst>
                                        </p:cTn>
                                        <p:tgtEl>
                                          <p:spTgt spid="207880"/>
                                        </p:tgtEl>
                                        <p:attrNameLst>
                                          <p:attrName>style.visibility</p:attrName>
                                        </p:attrNameLst>
                                      </p:cBhvr>
                                      <p:to>
                                        <p:strVal val="visible"/>
                                      </p:to>
                                    </p:set>
                                    <p:anim calcmode="lin" valueType="num">
                                      <p:cBhvr>
                                        <p:cTn id="39" dur="500" fill="hold"/>
                                        <p:tgtEl>
                                          <p:spTgt spid="207880"/>
                                        </p:tgtEl>
                                        <p:attrNameLst>
                                          <p:attrName>ppt_w</p:attrName>
                                        </p:attrNameLst>
                                      </p:cBhvr>
                                      <p:tavLst>
                                        <p:tav tm="0">
                                          <p:val>
                                            <p:fltVal val="0"/>
                                          </p:val>
                                        </p:tav>
                                        <p:tav tm="100000">
                                          <p:val>
                                            <p:strVal val="#ppt_w"/>
                                          </p:val>
                                        </p:tav>
                                      </p:tavLst>
                                    </p:anim>
                                    <p:anim calcmode="lin" valueType="num">
                                      <p:cBhvr>
                                        <p:cTn id="40" dur="500" fill="hold"/>
                                        <p:tgtEl>
                                          <p:spTgt spid="207880"/>
                                        </p:tgtEl>
                                        <p:attrNameLst>
                                          <p:attrName>ppt_h</p:attrName>
                                        </p:attrNameLst>
                                      </p:cBhvr>
                                      <p:tavLst>
                                        <p:tav tm="0">
                                          <p:val>
                                            <p:fltVal val="0"/>
                                          </p:val>
                                        </p:tav>
                                        <p:tav tm="100000">
                                          <p:val>
                                            <p:strVal val="#ppt_h"/>
                                          </p:val>
                                        </p:tav>
                                      </p:tavLst>
                                    </p:anim>
                                    <p:animEffect transition="in" filter="fade">
                                      <p:cBhvr>
                                        <p:cTn id="41" dur="500"/>
                                        <p:tgtEl>
                                          <p:spTgt spid="207880"/>
                                        </p:tgtEl>
                                      </p:cBhvr>
                                    </p:animEffect>
                                  </p:childTnLst>
                                </p:cTn>
                              </p:par>
                            </p:childTnLst>
                          </p:cTn>
                        </p:par>
                        <p:par>
                          <p:cTn id="42" fill="hold">
                            <p:stCondLst>
                              <p:cond delay="0"/>
                            </p:stCondLst>
                            <p:childTnLst>
                              <p:par>
                                <p:cTn id="43" presetID="47" presetClass="entr" presetSubtype="0" fill="hold" grpId="0" nodeType="afterEffect">
                                  <p:stCondLst>
                                    <p:cond delay="0"/>
                                  </p:stCondLst>
                                  <p:childTnLst>
                                    <p:set>
                                      <p:cBhvr>
                                        <p:cTn id="44" dur="1" fill="hold">
                                          <p:stCondLst>
                                            <p:cond delay="0"/>
                                          </p:stCondLst>
                                        </p:cTn>
                                        <p:tgtEl>
                                          <p:spTgt spid="207882"/>
                                        </p:tgtEl>
                                        <p:attrNameLst>
                                          <p:attrName>style.visibility</p:attrName>
                                        </p:attrNameLst>
                                      </p:cBhvr>
                                      <p:to>
                                        <p:strVal val="visible"/>
                                      </p:to>
                                    </p:set>
                                    <p:animEffect transition="in" filter="fade">
                                      <p:cBhvr>
                                        <p:cTn id="45" dur="1000"/>
                                        <p:tgtEl>
                                          <p:spTgt spid="207882"/>
                                        </p:tgtEl>
                                      </p:cBhvr>
                                    </p:animEffect>
                                    <p:anim calcmode="lin" valueType="num">
                                      <p:cBhvr>
                                        <p:cTn id="46" dur="1000" fill="hold"/>
                                        <p:tgtEl>
                                          <p:spTgt spid="207882"/>
                                        </p:tgtEl>
                                        <p:attrNameLst>
                                          <p:attrName>ppt_x</p:attrName>
                                        </p:attrNameLst>
                                      </p:cBhvr>
                                      <p:tavLst>
                                        <p:tav tm="0">
                                          <p:val>
                                            <p:strVal val="#ppt_x"/>
                                          </p:val>
                                        </p:tav>
                                        <p:tav tm="100000">
                                          <p:val>
                                            <p:strVal val="#ppt_x"/>
                                          </p:val>
                                        </p:tav>
                                      </p:tavLst>
                                    </p:anim>
                                    <p:anim calcmode="lin" valueType="num">
                                      <p:cBhvr>
                                        <p:cTn id="47" dur="1000" fill="hold"/>
                                        <p:tgtEl>
                                          <p:spTgt spid="2078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6" grpId="0"/>
      <p:bldP spid="207877" grpId="0"/>
      <p:bldP spid="207878" grpId="0" animBg="1"/>
      <p:bldP spid="207879" grpId="0" animBg="1"/>
      <p:bldP spid="207879" grpId="1" animBg="1"/>
      <p:bldP spid="207880" grpId="0" animBg="1"/>
      <p:bldP spid="207881" grpId="0" animBg="1"/>
      <p:bldP spid="207881" grpId="1" animBg="1"/>
      <p:bldP spid="207882"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ChangeArrowheads="1"/>
          </p:cNvSpPr>
          <p:nvPr/>
        </p:nvSpPr>
        <p:spPr bwMode="auto">
          <a:xfrm>
            <a:off x="1981200" y="61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667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8900" name="Text Box 4"/>
          <p:cNvSpPr txBox="1">
            <a:spLocks noChangeArrowheads="1"/>
          </p:cNvSpPr>
          <p:nvPr/>
        </p:nvSpPr>
        <p:spPr bwMode="auto">
          <a:xfrm>
            <a:off x="4343400" y="16764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－等待事件任务就绪</a:t>
            </a:r>
          </a:p>
        </p:txBody>
      </p:sp>
      <p:sp>
        <p:nvSpPr>
          <p:cNvPr id="208901" name="Rectangle 5"/>
          <p:cNvSpPr>
            <a:spLocks noChangeArrowheads="1"/>
          </p:cNvSpPr>
          <p:nvPr/>
        </p:nvSpPr>
        <p:spPr bwMode="auto">
          <a:xfrm>
            <a:off x="2667000" y="2311312"/>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当发生某个事件时，需要将等待事件的任务列表中优先级最高的任务置于就绪态，通过调用函数</a:t>
            </a:r>
            <a:r>
              <a:rPr lang="en-US" altLang="zh-CN" sz="2400">
                <a:solidFill>
                  <a:srgbClr val="FF0000"/>
                </a:solidFill>
                <a:latin typeface="华文新魏" panose="02010800040101010101" pitchFamily="2" charset="-122"/>
                <a:ea typeface="华文新魏" panose="02010800040101010101" pitchFamily="2" charset="-122"/>
              </a:rPr>
              <a:t>OS_EventTaskRdy()</a:t>
            </a:r>
            <a:r>
              <a:rPr lang="zh-CN" altLang="en-US" sz="2400">
                <a:latin typeface="华文新魏" panose="02010800040101010101" pitchFamily="2" charset="-122"/>
                <a:ea typeface="华文新魏" panose="02010800040101010101" pitchFamily="2" charset="-122"/>
              </a:rPr>
              <a:t>实现。</a:t>
            </a:r>
          </a:p>
        </p:txBody>
      </p:sp>
      <p:sp>
        <p:nvSpPr>
          <p:cNvPr id="208902" name="Rectangle 6"/>
          <p:cNvSpPr>
            <a:spLocks noChangeArrowheads="1"/>
          </p:cNvSpPr>
          <p:nvPr/>
        </p:nvSpPr>
        <p:spPr bwMode="auto">
          <a:xfrm>
            <a:off x="3048000" y="4343400"/>
            <a:ext cx="6096000" cy="7620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INT8U  OS_EventTaskRdy(OS_EVENT *pevent, void *msg, INT8U msk)</a:t>
            </a:r>
          </a:p>
          <a:p>
            <a:pPr>
              <a:defRPr/>
            </a:pPr>
            <a:r>
              <a:rPr lang="en-US" altLang="zh-CN" sz="1400">
                <a:latin typeface="Arial" panose="020B0604020202020204" pitchFamily="34" charset="0"/>
              </a:rPr>
              <a:t>{</a:t>
            </a:r>
          </a:p>
          <a:p>
            <a:pPr>
              <a:defRPr/>
            </a:pPr>
            <a:r>
              <a:rPr lang="en-US" altLang="zh-CN" sz="1400">
                <a:latin typeface="Arial" panose="020B0604020202020204" pitchFamily="34" charset="0"/>
              </a:rPr>
              <a:t>}</a:t>
            </a:r>
          </a:p>
        </p:txBody>
      </p:sp>
      <p:sp>
        <p:nvSpPr>
          <p:cNvPr id="208903" name="AutoShape 7"/>
          <p:cNvSpPr>
            <a:spLocks noChangeArrowheads="1"/>
          </p:cNvSpPr>
          <p:nvPr/>
        </p:nvSpPr>
        <p:spPr bwMode="auto">
          <a:xfrm>
            <a:off x="5029200" y="3505200"/>
            <a:ext cx="1447800" cy="685800"/>
          </a:xfrm>
          <a:prstGeom prst="wedgeRoundRectCallout">
            <a:avLst>
              <a:gd name="adj1" fmla="val 38157"/>
              <a:gd name="adj2" fmla="val 81250"/>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指向任务控制块的指针</a:t>
            </a:r>
          </a:p>
        </p:txBody>
      </p:sp>
      <p:sp>
        <p:nvSpPr>
          <p:cNvPr id="208904" name="AutoShape 8"/>
          <p:cNvSpPr>
            <a:spLocks noChangeArrowheads="1"/>
          </p:cNvSpPr>
          <p:nvPr/>
        </p:nvSpPr>
        <p:spPr bwMode="auto">
          <a:xfrm>
            <a:off x="6705600" y="3733800"/>
            <a:ext cx="1219200" cy="457200"/>
          </a:xfrm>
          <a:prstGeom prst="wedgeRoundRectCallout">
            <a:avLst>
              <a:gd name="adj1" fmla="val 17968"/>
              <a:gd name="adj2" fmla="val 92708"/>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事件类型</a:t>
            </a:r>
          </a:p>
        </p:txBody>
      </p:sp>
      <p:sp>
        <p:nvSpPr>
          <p:cNvPr id="208905" name="AutoShape 9"/>
          <p:cNvSpPr>
            <a:spLocks noChangeArrowheads="1"/>
          </p:cNvSpPr>
          <p:nvPr/>
        </p:nvSpPr>
        <p:spPr bwMode="auto">
          <a:xfrm>
            <a:off x="8229600" y="3429000"/>
            <a:ext cx="1676400" cy="762000"/>
          </a:xfrm>
          <a:prstGeom prst="wedgeRoundRectCallout">
            <a:avLst>
              <a:gd name="adj1" fmla="val -40343"/>
              <a:gd name="adj2" fmla="val 78125"/>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指明清除</a:t>
            </a:r>
            <a:r>
              <a:rPr lang="en-US" altLang="zh-CN"/>
              <a:t>TCB</a:t>
            </a:r>
            <a:r>
              <a:rPr lang="zh-CN" altLang="en-US"/>
              <a:t>状态的哪个位</a:t>
            </a:r>
          </a:p>
        </p:txBody>
      </p:sp>
      <p:sp>
        <p:nvSpPr>
          <p:cNvPr id="208906" name="Rectangle 10"/>
          <p:cNvSpPr>
            <a:spLocks noChangeArrowheads="1"/>
          </p:cNvSpPr>
          <p:nvPr/>
        </p:nvSpPr>
        <p:spPr bwMode="auto">
          <a:xfrm>
            <a:off x="4114800" y="3962400"/>
            <a:ext cx="3886200" cy="18288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y    = OSUnMapTbl[pevent-&gt;OSEventGrp];</a:t>
            </a:r>
          </a:p>
          <a:p>
            <a:pPr>
              <a:defRPr/>
            </a:pPr>
            <a:r>
              <a:rPr lang="en-US" altLang="zh-CN" sz="1400">
                <a:latin typeface="Arial" panose="020B0604020202020204" pitchFamily="34" charset="0"/>
              </a:rPr>
              <a:t>bity = OSMapTbl[y];</a:t>
            </a:r>
          </a:p>
          <a:p>
            <a:pPr>
              <a:defRPr/>
            </a:pPr>
            <a:r>
              <a:rPr lang="en-US" altLang="zh-CN" sz="1400">
                <a:latin typeface="Arial" panose="020B0604020202020204" pitchFamily="34" charset="0"/>
              </a:rPr>
              <a:t>x    = OSUnMapTbl[pevent-&gt;OSEventTbl[y]];</a:t>
            </a:r>
          </a:p>
          <a:p>
            <a:pPr>
              <a:defRPr/>
            </a:pPr>
            <a:r>
              <a:rPr lang="en-US" altLang="zh-CN" sz="1400">
                <a:latin typeface="Arial" panose="020B0604020202020204" pitchFamily="34" charset="0"/>
              </a:rPr>
              <a:t>bitx = OSMapTbl[x];</a:t>
            </a:r>
          </a:p>
          <a:p>
            <a:pPr>
              <a:defRPr/>
            </a:pPr>
            <a:r>
              <a:rPr lang="en-US" altLang="zh-CN" sz="1400">
                <a:latin typeface="Arial" panose="020B0604020202020204" pitchFamily="34" charset="0"/>
              </a:rPr>
              <a:t>prio = (INT8U)((y &lt;&lt; 3) + x);</a:t>
            </a:r>
          </a:p>
          <a:p>
            <a:pPr>
              <a:defRPr/>
            </a:pPr>
            <a:r>
              <a:rPr lang="en-US" altLang="zh-CN" sz="1400">
                <a:latin typeface="Arial" panose="020B0604020202020204" pitchFamily="34" charset="0"/>
              </a:rPr>
              <a:t>if ((pevent-&gt;OSEventTbl[y] &amp;= ~bitx) == 0x00) {</a:t>
            </a:r>
          </a:p>
          <a:p>
            <a:pPr>
              <a:defRPr/>
            </a:pPr>
            <a:r>
              <a:rPr lang="en-US" altLang="zh-CN" sz="1400">
                <a:latin typeface="Arial" panose="020B0604020202020204" pitchFamily="34" charset="0"/>
              </a:rPr>
              <a:t>    pevent-&gt;OSEventGrp &amp;= ~bity;</a:t>
            </a:r>
          </a:p>
          <a:p>
            <a:pPr>
              <a:defRPr/>
            </a:pPr>
            <a:r>
              <a:rPr lang="en-US" altLang="zh-CN" sz="1400">
                <a:latin typeface="Arial" panose="020B0604020202020204" pitchFamily="34" charset="0"/>
              </a:rPr>
              <a:t>}</a:t>
            </a:r>
          </a:p>
        </p:txBody>
      </p:sp>
      <p:sp>
        <p:nvSpPr>
          <p:cNvPr id="208907" name="Rectangle 11"/>
          <p:cNvSpPr>
            <a:spLocks noChangeArrowheads="1"/>
          </p:cNvSpPr>
          <p:nvPr/>
        </p:nvSpPr>
        <p:spPr bwMode="auto">
          <a:xfrm>
            <a:off x="4162426" y="4038600"/>
            <a:ext cx="3762375" cy="1066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908" name="Rectangle 12"/>
          <p:cNvSpPr>
            <a:spLocks noChangeArrowheads="1"/>
          </p:cNvSpPr>
          <p:nvPr/>
        </p:nvSpPr>
        <p:spPr bwMode="auto">
          <a:xfrm>
            <a:off x="4162426" y="5105400"/>
            <a:ext cx="3762375"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909" name="AutoShape 13"/>
          <p:cNvSpPr>
            <a:spLocks noChangeArrowheads="1"/>
          </p:cNvSpPr>
          <p:nvPr/>
        </p:nvSpPr>
        <p:spPr bwMode="auto">
          <a:xfrm>
            <a:off x="7772400" y="3657600"/>
            <a:ext cx="1066800" cy="838200"/>
          </a:xfrm>
          <a:prstGeom prst="cloudCallout">
            <a:avLst>
              <a:gd name="adj1" fmla="val -41069"/>
              <a:gd name="adj2" fmla="val 93560"/>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计算优先级</a:t>
            </a:r>
          </a:p>
        </p:txBody>
      </p:sp>
      <p:sp>
        <p:nvSpPr>
          <p:cNvPr id="208910" name="AutoShape 14"/>
          <p:cNvSpPr>
            <a:spLocks noChangeArrowheads="1"/>
          </p:cNvSpPr>
          <p:nvPr/>
        </p:nvSpPr>
        <p:spPr bwMode="auto">
          <a:xfrm>
            <a:off x="7924800" y="4191000"/>
            <a:ext cx="1295400" cy="838200"/>
          </a:xfrm>
          <a:prstGeom prst="cloudCallout">
            <a:avLst>
              <a:gd name="adj1" fmla="val -42648"/>
              <a:gd name="adj2" fmla="val 93560"/>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任务退出事件等待</a:t>
            </a:r>
          </a:p>
        </p:txBody>
      </p:sp>
      <p:sp>
        <p:nvSpPr>
          <p:cNvPr id="208911" name="Rectangle 15"/>
          <p:cNvSpPr>
            <a:spLocks noChangeArrowheads="1"/>
          </p:cNvSpPr>
          <p:nvPr/>
        </p:nvSpPr>
        <p:spPr bwMode="auto">
          <a:xfrm>
            <a:off x="4267200" y="3962400"/>
            <a:ext cx="3581400" cy="18288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err="1">
                <a:latin typeface="Arial" panose="020B0604020202020204" pitchFamily="34" charset="0"/>
              </a:rPr>
              <a:t>ptcb</a:t>
            </a:r>
            <a:r>
              <a:rPr lang="en-US" altLang="zh-CN" sz="1400" dirty="0">
                <a:latin typeface="Arial" panose="020B0604020202020204" pitchFamily="34" charset="0"/>
              </a:rPr>
              <a:t>                 =  OSTCBPrioTbl[</a:t>
            </a:r>
            <a:r>
              <a:rPr lang="en-US" altLang="zh-CN" sz="1400" dirty="0" err="1">
                <a:latin typeface="Arial" panose="020B0604020202020204" pitchFamily="34" charset="0"/>
              </a:rPr>
              <a:t>prio</a:t>
            </a:r>
            <a:r>
              <a:rPr lang="en-US" altLang="zh-CN" sz="1400" dirty="0">
                <a:latin typeface="Arial" panose="020B0604020202020204" pitchFamily="34" charset="0"/>
              </a:rPr>
              <a:t>];</a:t>
            </a:r>
          </a:p>
          <a:p>
            <a:pPr>
              <a:defRPr/>
            </a:pP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OSTCBDly</a:t>
            </a:r>
            <a:r>
              <a:rPr lang="en-US" altLang="zh-CN" sz="1400" dirty="0">
                <a:latin typeface="Arial" panose="020B0604020202020204" pitchFamily="34" charset="0"/>
              </a:rPr>
              <a:t>       =  0;</a:t>
            </a:r>
          </a:p>
          <a:p>
            <a:pPr>
              <a:defRPr/>
            </a:pP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OSTCBEventPtr</a:t>
            </a:r>
            <a:r>
              <a:rPr lang="en-US" altLang="zh-CN" sz="1400" dirty="0">
                <a:latin typeface="Arial" panose="020B0604020202020204" pitchFamily="34" charset="0"/>
              </a:rPr>
              <a:t>  = (OS_EVENT *)0;</a:t>
            </a:r>
          </a:p>
          <a:p>
            <a:pPr>
              <a:defRPr/>
            </a:pP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OSTCBStat</a:t>
            </a:r>
            <a:r>
              <a:rPr lang="en-US" altLang="zh-CN" sz="1400" dirty="0">
                <a:latin typeface="Arial" panose="020B0604020202020204" pitchFamily="34" charset="0"/>
              </a:rPr>
              <a:t>     &amp;= ~</a:t>
            </a:r>
            <a:r>
              <a:rPr lang="en-US" altLang="zh-CN" sz="1400" dirty="0" err="1">
                <a:latin typeface="Arial" panose="020B0604020202020204" pitchFamily="34" charset="0"/>
              </a:rPr>
              <a:t>msk</a:t>
            </a:r>
            <a:r>
              <a:rPr lang="en-US" altLang="zh-CN" sz="1400" dirty="0">
                <a:latin typeface="Arial" panose="020B0604020202020204" pitchFamily="34" charset="0"/>
              </a:rPr>
              <a:t>;</a:t>
            </a:r>
          </a:p>
          <a:p>
            <a:pPr>
              <a:defRPr/>
            </a:pPr>
            <a:r>
              <a:rPr lang="en-US" altLang="zh-CN" sz="1400" dirty="0">
                <a:latin typeface="Arial" panose="020B0604020202020204" pitchFamily="34" charset="0"/>
              </a:rPr>
              <a:t>if (</a:t>
            </a:r>
            <a:r>
              <a:rPr lang="en-US" altLang="zh-CN" sz="1400" dirty="0" err="1">
                <a:latin typeface="Arial" panose="020B0604020202020204" pitchFamily="34" charset="0"/>
              </a:rPr>
              <a:t>ptcb</a:t>
            </a:r>
            <a:r>
              <a:rPr lang="en-US" altLang="zh-CN" sz="1400" dirty="0">
                <a:latin typeface="Arial" panose="020B0604020202020204" pitchFamily="34" charset="0"/>
              </a:rPr>
              <a:t>-&gt;</a:t>
            </a:r>
            <a:r>
              <a:rPr lang="en-US" altLang="zh-CN" sz="1400" dirty="0" err="1">
                <a:latin typeface="Arial" panose="020B0604020202020204" pitchFamily="34" charset="0"/>
              </a:rPr>
              <a:t>OSTCBStat</a:t>
            </a:r>
            <a:r>
              <a:rPr lang="en-US" altLang="zh-CN" sz="1400" dirty="0">
                <a:latin typeface="Arial" panose="020B0604020202020204" pitchFamily="34" charset="0"/>
              </a:rPr>
              <a:t> == OS_STAT_RDY) {</a:t>
            </a:r>
          </a:p>
          <a:p>
            <a:pPr>
              <a:defRPr/>
            </a:pPr>
            <a:r>
              <a:rPr lang="en-US" altLang="zh-CN" sz="1400" dirty="0">
                <a:latin typeface="Arial" panose="020B0604020202020204" pitchFamily="34" charset="0"/>
              </a:rPr>
              <a:t>    OSRdyGrp        |=  bity;</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OSRdyTbl</a:t>
            </a:r>
            <a:r>
              <a:rPr lang="en-US" altLang="zh-CN" sz="1400" dirty="0">
                <a:latin typeface="Arial" panose="020B0604020202020204" pitchFamily="34" charset="0"/>
              </a:rPr>
              <a:t>[y]     |=  </a:t>
            </a:r>
            <a:r>
              <a:rPr lang="en-US" altLang="zh-CN" sz="1400" dirty="0" err="1">
                <a:latin typeface="Arial" panose="020B0604020202020204" pitchFamily="34" charset="0"/>
              </a:rPr>
              <a:t>bitx</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p:txBody>
      </p:sp>
      <p:sp>
        <p:nvSpPr>
          <p:cNvPr id="208912" name="Rectangle 16"/>
          <p:cNvSpPr>
            <a:spLocks noChangeArrowheads="1"/>
          </p:cNvSpPr>
          <p:nvPr/>
        </p:nvSpPr>
        <p:spPr bwMode="auto">
          <a:xfrm>
            <a:off x="4314826" y="4019550"/>
            <a:ext cx="3457575"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913" name="AutoShape 17"/>
          <p:cNvSpPr>
            <a:spLocks noChangeArrowheads="1"/>
          </p:cNvSpPr>
          <p:nvPr/>
        </p:nvSpPr>
        <p:spPr bwMode="auto">
          <a:xfrm>
            <a:off x="7772400" y="2971800"/>
            <a:ext cx="1295400" cy="838200"/>
          </a:xfrm>
          <a:prstGeom prst="cloudCallout">
            <a:avLst>
              <a:gd name="adj1" fmla="val -42648"/>
              <a:gd name="adj2" fmla="val 93560"/>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获取任务</a:t>
            </a:r>
            <a:r>
              <a:rPr lang="en-US" altLang="zh-CN" sz="1400"/>
              <a:t>TCB</a:t>
            </a:r>
          </a:p>
        </p:txBody>
      </p:sp>
      <p:sp>
        <p:nvSpPr>
          <p:cNvPr id="208914" name="Rectangle 18"/>
          <p:cNvSpPr>
            <a:spLocks noChangeArrowheads="1"/>
          </p:cNvSpPr>
          <p:nvPr/>
        </p:nvSpPr>
        <p:spPr bwMode="auto">
          <a:xfrm>
            <a:off x="4314826" y="4267200"/>
            <a:ext cx="3457575" cy="1447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915" name="AutoShape 19"/>
          <p:cNvSpPr>
            <a:spLocks noChangeArrowheads="1"/>
          </p:cNvSpPr>
          <p:nvPr/>
        </p:nvSpPr>
        <p:spPr bwMode="auto">
          <a:xfrm>
            <a:off x="7772400" y="3581400"/>
            <a:ext cx="1905000" cy="1066800"/>
          </a:xfrm>
          <a:prstGeom prst="cloudCallout">
            <a:avLst>
              <a:gd name="adj1" fmla="val -45000"/>
              <a:gd name="adj2" fmla="val 84227"/>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修改</a:t>
            </a:r>
            <a:r>
              <a:rPr lang="en-US" altLang="zh-CN" sz="1400"/>
              <a:t>TCB</a:t>
            </a:r>
            <a:r>
              <a:rPr lang="zh-CN" altLang="en-US" sz="1400"/>
              <a:t>状态并将任务添加入就绪表</a:t>
            </a:r>
          </a:p>
        </p:txBody>
      </p:sp>
      <p:sp>
        <p:nvSpPr>
          <p:cNvPr id="20" name="燕尾形 1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8900"/>
                                        </p:tgtEl>
                                        <p:attrNameLst>
                                          <p:attrName>style.visibility</p:attrName>
                                        </p:attrNameLst>
                                      </p:cBhvr>
                                      <p:to>
                                        <p:strVal val="visible"/>
                                      </p:to>
                                    </p:set>
                                    <p:anim calcmode="discrete" valueType="clr">
                                      <p:cBhvr override="childStyle">
                                        <p:cTn id="7" dur="80"/>
                                        <p:tgtEl>
                                          <p:spTgt spid="20890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8900"/>
                                        </p:tgtEl>
                                        <p:attrNameLst>
                                          <p:attrName>fillcolor</p:attrName>
                                        </p:attrNameLst>
                                      </p:cBhvr>
                                      <p:tavLst>
                                        <p:tav tm="0">
                                          <p:val>
                                            <p:clrVal>
                                              <a:schemeClr val="accent2"/>
                                            </p:clrVal>
                                          </p:val>
                                        </p:tav>
                                        <p:tav tm="50000">
                                          <p:val>
                                            <p:clrVal>
                                              <a:schemeClr val="hlink"/>
                                            </p:clrVal>
                                          </p:val>
                                        </p:tav>
                                      </p:tavLst>
                                    </p:anim>
                                    <p:set>
                                      <p:cBhvr>
                                        <p:cTn id="9" dur="80"/>
                                        <p:tgtEl>
                                          <p:spTgt spid="208900"/>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208901"/>
                                        </p:tgtEl>
                                        <p:attrNameLst>
                                          <p:attrName>style.visibility</p:attrName>
                                        </p:attrNameLst>
                                      </p:cBhvr>
                                      <p:to>
                                        <p:strVal val="visible"/>
                                      </p:to>
                                    </p:set>
                                    <p:animEffect transition="in" filter="wipe(up)">
                                      <p:cBhvr>
                                        <p:cTn id="13" dur="500"/>
                                        <p:tgtEl>
                                          <p:spTgt spid="208901"/>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grpId="0" nodeType="clickEffect">
                                  <p:stCondLst>
                                    <p:cond delay="0"/>
                                  </p:stCondLst>
                                  <p:childTnLst>
                                    <p:set>
                                      <p:cBhvr>
                                        <p:cTn id="17" dur="1" fill="hold">
                                          <p:stCondLst>
                                            <p:cond delay="0"/>
                                          </p:stCondLst>
                                        </p:cTn>
                                        <p:tgtEl>
                                          <p:spTgt spid="208902"/>
                                        </p:tgtEl>
                                        <p:attrNameLst>
                                          <p:attrName>style.visibility</p:attrName>
                                        </p:attrNameLst>
                                      </p:cBhvr>
                                      <p:to>
                                        <p:strVal val="visible"/>
                                      </p:to>
                                    </p:set>
                                    <p:animEffect transition="in" filter="slide(fromTop)">
                                      <p:cBhvr>
                                        <p:cTn id="18" dur="500"/>
                                        <p:tgtEl>
                                          <p:spTgt spid="208902"/>
                                        </p:tgtEl>
                                      </p:cBhvr>
                                    </p:animEffect>
                                  </p:childTnLst>
                                </p:cTn>
                              </p:par>
                            </p:childTnLst>
                          </p:cTn>
                        </p:par>
                        <p:par>
                          <p:cTn id="19" fill="hold">
                            <p:stCondLst>
                              <p:cond delay="500"/>
                            </p:stCondLst>
                            <p:childTnLst>
                              <p:par>
                                <p:cTn id="20" presetID="12" presetClass="entr" presetSubtype="1" fill="hold" grpId="0" nodeType="afterEffect">
                                  <p:stCondLst>
                                    <p:cond delay="0"/>
                                  </p:stCondLst>
                                  <p:childTnLst>
                                    <p:set>
                                      <p:cBhvr>
                                        <p:cTn id="21" dur="1" fill="hold">
                                          <p:stCondLst>
                                            <p:cond delay="0"/>
                                          </p:stCondLst>
                                        </p:cTn>
                                        <p:tgtEl>
                                          <p:spTgt spid="208903"/>
                                        </p:tgtEl>
                                        <p:attrNameLst>
                                          <p:attrName>style.visibility</p:attrName>
                                        </p:attrNameLst>
                                      </p:cBhvr>
                                      <p:to>
                                        <p:strVal val="visible"/>
                                      </p:to>
                                    </p:set>
                                    <p:animEffect transition="in" filter="slide(fromTop)">
                                      <p:cBhvr>
                                        <p:cTn id="22" dur="500"/>
                                        <p:tgtEl>
                                          <p:spTgt spid="208903"/>
                                        </p:tgtEl>
                                      </p:cBhvr>
                                    </p:animEffect>
                                  </p:childTnLst>
                                </p:cTn>
                              </p:par>
                            </p:childTnLst>
                          </p:cTn>
                        </p:par>
                        <p:par>
                          <p:cTn id="23" fill="hold">
                            <p:stCondLst>
                              <p:cond delay="1000"/>
                            </p:stCondLst>
                            <p:childTnLst>
                              <p:par>
                                <p:cTn id="24" presetID="12" presetClass="entr" presetSubtype="1" fill="hold" grpId="0" nodeType="afterEffect">
                                  <p:stCondLst>
                                    <p:cond delay="0"/>
                                  </p:stCondLst>
                                  <p:childTnLst>
                                    <p:set>
                                      <p:cBhvr>
                                        <p:cTn id="25" dur="1" fill="hold">
                                          <p:stCondLst>
                                            <p:cond delay="0"/>
                                          </p:stCondLst>
                                        </p:cTn>
                                        <p:tgtEl>
                                          <p:spTgt spid="208904"/>
                                        </p:tgtEl>
                                        <p:attrNameLst>
                                          <p:attrName>style.visibility</p:attrName>
                                        </p:attrNameLst>
                                      </p:cBhvr>
                                      <p:to>
                                        <p:strVal val="visible"/>
                                      </p:to>
                                    </p:set>
                                    <p:animEffect transition="in" filter="slide(fromTop)">
                                      <p:cBhvr>
                                        <p:cTn id="26" dur="500"/>
                                        <p:tgtEl>
                                          <p:spTgt spid="208904"/>
                                        </p:tgtEl>
                                      </p:cBhvr>
                                    </p:animEffect>
                                  </p:childTnLst>
                                </p:cTn>
                              </p:par>
                            </p:childTnLst>
                          </p:cTn>
                        </p:par>
                        <p:par>
                          <p:cTn id="27" fill="hold">
                            <p:stCondLst>
                              <p:cond delay="1500"/>
                            </p:stCondLst>
                            <p:childTnLst>
                              <p:par>
                                <p:cTn id="28" presetID="12" presetClass="entr" presetSubtype="1" fill="hold" grpId="0" nodeType="afterEffect">
                                  <p:stCondLst>
                                    <p:cond delay="0"/>
                                  </p:stCondLst>
                                  <p:childTnLst>
                                    <p:set>
                                      <p:cBhvr>
                                        <p:cTn id="29" dur="1" fill="hold">
                                          <p:stCondLst>
                                            <p:cond delay="0"/>
                                          </p:stCondLst>
                                        </p:cTn>
                                        <p:tgtEl>
                                          <p:spTgt spid="208905"/>
                                        </p:tgtEl>
                                        <p:attrNameLst>
                                          <p:attrName>style.visibility</p:attrName>
                                        </p:attrNameLst>
                                      </p:cBhvr>
                                      <p:to>
                                        <p:strVal val="visible"/>
                                      </p:to>
                                    </p:set>
                                    <p:animEffect transition="in" filter="slide(fromTop)">
                                      <p:cBhvr>
                                        <p:cTn id="30" dur="500"/>
                                        <p:tgtEl>
                                          <p:spTgt spid="20890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0890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0890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0890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08905"/>
                                        </p:tgtEl>
                                        <p:attrNameLst>
                                          <p:attrName>style.visibility</p:attrName>
                                        </p:attrNameLst>
                                      </p:cBhvr>
                                      <p:to>
                                        <p:strVal val="hidden"/>
                                      </p:to>
                                    </p:set>
                                  </p:childTnLst>
                                </p:cTn>
                              </p:par>
                              <p:par>
                                <p:cTn id="41" presetID="12" presetClass="entr" presetSubtype="1" fill="hold" grpId="0" nodeType="withEffect">
                                  <p:stCondLst>
                                    <p:cond delay="0"/>
                                  </p:stCondLst>
                                  <p:childTnLst>
                                    <p:set>
                                      <p:cBhvr>
                                        <p:cTn id="42" dur="1" fill="hold">
                                          <p:stCondLst>
                                            <p:cond delay="0"/>
                                          </p:stCondLst>
                                        </p:cTn>
                                        <p:tgtEl>
                                          <p:spTgt spid="208906"/>
                                        </p:tgtEl>
                                        <p:attrNameLst>
                                          <p:attrName>style.visibility</p:attrName>
                                        </p:attrNameLst>
                                      </p:cBhvr>
                                      <p:to>
                                        <p:strVal val="visible"/>
                                      </p:to>
                                    </p:set>
                                    <p:animEffect transition="in" filter="slide(fromTop)">
                                      <p:cBhvr>
                                        <p:cTn id="43" dur="500"/>
                                        <p:tgtEl>
                                          <p:spTgt spid="208906"/>
                                        </p:tgtEl>
                                      </p:cBhvr>
                                    </p:animEffect>
                                  </p:childTnLst>
                                </p:cTn>
                              </p:par>
                            </p:childTnLst>
                          </p:cTn>
                        </p:par>
                        <p:par>
                          <p:cTn id="44" fill="hold">
                            <p:stCondLst>
                              <p:cond delay="0"/>
                            </p:stCondLst>
                            <p:childTnLst>
                              <p:par>
                                <p:cTn id="45" presetID="53" presetClass="entr" presetSubtype="16" fill="hold" grpId="0" nodeType="afterEffect">
                                  <p:stCondLst>
                                    <p:cond delay="0"/>
                                  </p:stCondLst>
                                  <p:childTnLst>
                                    <p:set>
                                      <p:cBhvr>
                                        <p:cTn id="46" dur="1" fill="hold">
                                          <p:stCondLst>
                                            <p:cond delay="0"/>
                                          </p:stCondLst>
                                        </p:cTn>
                                        <p:tgtEl>
                                          <p:spTgt spid="208907"/>
                                        </p:tgtEl>
                                        <p:attrNameLst>
                                          <p:attrName>style.visibility</p:attrName>
                                        </p:attrNameLst>
                                      </p:cBhvr>
                                      <p:to>
                                        <p:strVal val="visible"/>
                                      </p:to>
                                    </p:set>
                                    <p:anim calcmode="lin" valueType="num">
                                      <p:cBhvr>
                                        <p:cTn id="47" dur="500" fill="hold"/>
                                        <p:tgtEl>
                                          <p:spTgt spid="208907"/>
                                        </p:tgtEl>
                                        <p:attrNameLst>
                                          <p:attrName>ppt_w</p:attrName>
                                        </p:attrNameLst>
                                      </p:cBhvr>
                                      <p:tavLst>
                                        <p:tav tm="0">
                                          <p:val>
                                            <p:fltVal val="0"/>
                                          </p:val>
                                        </p:tav>
                                        <p:tav tm="100000">
                                          <p:val>
                                            <p:strVal val="#ppt_w"/>
                                          </p:val>
                                        </p:tav>
                                      </p:tavLst>
                                    </p:anim>
                                    <p:anim calcmode="lin" valueType="num">
                                      <p:cBhvr>
                                        <p:cTn id="48" dur="500" fill="hold"/>
                                        <p:tgtEl>
                                          <p:spTgt spid="208907"/>
                                        </p:tgtEl>
                                        <p:attrNameLst>
                                          <p:attrName>ppt_h</p:attrName>
                                        </p:attrNameLst>
                                      </p:cBhvr>
                                      <p:tavLst>
                                        <p:tav tm="0">
                                          <p:val>
                                            <p:fltVal val="0"/>
                                          </p:val>
                                        </p:tav>
                                        <p:tav tm="100000">
                                          <p:val>
                                            <p:strVal val="#ppt_h"/>
                                          </p:val>
                                        </p:tav>
                                      </p:tavLst>
                                    </p:anim>
                                    <p:animEffect transition="in" filter="fade">
                                      <p:cBhvr>
                                        <p:cTn id="49" dur="500"/>
                                        <p:tgtEl>
                                          <p:spTgt spid="208907"/>
                                        </p:tgtEl>
                                      </p:cBhvr>
                                    </p:animEffect>
                                  </p:childTnLst>
                                </p:cTn>
                              </p:par>
                            </p:childTnLst>
                          </p:cTn>
                        </p:par>
                        <p:par>
                          <p:cTn id="50" fill="hold">
                            <p:stCondLst>
                              <p:cond delay="500"/>
                            </p:stCondLst>
                            <p:childTnLst>
                              <p:par>
                                <p:cTn id="51" presetID="47" presetClass="entr" presetSubtype="0" fill="hold" grpId="0" nodeType="afterEffect">
                                  <p:stCondLst>
                                    <p:cond delay="0"/>
                                  </p:stCondLst>
                                  <p:childTnLst>
                                    <p:set>
                                      <p:cBhvr>
                                        <p:cTn id="52" dur="1" fill="hold">
                                          <p:stCondLst>
                                            <p:cond delay="0"/>
                                          </p:stCondLst>
                                        </p:cTn>
                                        <p:tgtEl>
                                          <p:spTgt spid="208909"/>
                                        </p:tgtEl>
                                        <p:attrNameLst>
                                          <p:attrName>style.visibility</p:attrName>
                                        </p:attrNameLst>
                                      </p:cBhvr>
                                      <p:to>
                                        <p:strVal val="visible"/>
                                      </p:to>
                                    </p:set>
                                    <p:animEffect transition="in" filter="fade">
                                      <p:cBhvr>
                                        <p:cTn id="53" dur="1000"/>
                                        <p:tgtEl>
                                          <p:spTgt spid="208909"/>
                                        </p:tgtEl>
                                      </p:cBhvr>
                                    </p:animEffect>
                                    <p:anim calcmode="lin" valueType="num">
                                      <p:cBhvr>
                                        <p:cTn id="54" dur="1000" fill="hold"/>
                                        <p:tgtEl>
                                          <p:spTgt spid="208909"/>
                                        </p:tgtEl>
                                        <p:attrNameLst>
                                          <p:attrName>ppt_x</p:attrName>
                                        </p:attrNameLst>
                                      </p:cBhvr>
                                      <p:tavLst>
                                        <p:tav tm="0">
                                          <p:val>
                                            <p:strVal val="#ppt_x"/>
                                          </p:val>
                                        </p:tav>
                                        <p:tav tm="100000">
                                          <p:val>
                                            <p:strVal val="#ppt_x"/>
                                          </p:val>
                                        </p:tav>
                                      </p:tavLst>
                                    </p:anim>
                                    <p:anim calcmode="lin" valueType="num">
                                      <p:cBhvr>
                                        <p:cTn id="55" dur="1000" fill="hold"/>
                                        <p:tgtEl>
                                          <p:spTgt spid="208909"/>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208907"/>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08909"/>
                                        </p:tgtEl>
                                        <p:attrNameLst>
                                          <p:attrName>style.visibility</p:attrName>
                                        </p:attrNameLst>
                                      </p:cBhvr>
                                      <p:to>
                                        <p:strVal val="hidden"/>
                                      </p:to>
                                    </p:set>
                                  </p:childTnLst>
                                </p:cTn>
                              </p:par>
                              <p:par>
                                <p:cTn id="62" presetID="53" presetClass="entr" presetSubtype="16" fill="hold" grpId="0" nodeType="withEffect">
                                  <p:stCondLst>
                                    <p:cond delay="0"/>
                                  </p:stCondLst>
                                  <p:childTnLst>
                                    <p:set>
                                      <p:cBhvr>
                                        <p:cTn id="63" dur="1" fill="hold">
                                          <p:stCondLst>
                                            <p:cond delay="0"/>
                                          </p:stCondLst>
                                        </p:cTn>
                                        <p:tgtEl>
                                          <p:spTgt spid="208908"/>
                                        </p:tgtEl>
                                        <p:attrNameLst>
                                          <p:attrName>style.visibility</p:attrName>
                                        </p:attrNameLst>
                                      </p:cBhvr>
                                      <p:to>
                                        <p:strVal val="visible"/>
                                      </p:to>
                                    </p:set>
                                    <p:anim calcmode="lin" valueType="num">
                                      <p:cBhvr>
                                        <p:cTn id="64" dur="500" fill="hold"/>
                                        <p:tgtEl>
                                          <p:spTgt spid="208908"/>
                                        </p:tgtEl>
                                        <p:attrNameLst>
                                          <p:attrName>ppt_w</p:attrName>
                                        </p:attrNameLst>
                                      </p:cBhvr>
                                      <p:tavLst>
                                        <p:tav tm="0">
                                          <p:val>
                                            <p:fltVal val="0"/>
                                          </p:val>
                                        </p:tav>
                                        <p:tav tm="100000">
                                          <p:val>
                                            <p:strVal val="#ppt_w"/>
                                          </p:val>
                                        </p:tav>
                                      </p:tavLst>
                                    </p:anim>
                                    <p:anim calcmode="lin" valueType="num">
                                      <p:cBhvr>
                                        <p:cTn id="65" dur="500" fill="hold"/>
                                        <p:tgtEl>
                                          <p:spTgt spid="208908"/>
                                        </p:tgtEl>
                                        <p:attrNameLst>
                                          <p:attrName>ppt_h</p:attrName>
                                        </p:attrNameLst>
                                      </p:cBhvr>
                                      <p:tavLst>
                                        <p:tav tm="0">
                                          <p:val>
                                            <p:fltVal val="0"/>
                                          </p:val>
                                        </p:tav>
                                        <p:tav tm="100000">
                                          <p:val>
                                            <p:strVal val="#ppt_h"/>
                                          </p:val>
                                        </p:tav>
                                      </p:tavLst>
                                    </p:anim>
                                    <p:animEffect transition="in" filter="fade">
                                      <p:cBhvr>
                                        <p:cTn id="66" dur="500"/>
                                        <p:tgtEl>
                                          <p:spTgt spid="208908"/>
                                        </p:tgtEl>
                                      </p:cBhvr>
                                    </p:animEffect>
                                  </p:childTnLst>
                                </p:cTn>
                              </p:par>
                            </p:childTnLst>
                          </p:cTn>
                        </p:par>
                        <p:par>
                          <p:cTn id="67" fill="hold">
                            <p:stCondLst>
                              <p:cond delay="0"/>
                            </p:stCondLst>
                            <p:childTnLst>
                              <p:par>
                                <p:cTn id="68" presetID="47" presetClass="entr" presetSubtype="0" fill="hold" grpId="0" nodeType="afterEffect">
                                  <p:stCondLst>
                                    <p:cond delay="0"/>
                                  </p:stCondLst>
                                  <p:childTnLst>
                                    <p:set>
                                      <p:cBhvr>
                                        <p:cTn id="69" dur="1" fill="hold">
                                          <p:stCondLst>
                                            <p:cond delay="0"/>
                                          </p:stCondLst>
                                        </p:cTn>
                                        <p:tgtEl>
                                          <p:spTgt spid="208910"/>
                                        </p:tgtEl>
                                        <p:attrNameLst>
                                          <p:attrName>style.visibility</p:attrName>
                                        </p:attrNameLst>
                                      </p:cBhvr>
                                      <p:to>
                                        <p:strVal val="visible"/>
                                      </p:to>
                                    </p:set>
                                    <p:animEffect transition="in" filter="fade">
                                      <p:cBhvr>
                                        <p:cTn id="70" dur="1000"/>
                                        <p:tgtEl>
                                          <p:spTgt spid="208910"/>
                                        </p:tgtEl>
                                      </p:cBhvr>
                                    </p:animEffect>
                                    <p:anim calcmode="lin" valueType="num">
                                      <p:cBhvr>
                                        <p:cTn id="71" dur="1000" fill="hold"/>
                                        <p:tgtEl>
                                          <p:spTgt spid="208910"/>
                                        </p:tgtEl>
                                        <p:attrNameLst>
                                          <p:attrName>ppt_x</p:attrName>
                                        </p:attrNameLst>
                                      </p:cBhvr>
                                      <p:tavLst>
                                        <p:tav tm="0">
                                          <p:val>
                                            <p:strVal val="#ppt_x"/>
                                          </p:val>
                                        </p:tav>
                                        <p:tav tm="100000">
                                          <p:val>
                                            <p:strVal val="#ppt_x"/>
                                          </p:val>
                                        </p:tav>
                                      </p:tavLst>
                                    </p:anim>
                                    <p:anim calcmode="lin" valueType="num">
                                      <p:cBhvr>
                                        <p:cTn id="72" dur="1000" fill="hold"/>
                                        <p:tgtEl>
                                          <p:spTgt spid="208910"/>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08910"/>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208906"/>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08908"/>
                                        </p:tgtEl>
                                        <p:attrNameLst>
                                          <p:attrName>style.visibility</p:attrName>
                                        </p:attrNameLst>
                                      </p:cBhvr>
                                      <p:to>
                                        <p:strVal val="hidden"/>
                                      </p:to>
                                    </p:set>
                                  </p:childTnLst>
                                </p:cTn>
                              </p:par>
                              <p:par>
                                <p:cTn id="81" presetID="12" presetClass="entr" presetSubtype="1" fill="hold" grpId="0" nodeType="withEffect">
                                  <p:stCondLst>
                                    <p:cond delay="0"/>
                                  </p:stCondLst>
                                  <p:childTnLst>
                                    <p:set>
                                      <p:cBhvr>
                                        <p:cTn id="82" dur="1" fill="hold">
                                          <p:stCondLst>
                                            <p:cond delay="0"/>
                                          </p:stCondLst>
                                        </p:cTn>
                                        <p:tgtEl>
                                          <p:spTgt spid="208911"/>
                                        </p:tgtEl>
                                        <p:attrNameLst>
                                          <p:attrName>style.visibility</p:attrName>
                                        </p:attrNameLst>
                                      </p:cBhvr>
                                      <p:to>
                                        <p:strVal val="visible"/>
                                      </p:to>
                                    </p:set>
                                    <p:animEffect transition="in" filter="slide(fromTop)">
                                      <p:cBhvr>
                                        <p:cTn id="83" dur="500"/>
                                        <p:tgtEl>
                                          <p:spTgt spid="208911"/>
                                        </p:tgtEl>
                                      </p:cBhvr>
                                    </p:animEffect>
                                  </p:childTnLst>
                                </p:cTn>
                              </p:par>
                            </p:childTnLst>
                          </p:cTn>
                        </p:par>
                        <p:par>
                          <p:cTn id="84" fill="hold">
                            <p:stCondLst>
                              <p:cond delay="0"/>
                            </p:stCondLst>
                            <p:childTnLst>
                              <p:par>
                                <p:cTn id="85" presetID="53" presetClass="entr" presetSubtype="16" fill="hold" grpId="0" nodeType="afterEffect">
                                  <p:stCondLst>
                                    <p:cond delay="0"/>
                                  </p:stCondLst>
                                  <p:childTnLst>
                                    <p:set>
                                      <p:cBhvr>
                                        <p:cTn id="86" dur="1" fill="hold">
                                          <p:stCondLst>
                                            <p:cond delay="0"/>
                                          </p:stCondLst>
                                        </p:cTn>
                                        <p:tgtEl>
                                          <p:spTgt spid="208912"/>
                                        </p:tgtEl>
                                        <p:attrNameLst>
                                          <p:attrName>style.visibility</p:attrName>
                                        </p:attrNameLst>
                                      </p:cBhvr>
                                      <p:to>
                                        <p:strVal val="visible"/>
                                      </p:to>
                                    </p:set>
                                    <p:anim calcmode="lin" valueType="num">
                                      <p:cBhvr>
                                        <p:cTn id="87" dur="500" fill="hold"/>
                                        <p:tgtEl>
                                          <p:spTgt spid="208912"/>
                                        </p:tgtEl>
                                        <p:attrNameLst>
                                          <p:attrName>ppt_w</p:attrName>
                                        </p:attrNameLst>
                                      </p:cBhvr>
                                      <p:tavLst>
                                        <p:tav tm="0">
                                          <p:val>
                                            <p:fltVal val="0"/>
                                          </p:val>
                                        </p:tav>
                                        <p:tav tm="100000">
                                          <p:val>
                                            <p:strVal val="#ppt_w"/>
                                          </p:val>
                                        </p:tav>
                                      </p:tavLst>
                                    </p:anim>
                                    <p:anim calcmode="lin" valueType="num">
                                      <p:cBhvr>
                                        <p:cTn id="88" dur="500" fill="hold"/>
                                        <p:tgtEl>
                                          <p:spTgt spid="208912"/>
                                        </p:tgtEl>
                                        <p:attrNameLst>
                                          <p:attrName>ppt_h</p:attrName>
                                        </p:attrNameLst>
                                      </p:cBhvr>
                                      <p:tavLst>
                                        <p:tav tm="0">
                                          <p:val>
                                            <p:fltVal val="0"/>
                                          </p:val>
                                        </p:tav>
                                        <p:tav tm="100000">
                                          <p:val>
                                            <p:strVal val="#ppt_h"/>
                                          </p:val>
                                        </p:tav>
                                      </p:tavLst>
                                    </p:anim>
                                    <p:animEffect transition="in" filter="fade">
                                      <p:cBhvr>
                                        <p:cTn id="89" dur="500"/>
                                        <p:tgtEl>
                                          <p:spTgt spid="208912"/>
                                        </p:tgtEl>
                                      </p:cBhvr>
                                    </p:animEffect>
                                  </p:childTnLst>
                                </p:cTn>
                              </p:par>
                            </p:childTnLst>
                          </p:cTn>
                        </p:par>
                        <p:par>
                          <p:cTn id="90" fill="hold">
                            <p:stCondLst>
                              <p:cond delay="500"/>
                            </p:stCondLst>
                            <p:childTnLst>
                              <p:par>
                                <p:cTn id="91" presetID="47" presetClass="entr" presetSubtype="0" fill="hold" grpId="0" nodeType="afterEffect">
                                  <p:stCondLst>
                                    <p:cond delay="0"/>
                                  </p:stCondLst>
                                  <p:childTnLst>
                                    <p:set>
                                      <p:cBhvr>
                                        <p:cTn id="92" dur="1" fill="hold">
                                          <p:stCondLst>
                                            <p:cond delay="0"/>
                                          </p:stCondLst>
                                        </p:cTn>
                                        <p:tgtEl>
                                          <p:spTgt spid="208913"/>
                                        </p:tgtEl>
                                        <p:attrNameLst>
                                          <p:attrName>style.visibility</p:attrName>
                                        </p:attrNameLst>
                                      </p:cBhvr>
                                      <p:to>
                                        <p:strVal val="visible"/>
                                      </p:to>
                                    </p:set>
                                    <p:animEffect transition="in" filter="fade">
                                      <p:cBhvr>
                                        <p:cTn id="93" dur="1000"/>
                                        <p:tgtEl>
                                          <p:spTgt spid="208913"/>
                                        </p:tgtEl>
                                      </p:cBhvr>
                                    </p:animEffect>
                                    <p:anim calcmode="lin" valueType="num">
                                      <p:cBhvr>
                                        <p:cTn id="94" dur="1000" fill="hold"/>
                                        <p:tgtEl>
                                          <p:spTgt spid="208913"/>
                                        </p:tgtEl>
                                        <p:attrNameLst>
                                          <p:attrName>ppt_x</p:attrName>
                                        </p:attrNameLst>
                                      </p:cBhvr>
                                      <p:tavLst>
                                        <p:tav tm="0">
                                          <p:val>
                                            <p:strVal val="#ppt_x"/>
                                          </p:val>
                                        </p:tav>
                                        <p:tav tm="100000">
                                          <p:val>
                                            <p:strVal val="#ppt_x"/>
                                          </p:val>
                                        </p:tav>
                                      </p:tavLst>
                                    </p:anim>
                                    <p:anim calcmode="lin" valueType="num">
                                      <p:cBhvr>
                                        <p:cTn id="95" dur="1000" fill="hold"/>
                                        <p:tgtEl>
                                          <p:spTgt spid="208913"/>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08913"/>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208912"/>
                                        </p:tgtEl>
                                        <p:attrNameLst>
                                          <p:attrName>style.visibility</p:attrName>
                                        </p:attrNameLst>
                                      </p:cBhvr>
                                      <p:to>
                                        <p:strVal val="hidden"/>
                                      </p:to>
                                    </p:set>
                                  </p:childTnLst>
                                </p:cTn>
                              </p:par>
                              <p:par>
                                <p:cTn id="102" presetID="53" presetClass="entr" presetSubtype="16" fill="hold" grpId="0" nodeType="withEffect">
                                  <p:stCondLst>
                                    <p:cond delay="0"/>
                                  </p:stCondLst>
                                  <p:childTnLst>
                                    <p:set>
                                      <p:cBhvr>
                                        <p:cTn id="103" dur="1" fill="hold">
                                          <p:stCondLst>
                                            <p:cond delay="0"/>
                                          </p:stCondLst>
                                        </p:cTn>
                                        <p:tgtEl>
                                          <p:spTgt spid="208914"/>
                                        </p:tgtEl>
                                        <p:attrNameLst>
                                          <p:attrName>style.visibility</p:attrName>
                                        </p:attrNameLst>
                                      </p:cBhvr>
                                      <p:to>
                                        <p:strVal val="visible"/>
                                      </p:to>
                                    </p:set>
                                    <p:anim calcmode="lin" valueType="num">
                                      <p:cBhvr>
                                        <p:cTn id="104" dur="500" fill="hold"/>
                                        <p:tgtEl>
                                          <p:spTgt spid="208914"/>
                                        </p:tgtEl>
                                        <p:attrNameLst>
                                          <p:attrName>ppt_w</p:attrName>
                                        </p:attrNameLst>
                                      </p:cBhvr>
                                      <p:tavLst>
                                        <p:tav tm="0">
                                          <p:val>
                                            <p:fltVal val="0"/>
                                          </p:val>
                                        </p:tav>
                                        <p:tav tm="100000">
                                          <p:val>
                                            <p:strVal val="#ppt_w"/>
                                          </p:val>
                                        </p:tav>
                                      </p:tavLst>
                                    </p:anim>
                                    <p:anim calcmode="lin" valueType="num">
                                      <p:cBhvr>
                                        <p:cTn id="105" dur="500" fill="hold"/>
                                        <p:tgtEl>
                                          <p:spTgt spid="208914"/>
                                        </p:tgtEl>
                                        <p:attrNameLst>
                                          <p:attrName>ppt_h</p:attrName>
                                        </p:attrNameLst>
                                      </p:cBhvr>
                                      <p:tavLst>
                                        <p:tav tm="0">
                                          <p:val>
                                            <p:fltVal val="0"/>
                                          </p:val>
                                        </p:tav>
                                        <p:tav tm="100000">
                                          <p:val>
                                            <p:strVal val="#ppt_h"/>
                                          </p:val>
                                        </p:tav>
                                      </p:tavLst>
                                    </p:anim>
                                    <p:animEffect transition="in" filter="fade">
                                      <p:cBhvr>
                                        <p:cTn id="106" dur="500"/>
                                        <p:tgtEl>
                                          <p:spTgt spid="208914"/>
                                        </p:tgtEl>
                                      </p:cBhvr>
                                    </p:animEffect>
                                  </p:childTnLst>
                                </p:cTn>
                              </p:par>
                            </p:childTnLst>
                          </p:cTn>
                        </p:par>
                        <p:par>
                          <p:cTn id="107" fill="hold">
                            <p:stCondLst>
                              <p:cond delay="0"/>
                            </p:stCondLst>
                            <p:childTnLst>
                              <p:par>
                                <p:cTn id="108" presetID="47" presetClass="entr" presetSubtype="0" fill="hold" grpId="0" nodeType="afterEffect">
                                  <p:stCondLst>
                                    <p:cond delay="0"/>
                                  </p:stCondLst>
                                  <p:childTnLst>
                                    <p:set>
                                      <p:cBhvr>
                                        <p:cTn id="109" dur="1" fill="hold">
                                          <p:stCondLst>
                                            <p:cond delay="0"/>
                                          </p:stCondLst>
                                        </p:cTn>
                                        <p:tgtEl>
                                          <p:spTgt spid="208915"/>
                                        </p:tgtEl>
                                        <p:attrNameLst>
                                          <p:attrName>style.visibility</p:attrName>
                                        </p:attrNameLst>
                                      </p:cBhvr>
                                      <p:to>
                                        <p:strVal val="visible"/>
                                      </p:to>
                                    </p:set>
                                    <p:animEffect transition="in" filter="fade">
                                      <p:cBhvr>
                                        <p:cTn id="110" dur="1000"/>
                                        <p:tgtEl>
                                          <p:spTgt spid="208915"/>
                                        </p:tgtEl>
                                      </p:cBhvr>
                                    </p:animEffect>
                                    <p:anim calcmode="lin" valueType="num">
                                      <p:cBhvr>
                                        <p:cTn id="111" dur="1000" fill="hold"/>
                                        <p:tgtEl>
                                          <p:spTgt spid="208915"/>
                                        </p:tgtEl>
                                        <p:attrNameLst>
                                          <p:attrName>ppt_x</p:attrName>
                                        </p:attrNameLst>
                                      </p:cBhvr>
                                      <p:tavLst>
                                        <p:tav tm="0">
                                          <p:val>
                                            <p:strVal val="#ppt_x"/>
                                          </p:val>
                                        </p:tav>
                                        <p:tav tm="100000">
                                          <p:val>
                                            <p:strVal val="#ppt_x"/>
                                          </p:val>
                                        </p:tav>
                                      </p:tavLst>
                                    </p:anim>
                                    <p:anim calcmode="lin" valueType="num">
                                      <p:cBhvr>
                                        <p:cTn id="112" dur="1000" fill="hold"/>
                                        <p:tgtEl>
                                          <p:spTgt spid="2089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0" grpId="0"/>
      <p:bldP spid="208901" grpId="0"/>
      <p:bldP spid="208902" grpId="0" animBg="1"/>
      <p:bldP spid="208902" grpId="1" animBg="1"/>
      <p:bldP spid="208903" grpId="0" animBg="1"/>
      <p:bldP spid="208903" grpId="1" animBg="1"/>
      <p:bldP spid="208904" grpId="0" animBg="1"/>
      <p:bldP spid="208904" grpId="1" animBg="1"/>
      <p:bldP spid="208905" grpId="0" animBg="1"/>
      <p:bldP spid="208905" grpId="1" animBg="1"/>
      <p:bldP spid="208906" grpId="0" animBg="1"/>
      <p:bldP spid="208906" grpId="1" animBg="1"/>
      <p:bldP spid="208907" grpId="0" animBg="1"/>
      <p:bldP spid="208907" grpId="1" animBg="1"/>
      <p:bldP spid="208908" grpId="0" animBg="1"/>
      <p:bldP spid="208908" grpId="1" animBg="1"/>
      <p:bldP spid="208909" grpId="0" animBg="1"/>
      <p:bldP spid="208909" grpId="1" animBg="1"/>
      <p:bldP spid="208910" grpId="0" animBg="1"/>
      <p:bldP spid="208910" grpId="1" animBg="1"/>
      <p:bldP spid="208911" grpId="0" animBg="1"/>
      <p:bldP spid="208912" grpId="0" animBg="1"/>
      <p:bldP spid="208912" grpId="1" animBg="1"/>
      <p:bldP spid="208913" grpId="0" animBg="1"/>
      <p:bldP spid="208913" grpId="1" animBg="1"/>
      <p:bldP spid="208914" grpId="0" animBg="1"/>
      <p:bldP spid="208915"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ChangeArrowheads="1"/>
          </p:cNvSpPr>
          <p:nvPr/>
        </p:nvSpPr>
        <p:spPr bwMode="auto">
          <a:xfrm>
            <a:off x="1981200" y="34114"/>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157699"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事件控制块 </a:t>
            </a:r>
          </a:p>
        </p:txBody>
      </p:sp>
      <p:sp>
        <p:nvSpPr>
          <p:cNvPr id="209924" name="Text Box 4"/>
          <p:cNvSpPr txBox="1">
            <a:spLocks noChangeArrowheads="1"/>
          </p:cNvSpPr>
          <p:nvPr/>
        </p:nvSpPr>
        <p:spPr bwMode="auto">
          <a:xfrm>
            <a:off x="4343400" y="1676400"/>
            <a:ext cx="358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－等待事件任务超时就绪</a:t>
            </a:r>
          </a:p>
        </p:txBody>
      </p:sp>
      <p:sp>
        <p:nvSpPr>
          <p:cNvPr id="209925" name="Rectangle 5"/>
          <p:cNvSpPr>
            <a:spLocks noChangeArrowheads="1"/>
          </p:cNvSpPr>
          <p:nvPr/>
        </p:nvSpPr>
        <p:spPr bwMode="auto">
          <a:xfrm>
            <a:off x="2638426" y="2209800"/>
            <a:ext cx="70389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在</a:t>
            </a:r>
            <a:r>
              <a:rPr lang="en-US" altLang="zh-CN" sz="2400" dirty="0">
                <a:ea typeface="华文新魏" panose="02010800040101010101" pitchFamily="2" charset="-122"/>
              </a:rPr>
              <a:t>µ</a:t>
            </a:r>
            <a:r>
              <a:rPr lang="en-US" altLang="zh-CN" sz="2400" dirty="0">
                <a:latin typeface="华文新魏" panose="02010800040101010101" pitchFamily="2" charset="-122"/>
                <a:ea typeface="华文新魏" panose="02010800040101010101" pitchFamily="2" charset="-122"/>
              </a:rPr>
              <a:t>C/OS-II</a:t>
            </a:r>
            <a:r>
              <a:rPr lang="zh-CN" altLang="en-US" sz="2400" dirty="0">
                <a:latin typeface="华文新魏" panose="02010800040101010101" pitchFamily="2" charset="-122"/>
                <a:ea typeface="华文新魏" panose="02010800040101010101" pitchFamily="2" charset="-122"/>
              </a:rPr>
              <a:t>中，任务等待事件可以设定</a:t>
            </a:r>
            <a:r>
              <a:rPr lang="zh-CN" altLang="en-US" sz="2400" dirty="0">
                <a:solidFill>
                  <a:srgbClr val="00B050"/>
                </a:solidFill>
                <a:latin typeface="华文新魏" panose="02010800040101010101" pitchFamily="2" charset="-122"/>
                <a:ea typeface="华文新魏" panose="02010800040101010101" pitchFamily="2" charset="-122"/>
              </a:rPr>
              <a:t>超时</a:t>
            </a:r>
            <a:r>
              <a:rPr lang="zh-CN" altLang="en-US" sz="2400" dirty="0">
                <a:latin typeface="华文新魏" panose="02010800040101010101" pitchFamily="2" charset="-122"/>
                <a:ea typeface="华文新魏" panose="02010800040101010101" pitchFamily="2" charset="-122"/>
              </a:rPr>
              <a:t>时间，如果指定的事件没有发生而等待超时，那么任务也会被时钟节拍处理函数</a:t>
            </a:r>
            <a:r>
              <a:rPr lang="en-US" altLang="zh-CN" sz="2400" dirty="0">
                <a:latin typeface="华文新魏" panose="02010800040101010101" pitchFamily="2" charset="-122"/>
                <a:ea typeface="华文新魏" panose="02010800040101010101" pitchFamily="2" charset="-122"/>
              </a:rPr>
              <a:t>OSTimeTick()</a:t>
            </a:r>
            <a:r>
              <a:rPr lang="zh-CN" altLang="en-US" sz="2400" dirty="0">
                <a:latin typeface="华文新魏" panose="02010800040101010101" pitchFamily="2" charset="-122"/>
                <a:ea typeface="华文新魏" panose="02010800040101010101" pitchFamily="2" charset="-122"/>
              </a:rPr>
              <a:t>置为就绪。此时，等待任务列表中仍然保存这个任务，由函数</a:t>
            </a:r>
            <a:r>
              <a:rPr lang="en-US" altLang="zh-CN" sz="2400" dirty="0" err="1">
                <a:solidFill>
                  <a:srgbClr val="FF0000"/>
                </a:solidFill>
                <a:latin typeface="华文新魏" panose="02010800040101010101" pitchFamily="2" charset="-122"/>
                <a:ea typeface="华文新魏" panose="02010800040101010101" pitchFamily="2" charset="-122"/>
              </a:rPr>
              <a:t>OS_EventTO</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实现任务退出等待任务列表。</a:t>
            </a:r>
          </a:p>
        </p:txBody>
      </p:sp>
      <p:sp>
        <p:nvSpPr>
          <p:cNvPr id="209926" name="Rectangle 6"/>
          <p:cNvSpPr>
            <a:spLocks noChangeArrowheads="1"/>
          </p:cNvSpPr>
          <p:nvPr/>
        </p:nvSpPr>
        <p:spPr bwMode="auto">
          <a:xfrm>
            <a:off x="3657600" y="4191000"/>
            <a:ext cx="4876800" cy="22098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void  </a:t>
            </a:r>
            <a:r>
              <a:rPr lang="en-US" altLang="zh-CN" sz="1400" dirty="0" err="1">
                <a:latin typeface="Arial" panose="020B0604020202020204" pitchFamily="34" charset="0"/>
              </a:rPr>
              <a:t>OS_EventTO</a:t>
            </a:r>
            <a:r>
              <a:rPr lang="en-US" altLang="zh-CN" sz="1400" dirty="0">
                <a:latin typeface="Arial" panose="020B0604020202020204" pitchFamily="34" charset="0"/>
              </a:rPr>
              <a:t> (OS_EVENT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OSEventTbl</a:t>
            </a:r>
            <a:r>
              <a:rPr lang="en-US" altLang="zh-CN" sz="1400" dirty="0">
                <a:latin typeface="Arial" panose="020B0604020202020204" pitchFamily="34" charset="0"/>
              </a:rPr>
              <a:t>[OSTCBCur-&gt;OSTCBY] </a:t>
            </a:r>
          </a:p>
          <a:p>
            <a:pPr>
              <a:defRPr/>
            </a:pPr>
            <a:r>
              <a:rPr lang="en-US" altLang="zh-CN" sz="1400" dirty="0">
                <a:latin typeface="Arial" panose="020B0604020202020204" pitchFamily="34" charset="0"/>
              </a:rPr>
              <a:t>         &amp;= ~OSTCBCur-&gt;</a:t>
            </a:r>
            <a:r>
              <a:rPr lang="en-US" altLang="zh-CN" sz="1400" dirty="0" err="1">
                <a:latin typeface="Arial" panose="020B0604020202020204" pitchFamily="34" charset="0"/>
              </a:rPr>
              <a:t>OSTCBBitX</a:t>
            </a:r>
            <a:r>
              <a:rPr lang="en-US" altLang="zh-CN" sz="1400" dirty="0">
                <a:latin typeface="Arial" panose="020B0604020202020204" pitchFamily="34" charset="0"/>
              </a:rPr>
              <a:t>) == 0x00) </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OSEventGrp</a:t>
            </a:r>
            <a:r>
              <a:rPr lang="en-US" altLang="zh-CN" sz="1400" dirty="0">
                <a:latin typeface="Arial" panose="020B0604020202020204" pitchFamily="34" charset="0"/>
              </a:rPr>
              <a:t> &amp;= ~OSTCBCur-&gt;</a:t>
            </a:r>
            <a:r>
              <a:rPr lang="en-US" altLang="zh-CN" sz="1400" dirty="0" err="1">
                <a:latin typeface="Arial" panose="020B0604020202020204" pitchFamily="34" charset="0"/>
              </a:rPr>
              <a:t>OSTCBBitY</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OSTCBStat</a:t>
            </a:r>
            <a:r>
              <a:rPr lang="en-US" altLang="zh-CN" sz="1400" dirty="0">
                <a:latin typeface="Arial" panose="020B0604020202020204" pitchFamily="34" charset="0"/>
              </a:rPr>
              <a:t>     = OS_STAT_RDY;</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OSTCBEventPtr</a:t>
            </a:r>
            <a:r>
              <a:rPr lang="en-US" altLang="zh-CN" sz="1400" dirty="0">
                <a:latin typeface="Arial" panose="020B0604020202020204" pitchFamily="34" charset="0"/>
              </a:rPr>
              <a:t> = (OS_EVENT *)0;</a:t>
            </a:r>
          </a:p>
          <a:p>
            <a:pPr>
              <a:defRPr/>
            </a:pPr>
            <a:r>
              <a:rPr lang="en-US" altLang="zh-CN" sz="1400" dirty="0">
                <a:latin typeface="Arial" panose="020B0604020202020204" pitchFamily="34" charset="0"/>
              </a:rPr>
              <a:t>}</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9924"/>
                                        </p:tgtEl>
                                        <p:attrNameLst>
                                          <p:attrName>style.visibility</p:attrName>
                                        </p:attrNameLst>
                                      </p:cBhvr>
                                      <p:to>
                                        <p:strVal val="visible"/>
                                      </p:to>
                                    </p:set>
                                    <p:anim calcmode="discrete" valueType="clr">
                                      <p:cBhvr override="childStyle">
                                        <p:cTn id="7" dur="80"/>
                                        <p:tgtEl>
                                          <p:spTgt spid="20992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9924"/>
                                        </p:tgtEl>
                                        <p:attrNameLst>
                                          <p:attrName>fillcolor</p:attrName>
                                        </p:attrNameLst>
                                      </p:cBhvr>
                                      <p:tavLst>
                                        <p:tav tm="0">
                                          <p:val>
                                            <p:clrVal>
                                              <a:schemeClr val="accent2"/>
                                            </p:clrVal>
                                          </p:val>
                                        </p:tav>
                                        <p:tav tm="50000">
                                          <p:val>
                                            <p:clrVal>
                                              <a:schemeClr val="hlink"/>
                                            </p:clrVal>
                                          </p:val>
                                        </p:tav>
                                      </p:tavLst>
                                    </p:anim>
                                    <p:set>
                                      <p:cBhvr>
                                        <p:cTn id="9" dur="80"/>
                                        <p:tgtEl>
                                          <p:spTgt spid="209924"/>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209925"/>
                                        </p:tgtEl>
                                        <p:attrNameLst>
                                          <p:attrName>style.visibility</p:attrName>
                                        </p:attrNameLst>
                                      </p:cBhvr>
                                      <p:to>
                                        <p:strVal val="visible"/>
                                      </p:to>
                                    </p:set>
                                    <p:animEffect transition="in" filter="wipe(up)">
                                      <p:cBhvr>
                                        <p:cTn id="13" dur="500"/>
                                        <p:tgtEl>
                                          <p:spTgt spid="209925"/>
                                        </p:tgtEl>
                                      </p:cBhvr>
                                    </p:animEffect>
                                  </p:childTnLst>
                                </p:cTn>
                              </p:par>
                            </p:childTnLst>
                          </p:cTn>
                        </p:par>
                        <p:par>
                          <p:cTn id="14" fill="hold">
                            <p:stCondLst>
                              <p:cond delay="500"/>
                            </p:stCondLst>
                            <p:childTnLst>
                              <p:par>
                                <p:cTn id="15" presetID="12" presetClass="entr" presetSubtype="1" fill="hold" grpId="0" nodeType="afterEffect">
                                  <p:stCondLst>
                                    <p:cond delay="0"/>
                                  </p:stCondLst>
                                  <p:childTnLst>
                                    <p:set>
                                      <p:cBhvr>
                                        <p:cTn id="16" dur="1" fill="hold">
                                          <p:stCondLst>
                                            <p:cond delay="0"/>
                                          </p:stCondLst>
                                        </p:cTn>
                                        <p:tgtEl>
                                          <p:spTgt spid="209926"/>
                                        </p:tgtEl>
                                        <p:attrNameLst>
                                          <p:attrName>style.visibility</p:attrName>
                                        </p:attrNameLst>
                                      </p:cBhvr>
                                      <p:to>
                                        <p:strVal val="visible"/>
                                      </p:to>
                                    </p:set>
                                    <p:animEffect transition="in" filter="slide(fromTop)">
                                      <p:cBhvr>
                                        <p:cTn id="17" dur="500"/>
                                        <p:tgtEl>
                                          <p:spTgt spid="209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4" grpId="0"/>
      <p:bldP spid="209925" grpId="0"/>
      <p:bldP spid="209926"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1981200" y="-34124"/>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210947"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改进的任务控制块及任务删除函数  </a:t>
            </a:r>
          </a:p>
        </p:txBody>
      </p:sp>
      <p:sp>
        <p:nvSpPr>
          <p:cNvPr id="210948" name="Rectangle 4"/>
          <p:cNvSpPr>
            <a:spLocks noChangeArrowheads="1"/>
          </p:cNvSpPr>
          <p:nvPr/>
        </p:nvSpPr>
        <p:spPr bwMode="auto">
          <a:xfrm>
            <a:off x="2667000" y="2311312"/>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删除任务时必须将任务从它等待事件的等待任务列表中删除，所以在任务控制块中增加一个指向</a:t>
            </a:r>
            <a:r>
              <a:rPr lang="zh-CN" altLang="en-US" sz="2400" dirty="0">
                <a:solidFill>
                  <a:srgbClr val="00B050"/>
                </a:solidFill>
                <a:latin typeface="华文新魏" panose="02010800040101010101" pitchFamily="2" charset="-122"/>
                <a:ea typeface="华文新魏" panose="02010800040101010101" pitchFamily="2" charset="-122"/>
              </a:rPr>
              <a:t>其所等待的事件</a:t>
            </a:r>
            <a:r>
              <a:rPr lang="zh-CN" altLang="en-US" sz="2400" dirty="0">
                <a:latin typeface="华文新魏" panose="02010800040101010101" pitchFamily="2" charset="-122"/>
                <a:ea typeface="华文新魏" panose="02010800040101010101" pitchFamily="2" charset="-122"/>
              </a:rPr>
              <a:t>的指针。</a:t>
            </a:r>
            <a:r>
              <a:rPr lang="zh-CN" altLang="en-US" dirty="0"/>
              <a:t> </a:t>
            </a:r>
          </a:p>
        </p:txBody>
      </p:sp>
      <p:sp>
        <p:nvSpPr>
          <p:cNvPr id="210949" name="Rectangle 5"/>
          <p:cNvSpPr>
            <a:spLocks noChangeArrowheads="1"/>
          </p:cNvSpPr>
          <p:nvPr/>
        </p:nvSpPr>
        <p:spPr bwMode="auto">
          <a:xfrm>
            <a:off x="4114800" y="3581400"/>
            <a:ext cx="3917950" cy="28194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typedef struct </a:t>
            </a:r>
            <a:r>
              <a:rPr lang="en-US" altLang="zh-CN" sz="1400" dirty="0" err="1">
                <a:latin typeface="Arial" panose="020B0604020202020204" pitchFamily="34" charset="0"/>
              </a:rPr>
              <a:t>os_tcb</a:t>
            </a:r>
            <a:r>
              <a:rPr lang="en-US" altLang="zh-CN" sz="1400" dirty="0">
                <a:latin typeface="Arial" panose="020B0604020202020204" pitchFamily="34" charset="0"/>
              </a:rPr>
              <a:t> {</a:t>
            </a:r>
          </a:p>
          <a:p>
            <a:pPr>
              <a:defRPr/>
            </a:pPr>
            <a:r>
              <a:rPr lang="en-US" altLang="zh-CN" sz="1400" dirty="0">
                <a:latin typeface="Arial" panose="020B0604020202020204" pitchFamily="34" charset="0"/>
              </a:rPr>
              <a:t>    OS_STK    	*</a:t>
            </a:r>
            <a:r>
              <a:rPr lang="en-US" altLang="zh-CN" sz="1400" dirty="0" err="1">
                <a:latin typeface="Arial" panose="020B0604020202020204" pitchFamily="34" charset="0"/>
              </a:rPr>
              <a:t>OSTCBStkPtr</a:t>
            </a:r>
            <a:r>
              <a:rPr lang="en-US" altLang="zh-CN" sz="1400" dirty="0">
                <a:latin typeface="Arial" panose="020B0604020202020204" pitchFamily="34" charset="0"/>
              </a:rPr>
              <a:t>;</a:t>
            </a:r>
          </a:p>
          <a:p>
            <a:pPr>
              <a:defRPr/>
            </a:pPr>
            <a:r>
              <a:rPr lang="en-US" altLang="zh-CN" sz="1400" dirty="0">
                <a:latin typeface="Arial" panose="020B0604020202020204" pitchFamily="34" charset="0"/>
              </a:rPr>
              <a:t>    struct </a:t>
            </a:r>
            <a:r>
              <a:rPr lang="en-US" altLang="zh-CN" sz="1400" dirty="0" err="1">
                <a:latin typeface="Arial" panose="020B0604020202020204" pitchFamily="34" charset="0"/>
              </a:rPr>
              <a:t>os_tcb</a:t>
            </a:r>
            <a:r>
              <a:rPr lang="en-US" altLang="zh-CN" sz="1400" dirty="0">
                <a:latin typeface="Arial" panose="020B0604020202020204" pitchFamily="34" charset="0"/>
              </a:rPr>
              <a:t> 	*</a:t>
            </a:r>
            <a:r>
              <a:rPr lang="en-US" altLang="zh-CN" sz="1400" dirty="0" err="1">
                <a:latin typeface="Arial" panose="020B0604020202020204" pitchFamily="34" charset="0"/>
              </a:rPr>
              <a:t>OSTCBNext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struct </a:t>
            </a:r>
            <a:r>
              <a:rPr lang="en-US" altLang="zh-CN" sz="1400" dirty="0" err="1">
                <a:latin typeface="Arial" panose="020B0604020202020204" pitchFamily="34" charset="0"/>
              </a:rPr>
              <a:t>os_tcb</a:t>
            </a:r>
            <a:r>
              <a:rPr lang="en-US" altLang="zh-CN" sz="1400" dirty="0">
                <a:latin typeface="Arial" panose="020B0604020202020204" pitchFamily="34" charset="0"/>
              </a:rPr>
              <a:t> 	*</a:t>
            </a:r>
            <a:r>
              <a:rPr lang="en-US" altLang="zh-CN" sz="1400" dirty="0" err="1">
                <a:latin typeface="Arial" panose="020B0604020202020204" pitchFamily="34" charset="0"/>
              </a:rPr>
              <a:t>OSTCBPrev</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i="1" dirty="0">
                <a:solidFill>
                  <a:srgbClr val="FF0000"/>
                </a:solidFill>
                <a:latin typeface="Arial" panose="020B0604020202020204" pitchFamily="34" charset="0"/>
              </a:rPr>
              <a:t>OS_EVENT  	*</a:t>
            </a:r>
            <a:r>
              <a:rPr lang="en-US" altLang="zh-CN" sz="1400" i="1" dirty="0" err="1">
                <a:solidFill>
                  <a:srgbClr val="FF0000"/>
                </a:solidFill>
                <a:latin typeface="Arial" panose="020B0604020202020204" pitchFamily="34" charset="0"/>
              </a:rPr>
              <a:t>OSTCBEventPtr</a:t>
            </a:r>
            <a:r>
              <a:rPr lang="en-US" altLang="zh-CN" sz="1400" i="1" dirty="0">
                <a:solidFill>
                  <a:srgbClr val="FF0000"/>
                </a:solidFill>
                <a:latin typeface="Arial" panose="020B0604020202020204" pitchFamily="34" charset="0"/>
              </a:rPr>
              <a:t>;</a:t>
            </a:r>
          </a:p>
          <a:p>
            <a:pPr>
              <a:defRPr/>
            </a:pPr>
            <a:r>
              <a:rPr lang="en-US" altLang="zh-CN" sz="1400" dirty="0">
                <a:latin typeface="Arial" panose="020B0604020202020204" pitchFamily="34" charset="0"/>
              </a:rPr>
              <a:t>    INT16U      	</a:t>
            </a:r>
            <a:r>
              <a:rPr lang="en-US" altLang="zh-CN" sz="1400" dirty="0" err="1">
                <a:latin typeface="Arial" panose="020B0604020202020204" pitchFamily="34" charset="0"/>
              </a:rPr>
              <a:t>OSTCBDly</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INT8U       	</a:t>
            </a:r>
            <a:r>
              <a:rPr lang="en-US" altLang="zh-CN" sz="1400" dirty="0" err="1">
                <a:latin typeface="Arial" panose="020B0604020202020204" pitchFamily="34" charset="0"/>
              </a:rPr>
              <a:t>OSTCBStat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INT8U       	</a:t>
            </a:r>
            <a:r>
              <a:rPr lang="en-US" altLang="zh-CN" sz="1400" dirty="0" err="1">
                <a:latin typeface="Arial" panose="020B0604020202020204" pitchFamily="34" charset="0"/>
              </a:rPr>
              <a:t>OSTCBPrio</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INT8U       	OSTCBX;</a:t>
            </a:r>
          </a:p>
          <a:p>
            <a:pPr>
              <a:defRPr/>
            </a:pPr>
            <a:r>
              <a:rPr lang="en-US" altLang="zh-CN" sz="1400" dirty="0">
                <a:latin typeface="Arial" panose="020B0604020202020204" pitchFamily="34" charset="0"/>
              </a:rPr>
              <a:t>    INT8U       	OSTCBY;</a:t>
            </a:r>
          </a:p>
          <a:p>
            <a:pPr>
              <a:defRPr/>
            </a:pPr>
            <a:r>
              <a:rPr lang="en-US" altLang="zh-CN" sz="1400" dirty="0">
                <a:latin typeface="Arial" panose="020B0604020202020204" pitchFamily="34" charset="0"/>
              </a:rPr>
              <a:t>    INT8U       	</a:t>
            </a:r>
            <a:r>
              <a:rPr lang="en-US" altLang="zh-CN" sz="1400" dirty="0" err="1">
                <a:latin typeface="Arial" panose="020B0604020202020204" pitchFamily="34" charset="0"/>
              </a:rPr>
              <a:t>OSTCBBitX</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INT8U       	</a:t>
            </a:r>
            <a:r>
              <a:rPr lang="en-US" altLang="zh-CN" sz="1400" dirty="0" err="1">
                <a:latin typeface="Arial" panose="020B0604020202020204" pitchFamily="34" charset="0"/>
              </a:rPr>
              <a:t>OSTCBBitY</a:t>
            </a:r>
            <a:r>
              <a:rPr lang="en-US" altLang="zh-CN" sz="1400" dirty="0">
                <a:latin typeface="Arial" panose="020B0604020202020204" pitchFamily="34" charset="0"/>
              </a:rPr>
              <a:t>;</a:t>
            </a:r>
          </a:p>
          <a:p>
            <a:pPr>
              <a:defRPr/>
            </a:pPr>
            <a:r>
              <a:rPr lang="de-DE" altLang="zh-CN" sz="1400" dirty="0">
                <a:latin typeface="Arial" panose="020B0604020202020204" pitchFamily="34" charset="0"/>
              </a:rPr>
              <a:t>} OS_TCB;</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10947"/>
                                        </p:tgtEl>
                                        <p:attrNameLst>
                                          <p:attrName>style.visibility</p:attrName>
                                        </p:attrNameLst>
                                      </p:cBhvr>
                                      <p:to>
                                        <p:strVal val="visible"/>
                                      </p:to>
                                    </p:set>
                                    <p:anim calcmode="lin" valueType="num">
                                      <p:cBhvr additive="base">
                                        <p:cTn id="7" dur="500" fill="hold"/>
                                        <p:tgtEl>
                                          <p:spTgt spid="210947"/>
                                        </p:tgtEl>
                                        <p:attrNameLst>
                                          <p:attrName>ppt_x</p:attrName>
                                        </p:attrNameLst>
                                      </p:cBhvr>
                                      <p:tavLst>
                                        <p:tav tm="0">
                                          <p:val>
                                            <p:strVal val="1+#ppt_w/2"/>
                                          </p:val>
                                        </p:tav>
                                        <p:tav tm="100000">
                                          <p:val>
                                            <p:strVal val="#ppt_x"/>
                                          </p:val>
                                        </p:tav>
                                      </p:tavLst>
                                    </p:anim>
                                    <p:anim calcmode="lin" valueType="num">
                                      <p:cBhvr additive="base">
                                        <p:cTn id="8" dur="500" fill="hold"/>
                                        <p:tgtEl>
                                          <p:spTgt spid="21094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10948"/>
                                        </p:tgtEl>
                                        <p:attrNameLst>
                                          <p:attrName>style.visibility</p:attrName>
                                        </p:attrNameLst>
                                      </p:cBhvr>
                                      <p:to>
                                        <p:strVal val="visible"/>
                                      </p:to>
                                    </p:set>
                                    <p:animEffect transition="in" filter="wipe(up)">
                                      <p:cBhvr>
                                        <p:cTn id="12" dur="500"/>
                                        <p:tgtEl>
                                          <p:spTgt spid="210948"/>
                                        </p:tgtEl>
                                      </p:cBhvr>
                                    </p:animEffect>
                                  </p:childTnLst>
                                </p:cTn>
                              </p:par>
                            </p:childTnLst>
                          </p:cTn>
                        </p:par>
                        <p:par>
                          <p:cTn id="13" fill="hold">
                            <p:stCondLst>
                              <p:cond delay="1000"/>
                            </p:stCondLst>
                            <p:childTnLst>
                              <p:par>
                                <p:cTn id="14" presetID="12" presetClass="entr" presetSubtype="1" fill="hold" grpId="0" nodeType="afterEffect">
                                  <p:stCondLst>
                                    <p:cond delay="0"/>
                                  </p:stCondLst>
                                  <p:childTnLst>
                                    <p:set>
                                      <p:cBhvr>
                                        <p:cTn id="15" dur="1" fill="hold">
                                          <p:stCondLst>
                                            <p:cond delay="0"/>
                                          </p:stCondLst>
                                        </p:cTn>
                                        <p:tgtEl>
                                          <p:spTgt spid="210949"/>
                                        </p:tgtEl>
                                        <p:attrNameLst>
                                          <p:attrName>style.visibility</p:attrName>
                                        </p:attrNameLst>
                                      </p:cBhvr>
                                      <p:to>
                                        <p:strVal val="visible"/>
                                      </p:to>
                                    </p:set>
                                    <p:animEffect transition="in" filter="slide(fromTop)">
                                      <p:cBhvr>
                                        <p:cTn id="16" dur="500"/>
                                        <p:tgtEl>
                                          <p:spTgt spid="210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p:bldP spid="210948" grpId="0"/>
      <p:bldP spid="210949"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1981200" y="477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21197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改进的任务控制块及任务删除函数  </a:t>
            </a:r>
          </a:p>
        </p:txBody>
      </p:sp>
      <p:sp>
        <p:nvSpPr>
          <p:cNvPr id="211972" name="Rectangle 4"/>
          <p:cNvSpPr>
            <a:spLocks noChangeArrowheads="1"/>
          </p:cNvSpPr>
          <p:nvPr/>
        </p:nvSpPr>
        <p:spPr bwMode="auto">
          <a:xfrm>
            <a:off x="2825750" y="2819400"/>
            <a:ext cx="6470650" cy="3505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s-ES" altLang="zh-CN" sz="1400">
                <a:latin typeface="Arial" panose="020B0604020202020204" pitchFamily="34" charset="0"/>
              </a:rPr>
              <a:t>INT8U  OSTaskDel (INT8U prio)</a:t>
            </a:r>
          </a:p>
          <a:p>
            <a:pPr>
              <a:defRPr/>
            </a:pPr>
            <a:r>
              <a:rPr lang="es-ES" altLang="zh-CN" sz="1400">
                <a:latin typeface="Arial" panose="020B0604020202020204" pitchFamily="34" charset="0"/>
              </a:rPr>
              <a:t>{</a:t>
            </a:r>
          </a:p>
          <a:p>
            <a:pPr>
              <a:defRPr/>
            </a:pPr>
            <a:r>
              <a:rPr lang="es-ES" altLang="zh-CN" sz="1400" i="1">
                <a:solidFill>
                  <a:srgbClr val="FF0000"/>
                </a:solidFill>
                <a:latin typeface="Arial" panose="020B0604020202020204" pitchFamily="34" charset="0"/>
              </a:rPr>
              <a:t>#if OS_EVENT_EN &gt; 0</a:t>
            </a:r>
          </a:p>
          <a:p>
            <a:pPr>
              <a:defRPr/>
            </a:pPr>
            <a:r>
              <a:rPr lang="es-ES" altLang="zh-CN" sz="1400" i="1">
                <a:solidFill>
                  <a:srgbClr val="FF0000"/>
                </a:solidFill>
                <a:latin typeface="Arial" panose="020B0604020202020204" pitchFamily="34" charset="0"/>
              </a:rPr>
              <a:t>    </a:t>
            </a:r>
            <a:r>
              <a:rPr lang="en-US" altLang="zh-CN" sz="1400" i="1">
                <a:solidFill>
                  <a:srgbClr val="FF0000"/>
                </a:solidFill>
                <a:latin typeface="Arial" panose="020B0604020202020204" pitchFamily="34" charset="0"/>
              </a:rPr>
              <a:t>OS_EVENT     *pevent;</a:t>
            </a:r>
          </a:p>
          <a:p>
            <a:pPr>
              <a:defRPr/>
            </a:pPr>
            <a:r>
              <a:rPr lang="en-US" altLang="zh-CN" sz="1400" i="1">
                <a:solidFill>
                  <a:srgbClr val="FF0000"/>
                </a:solidFill>
                <a:latin typeface="Arial" panose="020B0604020202020204" pitchFamily="34" charset="0"/>
              </a:rPr>
              <a:t>#endif</a:t>
            </a:r>
          </a:p>
          <a:p>
            <a:pPr>
              <a:defRPr/>
            </a:pPr>
            <a:r>
              <a:rPr lang="en-US" altLang="zh-CN" sz="1400">
                <a:latin typeface="Arial" panose="020B0604020202020204" pitchFamily="34" charset="0"/>
              </a:rPr>
              <a:t>……</a:t>
            </a:r>
          </a:p>
          <a:p>
            <a:pPr>
              <a:defRPr/>
            </a:pPr>
            <a:r>
              <a:rPr lang="pt-BR" altLang="zh-CN" sz="1400" i="1">
                <a:solidFill>
                  <a:srgbClr val="FF0000"/>
                </a:solidFill>
                <a:latin typeface="Arial" panose="020B0604020202020204" pitchFamily="34" charset="0"/>
              </a:rPr>
              <a:t>#if OS_EVENT_EN &gt; 0</a:t>
            </a:r>
          </a:p>
          <a:p>
            <a:pPr>
              <a:defRPr/>
            </a:pPr>
            <a:r>
              <a:rPr lang="pt-BR" altLang="zh-CN" sz="1400" i="1">
                <a:solidFill>
                  <a:srgbClr val="FF0000"/>
                </a:solidFill>
                <a:latin typeface="Arial" panose="020B0604020202020204" pitchFamily="34" charset="0"/>
              </a:rPr>
              <a:t>    pevent = ptcb-&gt;OSTCBEventPtr;</a:t>
            </a:r>
          </a:p>
          <a:p>
            <a:pPr>
              <a:defRPr/>
            </a:pPr>
            <a:r>
              <a:rPr lang="pt-BR" altLang="zh-CN" sz="1400" i="1">
                <a:solidFill>
                  <a:srgbClr val="FF0000"/>
                </a:solidFill>
                <a:latin typeface="Arial" panose="020B0604020202020204" pitchFamily="34" charset="0"/>
              </a:rPr>
              <a:t>    </a:t>
            </a:r>
            <a:r>
              <a:rPr lang="en-US" altLang="zh-CN" sz="1400" i="1">
                <a:solidFill>
                  <a:srgbClr val="FF0000"/>
                </a:solidFill>
                <a:latin typeface="Arial" panose="020B0604020202020204" pitchFamily="34" charset="0"/>
              </a:rPr>
              <a:t>if (pevent != (OS_EVENT *)0) {</a:t>
            </a:r>
          </a:p>
          <a:p>
            <a:pPr>
              <a:defRPr/>
            </a:pPr>
            <a:r>
              <a:rPr lang="en-US" altLang="zh-CN" sz="1400" i="1">
                <a:solidFill>
                  <a:srgbClr val="FF0000"/>
                </a:solidFill>
                <a:latin typeface="Arial" panose="020B0604020202020204" pitchFamily="34" charset="0"/>
              </a:rPr>
              <a:t>        if ((pevent-&gt;OSEventTbl[ptcb-&gt;OSTCBY] &amp;= ~ptcb-&gt;OSTCBBitX) == 0) {</a:t>
            </a:r>
          </a:p>
          <a:p>
            <a:pPr>
              <a:defRPr/>
            </a:pPr>
            <a:r>
              <a:rPr lang="en-US" altLang="zh-CN" sz="1400" i="1">
                <a:solidFill>
                  <a:srgbClr val="FF0000"/>
                </a:solidFill>
                <a:latin typeface="Arial" panose="020B0604020202020204" pitchFamily="34" charset="0"/>
              </a:rPr>
              <a:t>            pevent-&gt;OSEventGrp &amp;= ~ptcb-&gt;OSTCBBitY;</a:t>
            </a:r>
          </a:p>
          <a:p>
            <a:pPr>
              <a:defRPr/>
            </a:pPr>
            <a:r>
              <a:rPr lang="en-US" altLang="zh-CN" sz="1400" i="1">
                <a:solidFill>
                  <a:srgbClr val="FF0000"/>
                </a:solidFill>
                <a:latin typeface="Arial" panose="020B0604020202020204" pitchFamily="34" charset="0"/>
              </a:rPr>
              <a:t>        }</a:t>
            </a:r>
          </a:p>
          <a:p>
            <a:pPr>
              <a:defRPr/>
            </a:pPr>
            <a:r>
              <a:rPr lang="en-US" altLang="zh-CN" sz="1400" i="1">
                <a:solidFill>
                  <a:srgbClr val="FF0000"/>
                </a:solidFill>
                <a:latin typeface="Arial" panose="020B0604020202020204" pitchFamily="34" charset="0"/>
              </a:rPr>
              <a:t>    }</a:t>
            </a:r>
          </a:p>
          <a:p>
            <a:pPr>
              <a:defRPr/>
            </a:pPr>
            <a:r>
              <a:rPr lang="en-US" altLang="zh-CN" sz="1400" i="1">
                <a:solidFill>
                  <a:srgbClr val="FF0000"/>
                </a:solidFill>
                <a:latin typeface="Arial" panose="020B0604020202020204" pitchFamily="34" charset="0"/>
              </a:rPr>
              <a:t>#endif</a:t>
            </a:r>
          </a:p>
          <a:p>
            <a:pPr>
              <a:defRPr/>
            </a:pPr>
            <a:r>
              <a:rPr lang="en-US" altLang="zh-CN" sz="1400">
                <a:latin typeface="Arial" panose="020B0604020202020204" pitchFamily="34" charset="0"/>
              </a:rPr>
              <a:t>……</a:t>
            </a:r>
          </a:p>
          <a:p>
            <a:pPr>
              <a:defRPr/>
            </a:pPr>
            <a:r>
              <a:rPr lang="en-US" altLang="zh-CN" sz="1400">
                <a:latin typeface="Arial" panose="020B0604020202020204" pitchFamily="34" charset="0"/>
              </a:rPr>
              <a:t>}</a:t>
            </a:r>
          </a:p>
        </p:txBody>
      </p:sp>
      <p:sp>
        <p:nvSpPr>
          <p:cNvPr id="211973" name="Text Box 5"/>
          <p:cNvSpPr txBox="1">
            <a:spLocks noChangeArrowheads="1"/>
          </p:cNvSpPr>
          <p:nvPr/>
        </p:nvSpPr>
        <p:spPr bwMode="auto">
          <a:xfrm>
            <a:off x="4419601" y="2286000"/>
            <a:ext cx="3298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ea typeface="华文新魏" panose="02010800040101010101" pitchFamily="2" charset="-122"/>
              </a:rPr>
              <a:t>改进后的任务删除函数</a:t>
            </a:r>
          </a:p>
        </p:txBody>
      </p:sp>
      <p:sp>
        <p:nvSpPr>
          <p:cNvPr id="211974" name="AutoShape 6"/>
          <p:cNvSpPr>
            <a:spLocks noChangeArrowheads="1"/>
          </p:cNvSpPr>
          <p:nvPr/>
        </p:nvSpPr>
        <p:spPr bwMode="auto">
          <a:xfrm>
            <a:off x="1752600" y="2209800"/>
            <a:ext cx="2590800" cy="1371600"/>
          </a:xfrm>
          <a:prstGeom prst="cloudCallout">
            <a:avLst>
              <a:gd name="adj1" fmla="val 25736"/>
              <a:gd name="adj2" fmla="val 92593"/>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注意：</a:t>
            </a:r>
            <a:r>
              <a:rPr lang="zh-CN" altLang="en-US" sz="1400">
                <a:solidFill>
                  <a:srgbClr val="FF0000"/>
                </a:solidFill>
              </a:rPr>
              <a:t>＃</a:t>
            </a:r>
            <a:r>
              <a:rPr lang="en-US" altLang="zh-CN" sz="1400">
                <a:solidFill>
                  <a:srgbClr val="FF0000"/>
                </a:solidFill>
              </a:rPr>
              <a:t>if</a:t>
            </a:r>
            <a:r>
              <a:rPr lang="zh-CN" altLang="en-US" sz="1400"/>
              <a:t>和</a:t>
            </a:r>
            <a:r>
              <a:rPr lang="zh-CN" altLang="en-US" sz="1400">
                <a:solidFill>
                  <a:srgbClr val="FF0000"/>
                </a:solidFill>
              </a:rPr>
              <a:t>＃</a:t>
            </a:r>
            <a:r>
              <a:rPr lang="en-US" altLang="zh-CN" sz="1400">
                <a:solidFill>
                  <a:srgbClr val="FF0000"/>
                </a:solidFill>
              </a:rPr>
              <a:t>endif</a:t>
            </a:r>
            <a:r>
              <a:rPr lang="zh-CN" altLang="en-US" sz="1400"/>
              <a:t>采用了</a:t>
            </a:r>
            <a:r>
              <a:rPr lang="zh-CN" altLang="en-US" sz="1400">
                <a:solidFill>
                  <a:srgbClr val="FF0000"/>
                </a:solidFill>
              </a:rPr>
              <a:t>条件编译</a:t>
            </a:r>
            <a:r>
              <a:rPr lang="zh-CN" altLang="en-US" sz="1400"/>
              <a:t>，编译条件为</a:t>
            </a:r>
            <a:r>
              <a:rPr lang="en-US" altLang="zh-CN" sz="1400">
                <a:solidFill>
                  <a:srgbClr val="FF0000"/>
                </a:solidFill>
              </a:rPr>
              <a:t>OS_EVENT_EN&gt;0</a:t>
            </a:r>
          </a:p>
        </p:txBody>
      </p:sp>
      <p:sp>
        <p:nvSpPr>
          <p:cNvPr id="211975" name="Rectangle 7"/>
          <p:cNvSpPr>
            <a:spLocks noChangeArrowheads="1"/>
          </p:cNvSpPr>
          <p:nvPr/>
        </p:nvSpPr>
        <p:spPr bwMode="auto">
          <a:xfrm>
            <a:off x="3048000" y="4572000"/>
            <a:ext cx="6096000" cy="685800"/>
          </a:xfrm>
          <a:prstGeom prst="rect">
            <a:avLst/>
          </a:prstGeom>
          <a:noFill/>
          <a:ln w="19050">
            <a:solidFill>
              <a:srgbClr val="00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976" name="AutoShape 8"/>
          <p:cNvSpPr>
            <a:spLocks noChangeArrowheads="1"/>
          </p:cNvSpPr>
          <p:nvPr/>
        </p:nvSpPr>
        <p:spPr bwMode="auto">
          <a:xfrm>
            <a:off x="7391400" y="3124200"/>
            <a:ext cx="1524000" cy="1066800"/>
          </a:xfrm>
          <a:prstGeom prst="cloudCallout">
            <a:avLst>
              <a:gd name="adj1" fmla="val -43750"/>
              <a:gd name="adj2" fmla="val 84227"/>
            </a:avLst>
          </a:prstGeom>
          <a:solidFill>
            <a:srgbClr val="FFC5E2"/>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任务从等待事件列表中删除</a:t>
            </a:r>
          </a:p>
        </p:txBody>
      </p:sp>
      <p:sp>
        <p:nvSpPr>
          <p:cNvPr id="9" name="燕尾形 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11971"/>
                                        </p:tgtEl>
                                        <p:attrNameLst>
                                          <p:attrName>style.visibility</p:attrName>
                                        </p:attrNameLst>
                                      </p:cBhvr>
                                      <p:to>
                                        <p:strVal val="visible"/>
                                      </p:to>
                                    </p:set>
                                    <p:anim calcmode="lin" valueType="num">
                                      <p:cBhvr additive="base">
                                        <p:cTn id="7" dur="500" fill="hold"/>
                                        <p:tgtEl>
                                          <p:spTgt spid="211971"/>
                                        </p:tgtEl>
                                        <p:attrNameLst>
                                          <p:attrName>ppt_x</p:attrName>
                                        </p:attrNameLst>
                                      </p:cBhvr>
                                      <p:tavLst>
                                        <p:tav tm="0">
                                          <p:val>
                                            <p:strVal val="1+#ppt_w/2"/>
                                          </p:val>
                                        </p:tav>
                                        <p:tav tm="100000">
                                          <p:val>
                                            <p:strVal val="#ppt_x"/>
                                          </p:val>
                                        </p:tav>
                                      </p:tavLst>
                                    </p:anim>
                                    <p:anim calcmode="lin" valueType="num">
                                      <p:cBhvr additive="base">
                                        <p:cTn id="8" dur="500" fill="hold"/>
                                        <p:tgtEl>
                                          <p:spTgt spid="21197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ntr" presetSubtype="0" fill="hold" grpId="0" nodeType="afterEffect">
                                  <p:stCondLst>
                                    <p:cond delay="0"/>
                                  </p:stCondLst>
                                  <p:iterate type="lt">
                                    <p:tmPct val="50000"/>
                                  </p:iterate>
                                  <p:childTnLst>
                                    <p:set>
                                      <p:cBhvr>
                                        <p:cTn id="11" dur="1" fill="hold">
                                          <p:stCondLst>
                                            <p:cond delay="0"/>
                                          </p:stCondLst>
                                        </p:cTn>
                                        <p:tgtEl>
                                          <p:spTgt spid="211973"/>
                                        </p:tgtEl>
                                        <p:attrNameLst>
                                          <p:attrName>style.visibility</p:attrName>
                                        </p:attrNameLst>
                                      </p:cBhvr>
                                      <p:to>
                                        <p:strVal val="visible"/>
                                      </p:to>
                                    </p:set>
                                    <p:anim calcmode="discrete" valueType="clr">
                                      <p:cBhvr override="childStyle">
                                        <p:cTn id="12" dur="80"/>
                                        <p:tgtEl>
                                          <p:spTgt spid="211973"/>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211973"/>
                                        </p:tgtEl>
                                        <p:attrNameLst>
                                          <p:attrName>fillcolor</p:attrName>
                                        </p:attrNameLst>
                                      </p:cBhvr>
                                      <p:tavLst>
                                        <p:tav tm="0">
                                          <p:val>
                                            <p:clrVal>
                                              <a:schemeClr val="accent2"/>
                                            </p:clrVal>
                                          </p:val>
                                        </p:tav>
                                        <p:tav tm="50000">
                                          <p:val>
                                            <p:clrVal>
                                              <a:schemeClr val="hlink"/>
                                            </p:clrVal>
                                          </p:val>
                                        </p:tav>
                                      </p:tavLst>
                                    </p:anim>
                                    <p:set>
                                      <p:cBhvr>
                                        <p:cTn id="14" dur="80"/>
                                        <p:tgtEl>
                                          <p:spTgt spid="211973"/>
                                        </p:tgtEl>
                                        <p:attrNameLst>
                                          <p:attrName>fill.type</p:attrName>
                                        </p:attrNameLst>
                                      </p:cBhvr>
                                      <p:to>
                                        <p:strVal val="solid"/>
                                      </p:to>
                                    </p:set>
                                  </p:childTnLst>
                                </p:cTn>
                              </p:par>
                            </p:childTnLst>
                          </p:cTn>
                        </p:par>
                        <p:par>
                          <p:cTn id="15" fill="hold">
                            <p:stCondLst>
                              <p:cond delay="439"/>
                            </p:stCondLst>
                            <p:childTnLst>
                              <p:par>
                                <p:cTn id="16" presetID="12" presetClass="entr" presetSubtype="1" fill="hold" grpId="0" nodeType="afterEffect">
                                  <p:stCondLst>
                                    <p:cond delay="0"/>
                                  </p:stCondLst>
                                  <p:childTnLst>
                                    <p:set>
                                      <p:cBhvr>
                                        <p:cTn id="17" dur="1" fill="hold">
                                          <p:stCondLst>
                                            <p:cond delay="0"/>
                                          </p:stCondLst>
                                        </p:cTn>
                                        <p:tgtEl>
                                          <p:spTgt spid="211972"/>
                                        </p:tgtEl>
                                        <p:attrNameLst>
                                          <p:attrName>style.visibility</p:attrName>
                                        </p:attrNameLst>
                                      </p:cBhvr>
                                      <p:to>
                                        <p:strVal val="visible"/>
                                      </p:to>
                                    </p:set>
                                    <p:animEffect transition="in" filter="slide(fromTop)">
                                      <p:cBhvr>
                                        <p:cTn id="18" dur="500"/>
                                        <p:tgtEl>
                                          <p:spTgt spid="211972"/>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211974"/>
                                        </p:tgtEl>
                                        <p:attrNameLst>
                                          <p:attrName>style.visibility</p:attrName>
                                        </p:attrNameLst>
                                      </p:cBhvr>
                                      <p:to>
                                        <p:strVal val="visible"/>
                                      </p:to>
                                    </p:set>
                                    <p:animEffect transition="in" filter="fade">
                                      <p:cBhvr>
                                        <p:cTn id="23" dur="1000"/>
                                        <p:tgtEl>
                                          <p:spTgt spid="211974"/>
                                        </p:tgtEl>
                                      </p:cBhvr>
                                    </p:animEffect>
                                    <p:anim calcmode="lin" valueType="num">
                                      <p:cBhvr>
                                        <p:cTn id="24" dur="1000" fill="hold"/>
                                        <p:tgtEl>
                                          <p:spTgt spid="211974"/>
                                        </p:tgtEl>
                                        <p:attrNameLst>
                                          <p:attrName>ppt_x</p:attrName>
                                        </p:attrNameLst>
                                      </p:cBhvr>
                                      <p:tavLst>
                                        <p:tav tm="0">
                                          <p:val>
                                            <p:strVal val="#ppt_x"/>
                                          </p:val>
                                        </p:tav>
                                        <p:tav tm="100000">
                                          <p:val>
                                            <p:strVal val="#ppt_x"/>
                                          </p:val>
                                        </p:tav>
                                      </p:tavLst>
                                    </p:anim>
                                    <p:anim calcmode="lin" valueType="num">
                                      <p:cBhvr>
                                        <p:cTn id="25" dur="1000" fill="hold"/>
                                        <p:tgtEl>
                                          <p:spTgt spid="21197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211974"/>
                                        </p:tgtEl>
                                        <p:attrNameLst>
                                          <p:attrName>style.visibility</p:attrName>
                                        </p:attrNameLst>
                                      </p:cBhvr>
                                      <p:to>
                                        <p:strVal val="hidden"/>
                                      </p:to>
                                    </p:set>
                                  </p:childTnLst>
                                </p:cTn>
                              </p:par>
                              <p:par>
                                <p:cTn id="30" presetID="53" presetClass="entr" presetSubtype="16" fill="hold" grpId="0" nodeType="withEffect">
                                  <p:stCondLst>
                                    <p:cond delay="0"/>
                                  </p:stCondLst>
                                  <p:childTnLst>
                                    <p:set>
                                      <p:cBhvr>
                                        <p:cTn id="31" dur="1" fill="hold">
                                          <p:stCondLst>
                                            <p:cond delay="0"/>
                                          </p:stCondLst>
                                        </p:cTn>
                                        <p:tgtEl>
                                          <p:spTgt spid="211975"/>
                                        </p:tgtEl>
                                        <p:attrNameLst>
                                          <p:attrName>style.visibility</p:attrName>
                                        </p:attrNameLst>
                                      </p:cBhvr>
                                      <p:to>
                                        <p:strVal val="visible"/>
                                      </p:to>
                                    </p:set>
                                    <p:anim calcmode="lin" valueType="num">
                                      <p:cBhvr>
                                        <p:cTn id="32" dur="500" fill="hold"/>
                                        <p:tgtEl>
                                          <p:spTgt spid="211975"/>
                                        </p:tgtEl>
                                        <p:attrNameLst>
                                          <p:attrName>ppt_w</p:attrName>
                                        </p:attrNameLst>
                                      </p:cBhvr>
                                      <p:tavLst>
                                        <p:tav tm="0">
                                          <p:val>
                                            <p:fltVal val="0"/>
                                          </p:val>
                                        </p:tav>
                                        <p:tav tm="100000">
                                          <p:val>
                                            <p:strVal val="#ppt_w"/>
                                          </p:val>
                                        </p:tav>
                                      </p:tavLst>
                                    </p:anim>
                                    <p:anim calcmode="lin" valueType="num">
                                      <p:cBhvr>
                                        <p:cTn id="33" dur="500" fill="hold"/>
                                        <p:tgtEl>
                                          <p:spTgt spid="211975"/>
                                        </p:tgtEl>
                                        <p:attrNameLst>
                                          <p:attrName>ppt_h</p:attrName>
                                        </p:attrNameLst>
                                      </p:cBhvr>
                                      <p:tavLst>
                                        <p:tav tm="0">
                                          <p:val>
                                            <p:fltVal val="0"/>
                                          </p:val>
                                        </p:tav>
                                        <p:tav tm="100000">
                                          <p:val>
                                            <p:strVal val="#ppt_h"/>
                                          </p:val>
                                        </p:tav>
                                      </p:tavLst>
                                    </p:anim>
                                    <p:animEffect transition="in" filter="fade">
                                      <p:cBhvr>
                                        <p:cTn id="34" dur="500"/>
                                        <p:tgtEl>
                                          <p:spTgt spid="211975"/>
                                        </p:tgtEl>
                                      </p:cBhvr>
                                    </p:animEffect>
                                  </p:childTnLst>
                                </p:cTn>
                              </p:par>
                            </p:childTnLst>
                          </p:cTn>
                        </p:par>
                        <p:par>
                          <p:cTn id="35" fill="hold">
                            <p:stCondLst>
                              <p:cond delay="0"/>
                            </p:stCondLst>
                            <p:childTnLst>
                              <p:par>
                                <p:cTn id="36" presetID="47" presetClass="entr" presetSubtype="0" fill="hold" grpId="0" nodeType="afterEffect">
                                  <p:stCondLst>
                                    <p:cond delay="0"/>
                                  </p:stCondLst>
                                  <p:childTnLst>
                                    <p:set>
                                      <p:cBhvr>
                                        <p:cTn id="37" dur="1" fill="hold">
                                          <p:stCondLst>
                                            <p:cond delay="0"/>
                                          </p:stCondLst>
                                        </p:cTn>
                                        <p:tgtEl>
                                          <p:spTgt spid="211976"/>
                                        </p:tgtEl>
                                        <p:attrNameLst>
                                          <p:attrName>style.visibility</p:attrName>
                                        </p:attrNameLst>
                                      </p:cBhvr>
                                      <p:to>
                                        <p:strVal val="visible"/>
                                      </p:to>
                                    </p:set>
                                    <p:animEffect transition="in" filter="fade">
                                      <p:cBhvr>
                                        <p:cTn id="38" dur="1000"/>
                                        <p:tgtEl>
                                          <p:spTgt spid="211976"/>
                                        </p:tgtEl>
                                      </p:cBhvr>
                                    </p:animEffect>
                                    <p:anim calcmode="lin" valueType="num">
                                      <p:cBhvr>
                                        <p:cTn id="39" dur="1000" fill="hold"/>
                                        <p:tgtEl>
                                          <p:spTgt spid="211976"/>
                                        </p:tgtEl>
                                        <p:attrNameLst>
                                          <p:attrName>ppt_x</p:attrName>
                                        </p:attrNameLst>
                                      </p:cBhvr>
                                      <p:tavLst>
                                        <p:tav tm="0">
                                          <p:val>
                                            <p:strVal val="#ppt_x"/>
                                          </p:val>
                                        </p:tav>
                                        <p:tav tm="100000">
                                          <p:val>
                                            <p:strVal val="#ppt_x"/>
                                          </p:val>
                                        </p:tav>
                                      </p:tavLst>
                                    </p:anim>
                                    <p:anim calcmode="lin" valueType="num">
                                      <p:cBhvr>
                                        <p:cTn id="40" dur="1000" fill="hold"/>
                                        <p:tgtEl>
                                          <p:spTgt spid="2119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p:bldP spid="211972" grpId="0" animBg="1"/>
      <p:bldP spid="211973" grpId="0"/>
      <p:bldP spid="211974" grpId="0" animBg="1"/>
      <p:bldP spid="211974" grpId="1" animBg="1"/>
      <p:bldP spid="211975" grpId="0" animBg="1"/>
      <p:bldP spid="211976"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ChangeArrowheads="1"/>
          </p:cNvSpPr>
          <p:nvPr/>
        </p:nvSpPr>
        <p:spPr bwMode="auto">
          <a:xfrm>
            <a:off x="1981200" y="3411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21299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改进的</a:t>
            </a:r>
            <a:r>
              <a:rPr lang="en-US" altLang="zh-CN" sz="3200"/>
              <a:t>OS</a:t>
            </a:r>
            <a:r>
              <a:rPr lang="zh-CN" altLang="en-US" sz="3200"/>
              <a:t>初始化</a:t>
            </a:r>
          </a:p>
        </p:txBody>
      </p:sp>
      <p:sp>
        <p:nvSpPr>
          <p:cNvPr id="212996" name="Rectangle 4"/>
          <p:cNvSpPr>
            <a:spLocks noChangeArrowheads="1"/>
          </p:cNvSpPr>
          <p:nvPr/>
        </p:nvSpPr>
        <p:spPr bwMode="auto">
          <a:xfrm>
            <a:off x="2667000" y="2338854"/>
            <a:ext cx="6858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我们已经知道，在使用事件控制块之前，需要将所有事件控制块链接成一个空闲事件控制块链表，通过调用函数</a:t>
            </a:r>
            <a:r>
              <a:rPr lang="en-US" altLang="zh-CN" sz="2400" dirty="0" err="1">
                <a:latin typeface="华文新魏" panose="02010800040101010101" pitchFamily="2" charset="-122"/>
                <a:ea typeface="华文新魏" panose="02010800040101010101" pitchFamily="2" charset="-122"/>
              </a:rPr>
              <a:t>OS_InitEventList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实现。那么这个函数是</a:t>
            </a:r>
            <a:r>
              <a:rPr lang="zh-CN" altLang="en-US" sz="2400" dirty="0">
                <a:solidFill>
                  <a:srgbClr val="00B050"/>
                </a:solidFill>
                <a:latin typeface="华文新魏" panose="02010800040101010101" pitchFamily="2" charset="-122"/>
                <a:ea typeface="华文新魏" panose="02010800040101010101" pitchFamily="2" charset="-122"/>
              </a:rPr>
              <a:t>什么时候被调用</a:t>
            </a:r>
            <a:r>
              <a:rPr lang="zh-CN" altLang="en-US" sz="2400" dirty="0">
                <a:latin typeface="华文新魏" panose="02010800040101010101" pitchFamily="2" charset="-122"/>
                <a:ea typeface="华文新魏" panose="02010800040101010101" pitchFamily="2" charset="-122"/>
              </a:rPr>
              <a:t>的呢？ 它是通过</a:t>
            </a:r>
            <a:r>
              <a:rPr lang="en-US" altLang="zh-CN" sz="2400" dirty="0" err="1">
                <a:latin typeface="华文新魏" panose="02010800040101010101" pitchFamily="2" charset="-122"/>
                <a:ea typeface="华文新魏" panose="02010800040101010101" pitchFamily="2" charset="-122"/>
              </a:rPr>
              <a:t>OSInit</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函数调用的，这样能够使初始化方便和可靠。</a:t>
            </a:r>
          </a:p>
        </p:txBody>
      </p:sp>
      <p:sp>
        <p:nvSpPr>
          <p:cNvPr id="212997" name="Rectangle 5"/>
          <p:cNvSpPr>
            <a:spLocks noChangeArrowheads="1"/>
          </p:cNvSpPr>
          <p:nvPr/>
        </p:nvSpPr>
        <p:spPr bwMode="auto">
          <a:xfrm>
            <a:off x="4514850" y="4419600"/>
            <a:ext cx="3105150" cy="17526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pt-BR" altLang="zh-CN" sz="1400">
                <a:latin typeface="Arial" panose="020B0604020202020204" pitchFamily="34" charset="0"/>
              </a:rPr>
              <a:t>void  OSInit (void)</a:t>
            </a:r>
          </a:p>
          <a:p>
            <a:pPr>
              <a:defRPr/>
            </a:pPr>
            <a:r>
              <a:rPr lang="pt-BR" altLang="zh-CN" sz="1400">
                <a:latin typeface="Arial" panose="020B0604020202020204" pitchFamily="34" charset="0"/>
              </a:rPr>
              <a:t>{</a:t>
            </a:r>
          </a:p>
          <a:p>
            <a:pPr>
              <a:defRPr/>
            </a:pPr>
            <a:r>
              <a:rPr lang="pt-BR" altLang="zh-CN" sz="1400">
                <a:latin typeface="Arial" panose="020B0604020202020204" pitchFamily="34" charset="0"/>
              </a:rPr>
              <a:t>    OS_InitMisc();</a:t>
            </a:r>
          </a:p>
          <a:p>
            <a:pPr>
              <a:defRPr/>
            </a:pPr>
            <a:r>
              <a:rPr lang="pt-BR" altLang="zh-CN" sz="1400">
                <a:latin typeface="Arial" panose="020B0604020202020204" pitchFamily="34" charset="0"/>
              </a:rPr>
              <a:t>    OS_InitRdyList();</a:t>
            </a:r>
          </a:p>
          <a:p>
            <a:pPr>
              <a:defRPr/>
            </a:pPr>
            <a:r>
              <a:rPr lang="pt-BR" altLang="zh-CN" sz="1400">
                <a:latin typeface="Arial" panose="020B0604020202020204" pitchFamily="34" charset="0"/>
              </a:rPr>
              <a:t>    </a:t>
            </a:r>
            <a:r>
              <a:rPr lang="de-DE" altLang="zh-CN" sz="1400">
                <a:latin typeface="Arial" panose="020B0604020202020204" pitchFamily="34" charset="0"/>
              </a:rPr>
              <a:t>OS_InitTCBList();</a:t>
            </a:r>
          </a:p>
          <a:p>
            <a:pPr>
              <a:defRPr/>
            </a:pPr>
            <a:r>
              <a:rPr lang="de-DE" altLang="zh-CN" sz="1400">
                <a:latin typeface="Arial" panose="020B0604020202020204" pitchFamily="34" charset="0"/>
              </a:rPr>
              <a:t>    </a:t>
            </a:r>
            <a:r>
              <a:rPr lang="en-US" altLang="zh-CN" sz="1400">
                <a:latin typeface="Arial" panose="020B0604020202020204" pitchFamily="34" charset="0"/>
              </a:rPr>
              <a:t>OS_InitTaskIdle();</a:t>
            </a:r>
          </a:p>
          <a:p>
            <a:pPr>
              <a:defRPr/>
            </a:pPr>
            <a:r>
              <a:rPr lang="en-US" altLang="zh-CN" sz="1400">
                <a:latin typeface="Arial" panose="020B0604020202020204" pitchFamily="34" charset="0"/>
              </a:rPr>
              <a:t>    </a:t>
            </a:r>
            <a:r>
              <a:rPr lang="en-US" altLang="zh-CN" sz="1400" i="1">
                <a:solidFill>
                  <a:srgbClr val="FF0000"/>
                </a:solidFill>
                <a:latin typeface="Arial" panose="020B0604020202020204" pitchFamily="34" charset="0"/>
              </a:rPr>
              <a:t>OS_InitEventList();</a:t>
            </a:r>
          </a:p>
          <a:p>
            <a:pPr>
              <a:defRPr/>
            </a:pPr>
            <a:r>
              <a:rPr lang="en-US" altLang="zh-CN" sz="1400">
                <a:latin typeface="Arial" panose="020B0604020202020204" pitchFamily="34" charset="0"/>
              </a:rPr>
              <a:t>}</a:t>
            </a:r>
          </a:p>
        </p:txBody>
      </p:sp>
      <p:sp>
        <p:nvSpPr>
          <p:cNvPr id="6" name="燕尾形 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12995"/>
                                        </p:tgtEl>
                                        <p:attrNameLst>
                                          <p:attrName>style.visibility</p:attrName>
                                        </p:attrNameLst>
                                      </p:cBhvr>
                                      <p:to>
                                        <p:strVal val="visible"/>
                                      </p:to>
                                    </p:set>
                                    <p:anim calcmode="lin" valueType="num">
                                      <p:cBhvr additive="base">
                                        <p:cTn id="7" dur="500" fill="hold"/>
                                        <p:tgtEl>
                                          <p:spTgt spid="212995"/>
                                        </p:tgtEl>
                                        <p:attrNameLst>
                                          <p:attrName>ppt_x</p:attrName>
                                        </p:attrNameLst>
                                      </p:cBhvr>
                                      <p:tavLst>
                                        <p:tav tm="0">
                                          <p:val>
                                            <p:strVal val="1+#ppt_w/2"/>
                                          </p:val>
                                        </p:tav>
                                        <p:tav tm="100000">
                                          <p:val>
                                            <p:strVal val="#ppt_x"/>
                                          </p:val>
                                        </p:tav>
                                      </p:tavLst>
                                    </p:anim>
                                    <p:anim calcmode="lin" valueType="num">
                                      <p:cBhvr additive="base">
                                        <p:cTn id="8" dur="500" fill="hold"/>
                                        <p:tgtEl>
                                          <p:spTgt spid="21299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12996"/>
                                        </p:tgtEl>
                                        <p:attrNameLst>
                                          <p:attrName>style.visibility</p:attrName>
                                        </p:attrNameLst>
                                      </p:cBhvr>
                                      <p:to>
                                        <p:strVal val="visible"/>
                                      </p:to>
                                    </p:set>
                                    <p:animEffect transition="in" filter="wipe(up)">
                                      <p:cBhvr>
                                        <p:cTn id="12" dur="500"/>
                                        <p:tgtEl>
                                          <p:spTgt spid="212996"/>
                                        </p:tgtEl>
                                      </p:cBhvr>
                                    </p:animEffect>
                                  </p:childTnLst>
                                </p:cTn>
                              </p:par>
                            </p:childTnLst>
                          </p:cTn>
                        </p:par>
                        <p:par>
                          <p:cTn id="13" fill="hold">
                            <p:stCondLst>
                              <p:cond delay="1000"/>
                            </p:stCondLst>
                            <p:childTnLst>
                              <p:par>
                                <p:cTn id="14" presetID="12" presetClass="entr" presetSubtype="1" fill="hold" grpId="0" nodeType="afterEffect">
                                  <p:stCondLst>
                                    <p:cond delay="0"/>
                                  </p:stCondLst>
                                  <p:childTnLst>
                                    <p:set>
                                      <p:cBhvr>
                                        <p:cTn id="15" dur="1" fill="hold">
                                          <p:stCondLst>
                                            <p:cond delay="0"/>
                                          </p:stCondLst>
                                        </p:cTn>
                                        <p:tgtEl>
                                          <p:spTgt spid="212997"/>
                                        </p:tgtEl>
                                        <p:attrNameLst>
                                          <p:attrName>style.visibility</p:attrName>
                                        </p:attrNameLst>
                                      </p:cBhvr>
                                      <p:to>
                                        <p:strVal val="visible"/>
                                      </p:to>
                                    </p:set>
                                    <p:animEffect transition="in" filter="slide(fromTop)">
                                      <p:cBhvr>
                                        <p:cTn id="16" dur="500"/>
                                        <p:tgtEl>
                                          <p:spTgt spid="212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p:bldP spid="212996" grpId="0"/>
      <p:bldP spid="21299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old_teleph"/>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4113" y="1484314"/>
            <a:ext cx="1511300" cy="1133475"/>
          </a:xfrm>
          <a:prstGeom prst="rect">
            <a:avLst/>
          </a:prstGeom>
          <a:noFill/>
          <a:extLst>
            <a:ext uri="{909E8E84-426E-40DD-AFC4-6F175D3DCCD1}">
              <a14:hiddenFill xmlns:a14="http://schemas.microsoft.com/office/drawing/2010/main">
                <a:solidFill>
                  <a:srgbClr val="FFFFFF"/>
                </a:solidFill>
              </a14:hiddenFill>
            </a:ext>
          </a:extLst>
        </p:spPr>
      </p:pic>
      <p:grpSp>
        <p:nvGrpSpPr>
          <p:cNvPr id="102403" name="Group 3"/>
          <p:cNvGrpSpPr/>
          <p:nvPr/>
        </p:nvGrpSpPr>
        <p:grpSpPr bwMode="auto">
          <a:xfrm>
            <a:off x="2438400" y="4191000"/>
            <a:ext cx="1295400" cy="901700"/>
            <a:chOff x="230" y="2032"/>
            <a:chExt cx="2584" cy="1339"/>
          </a:xfrm>
        </p:grpSpPr>
        <p:pic>
          <p:nvPicPr>
            <p:cNvPr id="102404" name="Picture 4" descr="M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8" y="2032"/>
              <a:ext cx="1776" cy="1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05" name="Picture 5" descr="haris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0" y="2167"/>
              <a:ext cx="804" cy="78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406" name="Picture 6" descr="archimed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014" y="5157789"/>
            <a:ext cx="1368425" cy="1165225"/>
          </a:xfrm>
          <a:prstGeom prst="rect">
            <a:avLst/>
          </a:prstGeom>
          <a:noFill/>
          <a:extLst>
            <a:ext uri="{909E8E84-426E-40DD-AFC4-6F175D3DCCD1}">
              <a14:hiddenFill xmlns:a14="http://schemas.microsoft.com/office/drawing/2010/main">
                <a:solidFill>
                  <a:srgbClr val="FFFFFF"/>
                </a:solidFill>
              </a14:hiddenFill>
            </a:ext>
          </a:extLst>
        </p:spPr>
      </p:pic>
      <p:pic>
        <p:nvPicPr>
          <p:cNvPr id="102407" name="Picture 7" descr="Picture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95551" y="2781300"/>
            <a:ext cx="1223963" cy="1054100"/>
          </a:xfrm>
          <a:prstGeom prst="rect">
            <a:avLst/>
          </a:prstGeom>
          <a:noFill/>
          <a:extLst>
            <a:ext uri="{909E8E84-426E-40DD-AFC4-6F175D3DCCD1}">
              <a14:hiddenFill xmlns:a14="http://schemas.microsoft.com/office/drawing/2010/main">
                <a:solidFill>
                  <a:srgbClr val="FFFFFF"/>
                </a:solidFill>
              </a14:hiddenFill>
            </a:ext>
          </a:extLst>
        </p:spPr>
      </p:pic>
      <p:sp>
        <p:nvSpPr>
          <p:cNvPr id="102408" name="AutoShape 8"/>
          <p:cNvSpPr>
            <a:spLocks noChangeArrowheads="1"/>
          </p:cNvSpPr>
          <p:nvPr/>
        </p:nvSpPr>
        <p:spPr bwMode="auto">
          <a:xfrm>
            <a:off x="4079876" y="3429001"/>
            <a:ext cx="1800225" cy="72072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409" name="Picture 9" descr="connectivit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1" y="1981201"/>
            <a:ext cx="5661025" cy="45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10" name="Rectangle 10"/>
          <p:cNvSpPr>
            <a:spLocks noChangeArrowheads="1"/>
          </p:cNvSpPr>
          <p:nvPr/>
        </p:nvSpPr>
        <p:spPr bwMode="auto">
          <a:xfrm>
            <a:off x="3821721" y="1905000"/>
            <a:ext cx="25574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GB" sz="3200" b="1" dirty="0">
                <a:solidFill>
                  <a:srgbClr val="00B050"/>
                </a:solidFill>
              </a:rPr>
              <a:t>嵌入式应用</a:t>
            </a:r>
            <a:endParaRPr lang="zh-CN" altLang="en-US" sz="3200" b="1" dirty="0">
              <a:solidFill>
                <a:srgbClr val="00B050"/>
              </a:solidFill>
            </a:endParaRPr>
          </a:p>
        </p:txBody>
      </p:sp>
      <p:sp>
        <p:nvSpPr>
          <p:cNvPr id="102411" name="Rectangle 11"/>
          <p:cNvSpPr>
            <a:spLocks noGrp="1" noChangeArrowheads="1"/>
          </p:cNvSpPr>
          <p:nvPr>
            <p:ph type="title"/>
          </p:nvPr>
        </p:nvSpPr>
        <p:spPr>
          <a:noFill/>
        </p:spPr>
        <p:txBody>
          <a:bodyPr>
            <a:normAutofit/>
          </a:bodyPr>
          <a:lstStyle/>
          <a:p>
            <a:r>
              <a:rPr lang="zh-CN" altLang="en-US" sz="3600">
                <a:ea typeface="华文新魏" panose="02010800040101010101" pitchFamily="2" charset="-122"/>
              </a:rPr>
              <a:t>我们正步入一个崭新的“数字世界”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08"/>
                                        </p:tgtEl>
                                        <p:attrNameLst>
                                          <p:attrName>style.visibility</p:attrName>
                                        </p:attrNameLst>
                                      </p:cBhvr>
                                      <p:to>
                                        <p:strVal val="visible"/>
                                      </p:to>
                                    </p:set>
                                    <p:anim calcmode="lin" valueType="num">
                                      <p:cBhvr additive="base">
                                        <p:cTn id="7" dur="500" fill="hold"/>
                                        <p:tgtEl>
                                          <p:spTgt spid="102408"/>
                                        </p:tgtEl>
                                        <p:attrNameLst>
                                          <p:attrName>ppt_x</p:attrName>
                                        </p:attrNameLst>
                                      </p:cBhvr>
                                      <p:tavLst>
                                        <p:tav tm="0">
                                          <p:val>
                                            <p:strVal val="0-#ppt_w/2"/>
                                          </p:val>
                                        </p:tav>
                                        <p:tav tm="100000">
                                          <p:val>
                                            <p:strVal val="#ppt_x"/>
                                          </p:val>
                                        </p:tav>
                                      </p:tavLst>
                                    </p:anim>
                                    <p:anim calcmode="lin" valueType="num">
                                      <p:cBhvr additive="base">
                                        <p:cTn id="8" dur="500" fill="hold"/>
                                        <p:tgtEl>
                                          <p:spTgt spid="10240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2409"/>
                                        </p:tgtEl>
                                        <p:attrNameLst>
                                          <p:attrName>style.visibility</p:attrName>
                                        </p:attrNameLst>
                                      </p:cBhvr>
                                      <p:to>
                                        <p:strVal val="visible"/>
                                      </p:to>
                                    </p:set>
                                    <p:anim calcmode="lin" valueType="num">
                                      <p:cBhvr additive="base">
                                        <p:cTn id="11" dur="500" fill="hold"/>
                                        <p:tgtEl>
                                          <p:spTgt spid="102409"/>
                                        </p:tgtEl>
                                        <p:attrNameLst>
                                          <p:attrName>ppt_x</p:attrName>
                                        </p:attrNameLst>
                                      </p:cBhvr>
                                      <p:tavLst>
                                        <p:tav tm="0">
                                          <p:val>
                                            <p:strVal val="0-#ppt_w/2"/>
                                          </p:val>
                                        </p:tav>
                                        <p:tav tm="100000">
                                          <p:val>
                                            <p:strVal val="#ppt_x"/>
                                          </p:val>
                                        </p:tav>
                                      </p:tavLst>
                                    </p:anim>
                                    <p:anim calcmode="lin" valueType="num">
                                      <p:cBhvr additive="base">
                                        <p:cTn id="12" dur="500" fill="hold"/>
                                        <p:tgtEl>
                                          <p:spTgt spid="1024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8"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ChangeArrowheads="1"/>
          </p:cNvSpPr>
          <p:nvPr/>
        </p:nvSpPr>
        <p:spPr bwMode="auto">
          <a:xfrm>
            <a:off x="1981200" y="3411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t>信号量</a:t>
            </a:r>
          </a:p>
        </p:txBody>
      </p:sp>
      <p:sp>
        <p:nvSpPr>
          <p:cNvPr id="217091"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信号量管理  </a:t>
            </a:r>
          </a:p>
        </p:txBody>
      </p:sp>
      <p:sp>
        <p:nvSpPr>
          <p:cNvPr id="217092" name="Rectangle 4"/>
          <p:cNvSpPr>
            <a:spLocks noChangeArrowheads="1"/>
          </p:cNvSpPr>
          <p:nvPr/>
        </p:nvSpPr>
        <p:spPr bwMode="auto">
          <a:xfrm>
            <a:off x="1733266" y="2996901"/>
            <a:ext cx="847753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latin typeface="华文新魏" panose="02010800040101010101" pitchFamily="2" charset="-122"/>
                <a:ea typeface="华文新魏" panose="02010800040101010101" pitchFamily="2" charset="-122"/>
              </a:rPr>
              <a:t>      </a:t>
            </a:r>
            <a:r>
              <a:rPr lang="en-US" altLang="zh-CN" sz="2800" dirty="0" err="1">
                <a:latin typeface="华文新魏" panose="02010800040101010101" pitchFamily="2" charset="-122"/>
                <a:ea typeface="华文新魏" panose="02010800040101010101" pitchFamily="2" charset="-122"/>
              </a:rPr>
              <a:t>μC</a:t>
            </a:r>
            <a:r>
              <a:rPr lang="en-US" altLang="zh-CN" sz="2800" dirty="0">
                <a:latin typeface="华文新魏" panose="02010800040101010101" pitchFamily="2" charset="-122"/>
                <a:ea typeface="华文新魏" panose="02010800040101010101" pitchFamily="2" charset="-122"/>
              </a:rPr>
              <a:t>/OS-II</a:t>
            </a:r>
            <a:r>
              <a:rPr lang="zh-CN" altLang="en-US" sz="2800" dirty="0">
                <a:latin typeface="华文新魏" panose="02010800040101010101" pitchFamily="2" charset="-122"/>
                <a:ea typeface="华文新魏" panose="02010800040101010101" pitchFamily="2" charset="-122"/>
              </a:rPr>
              <a:t>支持对信号量的</a:t>
            </a:r>
            <a:r>
              <a:rPr lang="en-US" altLang="zh-CN" sz="2800" dirty="0">
                <a:latin typeface="华文新魏" panose="02010800040101010101" pitchFamily="2" charset="-122"/>
                <a:ea typeface="华文新魏" panose="02010800040101010101" pitchFamily="2" charset="-122"/>
              </a:rPr>
              <a:t>3</a:t>
            </a:r>
            <a:r>
              <a:rPr lang="zh-CN" altLang="en-US" sz="2800" dirty="0">
                <a:latin typeface="华文新魏" panose="02010800040101010101" pitchFamily="2" charset="-122"/>
                <a:ea typeface="华文新魏" panose="02010800040101010101" pitchFamily="2" charset="-122"/>
              </a:rPr>
              <a:t>种操作：创建信号量</a:t>
            </a:r>
            <a:r>
              <a:rPr lang="en-US" altLang="zh-CN" sz="2800" dirty="0" err="1">
                <a:solidFill>
                  <a:srgbClr val="FF0000"/>
                </a:solidFill>
                <a:latin typeface="华文新魏" panose="02010800040101010101" pitchFamily="2" charset="-122"/>
                <a:ea typeface="华文新魏" panose="02010800040101010101" pitchFamily="2" charset="-122"/>
              </a:rPr>
              <a:t>OSSemCreate</a:t>
            </a:r>
            <a:r>
              <a:rPr lang="en-US" altLang="zh-CN" sz="2800" dirty="0">
                <a:solidFill>
                  <a:srgbClr val="FF0000"/>
                </a:solidFill>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、发送信号量</a:t>
            </a:r>
            <a:r>
              <a:rPr lang="en-US" altLang="zh-CN" sz="2800" dirty="0" err="1">
                <a:solidFill>
                  <a:srgbClr val="FF0000"/>
                </a:solidFill>
                <a:latin typeface="华文新魏" panose="02010800040101010101" pitchFamily="2" charset="-122"/>
                <a:ea typeface="华文新魏" panose="02010800040101010101" pitchFamily="2" charset="-122"/>
              </a:rPr>
              <a:t>OSSemPost</a:t>
            </a:r>
            <a:r>
              <a:rPr lang="en-US" altLang="zh-CN" sz="2800" dirty="0">
                <a:solidFill>
                  <a:srgbClr val="FF0000"/>
                </a:solidFill>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和等待信号量</a:t>
            </a:r>
            <a:r>
              <a:rPr lang="en-US" altLang="zh-CN" sz="2800" dirty="0" err="1">
                <a:solidFill>
                  <a:srgbClr val="FF0000"/>
                </a:solidFill>
                <a:latin typeface="华文新魏" panose="02010800040101010101" pitchFamily="2" charset="-122"/>
                <a:ea typeface="华文新魏" panose="02010800040101010101" pitchFamily="2" charset="-122"/>
              </a:rPr>
              <a:t>OSSemPend</a:t>
            </a:r>
            <a:r>
              <a:rPr lang="en-US" altLang="zh-CN" sz="2800" dirty="0">
                <a:solidFill>
                  <a:srgbClr val="FF0000"/>
                </a:solidFill>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 </a:t>
            </a:r>
          </a:p>
        </p:txBody>
      </p:sp>
      <p:sp>
        <p:nvSpPr>
          <p:cNvPr id="5" name="燕尾形 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17091"/>
                                        </p:tgtEl>
                                        <p:attrNameLst>
                                          <p:attrName>style.visibility</p:attrName>
                                        </p:attrNameLst>
                                      </p:cBhvr>
                                      <p:to>
                                        <p:strVal val="visible"/>
                                      </p:to>
                                    </p:set>
                                    <p:anim calcmode="lin" valueType="num">
                                      <p:cBhvr additive="base">
                                        <p:cTn id="7" dur="500" fill="hold"/>
                                        <p:tgtEl>
                                          <p:spTgt spid="217091"/>
                                        </p:tgtEl>
                                        <p:attrNameLst>
                                          <p:attrName>ppt_x</p:attrName>
                                        </p:attrNameLst>
                                      </p:cBhvr>
                                      <p:tavLst>
                                        <p:tav tm="0">
                                          <p:val>
                                            <p:strVal val="1+#ppt_w/2"/>
                                          </p:val>
                                        </p:tav>
                                        <p:tav tm="100000">
                                          <p:val>
                                            <p:strVal val="#ppt_x"/>
                                          </p:val>
                                        </p:tav>
                                      </p:tavLst>
                                    </p:anim>
                                    <p:anim calcmode="lin" valueType="num">
                                      <p:cBhvr additive="base">
                                        <p:cTn id="8" dur="500" fill="hold"/>
                                        <p:tgtEl>
                                          <p:spTgt spid="2170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17092"/>
                                        </p:tgtEl>
                                        <p:attrNameLst>
                                          <p:attrName>style.visibility</p:attrName>
                                        </p:attrNameLst>
                                      </p:cBhvr>
                                      <p:to>
                                        <p:strVal val="visible"/>
                                      </p:to>
                                    </p:set>
                                    <p:animEffect transition="in" filter="wipe(up)">
                                      <p:cBhvr>
                                        <p:cTn id="12" dur="500"/>
                                        <p:tgtEl>
                                          <p:spTgt spid="217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p:bldP spid="217092"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信号量含义用程序思维说明</a:t>
            </a:r>
          </a:p>
        </p:txBody>
      </p:sp>
      <p:sp>
        <p:nvSpPr>
          <p:cNvPr id="3" name="内容占位符 2"/>
          <p:cNvSpPr>
            <a:spLocks noGrp="1"/>
          </p:cNvSpPr>
          <p:nvPr>
            <p:ph idx="1"/>
          </p:nvPr>
        </p:nvSpPr>
        <p:spPr/>
        <p:txBody>
          <a:bodyPr/>
          <a:lstStyle/>
          <a:p>
            <a:r>
              <a:rPr lang="zh-CN" altLang="en-US" dirty="0">
                <a:latin typeface="等线" panose="02010600030101010101" pitchFamily="2" charset="-122"/>
                <a:ea typeface="等线" panose="02010600030101010101" pitchFamily="2" charset="-122"/>
              </a:rPr>
              <a:t>信号量可以设定</a:t>
            </a:r>
            <a:r>
              <a:rPr lang="zh-CN" altLang="en-US" dirty="0">
                <a:solidFill>
                  <a:srgbClr val="0070C0"/>
                </a:solidFill>
                <a:latin typeface="等线" panose="02010600030101010101" pitchFamily="2" charset="-122"/>
                <a:ea typeface="等线" panose="02010600030101010101" pitchFamily="2" charset="-122"/>
              </a:rPr>
              <a:t>一个值</a:t>
            </a:r>
            <a:r>
              <a:rPr lang="zh-CN" altLang="en-US" dirty="0">
                <a:latin typeface="等线" panose="02010600030101010101" pitchFamily="2" charset="-122"/>
                <a:ea typeface="等线" panose="02010600030101010101" pitchFamily="2" charset="-122"/>
              </a:rPr>
              <a:t>，允许最多又几个任务</a:t>
            </a:r>
            <a:r>
              <a:rPr lang="zh-CN" altLang="en-US" dirty="0">
                <a:solidFill>
                  <a:srgbClr val="00B050"/>
                </a:solidFill>
                <a:latin typeface="等线" panose="02010600030101010101" pitchFamily="2" charset="-122"/>
                <a:ea typeface="等线" panose="02010600030101010101" pitchFamily="2" charset="-122"/>
              </a:rPr>
              <a:t>同时去访问</a:t>
            </a:r>
            <a:r>
              <a:rPr lang="zh-CN" altLang="en-US" dirty="0">
                <a:latin typeface="等线" panose="02010600030101010101" pitchFamily="2" charset="-122"/>
                <a:ea typeface="等线" panose="02010600030101010101" pitchFamily="2" charset="-122"/>
              </a:rPr>
              <a:t>共享资源。比如我给他设定一个</a:t>
            </a:r>
            <a:r>
              <a:rPr lang="en-US" altLang="zh-CN" dirty="0">
                <a:solidFill>
                  <a:srgbClr val="FF0000"/>
                </a:solidFill>
                <a:latin typeface="等线" panose="02010600030101010101" pitchFamily="2" charset="-122"/>
                <a:ea typeface="等线" panose="02010600030101010101" pitchFamily="2" charset="-122"/>
              </a:rPr>
              <a:t>5</a:t>
            </a:r>
            <a:r>
              <a:rPr lang="zh-CN" altLang="en-US" dirty="0">
                <a:latin typeface="等线" panose="02010600030101010101" pitchFamily="2" charset="-122"/>
                <a:ea typeface="等线" panose="02010600030101010101" pitchFamily="2" charset="-122"/>
              </a:rPr>
              <a:t>，那么对多就有</a:t>
            </a:r>
            <a:r>
              <a:rPr lang="en-US" altLang="zh-CN" dirty="0">
                <a:latin typeface="等线" panose="02010600030101010101" pitchFamily="2" charset="-122"/>
                <a:ea typeface="等线" panose="02010600030101010101" pitchFamily="2" charset="-122"/>
              </a:rPr>
              <a:t>5</a:t>
            </a:r>
            <a:r>
              <a:rPr lang="zh-CN" altLang="en-US" dirty="0">
                <a:latin typeface="等线" panose="02010600030101010101" pitchFamily="2" charset="-122"/>
                <a:ea typeface="等线" panose="02010600030101010101" pitchFamily="2" charset="-122"/>
              </a:rPr>
              <a:t>个任务能同时访问共享资源。每个任务获得信号量的时候就把</a:t>
            </a:r>
            <a:r>
              <a:rPr lang="zh-CN" altLang="en-US" dirty="0">
                <a:solidFill>
                  <a:srgbClr val="FF0000"/>
                </a:solidFill>
                <a:latin typeface="等线" panose="02010600030101010101" pitchFamily="2" charset="-122"/>
                <a:ea typeface="等线" panose="02010600030101010101" pitchFamily="2" charset="-122"/>
              </a:rPr>
              <a:t>信号量计数器减去</a:t>
            </a:r>
            <a:r>
              <a:rPr lang="en-US" altLang="zh-CN" dirty="0">
                <a:solidFill>
                  <a:srgbClr val="FF0000"/>
                </a:solidFill>
                <a:latin typeface="等线" panose="02010600030101010101" pitchFamily="2" charset="-122"/>
                <a:ea typeface="等线" panose="02010600030101010101" pitchFamily="2" charset="-122"/>
              </a:rPr>
              <a:t>1</a:t>
            </a:r>
            <a:r>
              <a:rPr lang="zh-CN" altLang="en-US" dirty="0">
                <a:latin typeface="等线" panose="02010600030101010101" pitchFamily="2" charset="-122"/>
                <a:ea typeface="等线" panose="02010600030101010101" pitchFamily="2" charset="-122"/>
              </a:rPr>
              <a:t>，这样，再第五个任务获取后，计数器是</a:t>
            </a:r>
            <a:r>
              <a:rPr lang="en-US" altLang="zh-CN" dirty="0">
                <a:latin typeface="等线" panose="02010600030101010101" pitchFamily="2" charset="-122"/>
                <a:ea typeface="等线" panose="02010600030101010101" pitchFamily="2" charset="-122"/>
              </a:rPr>
              <a:t>0.</a:t>
            </a:r>
            <a:r>
              <a:rPr lang="zh-CN" altLang="en-US" dirty="0">
                <a:latin typeface="等线" panose="02010600030101010101" pitchFamily="2" charset="-122"/>
                <a:ea typeface="等线" panose="02010600030101010101" pitchFamily="2" charset="-122"/>
              </a:rPr>
              <a:t>当第</a:t>
            </a:r>
            <a:r>
              <a:rPr lang="zh-CN" altLang="en-US" dirty="0">
                <a:solidFill>
                  <a:srgbClr val="00B050"/>
                </a:solidFill>
                <a:latin typeface="等线" panose="02010600030101010101" pitchFamily="2" charset="-122"/>
                <a:ea typeface="等线" panose="02010600030101010101" pitchFamily="2" charset="-122"/>
              </a:rPr>
              <a:t>六</a:t>
            </a:r>
            <a:r>
              <a:rPr lang="zh-CN" altLang="en-US" dirty="0">
                <a:latin typeface="等线" panose="02010600030101010101" pitchFamily="2" charset="-122"/>
                <a:ea typeface="等线" panose="02010600030101010101" pitchFamily="2" charset="-122"/>
              </a:rPr>
              <a:t>个任务要去访问的时候申请信号量就</a:t>
            </a:r>
            <a:r>
              <a:rPr lang="zh-CN" altLang="en-US" dirty="0">
                <a:solidFill>
                  <a:srgbClr val="0070C0"/>
                </a:solidFill>
                <a:latin typeface="等线" panose="02010600030101010101" pitchFamily="2" charset="-122"/>
                <a:ea typeface="等线" panose="02010600030101010101" pitchFamily="2" charset="-122"/>
              </a:rPr>
              <a:t>只能等待</a:t>
            </a:r>
            <a:r>
              <a:rPr lang="zh-CN" altLang="en-US" dirty="0">
                <a:latin typeface="等线" panose="02010600030101010101" pitchFamily="2" charset="-122"/>
                <a:ea typeface="等线" panose="02010600030101010101" pitchFamily="2" charset="-122"/>
              </a:rPr>
              <a:t>了。</a:t>
            </a:r>
            <a:endParaRPr lang="en-US"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等到</a:t>
            </a:r>
            <a:r>
              <a:rPr lang="zh-CN" altLang="en-US" dirty="0">
                <a:solidFill>
                  <a:srgbClr val="0070C0"/>
                </a:solidFill>
                <a:latin typeface="等线" panose="02010600030101010101" pitchFamily="2" charset="-122"/>
                <a:ea typeface="等线" panose="02010600030101010101" pitchFamily="2" charset="-122"/>
              </a:rPr>
              <a:t>之前的任务</a:t>
            </a:r>
            <a:r>
              <a:rPr lang="zh-CN" altLang="en-US" dirty="0">
                <a:latin typeface="等线" panose="02010600030101010101" pitchFamily="2" charset="-122"/>
                <a:ea typeface="等线" panose="02010600030101010101" pitchFamily="2" charset="-122"/>
              </a:rPr>
              <a:t>发一个信号出来，这样第六个任务才能去</a:t>
            </a:r>
            <a:r>
              <a:rPr lang="zh-CN" altLang="en-US" dirty="0">
                <a:solidFill>
                  <a:srgbClr val="00B050"/>
                </a:solidFill>
                <a:latin typeface="等线" panose="02010600030101010101" pitchFamily="2" charset="-122"/>
                <a:ea typeface="等线" panose="02010600030101010101" pitchFamily="2" charset="-122"/>
              </a:rPr>
              <a:t>访问共享资源</a:t>
            </a:r>
            <a:r>
              <a:rPr lang="zh-CN" altLang="en-US" dirty="0">
                <a:latin typeface="等线" panose="02010600030101010101" pitchFamily="2" charset="-122"/>
                <a:ea typeface="等线" panose="02010600030101010101" pitchFamily="2" charset="-122"/>
              </a:rPr>
              <a:t>。</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ChangeArrowheads="1"/>
          </p:cNvSpPr>
          <p:nvPr/>
        </p:nvSpPr>
        <p:spPr bwMode="auto">
          <a:xfrm>
            <a:off x="1981200" y="44352"/>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信号量管理  </a:t>
            </a:r>
          </a:p>
        </p:txBody>
      </p:sp>
      <p:sp>
        <p:nvSpPr>
          <p:cNvPr id="218115" name="Text Box 3"/>
          <p:cNvSpPr txBox="1">
            <a:spLocks noChangeArrowheads="1"/>
          </p:cNvSpPr>
          <p:nvPr/>
        </p:nvSpPr>
        <p:spPr bwMode="auto">
          <a:xfrm>
            <a:off x="4343400" y="297975"/>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－创建信号量</a:t>
            </a:r>
          </a:p>
        </p:txBody>
      </p:sp>
      <p:sp>
        <p:nvSpPr>
          <p:cNvPr id="218116" name="Rectangle 4"/>
          <p:cNvSpPr>
            <a:spLocks noChangeArrowheads="1"/>
          </p:cNvSpPr>
          <p:nvPr/>
        </p:nvSpPr>
        <p:spPr bwMode="auto">
          <a:xfrm>
            <a:off x="2362200" y="1535114"/>
            <a:ext cx="5791200" cy="4637087"/>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OS_EVENT  *</a:t>
            </a:r>
            <a:r>
              <a:rPr lang="en-US" altLang="zh-CN" sz="1400" dirty="0" err="1">
                <a:latin typeface="Arial" panose="020B0604020202020204" pitchFamily="34" charset="0"/>
              </a:rPr>
              <a:t>OSSemCreate</a:t>
            </a:r>
            <a:r>
              <a:rPr lang="en-US" altLang="zh-CN" sz="1400" dirty="0">
                <a:latin typeface="Arial" panose="020B0604020202020204" pitchFamily="34" charset="0"/>
              </a:rPr>
              <a:t> (INT16U </a:t>
            </a:r>
            <a:r>
              <a:rPr lang="en-US" altLang="zh-CN" sz="1400" dirty="0" err="1">
                <a:latin typeface="Arial" panose="020B0604020202020204" pitchFamily="34" charset="0"/>
              </a:rPr>
              <a:t>cnt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OS_EVENT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endParaRPr lang="en-US" altLang="zh-CN" sz="1400" dirty="0">
              <a:latin typeface="Arial" panose="020B0604020202020204" pitchFamily="34" charset="0"/>
            </a:endParaRPr>
          </a:p>
          <a:p>
            <a:pPr>
              <a:defRPr/>
            </a:pPr>
            <a:r>
              <a:rPr lang="en-US" altLang="zh-CN" sz="1400" dirty="0">
                <a:latin typeface="Arial" panose="020B0604020202020204" pitchFamily="34" charset="0"/>
              </a:rPr>
              <a:t>    if (OSIntNesting &gt; 0) {</a:t>
            </a:r>
          </a:p>
          <a:p>
            <a:pPr>
              <a:defRPr/>
            </a:pPr>
            <a:r>
              <a:rPr lang="en-US" altLang="zh-CN" sz="1400" dirty="0">
                <a:latin typeface="Arial" panose="020B0604020202020204" pitchFamily="34" charset="0"/>
              </a:rPr>
              <a:t>        return ((OS_EVENT *)0);</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 = </a:t>
            </a:r>
            <a:r>
              <a:rPr lang="en-US" altLang="zh-CN" sz="1400" dirty="0" err="1">
                <a:latin typeface="Arial" panose="020B0604020202020204" pitchFamily="34" charset="0"/>
              </a:rPr>
              <a:t>OSEventFreeList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OSEventFreeList</a:t>
            </a:r>
            <a:r>
              <a:rPr lang="en-US" altLang="zh-CN" sz="1400" dirty="0">
                <a:latin typeface="Arial" panose="020B0604020202020204" pitchFamily="34" charset="0"/>
              </a:rPr>
              <a:t> != (OS_EVENT *)0)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OSEventFreeList</a:t>
            </a:r>
            <a:r>
              <a:rPr lang="en-US" altLang="zh-CN" sz="1400" dirty="0">
                <a:latin typeface="Arial" panose="020B0604020202020204" pitchFamily="34" charset="0"/>
              </a:rPr>
              <a:t> = (OS_EVENT *)</a:t>
            </a:r>
            <a:r>
              <a:rPr lang="en-US" altLang="zh-CN" sz="1400" dirty="0" err="1">
                <a:latin typeface="Arial" panose="020B0604020202020204" pitchFamily="34" charset="0"/>
              </a:rPr>
              <a:t>OSEventFreeList</a:t>
            </a:r>
            <a:r>
              <a:rPr lang="en-US" altLang="zh-CN" sz="1400" dirty="0">
                <a:latin typeface="Arial" panose="020B0604020202020204" pitchFamily="34" charset="0"/>
              </a:rPr>
              <a:t>-&gt;</a:t>
            </a:r>
            <a:r>
              <a:rPr lang="en-US" altLang="zh-CN" sz="1400" dirty="0" err="1">
                <a:latin typeface="Arial" panose="020B0604020202020204" pitchFamily="34" charset="0"/>
              </a:rPr>
              <a:t>OSEventPtr</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 != (OS_EVENT *)0)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OSEventType</a:t>
            </a:r>
            <a:r>
              <a:rPr lang="en-US" altLang="zh-CN" sz="1400" dirty="0">
                <a:latin typeface="Arial" panose="020B0604020202020204" pitchFamily="34" charset="0"/>
              </a:rPr>
              <a:t> = OS_EVENT_TYPE_SEM;</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OSEventCnt</a:t>
            </a:r>
            <a:r>
              <a:rPr lang="en-US" altLang="zh-CN" sz="1400" dirty="0">
                <a:latin typeface="Arial" panose="020B0604020202020204" pitchFamily="34" charset="0"/>
              </a:rPr>
              <a:t>  = </a:t>
            </a:r>
            <a:r>
              <a:rPr lang="en-US" altLang="zh-CN" sz="1400" dirty="0" err="1">
                <a:latin typeface="Arial" panose="020B0604020202020204" pitchFamily="34" charset="0"/>
              </a:rPr>
              <a:t>cnt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OSEventPtr</a:t>
            </a:r>
            <a:r>
              <a:rPr lang="en-US" altLang="zh-CN" sz="1400" dirty="0">
                <a:latin typeface="Arial" panose="020B0604020202020204" pitchFamily="34" charset="0"/>
              </a:rPr>
              <a:t>  = (void *)0;</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OS_EventWaitListInit</a:t>
            </a:r>
            <a:r>
              <a:rPr lang="en-US" altLang="zh-CN" sz="1400" dirty="0">
                <a:latin typeface="Arial" panose="020B0604020202020204" pitchFamily="34" charset="0"/>
              </a:rPr>
              <a:t>(</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return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a:t>
            </a:r>
          </a:p>
        </p:txBody>
      </p:sp>
      <p:sp>
        <p:nvSpPr>
          <p:cNvPr id="218117" name="AutoShape 5"/>
          <p:cNvSpPr>
            <a:spLocks noChangeArrowheads="1"/>
          </p:cNvSpPr>
          <p:nvPr/>
        </p:nvSpPr>
        <p:spPr bwMode="auto">
          <a:xfrm>
            <a:off x="8458200" y="1524000"/>
            <a:ext cx="8636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开始</a:t>
            </a:r>
          </a:p>
        </p:txBody>
      </p:sp>
      <p:sp>
        <p:nvSpPr>
          <p:cNvPr id="218118" name="AutoShape 6"/>
          <p:cNvSpPr>
            <a:spLocks noChangeArrowheads="1"/>
          </p:cNvSpPr>
          <p:nvPr/>
        </p:nvSpPr>
        <p:spPr bwMode="auto">
          <a:xfrm>
            <a:off x="8239125" y="2025650"/>
            <a:ext cx="1295400"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在</a:t>
            </a:r>
            <a:r>
              <a:rPr lang="en-US" altLang="zh-CN" sz="1400"/>
              <a:t>ISR</a:t>
            </a:r>
            <a:r>
              <a:rPr lang="zh-CN" altLang="en-US" sz="1400"/>
              <a:t>中</a:t>
            </a:r>
          </a:p>
        </p:txBody>
      </p:sp>
      <p:sp>
        <p:nvSpPr>
          <p:cNvPr id="218119" name="Rectangle 7"/>
          <p:cNvSpPr>
            <a:spLocks noChangeArrowheads="1"/>
          </p:cNvSpPr>
          <p:nvPr/>
        </p:nvSpPr>
        <p:spPr bwMode="auto">
          <a:xfrm>
            <a:off x="8305800" y="2667000"/>
            <a:ext cx="1150938" cy="2873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获得</a:t>
            </a:r>
            <a:r>
              <a:rPr lang="en-US" altLang="zh-CN" sz="1400"/>
              <a:t>ECB</a:t>
            </a:r>
          </a:p>
        </p:txBody>
      </p:sp>
      <p:sp>
        <p:nvSpPr>
          <p:cNvPr id="218120" name="AutoShape 8"/>
          <p:cNvSpPr>
            <a:spLocks noChangeArrowheads="1"/>
          </p:cNvSpPr>
          <p:nvPr/>
        </p:nvSpPr>
        <p:spPr bwMode="auto">
          <a:xfrm>
            <a:off x="8239125" y="3190875"/>
            <a:ext cx="1295400"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ECB</a:t>
            </a:r>
            <a:r>
              <a:rPr lang="zh-CN" altLang="en-US" sz="1400"/>
              <a:t>有效</a:t>
            </a:r>
          </a:p>
        </p:txBody>
      </p:sp>
      <p:sp>
        <p:nvSpPr>
          <p:cNvPr id="218121" name="Rectangle 9"/>
          <p:cNvSpPr>
            <a:spLocks noChangeArrowheads="1"/>
          </p:cNvSpPr>
          <p:nvPr/>
        </p:nvSpPr>
        <p:spPr bwMode="auto">
          <a:xfrm>
            <a:off x="8305800" y="3829050"/>
            <a:ext cx="1150938" cy="2873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ECB</a:t>
            </a:r>
            <a:r>
              <a:rPr lang="zh-CN" altLang="en-US" sz="1400"/>
              <a:t>为信号量</a:t>
            </a:r>
          </a:p>
        </p:txBody>
      </p:sp>
      <p:sp>
        <p:nvSpPr>
          <p:cNvPr id="218122" name="Rectangle 10"/>
          <p:cNvSpPr>
            <a:spLocks noChangeArrowheads="1"/>
          </p:cNvSpPr>
          <p:nvPr/>
        </p:nvSpPr>
        <p:spPr bwMode="auto">
          <a:xfrm>
            <a:off x="8229600" y="4343400"/>
            <a:ext cx="1295400"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给信号量计数器</a:t>
            </a:r>
          </a:p>
          <a:p>
            <a:pPr algn="ctr" eaLnBrk="1" hangingPunct="1"/>
            <a:r>
              <a:rPr lang="zh-CN" altLang="en-US" sz="1400"/>
              <a:t>赋初值</a:t>
            </a:r>
          </a:p>
        </p:txBody>
      </p:sp>
      <p:sp>
        <p:nvSpPr>
          <p:cNvPr id="218123" name="Rectangle 11"/>
          <p:cNvSpPr>
            <a:spLocks noChangeArrowheads="1"/>
          </p:cNvSpPr>
          <p:nvPr/>
        </p:nvSpPr>
        <p:spPr bwMode="auto">
          <a:xfrm>
            <a:off x="8229600" y="4991100"/>
            <a:ext cx="1295400" cy="431800"/>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初始化</a:t>
            </a:r>
            <a:r>
              <a:rPr lang="en-US" altLang="zh-CN" sz="1400"/>
              <a:t>ECB</a:t>
            </a:r>
            <a:r>
              <a:rPr lang="zh-CN" altLang="en-US" sz="1400"/>
              <a:t>等待</a:t>
            </a:r>
          </a:p>
          <a:p>
            <a:pPr algn="ctr" eaLnBrk="1" hangingPunct="1"/>
            <a:r>
              <a:rPr lang="zh-CN" altLang="en-US" sz="1400"/>
              <a:t>任务列表</a:t>
            </a:r>
          </a:p>
        </p:txBody>
      </p:sp>
      <p:sp>
        <p:nvSpPr>
          <p:cNvPr id="218124" name="AutoShape 12"/>
          <p:cNvSpPr>
            <a:spLocks noChangeArrowheads="1"/>
          </p:cNvSpPr>
          <p:nvPr/>
        </p:nvSpPr>
        <p:spPr bwMode="auto">
          <a:xfrm>
            <a:off x="8229600" y="5638800"/>
            <a:ext cx="12954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返回获得的</a:t>
            </a:r>
            <a:r>
              <a:rPr lang="en-US" altLang="zh-CN" sz="1400"/>
              <a:t>ECB</a:t>
            </a:r>
          </a:p>
        </p:txBody>
      </p:sp>
      <p:sp>
        <p:nvSpPr>
          <p:cNvPr id="218125" name="Line 13"/>
          <p:cNvSpPr>
            <a:spLocks noChangeShapeType="1"/>
          </p:cNvSpPr>
          <p:nvPr/>
        </p:nvSpPr>
        <p:spPr bwMode="auto">
          <a:xfrm>
            <a:off x="8886825" y="1809750"/>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8126" name="Line 14"/>
          <p:cNvSpPr>
            <a:spLocks noChangeShapeType="1"/>
          </p:cNvSpPr>
          <p:nvPr/>
        </p:nvSpPr>
        <p:spPr bwMode="auto">
          <a:xfrm>
            <a:off x="8886825" y="2962275"/>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8127" name="Line 15"/>
          <p:cNvSpPr>
            <a:spLocks noChangeShapeType="1"/>
          </p:cNvSpPr>
          <p:nvPr/>
        </p:nvSpPr>
        <p:spPr bwMode="auto">
          <a:xfrm>
            <a:off x="8886825" y="4127500"/>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8128" name="Line 16"/>
          <p:cNvSpPr>
            <a:spLocks noChangeShapeType="1"/>
          </p:cNvSpPr>
          <p:nvPr/>
        </p:nvSpPr>
        <p:spPr bwMode="auto">
          <a:xfrm>
            <a:off x="8886825" y="4772025"/>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8129" name="Line 17"/>
          <p:cNvSpPr>
            <a:spLocks noChangeShapeType="1"/>
          </p:cNvSpPr>
          <p:nvPr/>
        </p:nvSpPr>
        <p:spPr bwMode="auto">
          <a:xfrm>
            <a:off x="8886825" y="5419725"/>
            <a:ext cx="0" cy="2159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8"/>
          <p:cNvGrpSpPr/>
          <p:nvPr/>
        </p:nvGrpSpPr>
        <p:grpSpPr bwMode="auto">
          <a:xfrm>
            <a:off x="9534526" y="2241550"/>
            <a:ext cx="981075" cy="1855788"/>
            <a:chOff x="5046" y="1412"/>
            <a:chExt cx="618" cy="1169"/>
          </a:xfrm>
        </p:grpSpPr>
        <p:sp>
          <p:nvSpPr>
            <p:cNvPr id="162854" name="AutoShape 19"/>
            <p:cNvSpPr>
              <a:spLocks noChangeArrowheads="1"/>
            </p:cNvSpPr>
            <p:nvPr/>
          </p:nvSpPr>
          <p:spPr bwMode="auto">
            <a:xfrm>
              <a:off x="5120" y="2400"/>
              <a:ext cx="544" cy="181"/>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a:t>
              </a:r>
              <a:r>
                <a:rPr lang="en-US" altLang="zh-CN" sz="1400"/>
                <a:t>NULL</a:t>
              </a:r>
            </a:p>
          </p:txBody>
        </p:sp>
        <p:grpSp>
          <p:nvGrpSpPr>
            <p:cNvPr id="162855" name="Group 20"/>
            <p:cNvGrpSpPr/>
            <p:nvPr/>
          </p:nvGrpSpPr>
          <p:grpSpPr bwMode="auto">
            <a:xfrm>
              <a:off x="5046" y="1412"/>
              <a:ext cx="570" cy="988"/>
              <a:chOff x="5046" y="1412"/>
              <a:chExt cx="570" cy="988"/>
            </a:xfrm>
          </p:grpSpPr>
          <p:cxnSp>
            <p:nvCxnSpPr>
              <p:cNvPr id="162856" name="AutoShape 21"/>
              <p:cNvCxnSpPr>
                <a:cxnSpLocks noChangeShapeType="1"/>
                <a:stCxn id="218118" idx="3"/>
                <a:endCxn id="162854" idx="0"/>
              </p:cNvCxnSpPr>
              <p:nvPr/>
            </p:nvCxnSpPr>
            <p:spPr bwMode="auto">
              <a:xfrm>
                <a:off x="5046" y="1412"/>
                <a:ext cx="346" cy="988"/>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62857" name="Text Box 22"/>
              <p:cNvSpPr txBox="1">
                <a:spLocks noChangeArrowheads="1"/>
              </p:cNvSpPr>
              <p:nvPr/>
            </p:nvSpPr>
            <p:spPr bwMode="auto">
              <a:xfrm>
                <a:off x="5376" y="168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4" name="Group 23"/>
          <p:cNvGrpSpPr/>
          <p:nvPr/>
        </p:nvGrpSpPr>
        <p:grpSpPr bwMode="auto">
          <a:xfrm>
            <a:off x="8867775" y="3571875"/>
            <a:ext cx="381000" cy="304800"/>
            <a:chOff x="4626" y="2250"/>
            <a:chExt cx="240" cy="192"/>
          </a:xfrm>
        </p:grpSpPr>
        <p:sp>
          <p:nvSpPr>
            <p:cNvPr id="162852" name="Line 24"/>
            <p:cNvSpPr>
              <a:spLocks noChangeShapeType="1"/>
            </p:cNvSpPr>
            <p:nvPr/>
          </p:nvSpPr>
          <p:spPr bwMode="auto">
            <a:xfrm>
              <a:off x="4638" y="2276"/>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53" name="Text Box 25"/>
            <p:cNvSpPr txBox="1">
              <a:spLocks noChangeArrowheads="1"/>
            </p:cNvSpPr>
            <p:nvPr/>
          </p:nvSpPr>
          <p:spPr bwMode="auto">
            <a:xfrm>
              <a:off x="4626" y="225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5" name="Group 26"/>
          <p:cNvGrpSpPr/>
          <p:nvPr/>
        </p:nvGrpSpPr>
        <p:grpSpPr bwMode="auto">
          <a:xfrm>
            <a:off x="8867775" y="2400300"/>
            <a:ext cx="381000" cy="304800"/>
            <a:chOff x="4626" y="1512"/>
            <a:chExt cx="240" cy="192"/>
          </a:xfrm>
        </p:grpSpPr>
        <p:sp>
          <p:nvSpPr>
            <p:cNvPr id="162850" name="Line 27"/>
            <p:cNvSpPr>
              <a:spLocks noChangeShapeType="1"/>
            </p:cNvSpPr>
            <p:nvPr/>
          </p:nvSpPr>
          <p:spPr bwMode="auto">
            <a:xfrm>
              <a:off x="4638" y="1544"/>
              <a:ext cx="0" cy="13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51" name="Text Box 28"/>
            <p:cNvSpPr txBox="1">
              <a:spLocks noChangeArrowheads="1"/>
            </p:cNvSpPr>
            <p:nvPr/>
          </p:nvSpPr>
          <p:spPr bwMode="auto">
            <a:xfrm>
              <a:off x="4626" y="151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6" name="Group 29"/>
          <p:cNvGrpSpPr/>
          <p:nvPr/>
        </p:nvGrpSpPr>
        <p:grpSpPr bwMode="auto">
          <a:xfrm>
            <a:off x="9525000" y="3143250"/>
            <a:ext cx="533400" cy="304800"/>
            <a:chOff x="5040" y="1980"/>
            <a:chExt cx="336" cy="192"/>
          </a:xfrm>
        </p:grpSpPr>
        <p:sp>
          <p:nvSpPr>
            <p:cNvPr id="162848" name="Line 30"/>
            <p:cNvSpPr>
              <a:spLocks noChangeShapeType="1"/>
            </p:cNvSpPr>
            <p:nvPr/>
          </p:nvSpPr>
          <p:spPr bwMode="auto">
            <a:xfrm>
              <a:off x="5040" y="2148"/>
              <a:ext cx="3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9" name="Text Box 31"/>
            <p:cNvSpPr txBox="1">
              <a:spLocks noChangeArrowheads="1"/>
            </p:cNvSpPr>
            <p:nvPr/>
          </p:nvSpPr>
          <p:spPr bwMode="auto">
            <a:xfrm>
              <a:off x="5064" y="198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sp>
        <p:nvSpPr>
          <p:cNvPr id="218144" name="Rectangle 32"/>
          <p:cNvSpPr>
            <a:spLocks noChangeArrowheads="1"/>
          </p:cNvSpPr>
          <p:nvPr/>
        </p:nvSpPr>
        <p:spPr bwMode="auto">
          <a:xfrm>
            <a:off x="2590800" y="2438400"/>
            <a:ext cx="2743200" cy="685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45" name="Rectangle 33"/>
          <p:cNvSpPr>
            <a:spLocks noChangeArrowheads="1"/>
          </p:cNvSpPr>
          <p:nvPr/>
        </p:nvSpPr>
        <p:spPr bwMode="auto">
          <a:xfrm>
            <a:off x="2590800" y="3352801"/>
            <a:ext cx="5562600" cy="8096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46" name="Rectangle 34"/>
          <p:cNvSpPr>
            <a:spLocks noChangeArrowheads="1"/>
          </p:cNvSpPr>
          <p:nvPr/>
        </p:nvSpPr>
        <p:spPr bwMode="auto">
          <a:xfrm>
            <a:off x="2590800" y="4381500"/>
            <a:ext cx="2743200" cy="2476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47" name="Rectangle 35"/>
          <p:cNvSpPr>
            <a:spLocks noChangeArrowheads="1"/>
          </p:cNvSpPr>
          <p:nvPr/>
        </p:nvSpPr>
        <p:spPr bwMode="auto">
          <a:xfrm>
            <a:off x="2590800" y="4600575"/>
            <a:ext cx="43434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48" name="Rectangle 36"/>
          <p:cNvSpPr>
            <a:spLocks noChangeArrowheads="1"/>
          </p:cNvSpPr>
          <p:nvPr/>
        </p:nvSpPr>
        <p:spPr bwMode="auto">
          <a:xfrm>
            <a:off x="2590800" y="4810125"/>
            <a:ext cx="43434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49" name="Rectangle 37"/>
          <p:cNvSpPr>
            <a:spLocks noChangeArrowheads="1"/>
          </p:cNvSpPr>
          <p:nvPr/>
        </p:nvSpPr>
        <p:spPr bwMode="auto">
          <a:xfrm>
            <a:off x="2590800" y="5238750"/>
            <a:ext cx="28194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50" name="Rectangle 38"/>
          <p:cNvSpPr>
            <a:spLocks noChangeArrowheads="1"/>
          </p:cNvSpPr>
          <p:nvPr/>
        </p:nvSpPr>
        <p:spPr bwMode="auto">
          <a:xfrm>
            <a:off x="2590800" y="5667375"/>
            <a:ext cx="13716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151" name="AutoShape 39"/>
          <p:cNvSpPr>
            <a:spLocks noChangeArrowheads="1"/>
          </p:cNvSpPr>
          <p:nvPr/>
        </p:nvSpPr>
        <p:spPr bwMode="auto">
          <a:xfrm>
            <a:off x="5638800" y="3124200"/>
            <a:ext cx="1905000" cy="1066800"/>
          </a:xfrm>
          <a:prstGeom prst="cloudCallout">
            <a:avLst>
              <a:gd name="adj1" fmla="val -45000"/>
              <a:gd name="adj2" fmla="val 84227"/>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宏定义表示将该事件控制块设置成信号量</a:t>
            </a:r>
          </a:p>
        </p:txBody>
      </p:sp>
      <p:sp>
        <p:nvSpPr>
          <p:cNvPr id="218152" name="AutoShape 40"/>
          <p:cNvSpPr>
            <a:spLocks noChangeArrowheads="1"/>
          </p:cNvSpPr>
          <p:nvPr/>
        </p:nvSpPr>
        <p:spPr bwMode="auto">
          <a:xfrm>
            <a:off x="3810000" y="4267200"/>
            <a:ext cx="1828800" cy="1066800"/>
          </a:xfrm>
          <a:prstGeom prst="cloudCallout">
            <a:avLst>
              <a:gd name="adj1" fmla="val -44792"/>
              <a:gd name="adj2" fmla="val 84227"/>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返回事件控制块指针， 即</a:t>
            </a:r>
            <a:r>
              <a:rPr lang="zh-CN" altLang="en-US" sz="1400">
                <a:solidFill>
                  <a:srgbClr val="FF0000"/>
                </a:solidFill>
              </a:rPr>
              <a:t>信号量句柄</a:t>
            </a:r>
          </a:p>
        </p:txBody>
      </p:sp>
      <p:sp>
        <p:nvSpPr>
          <p:cNvPr id="41" name="燕尾形 4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 name="标题 2"/>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18115"/>
                                        </p:tgtEl>
                                        <p:attrNameLst>
                                          <p:attrName>style.visibility</p:attrName>
                                        </p:attrNameLst>
                                      </p:cBhvr>
                                      <p:to>
                                        <p:strVal val="visible"/>
                                      </p:to>
                                    </p:set>
                                    <p:anim calcmode="discrete" valueType="clr">
                                      <p:cBhvr override="childStyle">
                                        <p:cTn id="7" dur="80"/>
                                        <p:tgtEl>
                                          <p:spTgt spid="21811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18115"/>
                                        </p:tgtEl>
                                        <p:attrNameLst>
                                          <p:attrName>fillcolor</p:attrName>
                                        </p:attrNameLst>
                                      </p:cBhvr>
                                      <p:tavLst>
                                        <p:tav tm="0">
                                          <p:val>
                                            <p:clrVal>
                                              <a:schemeClr val="accent2"/>
                                            </p:clrVal>
                                          </p:val>
                                        </p:tav>
                                        <p:tav tm="50000">
                                          <p:val>
                                            <p:clrVal>
                                              <a:schemeClr val="hlink"/>
                                            </p:clrVal>
                                          </p:val>
                                        </p:tav>
                                      </p:tavLst>
                                    </p:anim>
                                    <p:set>
                                      <p:cBhvr>
                                        <p:cTn id="9" dur="80"/>
                                        <p:tgtEl>
                                          <p:spTgt spid="218115"/>
                                        </p:tgtEl>
                                        <p:attrNameLst>
                                          <p:attrName>fill.type</p:attrName>
                                        </p:attrNameLst>
                                      </p:cBhvr>
                                      <p:to>
                                        <p:strVal val="solid"/>
                                      </p:to>
                                    </p:set>
                                  </p:childTnLst>
                                </p:cTn>
                              </p:par>
                            </p:childTnLst>
                          </p:cTn>
                        </p:par>
                        <p:par>
                          <p:cTn id="10" fill="hold">
                            <p:stCondLst>
                              <p:cond delay="0"/>
                            </p:stCondLst>
                            <p:childTnLst>
                              <p:par>
                                <p:cTn id="11" presetID="12" presetClass="entr" presetSubtype="1" fill="hold" grpId="0" nodeType="afterEffect">
                                  <p:stCondLst>
                                    <p:cond delay="0"/>
                                  </p:stCondLst>
                                  <p:childTnLst>
                                    <p:set>
                                      <p:cBhvr>
                                        <p:cTn id="12" dur="1" fill="hold">
                                          <p:stCondLst>
                                            <p:cond delay="0"/>
                                          </p:stCondLst>
                                        </p:cTn>
                                        <p:tgtEl>
                                          <p:spTgt spid="218116"/>
                                        </p:tgtEl>
                                        <p:attrNameLst>
                                          <p:attrName>style.visibility</p:attrName>
                                        </p:attrNameLst>
                                      </p:cBhvr>
                                      <p:to>
                                        <p:strVal val="visible"/>
                                      </p:to>
                                    </p:set>
                                    <p:animEffect transition="in" filter="slide(fromTop)">
                                      <p:cBhvr>
                                        <p:cTn id="13" dur="500"/>
                                        <p:tgtEl>
                                          <p:spTgt spid="218116"/>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218117"/>
                                        </p:tgtEl>
                                        <p:attrNameLst>
                                          <p:attrName>style.visibility</p:attrName>
                                        </p:attrNameLst>
                                      </p:cBhvr>
                                      <p:to>
                                        <p:strVal val="visible"/>
                                      </p:to>
                                    </p:set>
                                    <p:animEffect transition="in" filter="wipe(up)">
                                      <p:cBhvr>
                                        <p:cTn id="17" dur="500"/>
                                        <p:tgtEl>
                                          <p:spTgt spid="218117"/>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218125"/>
                                        </p:tgtEl>
                                        <p:attrNameLst>
                                          <p:attrName>style.visibility</p:attrName>
                                        </p:attrNameLst>
                                      </p:cBhvr>
                                      <p:to>
                                        <p:strVal val="visible"/>
                                      </p:to>
                                    </p:set>
                                    <p:animEffect transition="in" filter="wipe(up)">
                                      <p:cBhvr>
                                        <p:cTn id="21" dur="500"/>
                                        <p:tgtEl>
                                          <p:spTgt spid="21812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18144"/>
                                        </p:tgtEl>
                                        <p:attrNameLst>
                                          <p:attrName>style.visibility</p:attrName>
                                        </p:attrNameLst>
                                      </p:cBhvr>
                                      <p:to>
                                        <p:strVal val="visible"/>
                                      </p:to>
                                    </p:set>
                                    <p:anim calcmode="lin" valueType="num">
                                      <p:cBhvr>
                                        <p:cTn id="26" dur="500" fill="hold"/>
                                        <p:tgtEl>
                                          <p:spTgt spid="218144"/>
                                        </p:tgtEl>
                                        <p:attrNameLst>
                                          <p:attrName>ppt_w</p:attrName>
                                        </p:attrNameLst>
                                      </p:cBhvr>
                                      <p:tavLst>
                                        <p:tav tm="0">
                                          <p:val>
                                            <p:fltVal val="0"/>
                                          </p:val>
                                        </p:tav>
                                        <p:tav tm="100000">
                                          <p:val>
                                            <p:strVal val="#ppt_w"/>
                                          </p:val>
                                        </p:tav>
                                      </p:tavLst>
                                    </p:anim>
                                    <p:anim calcmode="lin" valueType="num">
                                      <p:cBhvr>
                                        <p:cTn id="27" dur="500" fill="hold"/>
                                        <p:tgtEl>
                                          <p:spTgt spid="218144"/>
                                        </p:tgtEl>
                                        <p:attrNameLst>
                                          <p:attrName>ppt_h</p:attrName>
                                        </p:attrNameLst>
                                      </p:cBhvr>
                                      <p:tavLst>
                                        <p:tav tm="0">
                                          <p:val>
                                            <p:fltVal val="0"/>
                                          </p:val>
                                        </p:tav>
                                        <p:tav tm="100000">
                                          <p:val>
                                            <p:strVal val="#ppt_h"/>
                                          </p:val>
                                        </p:tav>
                                      </p:tavLst>
                                    </p:anim>
                                    <p:animEffect transition="in" filter="fade">
                                      <p:cBhvr>
                                        <p:cTn id="28" dur="500"/>
                                        <p:tgtEl>
                                          <p:spTgt spid="218144"/>
                                        </p:tgtEl>
                                      </p:cBhvr>
                                    </p:animEffect>
                                  </p:childTnLst>
                                </p:cTn>
                              </p:par>
                              <p:par>
                                <p:cTn id="29" presetID="1" presetClass="emph" presetSubtype="2" fill="hold" nodeType="withEffect">
                                  <p:stCondLst>
                                    <p:cond delay="0"/>
                                  </p:stCondLst>
                                  <p:childTnLst>
                                    <p:animClr clrSpc="rgb" dir="cw">
                                      <p:cBhvr>
                                        <p:cTn id="30" dur="500" fill="hold"/>
                                        <p:tgtEl>
                                          <p:spTgt spid="218117"/>
                                        </p:tgtEl>
                                        <p:attrNameLst>
                                          <p:attrName>fillcolor</p:attrName>
                                        </p:attrNameLst>
                                      </p:cBhvr>
                                      <p:to>
                                        <a:srgbClr val="CCFFFF"/>
                                      </p:to>
                                    </p:animClr>
                                    <p:set>
                                      <p:cBhvr>
                                        <p:cTn id="31" dur="500" fill="hold"/>
                                        <p:tgtEl>
                                          <p:spTgt spid="218117"/>
                                        </p:tgtEl>
                                        <p:attrNameLst>
                                          <p:attrName>fill.type</p:attrName>
                                        </p:attrNameLst>
                                      </p:cBhvr>
                                      <p:to>
                                        <p:strVal val="solid"/>
                                      </p:to>
                                    </p:set>
                                    <p:set>
                                      <p:cBhvr>
                                        <p:cTn id="32" dur="500" fill="hold"/>
                                        <p:tgtEl>
                                          <p:spTgt spid="218117"/>
                                        </p:tgtEl>
                                        <p:attrNameLst>
                                          <p:attrName>fill.on</p:attrName>
                                        </p:attrNameLst>
                                      </p:cBhvr>
                                      <p:to>
                                        <p:strVal val="true"/>
                                      </p:to>
                                    </p:se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218118"/>
                                        </p:tgtEl>
                                        <p:attrNameLst>
                                          <p:attrName>style.visibility</p:attrName>
                                        </p:attrNameLst>
                                      </p:cBhvr>
                                      <p:to>
                                        <p:strVal val="visible"/>
                                      </p:to>
                                    </p:set>
                                    <p:animEffect transition="in" filter="wipe(up)">
                                      <p:cBhvr>
                                        <p:cTn id="36" dur="500"/>
                                        <p:tgtEl>
                                          <p:spTgt spid="218118"/>
                                        </p:tgtEl>
                                      </p:cBhvr>
                                    </p:animEffect>
                                  </p:childTnLst>
                                </p:cTn>
                              </p:par>
                            </p:childTnLst>
                          </p:cTn>
                        </p:par>
                        <p:par>
                          <p:cTn id="37" fill="hold">
                            <p:stCondLst>
                              <p:cond delay="1000"/>
                            </p:stCondLst>
                            <p:childTnLst>
                              <p:par>
                                <p:cTn id="38" presetID="22" presetClass="entr" presetSubtype="1"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up)">
                                      <p:cBhvr>
                                        <p:cTn id="40" dur="500"/>
                                        <p:tgtEl>
                                          <p:spTgt spid="5"/>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up)">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18144"/>
                                        </p:tgtEl>
                                        <p:attrNameLst>
                                          <p:attrName>style.visibility</p:attrName>
                                        </p:attrNameLst>
                                      </p:cBhvr>
                                      <p:to>
                                        <p:strVal val="hidden"/>
                                      </p:to>
                                    </p:set>
                                  </p:childTnLst>
                                </p:cTn>
                              </p:par>
                              <p:par>
                                <p:cTn id="49" presetID="53" presetClass="entr" presetSubtype="16" fill="hold" grpId="0" nodeType="withEffect">
                                  <p:stCondLst>
                                    <p:cond delay="0"/>
                                  </p:stCondLst>
                                  <p:childTnLst>
                                    <p:set>
                                      <p:cBhvr>
                                        <p:cTn id="50" dur="1" fill="hold">
                                          <p:stCondLst>
                                            <p:cond delay="0"/>
                                          </p:stCondLst>
                                        </p:cTn>
                                        <p:tgtEl>
                                          <p:spTgt spid="218145"/>
                                        </p:tgtEl>
                                        <p:attrNameLst>
                                          <p:attrName>style.visibility</p:attrName>
                                        </p:attrNameLst>
                                      </p:cBhvr>
                                      <p:to>
                                        <p:strVal val="visible"/>
                                      </p:to>
                                    </p:set>
                                    <p:anim calcmode="lin" valueType="num">
                                      <p:cBhvr>
                                        <p:cTn id="51" dur="500" fill="hold"/>
                                        <p:tgtEl>
                                          <p:spTgt spid="218145"/>
                                        </p:tgtEl>
                                        <p:attrNameLst>
                                          <p:attrName>ppt_w</p:attrName>
                                        </p:attrNameLst>
                                      </p:cBhvr>
                                      <p:tavLst>
                                        <p:tav tm="0">
                                          <p:val>
                                            <p:fltVal val="0"/>
                                          </p:val>
                                        </p:tav>
                                        <p:tav tm="100000">
                                          <p:val>
                                            <p:strVal val="#ppt_w"/>
                                          </p:val>
                                        </p:tav>
                                      </p:tavLst>
                                    </p:anim>
                                    <p:anim calcmode="lin" valueType="num">
                                      <p:cBhvr>
                                        <p:cTn id="52" dur="500" fill="hold"/>
                                        <p:tgtEl>
                                          <p:spTgt spid="218145"/>
                                        </p:tgtEl>
                                        <p:attrNameLst>
                                          <p:attrName>ppt_h</p:attrName>
                                        </p:attrNameLst>
                                      </p:cBhvr>
                                      <p:tavLst>
                                        <p:tav tm="0">
                                          <p:val>
                                            <p:fltVal val="0"/>
                                          </p:val>
                                        </p:tav>
                                        <p:tav tm="100000">
                                          <p:val>
                                            <p:strVal val="#ppt_h"/>
                                          </p:val>
                                        </p:tav>
                                      </p:tavLst>
                                    </p:anim>
                                    <p:animEffect transition="in" filter="fade">
                                      <p:cBhvr>
                                        <p:cTn id="53" dur="500"/>
                                        <p:tgtEl>
                                          <p:spTgt spid="218145"/>
                                        </p:tgtEl>
                                      </p:cBhvr>
                                    </p:animEffect>
                                  </p:childTnLst>
                                </p:cTn>
                              </p:par>
                              <p:par>
                                <p:cTn id="54" presetID="1" presetClass="emph" presetSubtype="2" fill="hold" nodeType="withEffect">
                                  <p:stCondLst>
                                    <p:cond delay="0"/>
                                  </p:stCondLst>
                                  <p:childTnLst>
                                    <p:animClr clrSpc="rgb" dir="cw">
                                      <p:cBhvr>
                                        <p:cTn id="55" dur="500" fill="hold"/>
                                        <p:tgtEl>
                                          <p:spTgt spid="218118"/>
                                        </p:tgtEl>
                                        <p:attrNameLst>
                                          <p:attrName>fillcolor</p:attrName>
                                        </p:attrNameLst>
                                      </p:cBhvr>
                                      <p:to>
                                        <a:srgbClr val="CCFFFF"/>
                                      </p:to>
                                    </p:animClr>
                                    <p:set>
                                      <p:cBhvr>
                                        <p:cTn id="56" dur="500" fill="hold"/>
                                        <p:tgtEl>
                                          <p:spTgt spid="218118"/>
                                        </p:tgtEl>
                                        <p:attrNameLst>
                                          <p:attrName>fill.type</p:attrName>
                                        </p:attrNameLst>
                                      </p:cBhvr>
                                      <p:to>
                                        <p:strVal val="solid"/>
                                      </p:to>
                                    </p:set>
                                    <p:set>
                                      <p:cBhvr>
                                        <p:cTn id="57" dur="500" fill="hold"/>
                                        <p:tgtEl>
                                          <p:spTgt spid="218118"/>
                                        </p:tgtEl>
                                        <p:attrNameLst>
                                          <p:attrName>fill.on</p:attrName>
                                        </p:attrNameLst>
                                      </p:cBhvr>
                                      <p:to>
                                        <p:strVal val="true"/>
                                      </p:to>
                                    </p:set>
                                  </p:childTnLst>
                                </p:cTn>
                              </p:par>
                            </p:childTnLst>
                          </p:cTn>
                        </p:par>
                        <p:par>
                          <p:cTn id="58" fill="hold">
                            <p:stCondLst>
                              <p:cond delay="0"/>
                            </p:stCondLst>
                            <p:childTnLst>
                              <p:par>
                                <p:cTn id="59" presetID="22" presetClass="entr" presetSubtype="1" fill="hold" grpId="0" nodeType="afterEffect">
                                  <p:stCondLst>
                                    <p:cond delay="0"/>
                                  </p:stCondLst>
                                  <p:childTnLst>
                                    <p:set>
                                      <p:cBhvr>
                                        <p:cTn id="60" dur="1" fill="hold">
                                          <p:stCondLst>
                                            <p:cond delay="0"/>
                                          </p:stCondLst>
                                        </p:cTn>
                                        <p:tgtEl>
                                          <p:spTgt spid="218119"/>
                                        </p:tgtEl>
                                        <p:attrNameLst>
                                          <p:attrName>style.visibility</p:attrName>
                                        </p:attrNameLst>
                                      </p:cBhvr>
                                      <p:to>
                                        <p:strVal val="visible"/>
                                      </p:to>
                                    </p:set>
                                    <p:animEffect transition="in" filter="wipe(up)">
                                      <p:cBhvr>
                                        <p:cTn id="61" dur="500"/>
                                        <p:tgtEl>
                                          <p:spTgt spid="218119"/>
                                        </p:tgtEl>
                                      </p:cBhvr>
                                    </p:animEffect>
                                  </p:childTnLst>
                                </p:cTn>
                              </p:par>
                            </p:childTnLst>
                          </p:cTn>
                        </p:par>
                        <p:par>
                          <p:cTn id="62" fill="hold">
                            <p:stCondLst>
                              <p:cond delay="500"/>
                            </p:stCondLst>
                            <p:childTnLst>
                              <p:par>
                                <p:cTn id="63" presetID="22" presetClass="entr" presetSubtype="1" fill="hold" grpId="0" nodeType="afterEffect">
                                  <p:stCondLst>
                                    <p:cond delay="0"/>
                                  </p:stCondLst>
                                  <p:childTnLst>
                                    <p:set>
                                      <p:cBhvr>
                                        <p:cTn id="64" dur="1" fill="hold">
                                          <p:stCondLst>
                                            <p:cond delay="0"/>
                                          </p:stCondLst>
                                        </p:cTn>
                                        <p:tgtEl>
                                          <p:spTgt spid="218126"/>
                                        </p:tgtEl>
                                        <p:attrNameLst>
                                          <p:attrName>style.visibility</p:attrName>
                                        </p:attrNameLst>
                                      </p:cBhvr>
                                      <p:to>
                                        <p:strVal val="visible"/>
                                      </p:to>
                                    </p:set>
                                    <p:animEffect transition="in" filter="wipe(up)">
                                      <p:cBhvr>
                                        <p:cTn id="65" dur="500"/>
                                        <p:tgtEl>
                                          <p:spTgt spid="21812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218145"/>
                                        </p:tgtEl>
                                        <p:attrNameLst>
                                          <p:attrName>style.visibility</p:attrName>
                                        </p:attrNameLst>
                                      </p:cBhvr>
                                      <p:to>
                                        <p:strVal val="hidden"/>
                                      </p:to>
                                    </p:set>
                                  </p:childTnLst>
                                </p:cTn>
                              </p:par>
                              <p:par>
                                <p:cTn id="70" presetID="53" presetClass="entr" presetSubtype="16" fill="hold" grpId="0" nodeType="withEffect">
                                  <p:stCondLst>
                                    <p:cond delay="0"/>
                                  </p:stCondLst>
                                  <p:childTnLst>
                                    <p:set>
                                      <p:cBhvr>
                                        <p:cTn id="71" dur="1" fill="hold">
                                          <p:stCondLst>
                                            <p:cond delay="0"/>
                                          </p:stCondLst>
                                        </p:cTn>
                                        <p:tgtEl>
                                          <p:spTgt spid="218146"/>
                                        </p:tgtEl>
                                        <p:attrNameLst>
                                          <p:attrName>style.visibility</p:attrName>
                                        </p:attrNameLst>
                                      </p:cBhvr>
                                      <p:to>
                                        <p:strVal val="visible"/>
                                      </p:to>
                                    </p:set>
                                    <p:anim calcmode="lin" valueType="num">
                                      <p:cBhvr>
                                        <p:cTn id="72" dur="500" fill="hold"/>
                                        <p:tgtEl>
                                          <p:spTgt spid="218146"/>
                                        </p:tgtEl>
                                        <p:attrNameLst>
                                          <p:attrName>ppt_w</p:attrName>
                                        </p:attrNameLst>
                                      </p:cBhvr>
                                      <p:tavLst>
                                        <p:tav tm="0">
                                          <p:val>
                                            <p:fltVal val="0"/>
                                          </p:val>
                                        </p:tav>
                                        <p:tav tm="100000">
                                          <p:val>
                                            <p:strVal val="#ppt_w"/>
                                          </p:val>
                                        </p:tav>
                                      </p:tavLst>
                                    </p:anim>
                                    <p:anim calcmode="lin" valueType="num">
                                      <p:cBhvr>
                                        <p:cTn id="73" dur="500" fill="hold"/>
                                        <p:tgtEl>
                                          <p:spTgt spid="218146"/>
                                        </p:tgtEl>
                                        <p:attrNameLst>
                                          <p:attrName>ppt_h</p:attrName>
                                        </p:attrNameLst>
                                      </p:cBhvr>
                                      <p:tavLst>
                                        <p:tav tm="0">
                                          <p:val>
                                            <p:fltVal val="0"/>
                                          </p:val>
                                        </p:tav>
                                        <p:tav tm="100000">
                                          <p:val>
                                            <p:strVal val="#ppt_h"/>
                                          </p:val>
                                        </p:tav>
                                      </p:tavLst>
                                    </p:anim>
                                    <p:animEffect transition="in" filter="fade">
                                      <p:cBhvr>
                                        <p:cTn id="74" dur="500"/>
                                        <p:tgtEl>
                                          <p:spTgt spid="218146"/>
                                        </p:tgtEl>
                                      </p:cBhvr>
                                    </p:animEffect>
                                  </p:childTnLst>
                                </p:cTn>
                              </p:par>
                              <p:par>
                                <p:cTn id="75" presetID="1" presetClass="emph" presetSubtype="2" fill="hold" nodeType="withEffect">
                                  <p:stCondLst>
                                    <p:cond delay="0"/>
                                  </p:stCondLst>
                                  <p:childTnLst>
                                    <p:animClr clrSpc="rgb" dir="cw">
                                      <p:cBhvr>
                                        <p:cTn id="76" dur="500" fill="hold"/>
                                        <p:tgtEl>
                                          <p:spTgt spid="218119"/>
                                        </p:tgtEl>
                                        <p:attrNameLst>
                                          <p:attrName>fillcolor</p:attrName>
                                        </p:attrNameLst>
                                      </p:cBhvr>
                                      <p:to>
                                        <a:srgbClr val="CCFFFF"/>
                                      </p:to>
                                    </p:animClr>
                                    <p:set>
                                      <p:cBhvr>
                                        <p:cTn id="77" dur="500" fill="hold"/>
                                        <p:tgtEl>
                                          <p:spTgt spid="218119"/>
                                        </p:tgtEl>
                                        <p:attrNameLst>
                                          <p:attrName>fill.type</p:attrName>
                                        </p:attrNameLst>
                                      </p:cBhvr>
                                      <p:to>
                                        <p:strVal val="solid"/>
                                      </p:to>
                                    </p:set>
                                    <p:set>
                                      <p:cBhvr>
                                        <p:cTn id="78" dur="500" fill="hold"/>
                                        <p:tgtEl>
                                          <p:spTgt spid="218119"/>
                                        </p:tgtEl>
                                        <p:attrNameLst>
                                          <p:attrName>fill.on</p:attrName>
                                        </p:attrNameLst>
                                      </p:cBhvr>
                                      <p:to>
                                        <p:strVal val="true"/>
                                      </p:to>
                                    </p:set>
                                  </p:childTnLst>
                                </p:cTn>
                              </p:par>
                            </p:childTnLst>
                          </p:cTn>
                        </p:par>
                        <p:par>
                          <p:cTn id="79" fill="hold">
                            <p:stCondLst>
                              <p:cond delay="0"/>
                            </p:stCondLst>
                            <p:childTnLst>
                              <p:par>
                                <p:cTn id="80" presetID="22" presetClass="entr" presetSubtype="1" fill="hold" grpId="0" nodeType="afterEffect">
                                  <p:stCondLst>
                                    <p:cond delay="0"/>
                                  </p:stCondLst>
                                  <p:childTnLst>
                                    <p:set>
                                      <p:cBhvr>
                                        <p:cTn id="81" dur="1" fill="hold">
                                          <p:stCondLst>
                                            <p:cond delay="0"/>
                                          </p:stCondLst>
                                        </p:cTn>
                                        <p:tgtEl>
                                          <p:spTgt spid="218120"/>
                                        </p:tgtEl>
                                        <p:attrNameLst>
                                          <p:attrName>style.visibility</p:attrName>
                                        </p:attrNameLst>
                                      </p:cBhvr>
                                      <p:to>
                                        <p:strVal val="visible"/>
                                      </p:to>
                                    </p:set>
                                    <p:animEffect transition="in" filter="wipe(up)">
                                      <p:cBhvr>
                                        <p:cTn id="82" dur="500"/>
                                        <p:tgtEl>
                                          <p:spTgt spid="218120"/>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wipe(left)">
                                      <p:cBhvr>
                                        <p:cTn id="86" dur="500"/>
                                        <p:tgtEl>
                                          <p:spTgt spid="6"/>
                                        </p:tgtEl>
                                      </p:cBhvr>
                                    </p:animEffect>
                                  </p:childTnLst>
                                </p:cTn>
                              </p:par>
                            </p:childTnLst>
                          </p:cTn>
                        </p:par>
                        <p:par>
                          <p:cTn id="87" fill="hold">
                            <p:stCondLst>
                              <p:cond delay="1000"/>
                            </p:stCondLst>
                            <p:childTnLst>
                              <p:par>
                                <p:cTn id="88" presetID="22" presetClass="entr" presetSubtype="1" fill="hold" nodeType="afterEffect">
                                  <p:stCondLst>
                                    <p:cond delay="0"/>
                                  </p:stCondLst>
                                  <p:childTnLst>
                                    <p:set>
                                      <p:cBhvr>
                                        <p:cTn id="89" dur="1" fill="hold">
                                          <p:stCondLst>
                                            <p:cond delay="0"/>
                                          </p:stCondLst>
                                        </p:cTn>
                                        <p:tgtEl>
                                          <p:spTgt spid="4"/>
                                        </p:tgtEl>
                                        <p:attrNameLst>
                                          <p:attrName>style.visibility</p:attrName>
                                        </p:attrNameLst>
                                      </p:cBhvr>
                                      <p:to>
                                        <p:strVal val="visible"/>
                                      </p:to>
                                    </p:set>
                                    <p:animEffect transition="in" filter="wipe(up)">
                                      <p:cBhvr>
                                        <p:cTn id="90" dur="500"/>
                                        <p:tgtEl>
                                          <p:spTgt spid="4"/>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18146"/>
                                        </p:tgtEl>
                                        <p:attrNameLst>
                                          <p:attrName>style.visibility</p:attrName>
                                        </p:attrNameLst>
                                      </p:cBhvr>
                                      <p:to>
                                        <p:strVal val="hidden"/>
                                      </p:to>
                                    </p:set>
                                  </p:childTnLst>
                                </p:cTn>
                              </p:par>
                              <p:par>
                                <p:cTn id="95" presetID="53" presetClass="entr" presetSubtype="16" fill="hold" grpId="0" nodeType="withEffect">
                                  <p:stCondLst>
                                    <p:cond delay="0"/>
                                  </p:stCondLst>
                                  <p:childTnLst>
                                    <p:set>
                                      <p:cBhvr>
                                        <p:cTn id="96" dur="1" fill="hold">
                                          <p:stCondLst>
                                            <p:cond delay="0"/>
                                          </p:stCondLst>
                                        </p:cTn>
                                        <p:tgtEl>
                                          <p:spTgt spid="218147"/>
                                        </p:tgtEl>
                                        <p:attrNameLst>
                                          <p:attrName>style.visibility</p:attrName>
                                        </p:attrNameLst>
                                      </p:cBhvr>
                                      <p:to>
                                        <p:strVal val="visible"/>
                                      </p:to>
                                    </p:set>
                                    <p:anim calcmode="lin" valueType="num">
                                      <p:cBhvr>
                                        <p:cTn id="97" dur="500" fill="hold"/>
                                        <p:tgtEl>
                                          <p:spTgt spid="218147"/>
                                        </p:tgtEl>
                                        <p:attrNameLst>
                                          <p:attrName>ppt_w</p:attrName>
                                        </p:attrNameLst>
                                      </p:cBhvr>
                                      <p:tavLst>
                                        <p:tav tm="0">
                                          <p:val>
                                            <p:fltVal val="0"/>
                                          </p:val>
                                        </p:tav>
                                        <p:tav tm="100000">
                                          <p:val>
                                            <p:strVal val="#ppt_w"/>
                                          </p:val>
                                        </p:tav>
                                      </p:tavLst>
                                    </p:anim>
                                    <p:anim calcmode="lin" valueType="num">
                                      <p:cBhvr>
                                        <p:cTn id="98" dur="500" fill="hold"/>
                                        <p:tgtEl>
                                          <p:spTgt spid="218147"/>
                                        </p:tgtEl>
                                        <p:attrNameLst>
                                          <p:attrName>ppt_h</p:attrName>
                                        </p:attrNameLst>
                                      </p:cBhvr>
                                      <p:tavLst>
                                        <p:tav tm="0">
                                          <p:val>
                                            <p:fltVal val="0"/>
                                          </p:val>
                                        </p:tav>
                                        <p:tav tm="100000">
                                          <p:val>
                                            <p:strVal val="#ppt_h"/>
                                          </p:val>
                                        </p:tav>
                                      </p:tavLst>
                                    </p:anim>
                                    <p:animEffect transition="in" filter="fade">
                                      <p:cBhvr>
                                        <p:cTn id="99" dur="500"/>
                                        <p:tgtEl>
                                          <p:spTgt spid="218147"/>
                                        </p:tgtEl>
                                      </p:cBhvr>
                                    </p:animEffect>
                                  </p:childTnLst>
                                </p:cTn>
                              </p:par>
                              <p:par>
                                <p:cTn id="100" presetID="1" presetClass="emph" presetSubtype="2" fill="hold" nodeType="withEffect">
                                  <p:stCondLst>
                                    <p:cond delay="0"/>
                                  </p:stCondLst>
                                  <p:childTnLst>
                                    <p:animClr clrSpc="rgb" dir="cw">
                                      <p:cBhvr>
                                        <p:cTn id="101" dur="500" fill="hold"/>
                                        <p:tgtEl>
                                          <p:spTgt spid="218120"/>
                                        </p:tgtEl>
                                        <p:attrNameLst>
                                          <p:attrName>fillcolor</p:attrName>
                                        </p:attrNameLst>
                                      </p:cBhvr>
                                      <p:to>
                                        <a:srgbClr val="CCFFFF"/>
                                      </p:to>
                                    </p:animClr>
                                    <p:set>
                                      <p:cBhvr>
                                        <p:cTn id="102" dur="500" fill="hold"/>
                                        <p:tgtEl>
                                          <p:spTgt spid="218120"/>
                                        </p:tgtEl>
                                        <p:attrNameLst>
                                          <p:attrName>fill.type</p:attrName>
                                        </p:attrNameLst>
                                      </p:cBhvr>
                                      <p:to>
                                        <p:strVal val="solid"/>
                                      </p:to>
                                    </p:set>
                                    <p:set>
                                      <p:cBhvr>
                                        <p:cTn id="103" dur="500" fill="hold"/>
                                        <p:tgtEl>
                                          <p:spTgt spid="218120"/>
                                        </p:tgtEl>
                                        <p:attrNameLst>
                                          <p:attrName>fill.on</p:attrName>
                                        </p:attrNameLst>
                                      </p:cBhvr>
                                      <p:to>
                                        <p:strVal val="true"/>
                                      </p:to>
                                    </p:set>
                                  </p:childTnLst>
                                </p:cTn>
                              </p:par>
                            </p:childTnLst>
                          </p:cTn>
                        </p:par>
                        <p:par>
                          <p:cTn id="104" fill="hold">
                            <p:stCondLst>
                              <p:cond delay="0"/>
                            </p:stCondLst>
                            <p:childTnLst>
                              <p:par>
                                <p:cTn id="105" presetID="22" presetClass="entr" presetSubtype="1" fill="hold" grpId="0" nodeType="afterEffect">
                                  <p:stCondLst>
                                    <p:cond delay="0"/>
                                  </p:stCondLst>
                                  <p:childTnLst>
                                    <p:set>
                                      <p:cBhvr>
                                        <p:cTn id="106" dur="1" fill="hold">
                                          <p:stCondLst>
                                            <p:cond delay="0"/>
                                          </p:stCondLst>
                                        </p:cTn>
                                        <p:tgtEl>
                                          <p:spTgt spid="218121"/>
                                        </p:tgtEl>
                                        <p:attrNameLst>
                                          <p:attrName>style.visibility</p:attrName>
                                        </p:attrNameLst>
                                      </p:cBhvr>
                                      <p:to>
                                        <p:strVal val="visible"/>
                                      </p:to>
                                    </p:set>
                                    <p:animEffect transition="in" filter="wipe(up)">
                                      <p:cBhvr>
                                        <p:cTn id="107" dur="500"/>
                                        <p:tgtEl>
                                          <p:spTgt spid="218121"/>
                                        </p:tgtEl>
                                      </p:cBhvr>
                                    </p:animEffect>
                                  </p:childTnLst>
                                </p:cTn>
                              </p:par>
                            </p:childTnLst>
                          </p:cTn>
                        </p:par>
                        <p:par>
                          <p:cTn id="108" fill="hold">
                            <p:stCondLst>
                              <p:cond delay="500"/>
                            </p:stCondLst>
                            <p:childTnLst>
                              <p:par>
                                <p:cTn id="109" presetID="22" presetClass="entr" presetSubtype="1" fill="hold" grpId="0" nodeType="afterEffect">
                                  <p:stCondLst>
                                    <p:cond delay="0"/>
                                  </p:stCondLst>
                                  <p:childTnLst>
                                    <p:set>
                                      <p:cBhvr>
                                        <p:cTn id="110" dur="1" fill="hold">
                                          <p:stCondLst>
                                            <p:cond delay="0"/>
                                          </p:stCondLst>
                                        </p:cTn>
                                        <p:tgtEl>
                                          <p:spTgt spid="218127"/>
                                        </p:tgtEl>
                                        <p:attrNameLst>
                                          <p:attrName>style.visibility</p:attrName>
                                        </p:attrNameLst>
                                      </p:cBhvr>
                                      <p:to>
                                        <p:strVal val="visible"/>
                                      </p:to>
                                    </p:set>
                                    <p:animEffect transition="in" filter="wipe(up)">
                                      <p:cBhvr>
                                        <p:cTn id="111" dur="500"/>
                                        <p:tgtEl>
                                          <p:spTgt spid="218127"/>
                                        </p:tgtEl>
                                      </p:cBhvr>
                                    </p:animEffect>
                                  </p:childTnLst>
                                </p:cTn>
                              </p:par>
                            </p:childTnLst>
                          </p:cTn>
                        </p:par>
                      </p:childTnLst>
                    </p:cTn>
                  </p:par>
                  <p:par>
                    <p:cTn id="112" fill="hold">
                      <p:stCondLst>
                        <p:cond delay="indefinite"/>
                      </p:stCondLst>
                      <p:childTnLst>
                        <p:par>
                          <p:cTn id="113" fill="hold">
                            <p:stCondLst>
                              <p:cond delay="0"/>
                            </p:stCondLst>
                            <p:childTnLst>
                              <p:par>
                                <p:cTn id="114" presetID="47" presetClass="entr" presetSubtype="0" fill="hold" grpId="0" nodeType="clickEffect">
                                  <p:stCondLst>
                                    <p:cond delay="0"/>
                                  </p:stCondLst>
                                  <p:childTnLst>
                                    <p:set>
                                      <p:cBhvr>
                                        <p:cTn id="115" dur="1" fill="hold">
                                          <p:stCondLst>
                                            <p:cond delay="0"/>
                                          </p:stCondLst>
                                        </p:cTn>
                                        <p:tgtEl>
                                          <p:spTgt spid="218151"/>
                                        </p:tgtEl>
                                        <p:attrNameLst>
                                          <p:attrName>style.visibility</p:attrName>
                                        </p:attrNameLst>
                                      </p:cBhvr>
                                      <p:to>
                                        <p:strVal val="visible"/>
                                      </p:to>
                                    </p:set>
                                    <p:animEffect transition="in" filter="fade">
                                      <p:cBhvr>
                                        <p:cTn id="116" dur="1000"/>
                                        <p:tgtEl>
                                          <p:spTgt spid="218151"/>
                                        </p:tgtEl>
                                      </p:cBhvr>
                                    </p:animEffect>
                                    <p:anim calcmode="lin" valueType="num">
                                      <p:cBhvr>
                                        <p:cTn id="117" dur="1000" fill="hold"/>
                                        <p:tgtEl>
                                          <p:spTgt spid="218151"/>
                                        </p:tgtEl>
                                        <p:attrNameLst>
                                          <p:attrName>ppt_x</p:attrName>
                                        </p:attrNameLst>
                                      </p:cBhvr>
                                      <p:tavLst>
                                        <p:tav tm="0">
                                          <p:val>
                                            <p:strVal val="#ppt_x"/>
                                          </p:val>
                                        </p:tav>
                                        <p:tav tm="100000">
                                          <p:val>
                                            <p:strVal val="#ppt_x"/>
                                          </p:val>
                                        </p:tav>
                                      </p:tavLst>
                                    </p:anim>
                                    <p:anim calcmode="lin" valueType="num">
                                      <p:cBhvr>
                                        <p:cTn id="118" dur="1000" fill="hold"/>
                                        <p:tgtEl>
                                          <p:spTgt spid="218151"/>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18147"/>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218151"/>
                                        </p:tgtEl>
                                        <p:attrNameLst>
                                          <p:attrName>style.visibility</p:attrName>
                                        </p:attrNameLst>
                                      </p:cBhvr>
                                      <p:to>
                                        <p:strVal val="hidden"/>
                                      </p:to>
                                    </p:set>
                                  </p:childTnLst>
                                </p:cTn>
                              </p:par>
                              <p:par>
                                <p:cTn id="125" presetID="53" presetClass="entr" presetSubtype="16" fill="hold" grpId="0" nodeType="withEffect">
                                  <p:stCondLst>
                                    <p:cond delay="0"/>
                                  </p:stCondLst>
                                  <p:childTnLst>
                                    <p:set>
                                      <p:cBhvr>
                                        <p:cTn id="126" dur="1" fill="hold">
                                          <p:stCondLst>
                                            <p:cond delay="0"/>
                                          </p:stCondLst>
                                        </p:cTn>
                                        <p:tgtEl>
                                          <p:spTgt spid="218148"/>
                                        </p:tgtEl>
                                        <p:attrNameLst>
                                          <p:attrName>style.visibility</p:attrName>
                                        </p:attrNameLst>
                                      </p:cBhvr>
                                      <p:to>
                                        <p:strVal val="visible"/>
                                      </p:to>
                                    </p:set>
                                    <p:anim calcmode="lin" valueType="num">
                                      <p:cBhvr>
                                        <p:cTn id="127" dur="500" fill="hold"/>
                                        <p:tgtEl>
                                          <p:spTgt spid="218148"/>
                                        </p:tgtEl>
                                        <p:attrNameLst>
                                          <p:attrName>ppt_w</p:attrName>
                                        </p:attrNameLst>
                                      </p:cBhvr>
                                      <p:tavLst>
                                        <p:tav tm="0">
                                          <p:val>
                                            <p:fltVal val="0"/>
                                          </p:val>
                                        </p:tav>
                                        <p:tav tm="100000">
                                          <p:val>
                                            <p:strVal val="#ppt_w"/>
                                          </p:val>
                                        </p:tav>
                                      </p:tavLst>
                                    </p:anim>
                                    <p:anim calcmode="lin" valueType="num">
                                      <p:cBhvr>
                                        <p:cTn id="128" dur="500" fill="hold"/>
                                        <p:tgtEl>
                                          <p:spTgt spid="218148"/>
                                        </p:tgtEl>
                                        <p:attrNameLst>
                                          <p:attrName>ppt_h</p:attrName>
                                        </p:attrNameLst>
                                      </p:cBhvr>
                                      <p:tavLst>
                                        <p:tav tm="0">
                                          <p:val>
                                            <p:fltVal val="0"/>
                                          </p:val>
                                        </p:tav>
                                        <p:tav tm="100000">
                                          <p:val>
                                            <p:strVal val="#ppt_h"/>
                                          </p:val>
                                        </p:tav>
                                      </p:tavLst>
                                    </p:anim>
                                    <p:animEffect transition="in" filter="fade">
                                      <p:cBhvr>
                                        <p:cTn id="129" dur="500"/>
                                        <p:tgtEl>
                                          <p:spTgt spid="218148"/>
                                        </p:tgtEl>
                                      </p:cBhvr>
                                    </p:animEffect>
                                  </p:childTnLst>
                                </p:cTn>
                              </p:par>
                              <p:par>
                                <p:cTn id="130" presetID="1" presetClass="emph" presetSubtype="2" fill="hold" nodeType="withEffect">
                                  <p:stCondLst>
                                    <p:cond delay="0"/>
                                  </p:stCondLst>
                                  <p:childTnLst>
                                    <p:animClr clrSpc="rgb" dir="cw">
                                      <p:cBhvr>
                                        <p:cTn id="131" dur="500" fill="hold"/>
                                        <p:tgtEl>
                                          <p:spTgt spid="218121"/>
                                        </p:tgtEl>
                                        <p:attrNameLst>
                                          <p:attrName>fillcolor</p:attrName>
                                        </p:attrNameLst>
                                      </p:cBhvr>
                                      <p:to>
                                        <a:srgbClr val="CCFFFF"/>
                                      </p:to>
                                    </p:animClr>
                                    <p:set>
                                      <p:cBhvr>
                                        <p:cTn id="132" dur="500" fill="hold"/>
                                        <p:tgtEl>
                                          <p:spTgt spid="218121"/>
                                        </p:tgtEl>
                                        <p:attrNameLst>
                                          <p:attrName>fill.type</p:attrName>
                                        </p:attrNameLst>
                                      </p:cBhvr>
                                      <p:to>
                                        <p:strVal val="solid"/>
                                      </p:to>
                                    </p:set>
                                    <p:set>
                                      <p:cBhvr>
                                        <p:cTn id="133" dur="500" fill="hold"/>
                                        <p:tgtEl>
                                          <p:spTgt spid="218121"/>
                                        </p:tgtEl>
                                        <p:attrNameLst>
                                          <p:attrName>fill.on</p:attrName>
                                        </p:attrNameLst>
                                      </p:cBhvr>
                                      <p:to>
                                        <p:strVal val="true"/>
                                      </p:to>
                                    </p:set>
                                  </p:childTnLst>
                                </p:cTn>
                              </p:par>
                            </p:childTnLst>
                          </p:cTn>
                        </p:par>
                        <p:par>
                          <p:cTn id="134" fill="hold">
                            <p:stCondLst>
                              <p:cond delay="0"/>
                            </p:stCondLst>
                            <p:childTnLst>
                              <p:par>
                                <p:cTn id="135" presetID="22" presetClass="entr" presetSubtype="1" fill="hold" grpId="0" nodeType="afterEffect">
                                  <p:stCondLst>
                                    <p:cond delay="0"/>
                                  </p:stCondLst>
                                  <p:childTnLst>
                                    <p:set>
                                      <p:cBhvr>
                                        <p:cTn id="136" dur="1" fill="hold">
                                          <p:stCondLst>
                                            <p:cond delay="0"/>
                                          </p:stCondLst>
                                        </p:cTn>
                                        <p:tgtEl>
                                          <p:spTgt spid="218122"/>
                                        </p:tgtEl>
                                        <p:attrNameLst>
                                          <p:attrName>style.visibility</p:attrName>
                                        </p:attrNameLst>
                                      </p:cBhvr>
                                      <p:to>
                                        <p:strVal val="visible"/>
                                      </p:to>
                                    </p:set>
                                    <p:animEffect transition="in" filter="wipe(up)">
                                      <p:cBhvr>
                                        <p:cTn id="137" dur="500"/>
                                        <p:tgtEl>
                                          <p:spTgt spid="218122"/>
                                        </p:tgtEl>
                                      </p:cBhvr>
                                    </p:animEffect>
                                  </p:childTnLst>
                                </p:cTn>
                              </p:par>
                            </p:childTnLst>
                          </p:cTn>
                        </p:par>
                        <p:par>
                          <p:cTn id="138" fill="hold">
                            <p:stCondLst>
                              <p:cond delay="500"/>
                            </p:stCondLst>
                            <p:childTnLst>
                              <p:par>
                                <p:cTn id="139" presetID="22" presetClass="entr" presetSubtype="1" fill="hold" grpId="0" nodeType="afterEffect">
                                  <p:stCondLst>
                                    <p:cond delay="0"/>
                                  </p:stCondLst>
                                  <p:childTnLst>
                                    <p:set>
                                      <p:cBhvr>
                                        <p:cTn id="140" dur="1" fill="hold">
                                          <p:stCondLst>
                                            <p:cond delay="0"/>
                                          </p:stCondLst>
                                        </p:cTn>
                                        <p:tgtEl>
                                          <p:spTgt spid="218128"/>
                                        </p:tgtEl>
                                        <p:attrNameLst>
                                          <p:attrName>style.visibility</p:attrName>
                                        </p:attrNameLst>
                                      </p:cBhvr>
                                      <p:to>
                                        <p:strVal val="visible"/>
                                      </p:to>
                                    </p:set>
                                    <p:animEffect transition="in" filter="wipe(up)">
                                      <p:cBhvr>
                                        <p:cTn id="141" dur="500"/>
                                        <p:tgtEl>
                                          <p:spTgt spid="218128"/>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218148"/>
                                        </p:tgtEl>
                                        <p:attrNameLst>
                                          <p:attrName>style.visibility</p:attrName>
                                        </p:attrNameLst>
                                      </p:cBhvr>
                                      <p:to>
                                        <p:strVal val="hidden"/>
                                      </p:to>
                                    </p:set>
                                  </p:childTnLst>
                                </p:cTn>
                              </p:par>
                              <p:par>
                                <p:cTn id="146" presetID="53" presetClass="entr" presetSubtype="16" fill="hold" grpId="0" nodeType="withEffect">
                                  <p:stCondLst>
                                    <p:cond delay="0"/>
                                  </p:stCondLst>
                                  <p:childTnLst>
                                    <p:set>
                                      <p:cBhvr>
                                        <p:cTn id="147" dur="1" fill="hold">
                                          <p:stCondLst>
                                            <p:cond delay="0"/>
                                          </p:stCondLst>
                                        </p:cTn>
                                        <p:tgtEl>
                                          <p:spTgt spid="218149"/>
                                        </p:tgtEl>
                                        <p:attrNameLst>
                                          <p:attrName>style.visibility</p:attrName>
                                        </p:attrNameLst>
                                      </p:cBhvr>
                                      <p:to>
                                        <p:strVal val="visible"/>
                                      </p:to>
                                    </p:set>
                                    <p:anim calcmode="lin" valueType="num">
                                      <p:cBhvr>
                                        <p:cTn id="148" dur="500" fill="hold"/>
                                        <p:tgtEl>
                                          <p:spTgt spid="218149"/>
                                        </p:tgtEl>
                                        <p:attrNameLst>
                                          <p:attrName>ppt_w</p:attrName>
                                        </p:attrNameLst>
                                      </p:cBhvr>
                                      <p:tavLst>
                                        <p:tav tm="0">
                                          <p:val>
                                            <p:fltVal val="0"/>
                                          </p:val>
                                        </p:tav>
                                        <p:tav tm="100000">
                                          <p:val>
                                            <p:strVal val="#ppt_w"/>
                                          </p:val>
                                        </p:tav>
                                      </p:tavLst>
                                    </p:anim>
                                    <p:anim calcmode="lin" valueType="num">
                                      <p:cBhvr>
                                        <p:cTn id="149" dur="500" fill="hold"/>
                                        <p:tgtEl>
                                          <p:spTgt spid="218149"/>
                                        </p:tgtEl>
                                        <p:attrNameLst>
                                          <p:attrName>ppt_h</p:attrName>
                                        </p:attrNameLst>
                                      </p:cBhvr>
                                      <p:tavLst>
                                        <p:tav tm="0">
                                          <p:val>
                                            <p:fltVal val="0"/>
                                          </p:val>
                                        </p:tav>
                                        <p:tav tm="100000">
                                          <p:val>
                                            <p:strVal val="#ppt_h"/>
                                          </p:val>
                                        </p:tav>
                                      </p:tavLst>
                                    </p:anim>
                                    <p:animEffect transition="in" filter="fade">
                                      <p:cBhvr>
                                        <p:cTn id="150" dur="500"/>
                                        <p:tgtEl>
                                          <p:spTgt spid="218149"/>
                                        </p:tgtEl>
                                      </p:cBhvr>
                                    </p:animEffect>
                                  </p:childTnLst>
                                </p:cTn>
                              </p:par>
                              <p:par>
                                <p:cTn id="151" presetID="1" presetClass="emph" presetSubtype="2" fill="hold" nodeType="withEffect">
                                  <p:stCondLst>
                                    <p:cond delay="0"/>
                                  </p:stCondLst>
                                  <p:childTnLst>
                                    <p:animClr clrSpc="rgb" dir="cw">
                                      <p:cBhvr>
                                        <p:cTn id="152" dur="500" fill="hold"/>
                                        <p:tgtEl>
                                          <p:spTgt spid="218122"/>
                                        </p:tgtEl>
                                        <p:attrNameLst>
                                          <p:attrName>fillcolor</p:attrName>
                                        </p:attrNameLst>
                                      </p:cBhvr>
                                      <p:to>
                                        <a:srgbClr val="CCFFFF"/>
                                      </p:to>
                                    </p:animClr>
                                    <p:set>
                                      <p:cBhvr>
                                        <p:cTn id="153" dur="500" fill="hold"/>
                                        <p:tgtEl>
                                          <p:spTgt spid="218122"/>
                                        </p:tgtEl>
                                        <p:attrNameLst>
                                          <p:attrName>fill.type</p:attrName>
                                        </p:attrNameLst>
                                      </p:cBhvr>
                                      <p:to>
                                        <p:strVal val="solid"/>
                                      </p:to>
                                    </p:set>
                                    <p:set>
                                      <p:cBhvr>
                                        <p:cTn id="154" dur="500" fill="hold"/>
                                        <p:tgtEl>
                                          <p:spTgt spid="218122"/>
                                        </p:tgtEl>
                                        <p:attrNameLst>
                                          <p:attrName>fill.on</p:attrName>
                                        </p:attrNameLst>
                                      </p:cBhvr>
                                      <p:to>
                                        <p:strVal val="true"/>
                                      </p:to>
                                    </p:set>
                                  </p:childTnLst>
                                </p:cTn>
                              </p:par>
                            </p:childTnLst>
                          </p:cTn>
                        </p:par>
                        <p:par>
                          <p:cTn id="155" fill="hold">
                            <p:stCondLst>
                              <p:cond delay="0"/>
                            </p:stCondLst>
                            <p:childTnLst>
                              <p:par>
                                <p:cTn id="156" presetID="22" presetClass="entr" presetSubtype="1" fill="hold" grpId="0" nodeType="afterEffect">
                                  <p:stCondLst>
                                    <p:cond delay="0"/>
                                  </p:stCondLst>
                                  <p:childTnLst>
                                    <p:set>
                                      <p:cBhvr>
                                        <p:cTn id="157" dur="1" fill="hold">
                                          <p:stCondLst>
                                            <p:cond delay="0"/>
                                          </p:stCondLst>
                                        </p:cTn>
                                        <p:tgtEl>
                                          <p:spTgt spid="218123"/>
                                        </p:tgtEl>
                                        <p:attrNameLst>
                                          <p:attrName>style.visibility</p:attrName>
                                        </p:attrNameLst>
                                      </p:cBhvr>
                                      <p:to>
                                        <p:strVal val="visible"/>
                                      </p:to>
                                    </p:set>
                                    <p:animEffect transition="in" filter="wipe(up)">
                                      <p:cBhvr>
                                        <p:cTn id="158" dur="500"/>
                                        <p:tgtEl>
                                          <p:spTgt spid="218123"/>
                                        </p:tgtEl>
                                      </p:cBhvr>
                                    </p:animEffect>
                                  </p:childTnLst>
                                </p:cTn>
                              </p:par>
                            </p:childTnLst>
                          </p:cTn>
                        </p:par>
                        <p:par>
                          <p:cTn id="159" fill="hold">
                            <p:stCondLst>
                              <p:cond delay="500"/>
                            </p:stCondLst>
                            <p:childTnLst>
                              <p:par>
                                <p:cTn id="160" presetID="22" presetClass="entr" presetSubtype="1" fill="hold" grpId="0" nodeType="afterEffect">
                                  <p:stCondLst>
                                    <p:cond delay="0"/>
                                  </p:stCondLst>
                                  <p:childTnLst>
                                    <p:set>
                                      <p:cBhvr>
                                        <p:cTn id="161" dur="1" fill="hold">
                                          <p:stCondLst>
                                            <p:cond delay="0"/>
                                          </p:stCondLst>
                                        </p:cTn>
                                        <p:tgtEl>
                                          <p:spTgt spid="218129"/>
                                        </p:tgtEl>
                                        <p:attrNameLst>
                                          <p:attrName>style.visibility</p:attrName>
                                        </p:attrNameLst>
                                      </p:cBhvr>
                                      <p:to>
                                        <p:strVal val="visible"/>
                                      </p:to>
                                    </p:set>
                                    <p:animEffect transition="in" filter="wipe(up)">
                                      <p:cBhvr>
                                        <p:cTn id="162" dur="500"/>
                                        <p:tgtEl>
                                          <p:spTgt spid="218129"/>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grpId="1" nodeType="clickEffect">
                                  <p:stCondLst>
                                    <p:cond delay="0"/>
                                  </p:stCondLst>
                                  <p:childTnLst>
                                    <p:set>
                                      <p:cBhvr>
                                        <p:cTn id="166" dur="1" fill="hold">
                                          <p:stCondLst>
                                            <p:cond delay="0"/>
                                          </p:stCondLst>
                                        </p:cTn>
                                        <p:tgtEl>
                                          <p:spTgt spid="218149"/>
                                        </p:tgtEl>
                                        <p:attrNameLst>
                                          <p:attrName>style.visibility</p:attrName>
                                        </p:attrNameLst>
                                      </p:cBhvr>
                                      <p:to>
                                        <p:strVal val="hidden"/>
                                      </p:to>
                                    </p:set>
                                  </p:childTnLst>
                                </p:cTn>
                              </p:par>
                              <p:par>
                                <p:cTn id="167" presetID="53" presetClass="entr" presetSubtype="16" fill="hold" grpId="0" nodeType="withEffect">
                                  <p:stCondLst>
                                    <p:cond delay="0"/>
                                  </p:stCondLst>
                                  <p:childTnLst>
                                    <p:set>
                                      <p:cBhvr>
                                        <p:cTn id="168" dur="1" fill="hold">
                                          <p:stCondLst>
                                            <p:cond delay="0"/>
                                          </p:stCondLst>
                                        </p:cTn>
                                        <p:tgtEl>
                                          <p:spTgt spid="218150"/>
                                        </p:tgtEl>
                                        <p:attrNameLst>
                                          <p:attrName>style.visibility</p:attrName>
                                        </p:attrNameLst>
                                      </p:cBhvr>
                                      <p:to>
                                        <p:strVal val="visible"/>
                                      </p:to>
                                    </p:set>
                                    <p:anim calcmode="lin" valueType="num">
                                      <p:cBhvr>
                                        <p:cTn id="169" dur="500" fill="hold"/>
                                        <p:tgtEl>
                                          <p:spTgt spid="218150"/>
                                        </p:tgtEl>
                                        <p:attrNameLst>
                                          <p:attrName>ppt_w</p:attrName>
                                        </p:attrNameLst>
                                      </p:cBhvr>
                                      <p:tavLst>
                                        <p:tav tm="0">
                                          <p:val>
                                            <p:fltVal val="0"/>
                                          </p:val>
                                        </p:tav>
                                        <p:tav tm="100000">
                                          <p:val>
                                            <p:strVal val="#ppt_w"/>
                                          </p:val>
                                        </p:tav>
                                      </p:tavLst>
                                    </p:anim>
                                    <p:anim calcmode="lin" valueType="num">
                                      <p:cBhvr>
                                        <p:cTn id="170" dur="500" fill="hold"/>
                                        <p:tgtEl>
                                          <p:spTgt spid="218150"/>
                                        </p:tgtEl>
                                        <p:attrNameLst>
                                          <p:attrName>ppt_h</p:attrName>
                                        </p:attrNameLst>
                                      </p:cBhvr>
                                      <p:tavLst>
                                        <p:tav tm="0">
                                          <p:val>
                                            <p:fltVal val="0"/>
                                          </p:val>
                                        </p:tav>
                                        <p:tav tm="100000">
                                          <p:val>
                                            <p:strVal val="#ppt_h"/>
                                          </p:val>
                                        </p:tav>
                                      </p:tavLst>
                                    </p:anim>
                                    <p:animEffect transition="in" filter="fade">
                                      <p:cBhvr>
                                        <p:cTn id="171" dur="500"/>
                                        <p:tgtEl>
                                          <p:spTgt spid="218150"/>
                                        </p:tgtEl>
                                      </p:cBhvr>
                                    </p:animEffect>
                                  </p:childTnLst>
                                </p:cTn>
                              </p:par>
                              <p:par>
                                <p:cTn id="172" presetID="1" presetClass="emph" presetSubtype="2" fill="hold" nodeType="withEffect">
                                  <p:stCondLst>
                                    <p:cond delay="0"/>
                                  </p:stCondLst>
                                  <p:childTnLst>
                                    <p:animClr clrSpc="rgb" dir="cw">
                                      <p:cBhvr>
                                        <p:cTn id="173" dur="500" fill="hold"/>
                                        <p:tgtEl>
                                          <p:spTgt spid="218123"/>
                                        </p:tgtEl>
                                        <p:attrNameLst>
                                          <p:attrName>fillcolor</p:attrName>
                                        </p:attrNameLst>
                                      </p:cBhvr>
                                      <p:to>
                                        <a:srgbClr val="CCFFFF"/>
                                      </p:to>
                                    </p:animClr>
                                    <p:set>
                                      <p:cBhvr>
                                        <p:cTn id="174" dur="500" fill="hold"/>
                                        <p:tgtEl>
                                          <p:spTgt spid="218123"/>
                                        </p:tgtEl>
                                        <p:attrNameLst>
                                          <p:attrName>fill.type</p:attrName>
                                        </p:attrNameLst>
                                      </p:cBhvr>
                                      <p:to>
                                        <p:strVal val="solid"/>
                                      </p:to>
                                    </p:set>
                                    <p:set>
                                      <p:cBhvr>
                                        <p:cTn id="175" dur="500" fill="hold"/>
                                        <p:tgtEl>
                                          <p:spTgt spid="218123"/>
                                        </p:tgtEl>
                                        <p:attrNameLst>
                                          <p:attrName>fill.on</p:attrName>
                                        </p:attrNameLst>
                                      </p:cBhvr>
                                      <p:to>
                                        <p:strVal val="true"/>
                                      </p:to>
                                    </p:set>
                                  </p:childTnLst>
                                </p:cTn>
                              </p:par>
                            </p:childTnLst>
                          </p:cTn>
                        </p:par>
                        <p:par>
                          <p:cTn id="176" fill="hold">
                            <p:stCondLst>
                              <p:cond delay="0"/>
                            </p:stCondLst>
                            <p:childTnLst>
                              <p:par>
                                <p:cTn id="177" presetID="22" presetClass="entr" presetSubtype="1" fill="hold" grpId="0" nodeType="afterEffect">
                                  <p:stCondLst>
                                    <p:cond delay="0"/>
                                  </p:stCondLst>
                                  <p:childTnLst>
                                    <p:set>
                                      <p:cBhvr>
                                        <p:cTn id="178" dur="1" fill="hold">
                                          <p:stCondLst>
                                            <p:cond delay="0"/>
                                          </p:stCondLst>
                                        </p:cTn>
                                        <p:tgtEl>
                                          <p:spTgt spid="218124"/>
                                        </p:tgtEl>
                                        <p:attrNameLst>
                                          <p:attrName>style.visibility</p:attrName>
                                        </p:attrNameLst>
                                      </p:cBhvr>
                                      <p:to>
                                        <p:strVal val="visible"/>
                                      </p:to>
                                    </p:set>
                                    <p:animEffect transition="in" filter="wipe(up)">
                                      <p:cBhvr>
                                        <p:cTn id="179" dur="500"/>
                                        <p:tgtEl>
                                          <p:spTgt spid="218124"/>
                                        </p:tgtEl>
                                      </p:cBhvr>
                                    </p:animEffect>
                                  </p:childTnLst>
                                </p:cTn>
                              </p:par>
                            </p:childTnLst>
                          </p:cTn>
                        </p:par>
                      </p:childTnLst>
                    </p:cTn>
                  </p:par>
                  <p:par>
                    <p:cTn id="180" fill="hold">
                      <p:stCondLst>
                        <p:cond delay="indefinite"/>
                      </p:stCondLst>
                      <p:childTnLst>
                        <p:par>
                          <p:cTn id="181" fill="hold">
                            <p:stCondLst>
                              <p:cond delay="0"/>
                            </p:stCondLst>
                            <p:childTnLst>
                              <p:par>
                                <p:cTn id="182" presetID="47" presetClass="entr" presetSubtype="0" fill="hold" grpId="0" nodeType="clickEffect">
                                  <p:stCondLst>
                                    <p:cond delay="0"/>
                                  </p:stCondLst>
                                  <p:childTnLst>
                                    <p:set>
                                      <p:cBhvr>
                                        <p:cTn id="183" dur="1" fill="hold">
                                          <p:stCondLst>
                                            <p:cond delay="0"/>
                                          </p:stCondLst>
                                        </p:cTn>
                                        <p:tgtEl>
                                          <p:spTgt spid="218152"/>
                                        </p:tgtEl>
                                        <p:attrNameLst>
                                          <p:attrName>style.visibility</p:attrName>
                                        </p:attrNameLst>
                                      </p:cBhvr>
                                      <p:to>
                                        <p:strVal val="visible"/>
                                      </p:to>
                                    </p:set>
                                    <p:animEffect transition="in" filter="fade">
                                      <p:cBhvr>
                                        <p:cTn id="184" dur="1000"/>
                                        <p:tgtEl>
                                          <p:spTgt spid="218152"/>
                                        </p:tgtEl>
                                      </p:cBhvr>
                                    </p:animEffect>
                                    <p:anim calcmode="lin" valueType="num">
                                      <p:cBhvr>
                                        <p:cTn id="185" dur="1000" fill="hold"/>
                                        <p:tgtEl>
                                          <p:spTgt spid="218152"/>
                                        </p:tgtEl>
                                        <p:attrNameLst>
                                          <p:attrName>ppt_x</p:attrName>
                                        </p:attrNameLst>
                                      </p:cBhvr>
                                      <p:tavLst>
                                        <p:tav tm="0">
                                          <p:val>
                                            <p:strVal val="#ppt_x"/>
                                          </p:val>
                                        </p:tav>
                                        <p:tav tm="100000">
                                          <p:val>
                                            <p:strVal val="#ppt_x"/>
                                          </p:val>
                                        </p:tav>
                                      </p:tavLst>
                                    </p:anim>
                                    <p:anim calcmode="lin" valueType="num">
                                      <p:cBhvr>
                                        <p:cTn id="186" dur="1000" fill="hold"/>
                                        <p:tgtEl>
                                          <p:spTgt spid="218152"/>
                                        </p:tgtEl>
                                        <p:attrNameLst>
                                          <p:attrName>ppt_y</p:attrName>
                                        </p:attrNameLst>
                                      </p:cBhvr>
                                      <p:tavLst>
                                        <p:tav tm="0">
                                          <p:val>
                                            <p:strVal val="#ppt_y-.1"/>
                                          </p:val>
                                        </p:tav>
                                        <p:tav tm="100000">
                                          <p:val>
                                            <p:strVal val="#ppt_y"/>
                                          </p:val>
                                        </p:tav>
                                      </p:tavLst>
                                    </p:anim>
                                  </p:childTnLst>
                                </p:cTn>
                              </p:par>
                              <p:par>
                                <p:cTn id="187" presetID="1" presetClass="exit" presetSubtype="0" fill="hold" grpId="1" nodeType="withEffect">
                                  <p:stCondLst>
                                    <p:cond delay="0"/>
                                  </p:stCondLst>
                                  <p:childTnLst>
                                    <p:set>
                                      <p:cBhvr>
                                        <p:cTn id="188" dur="1" fill="hold">
                                          <p:stCondLst>
                                            <p:cond delay="0"/>
                                          </p:stCondLst>
                                        </p:cTn>
                                        <p:tgtEl>
                                          <p:spTgt spid="218150"/>
                                        </p:tgtEl>
                                        <p:attrNameLst>
                                          <p:attrName>style.visibility</p:attrName>
                                        </p:attrNameLst>
                                      </p:cBhvr>
                                      <p:to>
                                        <p:strVal val="hidden"/>
                                      </p:to>
                                    </p:set>
                                  </p:childTnLst>
                                </p:cTn>
                              </p:par>
                              <p:par>
                                <p:cTn id="189" presetID="1" presetClass="emph" presetSubtype="2" fill="hold" nodeType="withEffect">
                                  <p:stCondLst>
                                    <p:cond delay="0"/>
                                  </p:stCondLst>
                                  <p:childTnLst>
                                    <p:animClr clrSpc="rgb" dir="cw">
                                      <p:cBhvr>
                                        <p:cTn id="190" dur="500" fill="hold"/>
                                        <p:tgtEl>
                                          <p:spTgt spid="218124"/>
                                        </p:tgtEl>
                                        <p:attrNameLst>
                                          <p:attrName>fillcolor</p:attrName>
                                        </p:attrNameLst>
                                      </p:cBhvr>
                                      <p:to>
                                        <a:srgbClr val="CCFFFF"/>
                                      </p:to>
                                    </p:animClr>
                                    <p:set>
                                      <p:cBhvr>
                                        <p:cTn id="191" dur="500" fill="hold"/>
                                        <p:tgtEl>
                                          <p:spTgt spid="218124"/>
                                        </p:tgtEl>
                                        <p:attrNameLst>
                                          <p:attrName>fill.type</p:attrName>
                                        </p:attrNameLst>
                                      </p:cBhvr>
                                      <p:to>
                                        <p:strVal val="solid"/>
                                      </p:to>
                                    </p:set>
                                    <p:set>
                                      <p:cBhvr>
                                        <p:cTn id="192" dur="500" fill="hold"/>
                                        <p:tgtEl>
                                          <p:spTgt spid="21812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p:bldP spid="218116" grpId="0" animBg="1"/>
      <p:bldP spid="218117" grpId="0" animBg="1"/>
      <p:bldP spid="218118" grpId="0" animBg="1"/>
      <p:bldP spid="218119" grpId="0" animBg="1"/>
      <p:bldP spid="218120" grpId="0" animBg="1"/>
      <p:bldP spid="218121" grpId="0" animBg="1"/>
      <p:bldP spid="218122" grpId="0" animBg="1"/>
      <p:bldP spid="218123" grpId="0" animBg="1"/>
      <p:bldP spid="218124" grpId="0" animBg="1"/>
      <p:bldP spid="218125" grpId="0" animBg="1"/>
      <p:bldP spid="218126" grpId="0" animBg="1"/>
      <p:bldP spid="218127" grpId="0" animBg="1"/>
      <p:bldP spid="218128" grpId="0" animBg="1"/>
      <p:bldP spid="218129" grpId="0" animBg="1"/>
      <p:bldP spid="218144" grpId="0" animBg="1"/>
      <p:bldP spid="218144" grpId="1" animBg="1"/>
      <p:bldP spid="218145" grpId="0" animBg="1"/>
      <p:bldP spid="218145" grpId="1" animBg="1"/>
      <p:bldP spid="218146" grpId="0" animBg="1"/>
      <p:bldP spid="218146" grpId="1" animBg="1"/>
      <p:bldP spid="218147" grpId="0" animBg="1"/>
      <p:bldP spid="218147" grpId="1" animBg="1"/>
      <p:bldP spid="218148" grpId="0" animBg="1"/>
      <p:bldP spid="218148" grpId="1" animBg="1"/>
      <p:bldP spid="218149" grpId="0" animBg="1"/>
      <p:bldP spid="218149" grpId="1" animBg="1"/>
      <p:bldP spid="218150" grpId="0" animBg="1"/>
      <p:bldP spid="218150" grpId="1" animBg="1"/>
      <p:bldP spid="218151" grpId="0" animBg="1"/>
      <p:bldP spid="218151" grpId="1" animBg="1"/>
      <p:bldP spid="218152"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1981200" y="317309"/>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信号量管理  </a:t>
            </a:r>
          </a:p>
        </p:txBody>
      </p:sp>
      <p:sp>
        <p:nvSpPr>
          <p:cNvPr id="219139" name="Text Box 3"/>
          <p:cNvSpPr txBox="1">
            <a:spLocks noChangeArrowheads="1"/>
          </p:cNvSpPr>
          <p:nvPr/>
        </p:nvSpPr>
        <p:spPr bwMode="auto">
          <a:xfrm>
            <a:off x="4343400" y="393509"/>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－等待信号量</a:t>
            </a:r>
          </a:p>
        </p:txBody>
      </p:sp>
      <p:sp>
        <p:nvSpPr>
          <p:cNvPr id="219140" name="Rectangle 4"/>
          <p:cNvSpPr>
            <a:spLocks noChangeArrowheads="1"/>
          </p:cNvSpPr>
          <p:nvPr/>
        </p:nvSpPr>
        <p:spPr bwMode="auto">
          <a:xfrm>
            <a:off x="2209800" y="2286000"/>
            <a:ext cx="5638800" cy="3505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void  </a:t>
            </a:r>
            <a:r>
              <a:rPr lang="en-US" altLang="zh-CN" sz="1400" dirty="0" err="1">
                <a:latin typeface="Arial" panose="020B0604020202020204" pitchFamily="34" charset="0"/>
              </a:rPr>
              <a:t>OSSemPend</a:t>
            </a:r>
            <a:r>
              <a:rPr lang="en-US" altLang="zh-CN" sz="1400" dirty="0">
                <a:latin typeface="Arial" panose="020B0604020202020204" pitchFamily="34" charset="0"/>
              </a:rPr>
              <a:t> (OS_EVENT *</a:t>
            </a:r>
            <a:r>
              <a:rPr lang="en-US" altLang="zh-CN" sz="1400" dirty="0" err="1">
                <a:latin typeface="Arial" panose="020B0604020202020204" pitchFamily="34" charset="0"/>
              </a:rPr>
              <a:t>pevent</a:t>
            </a:r>
            <a:r>
              <a:rPr lang="en-US" altLang="zh-CN" sz="1400" dirty="0">
                <a:latin typeface="Arial" panose="020B0604020202020204" pitchFamily="34" charset="0"/>
              </a:rPr>
              <a:t>, INT16U timeout, INT8U *err)</a:t>
            </a:r>
          </a:p>
          <a:p>
            <a:pPr>
              <a:defRPr/>
            </a:pPr>
            <a:r>
              <a:rPr lang="en-US" altLang="zh-CN" sz="1400" dirty="0">
                <a:latin typeface="Arial" panose="020B0604020202020204" pitchFamily="34" charset="0"/>
              </a:rPr>
              <a:t>{</a:t>
            </a:r>
          </a:p>
          <a:p>
            <a:pPr>
              <a:defRPr/>
            </a:pPr>
            <a:r>
              <a:rPr lang="en-US" altLang="zh-CN" sz="1400" dirty="0">
                <a:latin typeface="Arial" panose="020B0604020202020204" pitchFamily="34" charset="0"/>
              </a:rPr>
              <a:t>    if (OSIntNesting &gt; 0) {</a:t>
            </a:r>
          </a:p>
          <a:p>
            <a:pPr>
              <a:defRPr/>
            </a:pPr>
            <a:r>
              <a:rPr lang="en-US" altLang="zh-CN" sz="1400" dirty="0">
                <a:latin typeface="Arial" panose="020B0604020202020204" pitchFamily="34" charset="0"/>
              </a:rPr>
              <a:t>        *err = OS_ERR_PEND_ISR;</a:t>
            </a:r>
          </a:p>
          <a:p>
            <a:pPr>
              <a:defRPr/>
            </a:pPr>
            <a:r>
              <a:rPr lang="en-US" altLang="zh-CN" sz="1400" dirty="0">
                <a:latin typeface="Arial" panose="020B0604020202020204" pitchFamily="34" charset="0"/>
              </a:rPr>
              <a:t>        return;</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#if OS_ARG_CHK_EN &gt; 0</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 == (OS_EVENT *)0) {</a:t>
            </a:r>
          </a:p>
          <a:p>
            <a:pPr>
              <a:defRPr/>
            </a:pPr>
            <a:r>
              <a:rPr lang="en-US" altLang="zh-CN" sz="1400" dirty="0">
                <a:latin typeface="Arial" panose="020B0604020202020204" pitchFamily="34" charset="0"/>
              </a:rPr>
              <a:t>        *err = OS_ERR_PEVENT_NULL;</a:t>
            </a:r>
          </a:p>
          <a:p>
            <a:pPr>
              <a:defRPr/>
            </a:pPr>
            <a:r>
              <a:rPr lang="en-US" altLang="zh-CN" sz="1400" dirty="0">
                <a:latin typeface="Arial" panose="020B0604020202020204" pitchFamily="34" charset="0"/>
              </a:rPr>
              <a:t>        return;</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OSEventType</a:t>
            </a:r>
            <a:r>
              <a:rPr lang="en-US" altLang="zh-CN" sz="1400" dirty="0">
                <a:latin typeface="Arial" panose="020B0604020202020204" pitchFamily="34" charset="0"/>
              </a:rPr>
              <a:t> != OS_EVENT_TYPE_SEM) {</a:t>
            </a:r>
          </a:p>
          <a:p>
            <a:pPr>
              <a:defRPr/>
            </a:pPr>
            <a:r>
              <a:rPr lang="en-US" altLang="zh-CN" sz="1400" dirty="0">
                <a:latin typeface="Arial" panose="020B0604020202020204" pitchFamily="34" charset="0"/>
              </a:rPr>
              <a:t>        *err = OS_ERR_EVENT_TYPE;</a:t>
            </a:r>
          </a:p>
          <a:p>
            <a:pPr>
              <a:defRPr/>
            </a:pPr>
            <a:r>
              <a:rPr lang="en-US" altLang="zh-CN" sz="1400" dirty="0">
                <a:latin typeface="Arial" panose="020B0604020202020204" pitchFamily="34" charset="0"/>
              </a:rPr>
              <a:t>        return;</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a:t>
            </a:r>
            <a:r>
              <a:rPr lang="en-US" altLang="zh-CN" sz="1400" dirty="0" err="1">
                <a:latin typeface="Arial" panose="020B0604020202020204" pitchFamily="34" charset="0"/>
              </a:rPr>
              <a:t>endif</a:t>
            </a:r>
            <a:endParaRPr lang="en-US" altLang="zh-CN" sz="1400" dirty="0">
              <a:latin typeface="Arial" panose="020B0604020202020204" pitchFamily="34" charset="0"/>
            </a:endParaRPr>
          </a:p>
        </p:txBody>
      </p:sp>
      <p:sp>
        <p:nvSpPr>
          <p:cNvPr id="219141" name="AutoShape 5"/>
          <p:cNvSpPr>
            <a:spLocks noChangeArrowheads="1"/>
          </p:cNvSpPr>
          <p:nvPr/>
        </p:nvSpPr>
        <p:spPr bwMode="auto">
          <a:xfrm>
            <a:off x="3581400" y="1676400"/>
            <a:ext cx="1447800" cy="457200"/>
          </a:xfrm>
          <a:prstGeom prst="wedgeRoundRectCallout">
            <a:avLst>
              <a:gd name="adj1" fmla="val 38157"/>
              <a:gd name="adj2" fmla="val 96875"/>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信号量句柄</a:t>
            </a:r>
          </a:p>
        </p:txBody>
      </p:sp>
      <p:sp>
        <p:nvSpPr>
          <p:cNvPr id="219142" name="AutoShape 6"/>
          <p:cNvSpPr>
            <a:spLocks noChangeArrowheads="1"/>
          </p:cNvSpPr>
          <p:nvPr/>
        </p:nvSpPr>
        <p:spPr bwMode="auto">
          <a:xfrm>
            <a:off x="5181600" y="1676400"/>
            <a:ext cx="1447800" cy="457200"/>
          </a:xfrm>
          <a:prstGeom prst="wedgeRoundRectCallout">
            <a:avLst>
              <a:gd name="adj1" fmla="val 21708"/>
              <a:gd name="adj2" fmla="val 96875"/>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超时时间值</a:t>
            </a:r>
          </a:p>
        </p:txBody>
      </p:sp>
      <p:sp>
        <p:nvSpPr>
          <p:cNvPr id="219143" name="AutoShape 7"/>
          <p:cNvSpPr>
            <a:spLocks noChangeArrowheads="1"/>
          </p:cNvSpPr>
          <p:nvPr/>
        </p:nvSpPr>
        <p:spPr bwMode="auto">
          <a:xfrm>
            <a:off x="7086600" y="1676400"/>
            <a:ext cx="1447800" cy="457200"/>
          </a:xfrm>
          <a:prstGeom prst="wedgeRoundRectCallout">
            <a:avLst>
              <a:gd name="adj1" fmla="val -25657"/>
              <a:gd name="adj2" fmla="val 94792"/>
              <a:gd name="adj3" fmla="val 16667"/>
            </a:avLst>
          </a:prstGeom>
          <a:solidFill>
            <a:srgbClr val="E7FFFF"/>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返回错误码</a:t>
            </a:r>
          </a:p>
        </p:txBody>
      </p:sp>
      <p:sp>
        <p:nvSpPr>
          <p:cNvPr id="219144" name="AutoShape 8"/>
          <p:cNvSpPr>
            <a:spLocks noChangeArrowheads="1"/>
          </p:cNvSpPr>
          <p:nvPr/>
        </p:nvSpPr>
        <p:spPr bwMode="auto">
          <a:xfrm>
            <a:off x="8220075" y="2160589"/>
            <a:ext cx="863600" cy="287337"/>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开始</a:t>
            </a:r>
          </a:p>
        </p:txBody>
      </p:sp>
      <p:sp>
        <p:nvSpPr>
          <p:cNvPr id="219145" name="AutoShape 9"/>
          <p:cNvSpPr>
            <a:spLocks noChangeArrowheads="1"/>
          </p:cNvSpPr>
          <p:nvPr/>
        </p:nvSpPr>
        <p:spPr bwMode="auto">
          <a:xfrm>
            <a:off x="8001000" y="2897188"/>
            <a:ext cx="1295400"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在</a:t>
            </a:r>
            <a:r>
              <a:rPr lang="en-US" altLang="zh-CN" sz="1400"/>
              <a:t>ISR</a:t>
            </a:r>
            <a:r>
              <a:rPr lang="zh-CN" altLang="en-US" sz="1400"/>
              <a:t>中</a:t>
            </a:r>
          </a:p>
        </p:txBody>
      </p:sp>
      <p:sp>
        <p:nvSpPr>
          <p:cNvPr id="219146" name="AutoShape 10"/>
          <p:cNvSpPr>
            <a:spLocks noChangeArrowheads="1"/>
          </p:cNvSpPr>
          <p:nvPr/>
        </p:nvSpPr>
        <p:spPr bwMode="auto">
          <a:xfrm>
            <a:off x="7896225" y="3757613"/>
            <a:ext cx="1511300" cy="576262"/>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ECB</a:t>
            </a:r>
            <a:r>
              <a:rPr lang="zh-CN" altLang="en-US" sz="1200"/>
              <a:t>指针为</a:t>
            </a:r>
            <a:r>
              <a:rPr lang="en-US" altLang="zh-CN" sz="1200"/>
              <a:t>NULL</a:t>
            </a:r>
          </a:p>
        </p:txBody>
      </p:sp>
      <p:sp>
        <p:nvSpPr>
          <p:cNvPr id="219147" name="AutoShape 11"/>
          <p:cNvSpPr>
            <a:spLocks noChangeArrowheads="1"/>
          </p:cNvSpPr>
          <p:nvPr/>
        </p:nvSpPr>
        <p:spPr bwMode="auto">
          <a:xfrm>
            <a:off x="7896225" y="4767263"/>
            <a:ext cx="1511300" cy="576262"/>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t>事件为信号量</a:t>
            </a:r>
          </a:p>
        </p:txBody>
      </p:sp>
      <p:grpSp>
        <p:nvGrpSpPr>
          <p:cNvPr id="2" name="Group 12"/>
          <p:cNvGrpSpPr/>
          <p:nvPr/>
        </p:nvGrpSpPr>
        <p:grpSpPr bwMode="auto">
          <a:xfrm>
            <a:off x="8648701" y="4343400"/>
            <a:ext cx="314325" cy="431800"/>
            <a:chOff x="4488" y="2736"/>
            <a:chExt cx="198" cy="272"/>
          </a:xfrm>
        </p:grpSpPr>
        <p:sp>
          <p:nvSpPr>
            <p:cNvPr id="163879" name="Line 13"/>
            <p:cNvSpPr>
              <a:spLocks noChangeShapeType="1"/>
            </p:cNvSpPr>
            <p:nvPr/>
          </p:nvSpPr>
          <p:spPr bwMode="auto">
            <a:xfrm>
              <a:off x="4488" y="2736"/>
              <a:ext cx="0" cy="2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80" name="Text Box 14"/>
            <p:cNvSpPr txBox="1">
              <a:spLocks noChangeArrowheads="1"/>
            </p:cNvSpPr>
            <p:nvPr/>
          </p:nvSpPr>
          <p:spPr bwMode="auto">
            <a:xfrm>
              <a:off x="4494" y="276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3" name="Group 15"/>
          <p:cNvGrpSpPr/>
          <p:nvPr/>
        </p:nvGrpSpPr>
        <p:grpSpPr bwMode="auto">
          <a:xfrm>
            <a:off x="9296400" y="3733800"/>
            <a:ext cx="1239838" cy="528638"/>
            <a:chOff x="4896" y="2352"/>
            <a:chExt cx="781" cy="333"/>
          </a:xfrm>
        </p:grpSpPr>
        <p:sp>
          <p:nvSpPr>
            <p:cNvPr id="163875" name="AutoShape 16"/>
            <p:cNvSpPr>
              <a:spLocks noChangeArrowheads="1"/>
            </p:cNvSpPr>
            <p:nvPr/>
          </p:nvSpPr>
          <p:spPr bwMode="auto">
            <a:xfrm>
              <a:off x="5088" y="2413"/>
              <a:ext cx="589" cy="272"/>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a:t>
              </a:r>
              <a:r>
                <a:rPr lang="en-US" altLang="zh-CN" sz="1400"/>
                <a:t>ECB</a:t>
              </a:r>
            </a:p>
            <a:p>
              <a:pPr algn="ctr" eaLnBrk="1" hangingPunct="1"/>
              <a:r>
                <a:rPr lang="zh-CN" altLang="en-US" sz="1400"/>
                <a:t>为</a:t>
              </a:r>
              <a:r>
                <a:rPr lang="en-US" altLang="zh-CN" sz="1400"/>
                <a:t>NULL”</a:t>
              </a:r>
            </a:p>
          </p:txBody>
        </p:sp>
        <p:grpSp>
          <p:nvGrpSpPr>
            <p:cNvPr id="163876" name="Group 17"/>
            <p:cNvGrpSpPr/>
            <p:nvPr/>
          </p:nvGrpSpPr>
          <p:grpSpPr bwMode="auto">
            <a:xfrm>
              <a:off x="4896" y="2352"/>
              <a:ext cx="192" cy="198"/>
              <a:chOff x="4896" y="2352"/>
              <a:chExt cx="192" cy="198"/>
            </a:xfrm>
          </p:grpSpPr>
          <p:sp>
            <p:nvSpPr>
              <p:cNvPr id="163877" name="Line 18"/>
              <p:cNvSpPr>
                <a:spLocks noChangeShapeType="1"/>
              </p:cNvSpPr>
              <p:nvPr/>
            </p:nvSpPr>
            <p:spPr bwMode="auto">
              <a:xfrm>
                <a:off x="4944" y="2550"/>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78" name="Text Box 19"/>
              <p:cNvSpPr txBox="1">
                <a:spLocks noChangeArrowheads="1"/>
              </p:cNvSpPr>
              <p:nvPr/>
            </p:nvSpPr>
            <p:spPr bwMode="auto">
              <a:xfrm>
                <a:off x="4896" y="235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5" name="Group 20"/>
          <p:cNvGrpSpPr/>
          <p:nvPr/>
        </p:nvGrpSpPr>
        <p:grpSpPr bwMode="auto">
          <a:xfrm>
            <a:off x="9220201" y="2819400"/>
            <a:ext cx="1235075" cy="490538"/>
            <a:chOff x="4848" y="1776"/>
            <a:chExt cx="778" cy="309"/>
          </a:xfrm>
        </p:grpSpPr>
        <p:sp>
          <p:nvSpPr>
            <p:cNvPr id="163871" name="AutoShape 21"/>
            <p:cNvSpPr>
              <a:spLocks noChangeArrowheads="1"/>
            </p:cNvSpPr>
            <p:nvPr/>
          </p:nvSpPr>
          <p:spPr bwMode="auto">
            <a:xfrm>
              <a:off x="5082" y="1813"/>
              <a:ext cx="544" cy="272"/>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返回“在</a:t>
              </a:r>
            </a:p>
            <a:p>
              <a:pPr algn="ctr" eaLnBrk="1" hangingPunct="1"/>
              <a:r>
                <a:rPr lang="en-US" altLang="zh-CN" sz="1400"/>
                <a:t>ISR</a:t>
              </a:r>
              <a:r>
                <a:rPr lang="zh-CN" altLang="en-US" sz="1400"/>
                <a:t>中”</a:t>
              </a:r>
            </a:p>
          </p:txBody>
        </p:sp>
        <p:grpSp>
          <p:nvGrpSpPr>
            <p:cNvPr id="163872" name="Group 22"/>
            <p:cNvGrpSpPr/>
            <p:nvPr/>
          </p:nvGrpSpPr>
          <p:grpSpPr bwMode="auto">
            <a:xfrm>
              <a:off x="4848" y="1776"/>
              <a:ext cx="229" cy="192"/>
              <a:chOff x="4848" y="1776"/>
              <a:chExt cx="229" cy="192"/>
            </a:xfrm>
          </p:grpSpPr>
          <p:sp>
            <p:nvSpPr>
              <p:cNvPr id="163873" name="Line 23"/>
              <p:cNvSpPr>
                <a:spLocks noChangeShapeType="1"/>
              </p:cNvSpPr>
              <p:nvPr/>
            </p:nvSpPr>
            <p:spPr bwMode="auto">
              <a:xfrm>
                <a:off x="4896" y="1962"/>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74" name="Text Box 24"/>
              <p:cNvSpPr txBox="1">
                <a:spLocks noChangeArrowheads="1"/>
              </p:cNvSpPr>
              <p:nvPr/>
            </p:nvSpPr>
            <p:spPr bwMode="auto">
              <a:xfrm>
                <a:off x="4848" y="177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7" name="Group 25"/>
          <p:cNvGrpSpPr/>
          <p:nvPr/>
        </p:nvGrpSpPr>
        <p:grpSpPr bwMode="auto">
          <a:xfrm>
            <a:off x="9305926" y="4772026"/>
            <a:ext cx="1230313" cy="493713"/>
            <a:chOff x="4902" y="3006"/>
            <a:chExt cx="775" cy="311"/>
          </a:xfrm>
        </p:grpSpPr>
        <p:sp>
          <p:nvSpPr>
            <p:cNvPr id="163867" name="AutoShape 26"/>
            <p:cNvSpPr>
              <a:spLocks noChangeArrowheads="1"/>
            </p:cNvSpPr>
            <p:nvPr/>
          </p:nvSpPr>
          <p:spPr bwMode="auto">
            <a:xfrm>
              <a:off x="5088" y="3045"/>
              <a:ext cx="589" cy="272"/>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返回“事件</a:t>
              </a:r>
            </a:p>
            <a:p>
              <a:pPr algn="ctr" eaLnBrk="1" hangingPunct="1"/>
              <a:r>
                <a:rPr lang="zh-CN" altLang="en-US" sz="1400"/>
                <a:t>类型错误”</a:t>
              </a:r>
            </a:p>
          </p:txBody>
        </p:sp>
        <p:grpSp>
          <p:nvGrpSpPr>
            <p:cNvPr id="163868" name="Group 27"/>
            <p:cNvGrpSpPr/>
            <p:nvPr/>
          </p:nvGrpSpPr>
          <p:grpSpPr bwMode="auto">
            <a:xfrm>
              <a:off x="4902" y="3006"/>
              <a:ext cx="192" cy="192"/>
              <a:chOff x="4902" y="3006"/>
              <a:chExt cx="192" cy="192"/>
            </a:xfrm>
          </p:grpSpPr>
          <p:sp>
            <p:nvSpPr>
              <p:cNvPr id="163869" name="Line 28"/>
              <p:cNvSpPr>
                <a:spLocks noChangeShapeType="1"/>
              </p:cNvSpPr>
              <p:nvPr/>
            </p:nvSpPr>
            <p:spPr bwMode="auto">
              <a:xfrm>
                <a:off x="4950" y="3186"/>
                <a:ext cx="13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70" name="Text Box 29"/>
              <p:cNvSpPr txBox="1">
                <a:spLocks noChangeArrowheads="1"/>
              </p:cNvSpPr>
              <p:nvPr/>
            </p:nvSpPr>
            <p:spPr bwMode="auto">
              <a:xfrm>
                <a:off x="4902" y="300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sp>
        <p:nvSpPr>
          <p:cNvPr id="219166" name="Line 30"/>
          <p:cNvSpPr>
            <a:spLocks noChangeShapeType="1"/>
          </p:cNvSpPr>
          <p:nvPr/>
        </p:nvSpPr>
        <p:spPr bwMode="auto">
          <a:xfrm>
            <a:off x="8648700" y="2463800"/>
            <a:ext cx="0" cy="4318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 name="Group 31"/>
          <p:cNvGrpSpPr/>
          <p:nvPr/>
        </p:nvGrpSpPr>
        <p:grpSpPr bwMode="auto">
          <a:xfrm>
            <a:off x="8648701" y="5334000"/>
            <a:ext cx="314325" cy="431800"/>
            <a:chOff x="4488" y="3360"/>
            <a:chExt cx="198" cy="272"/>
          </a:xfrm>
        </p:grpSpPr>
        <p:sp>
          <p:nvSpPr>
            <p:cNvPr id="163865" name="Line 32"/>
            <p:cNvSpPr>
              <a:spLocks noChangeShapeType="1"/>
            </p:cNvSpPr>
            <p:nvPr/>
          </p:nvSpPr>
          <p:spPr bwMode="auto">
            <a:xfrm>
              <a:off x="4488" y="3360"/>
              <a:ext cx="0" cy="2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66" name="Text Box 33"/>
            <p:cNvSpPr txBox="1">
              <a:spLocks noChangeArrowheads="1"/>
            </p:cNvSpPr>
            <p:nvPr/>
          </p:nvSpPr>
          <p:spPr bwMode="auto">
            <a:xfrm>
              <a:off x="4494" y="336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10" name="Group 34"/>
          <p:cNvGrpSpPr/>
          <p:nvPr/>
        </p:nvGrpSpPr>
        <p:grpSpPr bwMode="auto">
          <a:xfrm>
            <a:off x="8648700" y="3321050"/>
            <a:ext cx="304800" cy="431800"/>
            <a:chOff x="4488" y="2092"/>
            <a:chExt cx="192" cy="272"/>
          </a:xfrm>
        </p:grpSpPr>
        <p:sp>
          <p:nvSpPr>
            <p:cNvPr id="163863" name="Line 35"/>
            <p:cNvSpPr>
              <a:spLocks noChangeShapeType="1"/>
            </p:cNvSpPr>
            <p:nvPr/>
          </p:nvSpPr>
          <p:spPr bwMode="auto">
            <a:xfrm>
              <a:off x="4488" y="2092"/>
              <a:ext cx="0" cy="27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64" name="Text Box 36"/>
            <p:cNvSpPr txBox="1">
              <a:spLocks noChangeArrowheads="1"/>
            </p:cNvSpPr>
            <p:nvPr/>
          </p:nvSpPr>
          <p:spPr bwMode="auto">
            <a:xfrm>
              <a:off x="4488" y="211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sp>
        <p:nvSpPr>
          <p:cNvPr id="219173" name="Rectangle 37"/>
          <p:cNvSpPr>
            <a:spLocks noChangeArrowheads="1"/>
          </p:cNvSpPr>
          <p:nvPr/>
        </p:nvSpPr>
        <p:spPr bwMode="auto">
          <a:xfrm>
            <a:off x="2438400" y="2714625"/>
            <a:ext cx="2590800" cy="9144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9174" name="Rectangle 38"/>
          <p:cNvSpPr>
            <a:spLocks noChangeArrowheads="1"/>
          </p:cNvSpPr>
          <p:nvPr/>
        </p:nvSpPr>
        <p:spPr bwMode="auto">
          <a:xfrm>
            <a:off x="2438400" y="3838576"/>
            <a:ext cx="2971800" cy="8477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9175" name="Rectangle 39"/>
          <p:cNvSpPr>
            <a:spLocks noChangeArrowheads="1"/>
          </p:cNvSpPr>
          <p:nvPr/>
        </p:nvSpPr>
        <p:spPr bwMode="auto">
          <a:xfrm>
            <a:off x="2438400" y="4676775"/>
            <a:ext cx="4648200" cy="838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燕尾形 3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 name="标题 3"/>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19139"/>
                                        </p:tgtEl>
                                        <p:attrNameLst>
                                          <p:attrName>style.visibility</p:attrName>
                                        </p:attrNameLst>
                                      </p:cBhvr>
                                      <p:to>
                                        <p:strVal val="visible"/>
                                      </p:to>
                                    </p:set>
                                    <p:anim calcmode="discrete" valueType="clr">
                                      <p:cBhvr override="childStyle">
                                        <p:cTn id="7" dur="80"/>
                                        <p:tgtEl>
                                          <p:spTgt spid="21913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19139"/>
                                        </p:tgtEl>
                                        <p:attrNameLst>
                                          <p:attrName>fillcolor</p:attrName>
                                        </p:attrNameLst>
                                      </p:cBhvr>
                                      <p:tavLst>
                                        <p:tav tm="0">
                                          <p:val>
                                            <p:clrVal>
                                              <a:schemeClr val="accent2"/>
                                            </p:clrVal>
                                          </p:val>
                                        </p:tav>
                                        <p:tav tm="50000">
                                          <p:val>
                                            <p:clrVal>
                                              <a:schemeClr val="hlink"/>
                                            </p:clrVal>
                                          </p:val>
                                        </p:tav>
                                      </p:tavLst>
                                    </p:anim>
                                    <p:set>
                                      <p:cBhvr>
                                        <p:cTn id="9" dur="80"/>
                                        <p:tgtEl>
                                          <p:spTgt spid="219139"/>
                                        </p:tgtEl>
                                        <p:attrNameLst>
                                          <p:attrName>fill.type</p:attrName>
                                        </p:attrNameLst>
                                      </p:cBhvr>
                                      <p:to>
                                        <p:strVal val="solid"/>
                                      </p:to>
                                    </p:set>
                                  </p:childTnLst>
                                </p:cTn>
                              </p:par>
                            </p:childTnLst>
                          </p:cTn>
                        </p:par>
                        <p:par>
                          <p:cTn id="10" fill="hold">
                            <p:stCondLst>
                              <p:cond delay="0"/>
                            </p:stCondLst>
                            <p:childTnLst>
                              <p:par>
                                <p:cTn id="11" presetID="12" presetClass="entr" presetSubtype="1" fill="hold" grpId="0" nodeType="afterEffect">
                                  <p:stCondLst>
                                    <p:cond delay="0"/>
                                  </p:stCondLst>
                                  <p:childTnLst>
                                    <p:set>
                                      <p:cBhvr>
                                        <p:cTn id="12" dur="1" fill="hold">
                                          <p:stCondLst>
                                            <p:cond delay="0"/>
                                          </p:stCondLst>
                                        </p:cTn>
                                        <p:tgtEl>
                                          <p:spTgt spid="219140"/>
                                        </p:tgtEl>
                                        <p:attrNameLst>
                                          <p:attrName>style.visibility</p:attrName>
                                        </p:attrNameLst>
                                      </p:cBhvr>
                                      <p:to>
                                        <p:strVal val="visible"/>
                                      </p:to>
                                    </p:set>
                                    <p:animEffect transition="in" filter="slide(fromTop)">
                                      <p:cBhvr>
                                        <p:cTn id="13" dur="500"/>
                                        <p:tgtEl>
                                          <p:spTgt spid="219140"/>
                                        </p:tgtEl>
                                      </p:cBhvr>
                                    </p:animEffect>
                                  </p:childTnLst>
                                </p:cTn>
                              </p:par>
                            </p:childTnLst>
                          </p:cTn>
                        </p:par>
                        <p:par>
                          <p:cTn id="14" fill="hold">
                            <p:stCondLst>
                              <p:cond delay="500"/>
                            </p:stCondLst>
                            <p:childTnLst>
                              <p:par>
                                <p:cTn id="15" presetID="12" presetClass="entr" presetSubtype="1" fill="hold" grpId="0" nodeType="afterEffect">
                                  <p:stCondLst>
                                    <p:cond delay="0"/>
                                  </p:stCondLst>
                                  <p:childTnLst>
                                    <p:set>
                                      <p:cBhvr>
                                        <p:cTn id="16" dur="1" fill="hold">
                                          <p:stCondLst>
                                            <p:cond delay="0"/>
                                          </p:stCondLst>
                                        </p:cTn>
                                        <p:tgtEl>
                                          <p:spTgt spid="219141"/>
                                        </p:tgtEl>
                                        <p:attrNameLst>
                                          <p:attrName>style.visibility</p:attrName>
                                        </p:attrNameLst>
                                      </p:cBhvr>
                                      <p:to>
                                        <p:strVal val="visible"/>
                                      </p:to>
                                    </p:set>
                                    <p:animEffect transition="in" filter="slide(fromTop)">
                                      <p:cBhvr>
                                        <p:cTn id="17" dur="500"/>
                                        <p:tgtEl>
                                          <p:spTgt spid="219141"/>
                                        </p:tgtEl>
                                      </p:cBhvr>
                                    </p:animEffect>
                                  </p:childTnLst>
                                </p:cTn>
                              </p:par>
                            </p:childTnLst>
                          </p:cTn>
                        </p:par>
                        <p:par>
                          <p:cTn id="18" fill="hold">
                            <p:stCondLst>
                              <p:cond delay="1000"/>
                            </p:stCondLst>
                            <p:childTnLst>
                              <p:par>
                                <p:cTn id="19" presetID="12" presetClass="entr" presetSubtype="1" fill="hold" grpId="0" nodeType="afterEffect">
                                  <p:stCondLst>
                                    <p:cond delay="0"/>
                                  </p:stCondLst>
                                  <p:childTnLst>
                                    <p:set>
                                      <p:cBhvr>
                                        <p:cTn id="20" dur="1" fill="hold">
                                          <p:stCondLst>
                                            <p:cond delay="0"/>
                                          </p:stCondLst>
                                        </p:cTn>
                                        <p:tgtEl>
                                          <p:spTgt spid="219142"/>
                                        </p:tgtEl>
                                        <p:attrNameLst>
                                          <p:attrName>style.visibility</p:attrName>
                                        </p:attrNameLst>
                                      </p:cBhvr>
                                      <p:to>
                                        <p:strVal val="visible"/>
                                      </p:to>
                                    </p:set>
                                    <p:animEffect transition="in" filter="slide(fromTop)">
                                      <p:cBhvr>
                                        <p:cTn id="21" dur="500"/>
                                        <p:tgtEl>
                                          <p:spTgt spid="219142"/>
                                        </p:tgtEl>
                                      </p:cBhvr>
                                    </p:animEffect>
                                  </p:childTnLst>
                                </p:cTn>
                              </p:par>
                            </p:childTnLst>
                          </p:cTn>
                        </p:par>
                        <p:par>
                          <p:cTn id="22" fill="hold">
                            <p:stCondLst>
                              <p:cond delay="1500"/>
                            </p:stCondLst>
                            <p:childTnLst>
                              <p:par>
                                <p:cTn id="23" presetID="12" presetClass="entr" presetSubtype="1" fill="hold" grpId="0" nodeType="afterEffect">
                                  <p:stCondLst>
                                    <p:cond delay="0"/>
                                  </p:stCondLst>
                                  <p:childTnLst>
                                    <p:set>
                                      <p:cBhvr>
                                        <p:cTn id="24" dur="1" fill="hold">
                                          <p:stCondLst>
                                            <p:cond delay="0"/>
                                          </p:stCondLst>
                                        </p:cTn>
                                        <p:tgtEl>
                                          <p:spTgt spid="219143"/>
                                        </p:tgtEl>
                                        <p:attrNameLst>
                                          <p:attrName>style.visibility</p:attrName>
                                        </p:attrNameLst>
                                      </p:cBhvr>
                                      <p:to>
                                        <p:strVal val="visible"/>
                                      </p:to>
                                    </p:set>
                                    <p:animEffect transition="in" filter="slide(fromTop)">
                                      <p:cBhvr>
                                        <p:cTn id="25" dur="500"/>
                                        <p:tgtEl>
                                          <p:spTgt spid="21914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219141"/>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219142"/>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219143"/>
                                        </p:tgtEl>
                                        <p:attrNameLst>
                                          <p:attrName>style.visibility</p:attrName>
                                        </p:attrNameLst>
                                      </p:cBhvr>
                                      <p:to>
                                        <p:strVal val="hidden"/>
                                      </p:to>
                                    </p:set>
                                  </p:childTnLst>
                                </p:cTn>
                              </p:par>
                              <p:par>
                                <p:cTn id="34" presetID="22" presetClass="entr" presetSubtype="1" fill="hold" grpId="0" nodeType="withEffect">
                                  <p:stCondLst>
                                    <p:cond delay="0"/>
                                  </p:stCondLst>
                                  <p:childTnLst>
                                    <p:set>
                                      <p:cBhvr>
                                        <p:cTn id="35" dur="1" fill="hold">
                                          <p:stCondLst>
                                            <p:cond delay="0"/>
                                          </p:stCondLst>
                                        </p:cTn>
                                        <p:tgtEl>
                                          <p:spTgt spid="219144"/>
                                        </p:tgtEl>
                                        <p:attrNameLst>
                                          <p:attrName>style.visibility</p:attrName>
                                        </p:attrNameLst>
                                      </p:cBhvr>
                                      <p:to>
                                        <p:strVal val="visible"/>
                                      </p:to>
                                    </p:set>
                                    <p:animEffect transition="in" filter="wipe(up)">
                                      <p:cBhvr>
                                        <p:cTn id="36" dur="500"/>
                                        <p:tgtEl>
                                          <p:spTgt spid="219144"/>
                                        </p:tgtEl>
                                      </p:cBhvr>
                                    </p:animEffect>
                                  </p:childTnLst>
                                </p:cTn>
                              </p:par>
                            </p:childTnLst>
                          </p:cTn>
                        </p:par>
                        <p:par>
                          <p:cTn id="37" fill="hold">
                            <p:stCondLst>
                              <p:cond delay="0"/>
                            </p:stCondLst>
                            <p:childTnLst>
                              <p:par>
                                <p:cTn id="38" presetID="22" presetClass="entr" presetSubtype="1" fill="hold" grpId="0" nodeType="afterEffect">
                                  <p:stCondLst>
                                    <p:cond delay="0"/>
                                  </p:stCondLst>
                                  <p:childTnLst>
                                    <p:set>
                                      <p:cBhvr>
                                        <p:cTn id="39" dur="1" fill="hold">
                                          <p:stCondLst>
                                            <p:cond delay="0"/>
                                          </p:stCondLst>
                                        </p:cTn>
                                        <p:tgtEl>
                                          <p:spTgt spid="219166"/>
                                        </p:tgtEl>
                                        <p:attrNameLst>
                                          <p:attrName>style.visibility</p:attrName>
                                        </p:attrNameLst>
                                      </p:cBhvr>
                                      <p:to>
                                        <p:strVal val="visible"/>
                                      </p:to>
                                    </p:set>
                                    <p:animEffect transition="in" filter="wipe(up)">
                                      <p:cBhvr>
                                        <p:cTn id="40" dur="500"/>
                                        <p:tgtEl>
                                          <p:spTgt spid="219166"/>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219173"/>
                                        </p:tgtEl>
                                        <p:attrNameLst>
                                          <p:attrName>style.visibility</p:attrName>
                                        </p:attrNameLst>
                                      </p:cBhvr>
                                      <p:to>
                                        <p:strVal val="visible"/>
                                      </p:to>
                                    </p:set>
                                    <p:anim calcmode="lin" valueType="num">
                                      <p:cBhvr>
                                        <p:cTn id="45" dur="500" fill="hold"/>
                                        <p:tgtEl>
                                          <p:spTgt spid="219173"/>
                                        </p:tgtEl>
                                        <p:attrNameLst>
                                          <p:attrName>ppt_w</p:attrName>
                                        </p:attrNameLst>
                                      </p:cBhvr>
                                      <p:tavLst>
                                        <p:tav tm="0">
                                          <p:val>
                                            <p:fltVal val="0"/>
                                          </p:val>
                                        </p:tav>
                                        <p:tav tm="100000">
                                          <p:val>
                                            <p:strVal val="#ppt_w"/>
                                          </p:val>
                                        </p:tav>
                                      </p:tavLst>
                                    </p:anim>
                                    <p:anim calcmode="lin" valueType="num">
                                      <p:cBhvr>
                                        <p:cTn id="46" dur="500" fill="hold"/>
                                        <p:tgtEl>
                                          <p:spTgt spid="219173"/>
                                        </p:tgtEl>
                                        <p:attrNameLst>
                                          <p:attrName>ppt_h</p:attrName>
                                        </p:attrNameLst>
                                      </p:cBhvr>
                                      <p:tavLst>
                                        <p:tav tm="0">
                                          <p:val>
                                            <p:fltVal val="0"/>
                                          </p:val>
                                        </p:tav>
                                        <p:tav tm="100000">
                                          <p:val>
                                            <p:strVal val="#ppt_h"/>
                                          </p:val>
                                        </p:tav>
                                      </p:tavLst>
                                    </p:anim>
                                    <p:animEffect transition="in" filter="fade">
                                      <p:cBhvr>
                                        <p:cTn id="47" dur="500"/>
                                        <p:tgtEl>
                                          <p:spTgt spid="219173"/>
                                        </p:tgtEl>
                                      </p:cBhvr>
                                    </p:animEffect>
                                  </p:childTnLst>
                                </p:cTn>
                              </p:par>
                              <p:par>
                                <p:cTn id="48" presetID="1" presetClass="emph" presetSubtype="2" fill="hold" nodeType="withEffect">
                                  <p:stCondLst>
                                    <p:cond delay="0"/>
                                  </p:stCondLst>
                                  <p:childTnLst>
                                    <p:animClr clrSpc="rgb" dir="cw">
                                      <p:cBhvr>
                                        <p:cTn id="49" dur="500" fill="hold"/>
                                        <p:tgtEl>
                                          <p:spTgt spid="219144"/>
                                        </p:tgtEl>
                                        <p:attrNameLst>
                                          <p:attrName>fillcolor</p:attrName>
                                        </p:attrNameLst>
                                      </p:cBhvr>
                                      <p:to>
                                        <a:srgbClr val="CCFFFF"/>
                                      </p:to>
                                    </p:animClr>
                                    <p:set>
                                      <p:cBhvr>
                                        <p:cTn id="50" dur="500" fill="hold"/>
                                        <p:tgtEl>
                                          <p:spTgt spid="219144"/>
                                        </p:tgtEl>
                                        <p:attrNameLst>
                                          <p:attrName>fill.type</p:attrName>
                                        </p:attrNameLst>
                                      </p:cBhvr>
                                      <p:to>
                                        <p:strVal val="solid"/>
                                      </p:to>
                                    </p:set>
                                    <p:set>
                                      <p:cBhvr>
                                        <p:cTn id="51" dur="500" fill="hold"/>
                                        <p:tgtEl>
                                          <p:spTgt spid="219144"/>
                                        </p:tgtEl>
                                        <p:attrNameLst>
                                          <p:attrName>fill.on</p:attrName>
                                        </p:attrNameLst>
                                      </p:cBhvr>
                                      <p:to>
                                        <p:strVal val="true"/>
                                      </p:to>
                                    </p:set>
                                  </p:childTnLst>
                                </p:cTn>
                              </p:par>
                            </p:childTnLst>
                          </p:cTn>
                        </p:par>
                        <p:par>
                          <p:cTn id="52" fill="hold">
                            <p:stCondLst>
                              <p:cond delay="500"/>
                            </p:stCondLst>
                            <p:childTnLst>
                              <p:par>
                                <p:cTn id="53" presetID="22" presetClass="entr" presetSubtype="1" fill="hold" grpId="0" nodeType="afterEffect">
                                  <p:stCondLst>
                                    <p:cond delay="0"/>
                                  </p:stCondLst>
                                  <p:childTnLst>
                                    <p:set>
                                      <p:cBhvr>
                                        <p:cTn id="54" dur="1" fill="hold">
                                          <p:stCondLst>
                                            <p:cond delay="0"/>
                                          </p:stCondLst>
                                        </p:cTn>
                                        <p:tgtEl>
                                          <p:spTgt spid="219145"/>
                                        </p:tgtEl>
                                        <p:attrNameLst>
                                          <p:attrName>style.visibility</p:attrName>
                                        </p:attrNameLst>
                                      </p:cBhvr>
                                      <p:to>
                                        <p:strVal val="visible"/>
                                      </p:to>
                                    </p:set>
                                    <p:animEffect transition="in" filter="wipe(up)">
                                      <p:cBhvr>
                                        <p:cTn id="55" dur="500"/>
                                        <p:tgtEl>
                                          <p:spTgt spid="219145"/>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up)">
                                      <p:cBhvr>
                                        <p:cTn id="59" dur="500"/>
                                        <p:tgtEl>
                                          <p:spTgt spid="10"/>
                                        </p:tgtEl>
                                      </p:cBhvr>
                                    </p:animEffect>
                                  </p:childTnLst>
                                </p:cTn>
                              </p:par>
                            </p:childTnLst>
                          </p:cTn>
                        </p:par>
                        <p:par>
                          <p:cTn id="60" fill="hold">
                            <p:stCondLst>
                              <p:cond delay="1500"/>
                            </p:stCondLst>
                            <p:childTnLst>
                              <p:par>
                                <p:cTn id="61" presetID="22" presetClass="entr" presetSubtype="8"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219173"/>
                                        </p:tgtEl>
                                        <p:attrNameLst>
                                          <p:attrName>style.visibility</p:attrName>
                                        </p:attrNameLst>
                                      </p:cBhvr>
                                      <p:to>
                                        <p:strVal val="hidden"/>
                                      </p:to>
                                    </p:set>
                                  </p:childTnLst>
                                </p:cTn>
                              </p:par>
                              <p:par>
                                <p:cTn id="68" presetID="1" presetClass="emph" presetSubtype="2" fill="hold" nodeType="withEffect">
                                  <p:stCondLst>
                                    <p:cond delay="0"/>
                                  </p:stCondLst>
                                  <p:childTnLst>
                                    <p:animClr clrSpc="rgb" dir="cw">
                                      <p:cBhvr>
                                        <p:cTn id="69" dur="500" fill="hold"/>
                                        <p:tgtEl>
                                          <p:spTgt spid="219145"/>
                                        </p:tgtEl>
                                        <p:attrNameLst>
                                          <p:attrName>fillcolor</p:attrName>
                                        </p:attrNameLst>
                                      </p:cBhvr>
                                      <p:to>
                                        <a:srgbClr val="CCFFFF"/>
                                      </p:to>
                                    </p:animClr>
                                    <p:set>
                                      <p:cBhvr>
                                        <p:cTn id="70" dur="500" fill="hold"/>
                                        <p:tgtEl>
                                          <p:spTgt spid="219145"/>
                                        </p:tgtEl>
                                        <p:attrNameLst>
                                          <p:attrName>fill.type</p:attrName>
                                        </p:attrNameLst>
                                      </p:cBhvr>
                                      <p:to>
                                        <p:strVal val="solid"/>
                                      </p:to>
                                    </p:set>
                                    <p:set>
                                      <p:cBhvr>
                                        <p:cTn id="71" dur="500" fill="hold"/>
                                        <p:tgtEl>
                                          <p:spTgt spid="219145"/>
                                        </p:tgtEl>
                                        <p:attrNameLst>
                                          <p:attrName>fill.on</p:attrName>
                                        </p:attrNameLst>
                                      </p:cBhvr>
                                      <p:to>
                                        <p:strVal val="true"/>
                                      </p:to>
                                    </p:set>
                                  </p:childTnLst>
                                </p:cTn>
                              </p:par>
                              <p:par>
                                <p:cTn id="72" presetID="53" presetClass="entr" presetSubtype="16" fill="hold" grpId="0" nodeType="withEffect">
                                  <p:stCondLst>
                                    <p:cond delay="0"/>
                                  </p:stCondLst>
                                  <p:childTnLst>
                                    <p:set>
                                      <p:cBhvr>
                                        <p:cTn id="73" dur="1" fill="hold">
                                          <p:stCondLst>
                                            <p:cond delay="0"/>
                                          </p:stCondLst>
                                        </p:cTn>
                                        <p:tgtEl>
                                          <p:spTgt spid="219174"/>
                                        </p:tgtEl>
                                        <p:attrNameLst>
                                          <p:attrName>style.visibility</p:attrName>
                                        </p:attrNameLst>
                                      </p:cBhvr>
                                      <p:to>
                                        <p:strVal val="visible"/>
                                      </p:to>
                                    </p:set>
                                    <p:anim calcmode="lin" valueType="num">
                                      <p:cBhvr>
                                        <p:cTn id="74" dur="500" fill="hold"/>
                                        <p:tgtEl>
                                          <p:spTgt spid="219174"/>
                                        </p:tgtEl>
                                        <p:attrNameLst>
                                          <p:attrName>ppt_w</p:attrName>
                                        </p:attrNameLst>
                                      </p:cBhvr>
                                      <p:tavLst>
                                        <p:tav tm="0">
                                          <p:val>
                                            <p:fltVal val="0"/>
                                          </p:val>
                                        </p:tav>
                                        <p:tav tm="100000">
                                          <p:val>
                                            <p:strVal val="#ppt_w"/>
                                          </p:val>
                                        </p:tav>
                                      </p:tavLst>
                                    </p:anim>
                                    <p:anim calcmode="lin" valueType="num">
                                      <p:cBhvr>
                                        <p:cTn id="75" dur="500" fill="hold"/>
                                        <p:tgtEl>
                                          <p:spTgt spid="219174"/>
                                        </p:tgtEl>
                                        <p:attrNameLst>
                                          <p:attrName>ppt_h</p:attrName>
                                        </p:attrNameLst>
                                      </p:cBhvr>
                                      <p:tavLst>
                                        <p:tav tm="0">
                                          <p:val>
                                            <p:fltVal val="0"/>
                                          </p:val>
                                        </p:tav>
                                        <p:tav tm="100000">
                                          <p:val>
                                            <p:strVal val="#ppt_h"/>
                                          </p:val>
                                        </p:tav>
                                      </p:tavLst>
                                    </p:anim>
                                    <p:animEffect transition="in" filter="fade">
                                      <p:cBhvr>
                                        <p:cTn id="76" dur="500"/>
                                        <p:tgtEl>
                                          <p:spTgt spid="219174"/>
                                        </p:tgtEl>
                                      </p:cBhvr>
                                    </p:animEffect>
                                  </p:childTnLst>
                                </p:cTn>
                              </p:par>
                            </p:childTnLst>
                          </p:cTn>
                        </p:par>
                        <p:par>
                          <p:cTn id="77" fill="hold">
                            <p:stCondLst>
                              <p:cond delay="0"/>
                            </p:stCondLst>
                            <p:childTnLst>
                              <p:par>
                                <p:cTn id="78" presetID="22" presetClass="entr" presetSubtype="1" fill="hold" grpId="0" nodeType="afterEffect">
                                  <p:stCondLst>
                                    <p:cond delay="0"/>
                                  </p:stCondLst>
                                  <p:childTnLst>
                                    <p:set>
                                      <p:cBhvr>
                                        <p:cTn id="79" dur="1" fill="hold">
                                          <p:stCondLst>
                                            <p:cond delay="0"/>
                                          </p:stCondLst>
                                        </p:cTn>
                                        <p:tgtEl>
                                          <p:spTgt spid="219146"/>
                                        </p:tgtEl>
                                        <p:attrNameLst>
                                          <p:attrName>style.visibility</p:attrName>
                                        </p:attrNameLst>
                                      </p:cBhvr>
                                      <p:to>
                                        <p:strVal val="visible"/>
                                      </p:to>
                                    </p:set>
                                    <p:animEffect transition="in" filter="wipe(up)">
                                      <p:cBhvr>
                                        <p:cTn id="80" dur="500"/>
                                        <p:tgtEl>
                                          <p:spTgt spid="219146"/>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2"/>
                                        </p:tgtEl>
                                        <p:attrNameLst>
                                          <p:attrName>style.visibility</p:attrName>
                                        </p:attrNameLst>
                                      </p:cBhvr>
                                      <p:to>
                                        <p:strVal val="visible"/>
                                      </p:to>
                                    </p:set>
                                    <p:animEffect transition="in" filter="wipe(up)">
                                      <p:cBhvr>
                                        <p:cTn id="84" dur="500"/>
                                        <p:tgtEl>
                                          <p:spTgt spid="2"/>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3"/>
                                        </p:tgtEl>
                                        <p:attrNameLst>
                                          <p:attrName>style.visibility</p:attrName>
                                        </p:attrNameLst>
                                      </p:cBhvr>
                                      <p:to>
                                        <p:strVal val="visible"/>
                                      </p:to>
                                    </p:set>
                                    <p:animEffect transition="in" filter="wipe(left)">
                                      <p:cBhvr>
                                        <p:cTn id="88" dur="500"/>
                                        <p:tgtEl>
                                          <p:spTgt spid="3"/>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219174"/>
                                        </p:tgtEl>
                                        <p:attrNameLst>
                                          <p:attrName>style.visibility</p:attrName>
                                        </p:attrNameLst>
                                      </p:cBhvr>
                                      <p:to>
                                        <p:strVal val="hidden"/>
                                      </p:to>
                                    </p:set>
                                  </p:childTnLst>
                                </p:cTn>
                              </p:par>
                              <p:par>
                                <p:cTn id="93" presetID="1" presetClass="emph" presetSubtype="2" fill="hold" nodeType="withEffect">
                                  <p:stCondLst>
                                    <p:cond delay="0"/>
                                  </p:stCondLst>
                                  <p:childTnLst>
                                    <p:animClr clrSpc="rgb" dir="cw">
                                      <p:cBhvr>
                                        <p:cTn id="94" dur="500" fill="hold"/>
                                        <p:tgtEl>
                                          <p:spTgt spid="219146"/>
                                        </p:tgtEl>
                                        <p:attrNameLst>
                                          <p:attrName>fillcolor</p:attrName>
                                        </p:attrNameLst>
                                      </p:cBhvr>
                                      <p:to>
                                        <a:srgbClr val="CCFFFF"/>
                                      </p:to>
                                    </p:animClr>
                                    <p:set>
                                      <p:cBhvr>
                                        <p:cTn id="95" dur="500" fill="hold"/>
                                        <p:tgtEl>
                                          <p:spTgt spid="219146"/>
                                        </p:tgtEl>
                                        <p:attrNameLst>
                                          <p:attrName>fill.type</p:attrName>
                                        </p:attrNameLst>
                                      </p:cBhvr>
                                      <p:to>
                                        <p:strVal val="solid"/>
                                      </p:to>
                                    </p:set>
                                    <p:set>
                                      <p:cBhvr>
                                        <p:cTn id="96" dur="500" fill="hold"/>
                                        <p:tgtEl>
                                          <p:spTgt spid="219146"/>
                                        </p:tgtEl>
                                        <p:attrNameLst>
                                          <p:attrName>fill.on</p:attrName>
                                        </p:attrNameLst>
                                      </p:cBhvr>
                                      <p:to>
                                        <p:strVal val="true"/>
                                      </p:to>
                                    </p:set>
                                  </p:childTnLst>
                                </p:cTn>
                              </p:par>
                              <p:par>
                                <p:cTn id="97" presetID="53" presetClass="entr" presetSubtype="16" fill="hold" grpId="0" nodeType="withEffect">
                                  <p:stCondLst>
                                    <p:cond delay="0"/>
                                  </p:stCondLst>
                                  <p:childTnLst>
                                    <p:set>
                                      <p:cBhvr>
                                        <p:cTn id="98" dur="1" fill="hold">
                                          <p:stCondLst>
                                            <p:cond delay="0"/>
                                          </p:stCondLst>
                                        </p:cTn>
                                        <p:tgtEl>
                                          <p:spTgt spid="219175"/>
                                        </p:tgtEl>
                                        <p:attrNameLst>
                                          <p:attrName>style.visibility</p:attrName>
                                        </p:attrNameLst>
                                      </p:cBhvr>
                                      <p:to>
                                        <p:strVal val="visible"/>
                                      </p:to>
                                    </p:set>
                                    <p:anim calcmode="lin" valueType="num">
                                      <p:cBhvr>
                                        <p:cTn id="99" dur="500" fill="hold"/>
                                        <p:tgtEl>
                                          <p:spTgt spid="219175"/>
                                        </p:tgtEl>
                                        <p:attrNameLst>
                                          <p:attrName>ppt_w</p:attrName>
                                        </p:attrNameLst>
                                      </p:cBhvr>
                                      <p:tavLst>
                                        <p:tav tm="0">
                                          <p:val>
                                            <p:fltVal val="0"/>
                                          </p:val>
                                        </p:tav>
                                        <p:tav tm="100000">
                                          <p:val>
                                            <p:strVal val="#ppt_w"/>
                                          </p:val>
                                        </p:tav>
                                      </p:tavLst>
                                    </p:anim>
                                    <p:anim calcmode="lin" valueType="num">
                                      <p:cBhvr>
                                        <p:cTn id="100" dur="500" fill="hold"/>
                                        <p:tgtEl>
                                          <p:spTgt spid="219175"/>
                                        </p:tgtEl>
                                        <p:attrNameLst>
                                          <p:attrName>ppt_h</p:attrName>
                                        </p:attrNameLst>
                                      </p:cBhvr>
                                      <p:tavLst>
                                        <p:tav tm="0">
                                          <p:val>
                                            <p:fltVal val="0"/>
                                          </p:val>
                                        </p:tav>
                                        <p:tav tm="100000">
                                          <p:val>
                                            <p:strVal val="#ppt_h"/>
                                          </p:val>
                                        </p:tav>
                                      </p:tavLst>
                                    </p:anim>
                                    <p:animEffect transition="in" filter="fade">
                                      <p:cBhvr>
                                        <p:cTn id="101" dur="500"/>
                                        <p:tgtEl>
                                          <p:spTgt spid="219175"/>
                                        </p:tgtEl>
                                      </p:cBhvr>
                                    </p:animEffect>
                                  </p:childTnLst>
                                </p:cTn>
                              </p:par>
                            </p:childTnLst>
                          </p:cTn>
                        </p:par>
                        <p:par>
                          <p:cTn id="102" fill="hold">
                            <p:stCondLst>
                              <p:cond delay="0"/>
                            </p:stCondLst>
                            <p:childTnLst>
                              <p:par>
                                <p:cTn id="103" presetID="22" presetClass="entr" presetSubtype="1" fill="hold" grpId="0" nodeType="afterEffect">
                                  <p:stCondLst>
                                    <p:cond delay="0"/>
                                  </p:stCondLst>
                                  <p:childTnLst>
                                    <p:set>
                                      <p:cBhvr>
                                        <p:cTn id="104" dur="1" fill="hold">
                                          <p:stCondLst>
                                            <p:cond delay="0"/>
                                          </p:stCondLst>
                                        </p:cTn>
                                        <p:tgtEl>
                                          <p:spTgt spid="219147"/>
                                        </p:tgtEl>
                                        <p:attrNameLst>
                                          <p:attrName>style.visibility</p:attrName>
                                        </p:attrNameLst>
                                      </p:cBhvr>
                                      <p:to>
                                        <p:strVal val="visible"/>
                                      </p:to>
                                    </p:set>
                                    <p:animEffect transition="in" filter="wipe(up)">
                                      <p:cBhvr>
                                        <p:cTn id="105" dur="500"/>
                                        <p:tgtEl>
                                          <p:spTgt spid="219147"/>
                                        </p:tgtEl>
                                      </p:cBhvr>
                                    </p:animEffect>
                                  </p:childTnLst>
                                </p:cTn>
                              </p:par>
                            </p:childTnLst>
                          </p:cTn>
                        </p:par>
                        <p:par>
                          <p:cTn id="106" fill="hold">
                            <p:stCondLst>
                              <p:cond delay="500"/>
                            </p:stCondLst>
                            <p:childTnLst>
                              <p:par>
                                <p:cTn id="107" presetID="22" presetClass="entr" presetSubtype="1" fill="hold" nodeType="afterEffect">
                                  <p:stCondLst>
                                    <p:cond delay="0"/>
                                  </p:stCondLst>
                                  <p:childTnLst>
                                    <p:set>
                                      <p:cBhvr>
                                        <p:cTn id="108" dur="1" fill="hold">
                                          <p:stCondLst>
                                            <p:cond delay="0"/>
                                          </p:stCondLst>
                                        </p:cTn>
                                        <p:tgtEl>
                                          <p:spTgt spid="9"/>
                                        </p:tgtEl>
                                        <p:attrNameLst>
                                          <p:attrName>style.visibility</p:attrName>
                                        </p:attrNameLst>
                                      </p:cBhvr>
                                      <p:to>
                                        <p:strVal val="visible"/>
                                      </p:to>
                                    </p:set>
                                    <p:animEffect transition="in" filter="wipe(up)">
                                      <p:cBhvr>
                                        <p:cTn id="109" dur="500"/>
                                        <p:tgtEl>
                                          <p:spTgt spid="9"/>
                                        </p:tgtEl>
                                      </p:cBhvr>
                                    </p:animEffect>
                                  </p:childTnLst>
                                </p:cTn>
                              </p:par>
                            </p:childTnLst>
                          </p:cTn>
                        </p:par>
                        <p:par>
                          <p:cTn id="110" fill="hold">
                            <p:stCondLst>
                              <p:cond delay="1000"/>
                            </p:stCondLst>
                            <p:childTnLst>
                              <p:par>
                                <p:cTn id="111" presetID="22" presetClass="entr" presetSubtype="8" fill="hold" nodeType="afterEffect">
                                  <p:stCondLst>
                                    <p:cond delay="0"/>
                                  </p:stCondLst>
                                  <p:childTnLst>
                                    <p:set>
                                      <p:cBhvr>
                                        <p:cTn id="112" dur="1" fill="hold">
                                          <p:stCondLst>
                                            <p:cond delay="0"/>
                                          </p:stCondLst>
                                        </p:cTn>
                                        <p:tgtEl>
                                          <p:spTgt spid="7"/>
                                        </p:tgtEl>
                                        <p:attrNameLst>
                                          <p:attrName>style.visibility</p:attrName>
                                        </p:attrNameLst>
                                      </p:cBhvr>
                                      <p:to>
                                        <p:strVal val="visible"/>
                                      </p:to>
                                    </p:set>
                                    <p:animEffect transition="in" filter="wipe(left)">
                                      <p:cBhvr>
                                        <p:cTn id="113" dur="500"/>
                                        <p:tgtEl>
                                          <p:spTgt spid="7"/>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mph" presetSubtype="2" fill="hold" nodeType="clickEffect">
                                  <p:stCondLst>
                                    <p:cond delay="0"/>
                                  </p:stCondLst>
                                  <p:childTnLst>
                                    <p:animClr clrSpc="rgb" dir="cw">
                                      <p:cBhvr>
                                        <p:cTn id="117" dur="500" fill="hold"/>
                                        <p:tgtEl>
                                          <p:spTgt spid="219147"/>
                                        </p:tgtEl>
                                        <p:attrNameLst>
                                          <p:attrName>fillcolor</p:attrName>
                                        </p:attrNameLst>
                                      </p:cBhvr>
                                      <p:to>
                                        <a:srgbClr val="CCFFFF"/>
                                      </p:to>
                                    </p:animClr>
                                    <p:set>
                                      <p:cBhvr>
                                        <p:cTn id="118" dur="500" fill="hold"/>
                                        <p:tgtEl>
                                          <p:spTgt spid="219147"/>
                                        </p:tgtEl>
                                        <p:attrNameLst>
                                          <p:attrName>fill.type</p:attrName>
                                        </p:attrNameLst>
                                      </p:cBhvr>
                                      <p:to>
                                        <p:strVal val="solid"/>
                                      </p:to>
                                    </p:set>
                                    <p:set>
                                      <p:cBhvr>
                                        <p:cTn id="119" dur="500" fill="hold"/>
                                        <p:tgtEl>
                                          <p:spTgt spid="219147"/>
                                        </p:tgtEl>
                                        <p:attrNameLst>
                                          <p:attrName>fill.on</p:attrName>
                                        </p:attrNameLst>
                                      </p:cBhvr>
                                      <p:to>
                                        <p:strVal val="true"/>
                                      </p:to>
                                    </p:set>
                                  </p:childTnLst>
                                </p:cTn>
                              </p:par>
                              <p:par>
                                <p:cTn id="120" presetID="1" presetClass="exit" presetSubtype="0" fill="hold" grpId="1" nodeType="withEffect">
                                  <p:stCondLst>
                                    <p:cond delay="0"/>
                                  </p:stCondLst>
                                  <p:childTnLst>
                                    <p:set>
                                      <p:cBhvr>
                                        <p:cTn id="121" dur="1" fill="hold">
                                          <p:stCondLst>
                                            <p:cond delay="0"/>
                                          </p:stCondLst>
                                        </p:cTn>
                                        <p:tgtEl>
                                          <p:spTgt spid="2191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p:bldP spid="219140" grpId="0" animBg="1"/>
      <p:bldP spid="219141" grpId="0" animBg="1"/>
      <p:bldP spid="219141" grpId="1" animBg="1"/>
      <p:bldP spid="219142" grpId="0" animBg="1"/>
      <p:bldP spid="219142" grpId="1" animBg="1"/>
      <p:bldP spid="219143" grpId="0" animBg="1"/>
      <p:bldP spid="219143" grpId="1" animBg="1"/>
      <p:bldP spid="219144" grpId="0" animBg="1"/>
      <p:bldP spid="219145" grpId="0" animBg="1"/>
      <p:bldP spid="219146" grpId="0" animBg="1"/>
      <p:bldP spid="219147" grpId="0" animBg="1"/>
      <p:bldP spid="219166" grpId="0" animBg="1"/>
      <p:bldP spid="219173" grpId="0" animBg="1"/>
      <p:bldP spid="219173" grpId="1" animBg="1"/>
      <p:bldP spid="219174" grpId="0" animBg="1"/>
      <p:bldP spid="219174" grpId="1" animBg="1"/>
      <p:bldP spid="219175" grpId="0" animBg="1"/>
      <p:bldP spid="219175" grpId="1"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1981200" y="153534"/>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信号量管理  </a:t>
            </a:r>
          </a:p>
        </p:txBody>
      </p:sp>
      <p:sp>
        <p:nvSpPr>
          <p:cNvPr id="164867" name="Text Box 3"/>
          <p:cNvSpPr txBox="1">
            <a:spLocks noChangeArrowheads="1"/>
          </p:cNvSpPr>
          <p:nvPr/>
        </p:nvSpPr>
        <p:spPr bwMode="auto">
          <a:xfrm>
            <a:off x="4343400" y="229734"/>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－等待信号量</a:t>
            </a:r>
          </a:p>
        </p:txBody>
      </p:sp>
      <p:sp>
        <p:nvSpPr>
          <p:cNvPr id="220164" name="Rectangle 4"/>
          <p:cNvSpPr>
            <a:spLocks noChangeArrowheads="1"/>
          </p:cNvSpPr>
          <p:nvPr/>
        </p:nvSpPr>
        <p:spPr bwMode="auto">
          <a:xfrm>
            <a:off x="2209800" y="1371600"/>
            <a:ext cx="4572000" cy="5029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OSEventCnt</a:t>
            </a:r>
            <a:r>
              <a:rPr lang="en-US" altLang="zh-CN" sz="1400" dirty="0">
                <a:latin typeface="Arial" panose="020B0604020202020204" pitchFamily="34" charset="0"/>
              </a:rPr>
              <a:t> &gt; 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OSEventCnt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*err = OS_NO_ERR;</a:t>
            </a:r>
          </a:p>
          <a:p>
            <a:pPr>
              <a:defRPr/>
            </a:pPr>
            <a:r>
              <a:rPr lang="en-US" altLang="zh-CN" sz="1400" dirty="0">
                <a:latin typeface="Arial" panose="020B0604020202020204" pitchFamily="34" charset="0"/>
              </a:rPr>
              <a:t>        return;</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OSTCBStat</a:t>
            </a:r>
            <a:r>
              <a:rPr lang="en-US" altLang="zh-CN" sz="1400" dirty="0">
                <a:latin typeface="Arial" panose="020B0604020202020204" pitchFamily="34" charset="0"/>
              </a:rPr>
              <a:t> |= OS_STAT_SEM;</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OSTCBDly</a:t>
            </a:r>
            <a:r>
              <a:rPr lang="en-US" altLang="zh-CN" sz="1400" dirty="0">
                <a:latin typeface="Arial" panose="020B0604020202020204" pitchFamily="34" charset="0"/>
              </a:rPr>
              <a:t>   = timeout;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OS_EventTaskWait</a:t>
            </a:r>
            <a:r>
              <a:rPr lang="en-US" altLang="zh-CN" sz="1400" dirty="0">
                <a:latin typeface="Arial" panose="020B0604020202020204" pitchFamily="34" charset="0"/>
              </a:rPr>
              <a:t>(</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OS_Sched</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if (OSTCBCur-&gt;</a:t>
            </a:r>
            <a:r>
              <a:rPr lang="en-US" altLang="zh-CN" sz="1400" dirty="0" err="1">
                <a:latin typeface="Arial" panose="020B0604020202020204" pitchFamily="34" charset="0"/>
              </a:rPr>
              <a:t>OSTCBStat</a:t>
            </a:r>
            <a:r>
              <a:rPr lang="en-US" altLang="zh-CN" sz="1400" dirty="0">
                <a:latin typeface="Arial" panose="020B0604020202020204" pitchFamily="34" charset="0"/>
              </a:rPr>
              <a:t> &amp; OS_STAT_SEM)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OS_EventTO</a:t>
            </a:r>
            <a:r>
              <a:rPr lang="en-US" altLang="zh-CN" sz="1400" dirty="0">
                <a:latin typeface="Arial" panose="020B0604020202020204" pitchFamily="34" charset="0"/>
              </a:rPr>
              <a:t>(</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*err = OS_TIMEOUT;</a:t>
            </a:r>
          </a:p>
          <a:p>
            <a:pPr>
              <a:defRPr/>
            </a:pPr>
            <a:r>
              <a:rPr lang="en-US" altLang="zh-CN" sz="1400" dirty="0">
                <a:latin typeface="Arial" panose="020B0604020202020204" pitchFamily="34" charset="0"/>
              </a:rPr>
              <a:t>        return;</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OSTCBCur-&gt;</a:t>
            </a:r>
            <a:r>
              <a:rPr lang="en-US" altLang="zh-CN" sz="1400" dirty="0" err="1">
                <a:latin typeface="Arial" panose="020B0604020202020204" pitchFamily="34" charset="0"/>
              </a:rPr>
              <a:t>OSTCBEventPtr</a:t>
            </a:r>
            <a:r>
              <a:rPr lang="en-US" altLang="zh-CN" sz="1400" dirty="0">
                <a:latin typeface="Arial" panose="020B0604020202020204" pitchFamily="34" charset="0"/>
              </a:rPr>
              <a:t> = (OS_EVENT *)0;</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*err = OS_NO_ERR;</a:t>
            </a:r>
          </a:p>
          <a:p>
            <a:pPr>
              <a:defRPr/>
            </a:pPr>
            <a:r>
              <a:rPr lang="en-US" altLang="zh-CN" sz="1400" dirty="0">
                <a:latin typeface="Arial" panose="020B0604020202020204" pitchFamily="34" charset="0"/>
              </a:rPr>
              <a:t>}</a:t>
            </a:r>
          </a:p>
        </p:txBody>
      </p:sp>
      <p:sp>
        <p:nvSpPr>
          <p:cNvPr id="220165" name="AutoShape 5"/>
          <p:cNvSpPr>
            <a:spLocks noChangeArrowheads="1"/>
          </p:cNvSpPr>
          <p:nvPr/>
        </p:nvSpPr>
        <p:spPr bwMode="auto">
          <a:xfrm>
            <a:off x="7010401" y="1714500"/>
            <a:ext cx="1439863" cy="503238"/>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已有信号量</a:t>
            </a:r>
          </a:p>
        </p:txBody>
      </p:sp>
      <p:sp>
        <p:nvSpPr>
          <p:cNvPr id="220166" name="Rectangle 6"/>
          <p:cNvSpPr>
            <a:spLocks noChangeArrowheads="1"/>
          </p:cNvSpPr>
          <p:nvPr/>
        </p:nvSpPr>
        <p:spPr bwMode="auto">
          <a:xfrm>
            <a:off x="7153275" y="2495550"/>
            <a:ext cx="1150938" cy="5032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使任务进入</a:t>
            </a:r>
          </a:p>
          <a:p>
            <a:pPr algn="ctr" eaLnBrk="1" hangingPunct="1"/>
            <a:r>
              <a:rPr lang="zh-CN" altLang="en-US" sz="1400"/>
              <a:t>等待事件状态</a:t>
            </a:r>
          </a:p>
        </p:txBody>
      </p:sp>
      <p:sp>
        <p:nvSpPr>
          <p:cNvPr id="220167" name="AutoShape 7"/>
          <p:cNvSpPr>
            <a:spLocks noChangeArrowheads="1"/>
          </p:cNvSpPr>
          <p:nvPr/>
        </p:nvSpPr>
        <p:spPr bwMode="auto">
          <a:xfrm>
            <a:off x="6867525" y="3848100"/>
            <a:ext cx="1727200" cy="719138"/>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任务在等待</a:t>
            </a:r>
          </a:p>
          <a:p>
            <a:pPr algn="ctr" eaLnBrk="1" hangingPunct="1"/>
            <a:r>
              <a:rPr lang="zh-CN" altLang="en-US" sz="1400"/>
              <a:t>信号量</a:t>
            </a:r>
          </a:p>
        </p:txBody>
      </p:sp>
      <p:sp>
        <p:nvSpPr>
          <p:cNvPr id="220168" name="Rectangle 8"/>
          <p:cNvSpPr>
            <a:spLocks noChangeArrowheads="1"/>
          </p:cNvSpPr>
          <p:nvPr/>
        </p:nvSpPr>
        <p:spPr bwMode="auto">
          <a:xfrm>
            <a:off x="7153275" y="3276600"/>
            <a:ext cx="1150938" cy="2873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任务调度</a:t>
            </a:r>
          </a:p>
        </p:txBody>
      </p:sp>
      <p:sp>
        <p:nvSpPr>
          <p:cNvPr id="220169" name="Rectangle 9"/>
          <p:cNvSpPr>
            <a:spLocks noChangeArrowheads="1"/>
          </p:cNvSpPr>
          <p:nvPr/>
        </p:nvSpPr>
        <p:spPr bwMode="auto">
          <a:xfrm>
            <a:off x="7197725" y="4838700"/>
            <a:ext cx="1079500" cy="5032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任务不再</a:t>
            </a:r>
          </a:p>
          <a:p>
            <a:pPr algn="ctr" eaLnBrk="1" hangingPunct="1"/>
            <a:r>
              <a:rPr lang="zh-CN" altLang="en-US" sz="1400"/>
              <a:t>等待事件</a:t>
            </a:r>
          </a:p>
        </p:txBody>
      </p:sp>
      <p:sp>
        <p:nvSpPr>
          <p:cNvPr id="220170" name="AutoShape 10"/>
          <p:cNvSpPr>
            <a:spLocks noChangeArrowheads="1"/>
          </p:cNvSpPr>
          <p:nvPr/>
        </p:nvSpPr>
        <p:spPr bwMode="auto">
          <a:xfrm>
            <a:off x="7305675" y="5600700"/>
            <a:ext cx="8636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220171" name="Line 11"/>
          <p:cNvSpPr>
            <a:spLocks noChangeShapeType="1"/>
          </p:cNvSpPr>
          <p:nvPr/>
        </p:nvSpPr>
        <p:spPr bwMode="auto">
          <a:xfrm>
            <a:off x="7734300" y="2990850"/>
            <a:ext cx="0" cy="28733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172" name="Line 12"/>
          <p:cNvSpPr>
            <a:spLocks noChangeShapeType="1"/>
          </p:cNvSpPr>
          <p:nvPr/>
        </p:nvSpPr>
        <p:spPr bwMode="auto">
          <a:xfrm>
            <a:off x="7734300" y="3560764"/>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173" name="Line 13"/>
          <p:cNvSpPr>
            <a:spLocks noChangeShapeType="1"/>
          </p:cNvSpPr>
          <p:nvPr/>
        </p:nvSpPr>
        <p:spPr bwMode="auto">
          <a:xfrm>
            <a:off x="7734300" y="5322889"/>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4"/>
          <p:cNvGrpSpPr/>
          <p:nvPr/>
        </p:nvGrpSpPr>
        <p:grpSpPr bwMode="auto">
          <a:xfrm>
            <a:off x="8867775" y="2208213"/>
            <a:ext cx="863600" cy="582612"/>
            <a:chOff x="4626" y="1223"/>
            <a:chExt cx="544" cy="367"/>
          </a:xfrm>
        </p:grpSpPr>
        <p:sp>
          <p:nvSpPr>
            <p:cNvPr id="164909" name="AutoShape 15"/>
            <p:cNvSpPr>
              <a:spLocks noChangeArrowheads="1"/>
            </p:cNvSpPr>
            <p:nvPr/>
          </p:nvSpPr>
          <p:spPr bwMode="auto">
            <a:xfrm>
              <a:off x="4626" y="1409"/>
              <a:ext cx="544" cy="181"/>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164910" name="Line 16"/>
            <p:cNvSpPr>
              <a:spLocks noChangeShapeType="1"/>
            </p:cNvSpPr>
            <p:nvPr/>
          </p:nvSpPr>
          <p:spPr bwMode="auto">
            <a:xfrm>
              <a:off x="4896" y="1223"/>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7"/>
          <p:cNvGrpSpPr/>
          <p:nvPr/>
        </p:nvGrpSpPr>
        <p:grpSpPr bwMode="auto">
          <a:xfrm>
            <a:off x="8991600" y="4360864"/>
            <a:ext cx="863600" cy="574675"/>
            <a:chOff x="4704" y="2579"/>
            <a:chExt cx="544" cy="362"/>
          </a:xfrm>
        </p:grpSpPr>
        <p:sp>
          <p:nvSpPr>
            <p:cNvPr id="164907" name="AutoShape 18"/>
            <p:cNvSpPr>
              <a:spLocks noChangeArrowheads="1"/>
            </p:cNvSpPr>
            <p:nvPr/>
          </p:nvSpPr>
          <p:spPr bwMode="auto">
            <a:xfrm>
              <a:off x="4704" y="2760"/>
              <a:ext cx="544" cy="181"/>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返回“超时”</a:t>
              </a:r>
            </a:p>
          </p:txBody>
        </p:sp>
        <p:sp>
          <p:nvSpPr>
            <p:cNvPr id="164908" name="Line 19"/>
            <p:cNvSpPr>
              <a:spLocks noChangeShapeType="1"/>
            </p:cNvSpPr>
            <p:nvPr/>
          </p:nvSpPr>
          <p:spPr bwMode="auto">
            <a:xfrm>
              <a:off x="4974" y="2579"/>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20"/>
          <p:cNvGrpSpPr/>
          <p:nvPr/>
        </p:nvGrpSpPr>
        <p:grpSpPr bwMode="auto">
          <a:xfrm>
            <a:off x="8534401" y="3924301"/>
            <a:ext cx="1412875" cy="430213"/>
            <a:chOff x="4416" y="2304"/>
            <a:chExt cx="890" cy="271"/>
          </a:xfrm>
        </p:grpSpPr>
        <p:sp>
          <p:nvSpPr>
            <p:cNvPr id="164904" name="Rectangle 21"/>
            <p:cNvSpPr>
              <a:spLocks noChangeArrowheads="1"/>
            </p:cNvSpPr>
            <p:nvPr/>
          </p:nvSpPr>
          <p:spPr bwMode="auto">
            <a:xfrm>
              <a:off x="4626" y="2394"/>
              <a:ext cx="680" cy="181"/>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超时处理</a:t>
              </a:r>
            </a:p>
          </p:txBody>
        </p:sp>
        <p:sp>
          <p:nvSpPr>
            <p:cNvPr id="164905" name="Line 22"/>
            <p:cNvSpPr>
              <a:spLocks noChangeShapeType="1"/>
            </p:cNvSpPr>
            <p:nvPr/>
          </p:nvSpPr>
          <p:spPr bwMode="auto">
            <a:xfrm>
              <a:off x="4452" y="248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906" name="Text Box 23"/>
            <p:cNvSpPr txBox="1">
              <a:spLocks noChangeArrowheads="1"/>
            </p:cNvSpPr>
            <p:nvPr/>
          </p:nvSpPr>
          <p:spPr bwMode="auto">
            <a:xfrm>
              <a:off x="4416" y="230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5" name="Group 24"/>
          <p:cNvGrpSpPr/>
          <p:nvPr/>
        </p:nvGrpSpPr>
        <p:grpSpPr bwMode="auto">
          <a:xfrm>
            <a:off x="8382000" y="1676400"/>
            <a:ext cx="1441450" cy="539750"/>
            <a:chOff x="4320" y="888"/>
            <a:chExt cx="908" cy="340"/>
          </a:xfrm>
        </p:grpSpPr>
        <p:sp>
          <p:nvSpPr>
            <p:cNvPr id="164901" name="Rectangle 25"/>
            <p:cNvSpPr>
              <a:spLocks noChangeArrowheads="1"/>
            </p:cNvSpPr>
            <p:nvPr/>
          </p:nvSpPr>
          <p:spPr bwMode="auto">
            <a:xfrm>
              <a:off x="4548" y="911"/>
              <a:ext cx="680" cy="317"/>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减少信号量</a:t>
              </a:r>
            </a:p>
            <a:p>
              <a:pPr algn="ctr" eaLnBrk="1" hangingPunct="1"/>
              <a:r>
                <a:rPr lang="zh-CN" altLang="en-US" sz="1400"/>
                <a:t>计数器</a:t>
              </a:r>
            </a:p>
          </p:txBody>
        </p:sp>
        <p:sp>
          <p:nvSpPr>
            <p:cNvPr id="164902" name="Line 26"/>
            <p:cNvSpPr>
              <a:spLocks noChangeShapeType="1"/>
            </p:cNvSpPr>
            <p:nvPr/>
          </p:nvSpPr>
          <p:spPr bwMode="auto">
            <a:xfrm>
              <a:off x="4362" y="1068"/>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903" name="Text Box 27"/>
            <p:cNvSpPr txBox="1">
              <a:spLocks noChangeArrowheads="1"/>
            </p:cNvSpPr>
            <p:nvPr/>
          </p:nvSpPr>
          <p:spPr bwMode="auto">
            <a:xfrm>
              <a:off x="4320" y="88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6" name="Group 28"/>
          <p:cNvGrpSpPr/>
          <p:nvPr/>
        </p:nvGrpSpPr>
        <p:grpSpPr bwMode="auto">
          <a:xfrm>
            <a:off x="7734300" y="2171700"/>
            <a:ext cx="342900" cy="325438"/>
            <a:chOff x="3912" y="1200"/>
            <a:chExt cx="216" cy="205"/>
          </a:xfrm>
        </p:grpSpPr>
        <p:sp>
          <p:nvSpPr>
            <p:cNvPr id="164899" name="Line 29"/>
            <p:cNvSpPr>
              <a:spLocks noChangeShapeType="1"/>
            </p:cNvSpPr>
            <p:nvPr/>
          </p:nvSpPr>
          <p:spPr bwMode="auto">
            <a:xfrm>
              <a:off x="3912" y="1224"/>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900" name="Text Box 30"/>
            <p:cNvSpPr txBox="1">
              <a:spLocks noChangeArrowheads="1"/>
            </p:cNvSpPr>
            <p:nvPr/>
          </p:nvSpPr>
          <p:spPr bwMode="auto">
            <a:xfrm>
              <a:off x="3936" y="120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7" name="Group 31"/>
          <p:cNvGrpSpPr/>
          <p:nvPr/>
        </p:nvGrpSpPr>
        <p:grpSpPr bwMode="auto">
          <a:xfrm>
            <a:off x="7734300" y="4533900"/>
            <a:ext cx="342900" cy="304800"/>
            <a:chOff x="3912" y="2688"/>
            <a:chExt cx="216" cy="192"/>
          </a:xfrm>
        </p:grpSpPr>
        <p:sp>
          <p:nvSpPr>
            <p:cNvPr id="164897" name="Line 32"/>
            <p:cNvSpPr>
              <a:spLocks noChangeShapeType="1"/>
            </p:cNvSpPr>
            <p:nvPr/>
          </p:nvSpPr>
          <p:spPr bwMode="auto">
            <a:xfrm>
              <a:off x="3912" y="2699"/>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898" name="Text Box 33"/>
            <p:cNvSpPr txBox="1">
              <a:spLocks noChangeArrowheads="1"/>
            </p:cNvSpPr>
            <p:nvPr/>
          </p:nvSpPr>
          <p:spPr bwMode="auto">
            <a:xfrm>
              <a:off x="3936" y="268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sp>
        <p:nvSpPr>
          <p:cNvPr id="220194" name="Rectangle 34"/>
          <p:cNvSpPr>
            <a:spLocks noChangeArrowheads="1"/>
          </p:cNvSpPr>
          <p:nvPr/>
        </p:nvSpPr>
        <p:spPr bwMode="auto">
          <a:xfrm>
            <a:off x="2438400" y="1657351"/>
            <a:ext cx="25146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195" name="Rectangle 35"/>
          <p:cNvSpPr>
            <a:spLocks noChangeArrowheads="1"/>
          </p:cNvSpPr>
          <p:nvPr/>
        </p:nvSpPr>
        <p:spPr bwMode="auto">
          <a:xfrm>
            <a:off x="2438400" y="1866901"/>
            <a:ext cx="25146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196" name="Rectangle 36"/>
          <p:cNvSpPr>
            <a:spLocks noChangeArrowheads="1"/>
          </p:cNvSpPr>
          <p:nvPr/>
        </p:nvSpPr>
        <p:spPr bwMode="auto">
          <a:xfrm>
            <a:off x="2438400" y="2286000"/>
            <a:ext cx="2514600" cy="4381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197" name="Rectangle 37"/>
          <p:cNvSpPr>
            <a:spLocks noChangeArrowheads="1"/>
          </p:cNvSpPr>
          <p:nvPr/>
        </p:nvSpPr>
        <p:spPr bwMode="auto">
          <a:xfrm>
            <a:off x="2438400" y="2943226"/>
            <a:ext cx="3657600" cy="63817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198" name="Rectangle 38"/>
          <p:cNvSpPr>
            <a:spLocks noChangeArrowheads="1"/>
          </p:cNvSpPr>
          <p:nvPr/>
        </p:nvSpPr>
        <p:spPr bwMode="auto">
          <a:xfrm>
            <a:off x="2438400" y="3762376"/>
            <a:ext cx="12954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199" name="Rectangle 39"/>
          <p:cNvSpPr>
            <a:spLocks noChangeArrowheads="1"/>
          </p:cNvSpPr>
          <p:nvPr/>
        </p:nvSpPr>
        <p:spPr bwMode="auto">
          <a:xfrm>
            <a:off x="2438400" y="4181476"/>
            <a:ext cx="40386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200" name="Rectangle 40"/>
          <p:cNvSpPr>
            <a:spLocks noChangeArrowheads="1"/>
          </p:cNvSpPr>
          <p:nvPr/>
        </p:nvSpPr>
        <p:spPr bwMode="auto">
          <a:xfrm>
            <a:off x="2438400" y="4400551"/>
            <a:ext cx="22098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201" name="Rectangle 41"/>
          <p:cNvSpPr>
            <a:spLocks noChangeArrowheads="1"/>
          </p:cNvSpPr>
          <p:nvPr/>
        </p:nvSpPr>
        <p:spPr bwMode="auto">
          <a:xfrm>
            <a:off x="2438400" y="5476876"/>
            <a:ext cx="40386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202" name="Rectangle 42"/>
          <p:cNvSpPr>
            <a:spLocks noChangeArrowheads="1"/>
          </p:cNvSpPr>
          <p:nvPr/>
        </p:nvSpPr>
        <p:spPr bwMode="auto">
          <a:xfrm>
            <a:off x="2438400" y="5905501"/>
            <a:ext cx="1905000" cy="2381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203" name="Rectangle 43"/>
          <p:cNvSpPr>
            <a:spLocks noChangeArrowheads="1"/>
          </p:cNvSpPr>
          <p:nvPr/>
        </p:nvSpPr>
        <p:spPr bwMode="auto">
          <a:xfrm>
            <a:off x="2438400" y="4848225"/>
            <a:ext cx="2133600" cy="4381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204" name="AutoShape 44"/>
          <p:cNvSpPr>
            <a:spLocks noChangeArrowheads="1"/>
          </p:cNvSpPr>
          <p:nvPr/>
        </p:nvSpPr>
        <p:spPr bwMode="auto">
          <a:xfrm>
            <a:off x="4953000" y="1219200"/>
            <a:ext cx="2133600" cy="1066800"/>
          </a:xfrm>
          <a:prstGeom prst="cloudCallout">
            <a:avLst>
              <a:gd name="adj1" fmla="val -47319"/>
              <a:gd name="adj2" fmla="val 68153"/>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信号量有效，计数器减</a:t>
            </a:r>
            <a:r>
              <a:rPr lang="en-US" altLang="zh-CN" sz="1400"/>
              <a:t>1</a:t>
            </a:r>
            <a:r>
              <a:rPr lang="zh-CN" altLang="en-US" sz="1400"/>
              <a:t>，然后任务继续运行</a:t>
            </a:r>
          </a:p>
        </p:txBody>
      </p:sp>
      <p:sp>
        <p:nvSpPr>
          <p:cNvPr id="220205" name="AutoShape 45"/>
          <p:cNvSpPr>
            <a:spLocks noChangeArrowheads="1"/>
          </p:cNvSpPr>
          <p:nvPr/>
        </p:nvSpPr>
        <p:spPr bwMode="auto">
          <a:xfrm>
            <a:off x="4876800" y="1676400"/>
            <a:ext cx="2133600" cy="1066800"/>
          </a:xfrm>
          <a:prstGeom prst="cloudCallout">
            <a:avLst>
              <a:gd name="adj1" fmla="val -47319"/>
              <a:gd name="adj2" fmla="val 68153"/>
            </a:avLst>
          </a:prstGeom>
          <a:solidFill>
            <a:srgbClr val="FFFF99"/>
          </a:solidFill>
          <a:ln w="9525">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计数值为</a:t>
            </a:r>
            <a:r>
              <a:rPr lang="en-US" altLang="zh-CN" sz="1400"/>
              <a:t>0</a:t>
            </a:r>
            <a:r>
              <a:rPr lang="zh-CN" altLang="en-US" sz="1400"/>
              <a:t>，任务进行等待状态直到发出信号量</a:t>
            </a:r>
          </a:p>
        </p:txBody>
      </p:sp>
      <p:sp>
        <p:nvSpPr>
          <p:cNvPr id="46" name="燕尾形 45">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8" name="标题 7"/>
          <p:cNvSpPr>
            <a:spLocks noGrp="1"/>
          </p:cNvSpPr>
          <p:nvPr>
            <p:ph type="title"/>
          </p:nvPr>
        </p:nvSpPr>
        <p:spPr/>
        <p:txBody>
          <a:bodyPr/>
          <a:lstStyle/>
          <a:p>
            <a:endParaRPr lang="zh-CN" altLang="en-US"/>
          </a:p>
        </p:txBody>
      </p:sp>
      <p:sp>
        <p:nvSpPr>
          <p:cNvPr id="9" name="内容占位符 8"/>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20164"/>
                                        </p:tgtEl>
                                        <p:attrNameLst>
                                          <p:attrName>style.visibility</p:attrName>
                                        </p:attrNameLst>
                                      </p:cBhvr>
                                      <p:to>
                                        <p:strVal val="visible"/>
                                      </p:to>
                                    </p:set>
                                    <p:animEffect transition="in" filter="slide(fromTop)">
                                      <p:cBhvr>
                                        <p:cTn id="7" dur="500"/>
                                        <p:tgtEl>
                                          <p:spTgt spid="22016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20194"/>
                                        </p:tgtEl>
                                        <p:attrNameLst>
                                          <p:attrName>style.visibility</p:attrName>
                                        </p:attrNameLst>
                                      </p:cBhvr>
                                      <p:to>
                                        <p:strVal val="visible"/>
                                      </p:to>
                                    </p:set>
                                    <p:anim calcmode="lin" valueType="num">
                                      <p:cBhvr>
                                        <p:cTn id="11" dur="500" fill="hold"/>
                                        <p:tgtEl>
                                          <p:spTgt spid="220194"/>
                                        </p:tgtEl>
                                        <p:attrNameLst>
                                          <p:attrName>ppt_w</p:attrName>
                                        </p:attrNameLst>
                                      </p:cBhvr>
                                      <p:tavLst>
                                        <p:tav tm="0">
                                          <p:val>
                                            <p:fltVal val="0"/>
                                          </p:val>
                                        </p:tav>
                                        <p:tav tm="100000">
                                          <p:val>
                                            <p:strVal val="#ppt_w"/>
                                          </p:val>
                                        </p:tav>
                                      </p:tavLst>
                                    </p:anim>
                                    <p:anim calcmode="lin" valueType="num">
                                      <p:cBhvr>
                                        <p:cTn id="12" dur="500" fill="hold"/>
                                        <p:tgtEl>
                                          <p:spTgt spid="220194"/>
                                        </p:tgtEl>
                                        <p:attrNameLst>
                                          <p:attrName>ppt_h</p:attrName>
                                        </p:attrNameLst>
                                      </p:cBhvr>
                                      <p:tavLst>
                                        <p:tav tm="0">
                                          <p:val>
                                            <p:fltVal val="0"/>
                                          </p:val>
                                        </p:tav>
                                        <p:tav tm="100000">
                                          <p:val>
                                            <p:strVal val="#ppt_h"/>
                                          </p:val>
                                        </p:tav>
                                      </p:tavLst>
                                    </p:anim>
                                    <p:animEffect transition="in" filter="fade">
                                      <p:cBhvr>
                                        <p:cTn id="13" dur="500"/>
                                        <p:tgtEl>
                                          <p:spTgt spid="220194"/>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220165"/>
                                        </p:tgtEl>
                                        <p:attrNameLst>
                                          <p:attrName>style.visibility</p:attrName>
                                        </p:attrNameLst>
                                      </p:cBhvr>
                                      <p:to>
                                        <p:strVal val="visible"/>
                                      </p:to>
                                    </p:set>
                                    <p:animEffect transition="in" filter="wipe(up)">
                                      <p:cBhvr>
                                        <p:cTn id="17" dur="500"/>
                                        <p:tgtEl>
                                          <p:spTgt spid="22016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20194"/>
                                        </p:tgtEl>
                                        <p:attrNameLst>
                                          <p:attrName>style.visibility</p:attrName>
                                        </p:attrNameLst>
                                      </p:cBhvr>
                                      <p:to>
                                        <p:strVal val="hidden"/>
                                      </p:to>
                                    </p:set>
                                  </p:childTnLst>
                                </p:cTn>
                              </p:par>
                              <p:par>
                                <p:cTn id="22" presetID="1" presetClass="emph" presetSubtype="2" fill="hold" nodeType="withEffect">
                                  <p:stCondLst>
                                    <p:cond delay="0"/>
                                  </p:stCondLst>
                                  <p:childTnLst>
                                    <p:animClr clrSpc="rgb" dir="cw">
                                      <p:cBhvr>
                                        <p:cTn id="23" dur="2000" fill="hold"/>
                                        <p:tgtEl>
                                          <p:spTgt spid="220165"/>
                                        </p:tgtEl>
                                        <p:attrNameLst>
                                          <p:attrName>fillcolor</p:attrName>
                                        </p:attrNameLst>
                                      </p:cBhvr>
                                      <p:to>
                                        <a:srgbClr val="CCFFFF"/>
                                      </p:to>
                                    </p:animClr>
                                    <p:set>
                                      <p:cBhvr>
                                        <p:cTn id="24" dur="2000" fill="hold"/>
                                        <p:tgtEl>
                                          <p:spTgt spid="220165"/>
                                        </p:tgtEl>
                                        <p:attrNameLst>
                                          <p:attrName>fill.type</p:attrName>
                                        </p:attrNameLst>
                                      </p:cBhvr>
                                      <p:to>
                                        <p:strVal val="solid"/>
                                      </p:to>
                                    </p:set>
                                    <p:set>
                                      <p:cBhvr>
                                        <p:cTn id="25" dur="2000" fill="hold"/>
                                        <p:tgtEl>
                                          <p:spTgt spid="220165"/>
                                        </p:tgtEl>
                                        <p:attrNameLst>
                                          <p:attrName>fill.on</p:attrName>
                                        </p:attrNameLst>
                                      </p:cBhvr>
                                      <p:to>
                                        <p:strVal val="true"/>
                                      </p:to>
                                    </p:set>
                                  </p:childTnLst>
                                </p:cTn>
                              </p:par>
                              <p:par>
                                <p:cTn id="26" presetID="53" presetClass="entr" presetSubtype="16" fill="hold" grpId="0" nodeType="withEffect">
                                  <p:stCondLst>
                                    <p:cond delay="0"/>
                                  </p:stCondLst>
                                  <p:childTnLst>
                                    <p:set>
                                      <p:cBhvr>
                                        <p:cTn id="27" dur="1" fill="hold">
                                          <p:stCondLst>
                                            <p:cond delay="0"/>
                                          </p:stCondLst>
                                        </p:cTn>
                                        <p:tgtEl>
                                          <p:spTgt spid="220195"/>
                                        </p:tgtEl>
                                        <p:attrNameLst>
                                          <p:attrName>style.visibility</p:attrName>
                                        </p:attrNameLst>
                                      </p:cBhvr>
                                      <p:to>
                                        <p:strVal val="visible"/>
                                      </p:to>
                                    </p:set>
                                    <p:anim calcmode="lin" valueType="num">
                                      <p:cBhvr>
                                        <p:cTn id="28" dur="500" fill="hold"/>
                                        <p:tgtEl>
                                          <p:spTgt spid="220195"/>
                                        </p:tgtEl>
                                        <p:attrNameLst>
                                          <p:attrName>ppt_w</p:attrName>
                                        </p:attrNameLst>
                                      </p:cBhvr>
                                      <p:tavLst>
                                        <p:tav tm="0">
                                          <p:val>
                                            <p:fltVal val="0"/>
                                          </p:val>
                                        </p:tav>
                                        <p:tav tm="100000">
                                          <p:val>
                                            <p:strVal val="#ppt_w"/>
                                          </p:val>
                                        </p:tav>
                                      </p:tavLst>
                                    </p:anim>
                                    <p:anim calcmode="lin" valueType="num">
                                      <p:cBhvr>
                                        <p:cTn id="29" dur="500" fill="hold"/>
                                        <p:tgtEl>
                                          <p:spTgt spid="220195"/>
                                        </p:tgtEl>
                                        <p:attrNameLst>
                                          <p:attrName>ppt_h</p:attrName>
                                        </p:attrNameLst>
                                      </p:cBhvr>
                                      <p:tavLst>
                                        <p:tav tm="0">
                                          <p:val>
                                            <p:fltVal val="0"/>
                                          </p:val>
                                        </p:tav>
                                        <p:tav tm="100000">
                                          <p:val>
                                            <p:strVal val="#ppt_h"/>
                                          </p:val>
                                        </p:tav>
                                      </p:tavLst>
                                    </p:anim>
                                    <p:animEffect transition="in" filter="fade">
                                      <p:cBhvr>
                                        <p:cTn id="30" dur="500"/>
                                        <p:tgtEl>
                                          <p:spTgt spid="220195"/>
                                        </p:tgtEl>
                                      </p:cBhvr>
                                    </p:animEffect>
                                  </p:childTnLst>
                                </p:cTn>
                              </p:par>
                            </p:childTnLst>
                          </p:cTn>
                        </p:par>
                        <p:par>
                          <p:cTn id="31" fill="hold">
                            <p:stCondLst>
                              <p:cond delay="0"/>
                            </p:stCondLst>
                            <p:childTnLst>
                              <p:par>
                                <p:cTn id="32" presetID="22" presetClass="entr" presetSubtype="8"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0195"/>
                                        </p:tgtEl>
                                        <p:attrNameLst>
                                          <p:attrName>style.visibility</p:attrName>
                                        </p:attrNameLst>
                                      </p:cBhvr>
                                      <p:to>
                                        <p:strVal val="hidden"/>
                                      </p:to>
                                    </p:set>
                                  </p:childTnLst>
                                </p:cTn>
                              </p:par>
                              <p:par>
                                <p:cTn id="39" presetID="53" presetClass="entr" presetSubtype="16" fill="hold" grpId="0" nodeType="withEffect">
                                  <p:stCondLst>
                                    <p:cond delay="0"/>
                                  </p:stCondLst>
                                  <p:childTnLst>
                                    <p:set>
                                      <p:cBhvr>
                                        <p:cTn id="40" dur="1" fill="hold">
                                          <p:stCondLst>
                                            <p:cond delay="0"/>
                                          </p:stCondLst>
                                        </p:cTn>
                                        <p:tgtEl>
                                          <p:spTgt spid="220196"/>
                                        </p:tgtEl>
                                        <p:attrNameLst>
                                          <p:attrName>style.visibility</p:attrName>
                                        </p:attrNameLst>
                                      </p:cBhvr>
                                      <p:to>
                                        <p:strVal val="visible"/>
                                      </p:to>
                                    </p:set>
                                    <p:anim calcmode="lin" valueType="num">
                                      <p:cBhvr>
                                        <p:cTn id="41" dur="500" fill="hold"/>
                                        <p:tgtEl>
                                          <p:spTgt spid="220196"/>
                                        </p:tgtEl>
                                        <p:attrNameLst>
                                          <p:attrName>ppt_w</p:attrName>
                                        </p:attrNameLst>
                                      </p:cBhvr>
                                      <p:tavLst>
                                        <p:tav tm="0">
                                          <p:val>
                                            <p:fltVal val="0"/>
                                          </p:val>
                                        </p:tav>
                                        <p:tav tm="100000">
                                          <p:val>
                                            <p:strVal val="#ppt_w"/>
                                          </p:val>
                                        </p:tav>
                                      </p:tavLst>
                                    </p:anim>
                                    <p:anim calcmode="lin" valueType="num">
                                      <p:cBhvr>
                                        <p:cTn id="42" dur="500" fill="hold"/>
                                        <p:tgtEl>
                                          <p:spTgt spid="220196"/>
                                        </p:tgtEl>
                                        <p:attrNameLst>
                                          <p:attrName>ppt_h</p:attrName>
                                        </p:attrNameLst>
                                      </p:cBhvr>
                                      <p:tavLst>
                                        <p:tav tm="0">
                                          <p:val>
                                            <p:fltVal val="0"/>
                                          </p:val>
                                        </p:tav>
                                        <p:tav tm="100000">
                                          <p:val>
                                            <p:strVal val="#ppt_h"/>
                                          </p:val>
                                        </p:tav>
                                      </p:tavLst>
                                    </p:anim>
                                    <p:animEffect transition="in" filter="fade">
                                      <p:cBhvr>
                                        <p:cTn id="43" dur="500"/>
                                        <p:tgtEl>
                                          <p:spTgt spid="220196"/>
                                        </p:tgtEl>
                                      </p:cBhvr>
                                    </p:animEffect>
                                  </p:childTnLst>
                                </p:cTn>
                              </p:par>
                            </p:childTnLst>
                          </p:cTn>
                        </p:par>
                        <p:par>
                          <p:cTn id="44" fill="hold">
                            <p:stCondLst>
                              <p:cond delay="0"/>
                            </p:stCondLst>
                            <p:childTnLst>
                              <p:par>
                                <p:cTn id="45" presetID="22" presetClass="entr" presetSubtype="1"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up)">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20196"/>
                                        </p:tgtEl>
                                        <p:attrNameLst>
                                          <p:attrName>style.visibility</p:attrName>
                                        </p:attrNameLst>
                                      </p:cBhvr>
                                      <p:to>
                                        <p:strVal val="hidden"/>
                                      </p:to>
                                    </p:set>
                                  </p:childTnLst>
                                </p:cTn>
                              </p:par>
                              <p:par>
                                <p:cTn id="52" presetID="47" presetClass="entr" presetSubtype="0" fill="hold" grpId="0" nodeType="withEffect">
                                  <p:stCondLst>
                                    <p:cond delay="0"/>
                                  </p:stCondLst>
                                  <p:childTnLst>
                                    <p:set>
                                      <p:cBhvr>
                                        <p:cTn id="53" dur="1" fill="hold">
                                          <p:stCondLst>
                                            <p:cond delay="0"/>
                                          </p:stCondLst>
                                        </p:cTn>
                                        <p:tgtEl>
                                          <p:spTgt spid="220204"/>
                                        </p:tgtEl>
                                        <p:attrNameLst>
                                          <p:attrName>style.visibility</p:attrName>
                                        </p:attrNameLst>
                                      </p:cBhvr>
                                      <p:to>
                                        <p:strVal val="visible"/>
                                      </p:to>
                                    </p:set>
                                    <p:animEffect transition="in" filter="fade">
                                      <p:cBhvr>
                                        <p:cTn id="54" dur="1000"/>
                                        <p:tgtEl>
                                          <p:spTgt spid="220204"/>
                                        </p:tgtEl>
                                      </p:cBhvr>
                                    </p:animEffect>
                                    <p:anim calcmode="lin" valueType="num">
                                      <p:cBhvr>
                                        <p:cTn id="55" dur="1000" fill="hold"/>
                                        <p:tgtEl>
                                          <p:spTgt spid="220204"/>
                                        </p:tgtEl>
                                        <p:attrNameLst>
                                          <p:attrName>ppt_x</p:attrName>
                                        </p:attrNameLst>
                                      </p:cBhvr>
                                      <p:tavLst>
                                        <p:tav tm="0">
                                          <p:val>
                                            <p:strVal val="#ppt_x"/>
                                          </p:val>
                                        </p:tav>
                                        <p:tav tm="100000">
                                          <p:val>
                                            <p:strVal val="#ppt_x"/>
                                          </p:val>
                                        </p:tav>
                                      </p:tavLst>
                                    </p:anim>
                                    <p:anim calcmode="lin" valueType="num">
                                      <p:cBhvr>
                                        <p:cTn id="56" dur="1000" fill="hold"/>
                                        <p:tgtEl>
                                          <p:spTgt spid="22020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20204"/>
                                        </p:tgtEl>
                                        <p:attrNameLst>
                                          <p:attrName>style.visibility</p:attrName>
                                        </p:attrNameLst>
                                      </p:cBhvr>
                                      <p:to>
                                        <p:strVal val="hidden"/>
                                      </p:to>
                                    </p:set>
                                  </p:childTnLst>
                                </p:cTn>
                              </p:par>
                              <p:par>
                                <p:cTn id="61" presetID="53" presetClass="entr" presetSubtype="16" fill="hold" grpId="0" nodeType="withEffect">
                                  <p:stCondLst>
                                    <p:cond delay="0"/>
                                  </p:stCondLst>
                                  <p:childTnLst>
                                    <p:set>
                                      <p:cBhvr>
                                        <p:cTn id="62" dur="1" fill="hold">
                                          <p:stCondLst>
                                            <p:cond delay="0"/>
                                          </p:stCondLst>
                                        </p:cTn>
                                        <p:tgtEl>
                                          <p:spTgt spid="220197"/>
                                        </p:tgtEl>
                                        <p:attrNameLst>
                                          <p:attrName>style.visibility</p:attrName>
                                        </p:attrNameLst>
                                      </p:cBhvr>
                                      <p:to>
                                        <p:strVal val="visible"/>
                                      </p:to>
                                    </p:set>
                                    <p:anim calcmode="lin" valueType="num">
                                      <p:cBhvr>
                                        <p:cTn id="63" dur="500" fill="hold"/>
                                        <p:tgtEl>
                                          <p:spTgt spid="220197"/>
                                        </p:tgtEl>
                                        <p:attrNameLst>
                                          <p:attrName>ppt_w</p:attrName>
                                        </p:attrNameLst>
                                      </p:cBhvr>
                                      <p:tavLst>
                                        <p:tav tm="0">
                                          <p:val>
                                            <p:fltVal val="0"/>
                                          </p:val>
                                        </p:tav>
                                        <p:tav tm="100000">
                                          <p:val>
                                            <p:strVal val="#ppt_w"/>
                                          </p:val>
                                        </p:tav>
                                      </p:tavLst>
                                    </p:anim>
                                    <p:anim calcmode="lin" valueType="num">
                                      <p:cBhvr>
                                        <p:cTn id="64" dur="500" fill="hold"/>
                                        <p:tgtEl>
                                          <p:spTgt spid="220197"/>
                                        </p:tgtEl>
                                        <p:attrNameLst>
                                          <p:attrName>ppt_h</p:attrName>
                                        </p:attrNameLst>
                                      </p:cBhvr>
                                      <p:tavLst>
                                        <p:tav tm="0">
                                          <p:val>
                                            <p:fltVal val="0"/>
                                          </p:val>
                                        </p:tav>
                                        <p:tav tm="100000">
                                          <p:val>
                                            <p:strVal val="#ppt_h"/>
                                          </p:val>
                                        </p:tav>
                                      </p:tavLst>
                                    </p:anim>
                                    <p:animEffect transition="in" filter="fade">
                                      <p:cBhvr>
                                        <p:cTn id="65" dur="500"/>
                                        <p:tgtEl>
                                          <p:spTgt spid="220197"/>
                                        </p:tgtEl>
                                      </p:cBhvr>
                                    </p:animEffect>
                                  </p:childTnLst>
                                </p:cTn>
                              </p:par>
                            </p:childTnLst>
                          </p:cTn>
                        </p:par>
                        <p:par>
                          <p:cTn id="66" fill="hold">
                            <p:stCondLst>
                              <p:cond delay="0"/>
                            </p:stCondLst>
                            <p:childTnLst>
                              <p:par>
                                <p:cTn id="67" presetID="22" presetClass="entr" presetSubtype="1" fill="hold" nodeType="after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wipe(up)">
                                      <p:cBhvr>
                                        <p:cTn id="69" dur="500"/>
                                        <p:tgtEl>
                                          <p:spTgt spid="6"/>
                                        </p:tgtEl>
                                      </p:cBhvr>
                                    </p:animEffect>
                                  </p:childTnLst>
                                </p:cTn>
                              </p:par>
                            </p:childTnLst>
                          </p:cTn>
                        </p:par>
                        <p:par>
                          <p:cTn id="70" fill="hold">
                            <p:stCondLst>
                              <p:cond delay="500"/>
                            </p:stCondLst>
                            <p:childTnLst>
                              <p:par>
                                <p:cTn id="71" presetID="22" presetClass="entr" presetSubtype="1" fill="hold" grpId="0" nodeType="afterEffect">
                                  <p:stCondLst>
                                    <p:cond delay="0"/>
                                  </p:stCondLst>
                                  <p:childTnLst>
                                    <p:set>
                                      <p:cBhvr>
                                        <p:cTn id="72" dur="1" fill="hold">
                                          <p:stCondLst>
                                            <p:cond delay="0"/>
                                          </p:stCondLst>
                                        </p:cTn>
                                        <p:tgtEl>
                                          <p:spTgt spid="220166"/>
                                        </p:tgtEl>
                                        <p:attrNameLst>
                                          <p:attrName>style.visibility</p:attrName>
                                        </p:attrNameLst>
                                      </p:cBhvr>
                                      <p:to>
                                        <p:strVal val="visible"/>
                                      </p:to>
                                    </p:set>
                                    <p:animEffect transition="in" filter="wipe(up)">
                                      <p:cBhvr>
                                        <p:cTn id="73" dur="500"/>
                                        <p:tgtEl>
                                          <p:spTgt spid="220166"/>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20197"/>
                                        </p:tgtEl>
                                        <p:attrNameLst>
                                          <p:attrName>style.visibility</p:attrName>
                                        </p:attrNameLst>
                                      </p:cBhvr>
                                      <p:to>
                                        <p:strVal val="hidden"/>
                                      </p:to>
                                    </p:set>
                                  </p:childTnLst>
                                </p:cTn>
                              </p:par>
                              <p:par>
                                <p:cTn id="78" presetID="1" presetClass="emph" presetSubtype="2" fill="hold" nodeType="withEffect">
                                  <p:stCondLst>
                                    <p:cond delay="0"/>
                                  </p:stCondLst>
                                  <p:childTnLst>
                                    <p:animClr clrSpc="rgb" dir="cw">
                                      <p:cBhvr>
                                        <p:cTn id="79" dur="500" fill="hold"/>
                                        <p:tgtEl>
                                          <p:spTgt spid="220166"/>
                                        </p:tgtEl>
                                        <p:attrNameLst>
                                          <p:attrName>fillcolor</p:attrName>
                                        </p:attrNameLst>
                                      </p:cBhvr>
                                      <p:to>
                                        <a:srgbClr val="CCFFFF"/>
                                      </p:to>
                                    </p:animClr>
                                    <p:set>
                                      <p:cBhvr>
                                        <p:cTn id="80" dur="500" fill="hold"/>
                                        <p:tgtEl>
                                          <p:spTgt spid="220166"/>
                                        </p:tgtEl>
                                        <p:attrNameLst>
                                          <p:attrName>fill.type</p:attrName>
                                        </p:attrNameLst>
                                      </p:cBhvr>
                                      <p:to>
                                        <p:strVal val="solid"/>
                                      </p:to>
                                    </p:set>
                                    <p:set>
                                      <p:cBhvr>
                                        <p:cTn id="81" dur="500" fill="hold"/>
                                        <p:tgtEl>
                                          <p:spTgt spid="220166"/>
                                        </p:tgtEl>
                                        <p:attrNameLst>
                                          <p:attrName>fill.on</p:attrName>
                                        </p:attrNameLst>
                                      </p:cBhvr>
                                      <p:to>
                                        <p:strVal val="true"/>
                                      </p:to>
                                    </p:set>
                                  </p:childTnLst>
                                </p:cTn>
                              </p:par>
                              <p:par>
                                <p:cTn id="82" presetID="47" presetClass="entr" presetSubtype="0" fill="hold" grpId="0" nodeType="withEffect">
                                  <p:stCondLst>
                                    <p:cond delay="0"/>
                                  </p:stCondLst>
                                  <p:childTnLst>
                                    <p:set>
                                      <p:cBhvr>
                                        <p:cTn id="83" dur="1" fill="hold">
                                          <p:stCondLst>
                                            <p:cond delay="0"/>
                                          </p:stCondLst>
                                        </p:cTn>
                                        <p:tgtEl>
                                          <p:spTgt spid="220205"/>
                                        </p:tgtEl>
                                        <p:attrNameLst>
                                          <p:attrName>style.visibility</p:attrName>
                                        </p:attrNameLst>
                                      </p:cBhvr>
                                      <p:to>
                                        <p:strVal val="visible"/>
                                      </p:to>
                                    </p:set>
                                    <p:animEffect transition="in" filter="fade">
                                      <p:cBhvr>
                                        <p:cTn id="84" dur="1000"/>
                                        <p:tgtEl>
                                          <p:spTgt spid="220205"/>
                                        </p:tgtEl>
                                      </p:cBhvr>
                                    </p:animEffect>
                                    <p:anim calcmode="lin" valueType="num">
                                      <p:cBhvr>
                                        <p:cTn id="85" dur="1000" fill="hold"/>
                                        <p:tgtEl>
                                          <p:spTgt spid="220205"/>
                                        </p:tgtEl>
                                        <p:attrNameLst>
                                          <p:attrName>ppt_x</p:attrName>
                                        </p:attrNameLst>
                                      </p:cBhvr>
                                      <p:tavLst>
                                        <p:tav tm="0">
                                          <p:val>
                                            <p:strVal val="#ppt_x"/>
                                          </p:val>
                                        </p:tav>
                                        <p:tav tm="100000">
                                          <p:val>
                                            <p:strVal val="#ppt_x"/>
                                          </p:val>
                                        </p:tav>
                                      </p:tavLst>
                                    </p:anim>
                                    <p:anim calcmode="lin" valueType="num">
                                      <p:cBhvr>
                                        <p:cTn id="86" dur="1000" fill="hold"/>
                                        <p:tgtEl>
                                          <p:spTgt spid="22020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20205"/>
                                        </p:tgtEl>
                                        <p:attrNameLst>
                                          <p:attrName>style.visibility</p:attrName>
                                        </p:attrNameLst>
                                      </p:cBhvr>
                                      <p:to>
                                        <p:strVal val="hidden"/>
                                      </p:to>
                                    </p:set>
                                  </p:childTnLst>
                                </p:cTn>
                              </p:par>
                              <p:par>
                                <p:cTn id="91" presetID="53" presetClass="entr" presetSubtype="16" fill="hold" grpId="0" nodeType="withEffect">
                                  <p:stCondLst>
                                    <p:cond delay="0"/>
                                  </p:stCondLst>
                                  <p:childTnLst>
                                    <p:set>
                                      <p:cBhvr>
                                        <p:cTn id="92" dur="1" fill="hold">
                                          <p:stCondLst>
                                            <p:cond delay="0"/>
                                          </p:stCondLst>
                                        </p:cTn>
                                        <p:tgtEl>
                                          <p:spTgt spid="220198"/>
                                        </p:tgtEl>
                                        <p:attrNameLst>
                                          <p:attrName>style.visibility</p:attrName>
                                        </p:attrNameLst>
                                      </p:cBhvr>
                                      <p:to>
                                        <p:strVal val="visible"/>
                                      </p:to>
                                    </p:set>
                                    <p:anim calcmode="lin" valueType="num">
                                      <p:cBhvr>
                                        <p:cTn id="93" dur="500" fill="hold"/>
                                        <p:tgtEl>
                                          <p:spTgt spid="220198"/>
                                        </p:tgtEl>
                                        <p:attrNameLst>
                                          <p:attrName>ppt_w</p:attrName>
                                        </p:attrNameLst>
                                      </p:cBhvr>
                                      <p:tavLst>
                                        <p:tav tm="0">
                                          <p:val>
                                            <p:fltVal val="0"/>
                                          </p:val>
                                        </p:tav>
                                        <p:tav tm="100000">
                                          <p:val>
                                            <p:strVal val="#ppt_w"/>
                                          </p:val>
                                        </p:tav>
                                      </p:tavLst>
                                    </p:anim>
                                    <p:anim calcmode="lin" valueType="num">
                                      <p:cBhvr>
                                        <p:cTn id="94" dur="500" fill="hold"/>
                                        <p:tgtEl>
                                          <p:spTgt spid="220198"/>
                                        </p:tgtEl>
                                        <p:attrNameLst>
                                          <p:attrName>ppt_h</p:attrName>
                                        </p:attrNameLst>
                                      </p:cBhvr>
                                      <p:tavLst>
                                        <p:tav tm="0">
                                          <p:val>
                                            <p:fltVal val="0"/>
                                          </p:val>
                                        </p:tav>
                                        <p:tav tm="100000">
                                          <p:val>
                                            <p:strVal val="#ppt_h"/>
                                          </p:val>
                                        </p:tav>
                                      </p:tavLst>
                                    </p:anim>
                                    <p:animEffect transition="in" filter="fade">
                                      <p:cBhvr>
                                        <p:cTn id="95" dur="500"/>
                                        <p:tgtEl>
                                          <p:spTgt spid="220198"/>
                                        </p:tgtEl>
                                      </p:cBhvr>
                                    </p:animEffect>
                                  </p:childTnLst>
                                </p:cTn>
                              </p:par>
                            </p:childTnLst>
                          </p:cTn>
                        </p:par>
                        <p:par>
                          <p:cTn id="96" fill="hold">
                            <p:stCondLst>
                              <p:cond delay="0"/>
                            </p:stCondLst>
                            <p:childTnLst>
                              <p:par>
                                <p:cTn id="97" presetID="22" presetClass="entr" presetSubtype="1" fill="hold" grpId="0" nodeType="afterEffect">
                                  <p:stCondLst>
                                    <p:cond delay="0"/>
                                  </p:stCondLst>
                                  <p:childTnLst>
                                    <p:set>
                                      <p:cBhvr>
                                        <p:cTn id="98" dur="1" fill="hold">
                                          <p:stCondLst>
                                            <p:cond delay="0"/>
                                          </p:stCondLst>
                                        </p:cTn>
                                        <p:tgtEl>
                                          <p:spTgt spid="220171"/>
                                        </p:tgtEl>
                                        <p:attrNameLst>
                                          <p:attrName>style.visibility</p:attrName>
                                        </p:attrNameLst>
                                      </p:cBhvr>
                                      <p:to>
                                        <p:strVal val="visible"/>
                                      </p:to>
                                    </p:set>
                                    <p:animEffect transition="in" filter="wipe(up)">
                                      <p:cBhvr>
                                        <p:cTn id="99" dur="500"/>
                                        <p:tgtEl>
                                          <p:spTgt spid="220171"/>
                                        </p:tgtEl>
                                      </p:cBhvr>
                                    </p:animEffect>
                                  </p:childTnLst>
                                </p:cTn>
                              </p:par>
                            </p:childTnLst>
                          </p:cTn>
                        </p:par>
                        <p:par>
                          <p:cTn id="100" fill="hold">
                            <p:stCondLst>
                              <p:cond delay="500"/>
                            </p:stCondLst>
                            <p:childTnLst>
                              <p:par>
                                <p:cTn id="101" presetID="22" presetClass="entr" presetSubtype="1" fill="hold" grpId="0" nodeType="afterEffect">
                                  <p:stCondLst>
                                    <p:cond delay="0"/>
                                  </p:stCondLst>
                                  <p:childTnLst>
                                    <p:set>
                                      <p:cBhvr>
                                        <p:cTn id="102" dur="1" fill="hold">
                                          <p:stCondLst>
                                            <p:cond delay="0"/>
                                          </p:stCondLst>
                                        </p:cTn>
                                        <p:tgtEl>
                                          <p:spTgt spid="220168"/>
                                        </p:tgtEl>
                                        <p:attrNameLst>
                                          <p:attrName>style.visibility</p:attrName>
                                        </p:attrNameLst>
                                      </p:cBhvr>
                                      <p:to>
                                        <p:strVal val="visible"/>
                                      </p:to>
                                    </p:set>
                                    <p:animEffect transition="in" filter="wipe(up)">
                                      <p:cBhvr>
                                        <p:cTn id="103" dur="500"/>
                                        <p:tgtEl>
                                          <p:spTgt spid="220168"/>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220198"/>
                                        </p:tgtEl>
                                        <p:attrNameLst>
                                          <p:attrName>style.visibility</p:attrName>
                                        </p:attrNameLst>
                                      </p:cBhvr>
                                      <p:to>
                                        <p:strVal val="hidden"/>
                                      </p:to>
                                    </p:set>
                                  </p:childTnLst>
                                </p:cTn>
                              </p:par>
                              <p:par>
                                <p:cTn id="108" presetID="1" presetClass="emph" presetSubtype="2" fill="hold" nodeType="withEffect">
                                  <p:stCondLst>
                                    <p:cond delay="0"/>
                                  </p:stCondLst>
                                  <p:childTnLst>
                                    <p:animClr clrSpc="rgb" dir="cw">
                                      <p:cBhvr>
                                        <p:cTn id="109" dur="500" fill="hold"/>
                                        <p:tgtEl>
                                          <p:spTgt spid="220168"/>
                                        </p:tgtEl>
                                        <p:attrNameLst>
                                          <p:attrName>fillcolor</p:attrName>
                                        </p:attrNameLst>
                                      </p:cBhvr>
                                      <p:to>
                                        <a:srgbClr val="CCFFFF"/>
                                      </p:to>
                                    </p:animClr>
                                    <p:set>
                                      <p:cBhvr>
                                        <p:cTn id="110" dur="500" fill="hold"/>
                                        <p:tgtEl>
                                          <p:spTgt spid="220168"/>
                                        </p:tgtEl>
                                        <p:attrNameLst>
                                          <p:attrName>fill.type</p:attrName>
                                        </p:attrNameLst>
                                      </p:cBhvr>
                                      <p:to>
                                        <p:strVal val="solid"/>
                                      </p:to>
                                    </p:set>
                                    <p:set>
                                      <p:cBhvr>
                                        <p:cTn id="111" dur="500" fill="hold"/>
                                        <p:tgtEl>
                                          <p:spTgt spid="220168"/>
                                        </p:tgtEl>
                                        <p:attrNameLst>
                                          <p:attrName>fill.on</p:attrName>
                                        </p:attrNameLst>
                                      </p:cBhvr>
                                      <p:to>
                                        <p:strVal val="true"/>
                                      </p:to>
                                    </p:set>
                                  </p:childTnLst>
                                </p:cTn>
                              </p:par>
                              <p:par>
                                <p:cTn id="112" presetID="53" presetClass="entr" presetSubtype="16" fill="hold" grpId="0" nodeType="withEffect">
                                  <p:stCondLst>
                                    <p:cond delay="0"/>
                                  </p:stCondLst>
                                  <p:childTnLst>
                                    <p:set>
                                      <p:cBhvr>
                                        <p:cTn id="113" dur="1" fill="hold">
                                          <p:stCondLst>
                                            <p:cond delay="0"/>
                                          </p:stCondLst>
                                        </p:cTn>
                                        <p:tgtEl>
                                          <p:spTgt spid="220199"/>
                                        </p:tgtEl>
                                        <p:attrNameLst>
                                          <p:attrName>style.visibility</p:attrName>
                                        </p:attrNameLst>
                                      </p:cBhvr>
                                      <p:to>
                                        <p:strVal val="visible"/>
                                      </p:to>
                                    </p:set>
                                    <p:anim calcmode="lin" valueType="num">
                                      <p:cBhvr>
                                        <p:cTn id="114" dur="500" fill="hold"/>
                                        <p:tgtEl>
                                          <p:spTgt spid="220199"/>
                                        </p:tgtEl>
                                        <p:attrNameLst>
                                          <p:attrName>ppt_w</p:attrName>
                                        </p:attrNameLst>
                                      </p:cBhvr>
                                      <p:tavLst>
                                        <p:tav tm="0">
                                          <p:val>
                                            <p:fltVal val="0"/>
                                          </p:val>
                                        </p:tav>
                                        <p:tav tm="100000">
                                          <p:val>
                                            <p:strVal val="#ppt_w"/>
                                          </p:val>
                                        </p:tav>
                                      </p:tavLst>
                                    </p:anim>
                                    <p:anim calcmode="lin" valueType="num">
                                      <p:cBhvr>
                                        <p:cTn id="115" dur="500" fill="hold"/>
                                        <p:tgtEl>
                                          <p:spTgt spid="220199"/>
                                        </p:tgtEl>
                                        <p:attrNameLst>
                                          <p:attrName>ppt_h</p:attrName>
                                        </p:attrNameLst>
                                      </p:cBhvr>
                                      <p:tavLst>
                                        <p:tav tm="0">
                                          <p:val>
                                            <p:fltVal val="0"/>
                                          </p:val>
                                        </p:tav>
                                        <p:tav tm="100000">
                                          <p:val>
                                            <p:strVal val="#ppt_h"/>
                                          </p:val>
                                        </p:tav>
                                      </p:tavLst>
                                    </p:anim>
                                    <p:animEffect transition="in" filter="fade">
                                      <p:cBhvr>
                                        <p:cTn id="116" dur="500"/>
                                        <p:tgtEl>
                                          <p:spTgt spid="220199"/>
                                        </p:tgtEl>
                                      </p:cBhvr>
                                    </p:animEffect>
                                  </p:childTnLst>
                                </p:cTn>
                              </p:par>
                            </p:childTnLst>
                          </p:cTn>
                        </p:par>
                        <p:par>
                          <p:cTn id="117" fill="hold">
                            <p:stCondLst>
                              <p:cond delay="0"/>
                            </p:stCondLst>
                            <p:childTnLst>
                              <p:par>
                                <p:cTn id="118" presetID="22" presetClass="entr" presetSubtype="1" fill="hold" grpId="0" nodeType="afterEffect">
                                  <p:stCondLst>
                                    <p:cond delay="0"/>
                                  </p:stCondLst>
                                  <p:childTnLst>
                                    <p:set>
                                      <p:cBhvr>
                                        <p:cTn id="119" dur="1" fill="hold">
                                          <p:stCondLst>
                                            <p:cond delay="0"/>
                                          </p:stCondLst>
                                        </p:cTn>
                                        <p:tgtEl>
                                          <p:spTgt spid="220172"/>
                                        </p:tgtEl>
                                        <p:attrNameLst>
                                          <p:attrName>style.visibility</p:attrName>
                                        </p:attrNameLst>
                                      </p:cBhvr>
                                      <p:to>
                                        <p:strVal val="visible"/>
                                      </p:to>
                                    </p:set>
                                    <p:animEffect transition="in" filter="wipe(up)">
                                      <p:cBhvr>
                                        <p:cTn id="120" dur="500"/>
                                        <p:tgtEl>
                                          <p:spTgt spid="220172"/>
                                        </p:tgtEl>
                                      </p:cBhvr>
                                    </p:animEffect>
                                  </p:childTnLst>
                                </p:cTn>
                              </p:par>
                            </p:childTnLst>
                          </p:cTn>
                        </p:par>
                        <p:par>
                          <p:cTn id="121" fill="hold">
                            <p:stCondLst>
                              <p:cond delay="500"/>
                            </p:stCondLst>
                            <p:childTnLst>
                              <p:par>
                                <p:cTn id="122" presetID="22" presetClass="entr" presetSubtype="1" fill="hold" grpId="0" nodeType="afterEffect">
                                  <p:stCondLst>
                                    <p:cond delay="0"/>
                                  </p:stCondLst>
                                  <p:childTnLst>
                                    <p:set>
                                      <p:cBhvr>
                                        <p:cTn id="123" dur="1" fill="hold">
                                          <p:stCondLst>
                                            <p:cond delay="0"/>
                                          </p:stCondLst>
                                        </p:cTn>
                                        <p:tgtEl>
                                          <p:spTgt spid="220167"/>
                                        </p:tgtEl>
                                        <p:attrNameLst>
                                          <p:attrName>style.visibility</p:attrName>
                                        </p:attrNameLst>
                                      </p:cBhvr>
                                      <p:to>
                                        <p:strVal val="visible"/>
                                      </p:to>
                                    </p:set>
                                    <p:animEffect transition="in" filter="wipe(up)">
                                      <p:cBhvr>
                                        <p:cTn id="124" dur="500"/>
                                        <p:tgtEl>
                                          <p:spTgt spid="220167"/>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220199"/>
                                        </p:tgtEl>
                                        <p:attrNameLst>
                                          <p:attrName>style.visibility</p:attrName>
                                        </p:attrNameLst>
                                      </p:cBhvr>
                                      <p:to>
                                        <p:strVal val="hidden"/>
                                      </p:to>
                                    </p:set>
                                  </p:childTnLst>
                                </p:cTn>
                              </p:par>
                              <p:par>
                                <p:cTn id="129" presetID="1" presetClass="emph" presetSubtype="2" fill="hold" nodeType="withEffect">
                                  <p:stCondLst>
                                    <p:cond delay="0"/>
                                  </p:stCondLst>
                                  <p:childTnLst>
                                    <p:animClr clrSpc="rgb" dir="cw">
                                      <p:cBhvr>
                                        <p:cTn id="130" dur="500" fill="hold"/>
                                        <p:tgtEl>
                                          <p:spTgt spid="220167"/>
                                        </p:tgtEl>
                                        <p:attrNameLst>
                                          <p:attrName>fillcolor</p:attrName>
                                        </p:attrNameLst>
                                      </p:cBhvr>
                                      <p:to>
                                        <a:srgbClr val="CCFFFF"/>
                                      </p:to>
                                    </p:animClr>
                                    <p:set>
                                      <p:cBhvr>
                                        <p:cTn id="131" dur="500" fill="hold"/>
                                        <p:tgtEl>
                                          <p:spTgt spid="220167"/>
                                        </p:tgtEl>
                                        <p:attrNameLst>
                                          <p:attrName>fill.type</p:attrName>
                                        </p:attrNameLst>
                                      </p:cBhvr>
                                      <p:to>
                                        <p:strVal val="solid"/>
                                      </p:to>
                                    </p:set>
                                    <p:set>
                                      <p:cBhvr>
                                        <p:cTn id="132" dur="500" fill="hold"/>
                                        <p:tgtEl>
                                          <p:spTgt spid="220167"/>
                                        </p:tgtEl>
                                        <p:attrNameLst>
                                          <p:attrName>fill.on</p:attrName>
                                        </p:attrNameLst>
                                      </p:cBhvr>
                                      <p:to>
                                        <p:strVal val="true"/>
                                      </p:to>
                                    </p:set>
                                  </p:childTnLst>
                                </p:cTn>
                              </p:par>
                              <p:par>
                                <p:cTn id="133" presetID="53" presetClass="entr" presetSubtype="16" fill="hold" grpId="0" nodeType="withEffect">
                                  <p:stCondLst>
                                    <p:cond delay="0"/>
                                  </p:stCondLst>
                                  <p:childTnLst>
                                    <p:set>
                                      <p:cBhvr>
                                        <p:cTn id="134" dur="1" fill="hold">
                                          <p:stCondLst>
                                            <p:cond delay="0"/>
                                          </p:stCondLst>
                                        </p:cTn>
                                        <p:tgtEl>
                                          <p:spTgt spid="220200"/>
                                        </p:tgtEl>
                                        <p:attrNameLst>
                                          <p:attrName>style.visibility</p:attrName>
                                        </p:attrNameLst>
                                      </p:cBhvr>
                                      <p:to>
                                        <p:strVal val="visible"/>
                                      </p:to>
                                    </p:set>
                                    <p:anim calcmode="lin" valueType="num">
                                      <p:cBhvr>
                                        <p:cTn id="135" dur="500" fill="hold"/>
                                        <p:tgtEl>
                                          <p:spTgt spid="220200"/>
                                        </p:tgtEl>
                                        <p:attrNameLst>
                                          <p:attrName>ppt_w</p:attrName>
                                        </p:attrNameLst>
                                      </p:cBhvr>
                                      <p:tavLst>
                                        <p:tav tm="0">
                                          <p:val>
                                            <p:fltVal val="0"/>
                                          </p:val>
                                        </p:tav>
                                        <p:tav tm="100000">
                                          <p:val>
                                            <p:strVal val="#ppt_w"/>
                                          </p:val>
                                        </p:tav>
                                      </p:tavLst>
                                    </p:anim>
                                    <p:anim calcmode="lin" valueType="num">
                                      <p:cBhvr>
                                        <p:cTn id="136" dur="500" fill="hold"/>
                                        <p:tgtEl>
                                          <p:spTgt spid="220200"/>
                                        </p:tgtEl>
                                        <p:attrNameLst>
                                          <p:attrName>ppt_h</p:attrName>
                                        </p:attrNameLst>
                                      </p:cBhvr>
                                      <p:tavLst>
                                        <p:tav tm="0">
                                          <p:val>
                                            <p:fltVal val="0"/>
                                          </p:val>
                                        </p:tav>
                                        <p:tav tm="100000">
                                          <p:val>
                                            <p:strVal val="#ppt_h"/>
                                          </p:val>
                                        </p:tav>
                                      </p:tavLst>
                                    </p:anim>
                                    <p:animEffect transition="in" filter="fade">
                                      <p:cBhvr>
                                        <p:cTn id="137" dur="500"/>
                                        <p:tgtEl>
                                          <p:spTgt spid="220200"/>
                                        </p:tgtEl>
                                      </p:cBhvr>
                                    </p:animEffect>
                                  </p:childTnLst>
                                </p:cTn>
                              </p:par>
                            </p:childTnLst>
                          </p:cTn>
                        </p:par>
                        <p:par>
                          <p:cTn id="138" fill="hold">
                            <p:stCondLst>
                              <p:cond delay="0"/>
                            </p:stCondLst>
                            <p:childTnLst>
                              <p:par>
                                <p:cTn id="139" presetID="22" presetClass="entr" presetSubtype="8" fill="hold" nodeType="afterEffect">
                                  <p:stCondLst>
                                    <p:cond delay="0"/>
                                  </p:stCondLst>
                                  <p:childTnLst>
                                    <p:set>
                                      <p:cBhvr>
                                        <p:cTn id="140" dur="1" fill="hold">
                                          <p:stCondLst>
                                            <p:cond delay="0"/>
                                          </p:stCondLst>
                                        </p:cTn>
                                        <p:tgtEl>
                                          <p:spTgt spid="4"/>
                                        </p:tgtEl>
                                        <p:attrNameLst>
                                          <p:attrName>style.visibility</p:attrName>
                                        </p:attrNameLst>
                                      </p:cBhvr>
                                      <p:to>
                                        <p:strVal val="visible"/>
                                      </p:to>
                                    </p:set>
                                    <p:animEffect transition="in" filter="wipe(left)">
                                      <p:cBhvr>
                                        <p:cTn id="141" dur="500"/>
                                        <p:tgtEl>
                                          <p:spTgt spid="4"/>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220200"/>
                                        </p:tgtEl>
                                        <p:attrNameLst>
                                          <p:attrName>style.visibility</p:attrName>
                                        </p:attrNameLst>
                                      </p:cBhvr>
                                      <p:to>
                                        <p:strVal val="hidden"/>
                                      </p:to>
                                    </p:set>
                                  </p:childTnLst>
                                </p:cTn>
                              </p:par>
                              <p:par>
                                <p:cTn id="146" presetID="53" presetClass="entr" presetSubtype="16" fill="hold" grpId="0" nodeType="withEffect">
                                  <p:stCondLst>
                                    <p:cond delay="0"/>
                                  </p:stCondLst>
                                  <p:childTnLst>
                                    <p:set>
                                      <p:cBhvr>
                                        <p:cTn id="147" dur="1" fill="hold">
                                          <p:stCondLst>
                                            <p:cond delay="0"/>
                                          </p:stCondLst>
                                        </p:cTn>
                                        <p:tgtEl>
                                          <p:spTgt spid="220203"/>
                                        </p:tgtEl>
                                        <p:attrNameLst>
                                          <p:attrName>style.visibility</p:attrName>
                                        </p:attrNameLst>
                                      </p:cBhvr>
                                      <p:to>
                                        <p:strVal val="visible"/>
                                      </p:to>
                                    </p:set>
                                    <p:anim calcmode="lin" valueType="num">
                                      <p:cBhvr>
                                        <p:cTn id="148" dur="500" fill="hold"/>
                                        <p:tgtEl>
                                          <p:spTgt spid="220203"/>
                                        </p:tgtEl>
                                        <p:attrNameLst>
                                          <p:attrName>ppt_w</p:attrName>
                                        </p:attrNameLst>
                                      </p:cBhvr>
                                      <p:tavLst>
                                        <p:tav tm="0">
                                          <p:val>
                                            <p:fltVal val="0"/>
                                          </p:val>
                                        </p:tav>
                                        <p:tav tm="100000">
                                          <p:val>
                                            <p:strVal val="#ppt_w"/>
                                          </p:val>
                                        </p:tav>
                                      </p:tavLst>
                                    </p:anim>
                                    <p:anim calcmode="lin" valueType="num">
                                      <p:cBhvr>
                                        <p:cTn id="149" dur="500" fill="hold"/>
                                        <p:tgtEl>
                                          <p:spTgt spid="220203"/>
                                        </p:tgtEl>
                                        <p:attrNameLst>
                                          <p:attrName>ppt_h</p:attrName>
                                        </p:attrNameLst>
                                      </p:cBhvr>
                                      <p:tavLst>
                                        <p:tav tm="0">
                                          <p:val>
                                            <p:fltVal val="0"/>
                                          </p:val>
                                        </p:tav>
                                        <p:tav tm="100000">
                                          <p:val>
                                            <p:strVal val="#ppt_h"/>
                                          </p:val>
                                        </p:tav>
                                      </p:tavLst>
                                    </p:anim>
                                    <p:animEffect transition="in" filter="fade">
                                      <p:cBhvr>
                                        <p:cTn id="150" dur="500"/>
                                        <p:tgtEl>
                                          <p:spTgt spid="220203"/>
                                        </p:tgtEl>
                                      </p:cBhvr>
                                    </p:animEffect>
                                  </p:childTnLst>
                                </p:cTn>
                              </p:par>
                            </p:childTnLst>
                          </p:cTn>
                        </p:par>
                        <p:par>
                          <p:cTn id="151" fill="hold">
                            <p:stCondLst>
                              <p:cond delay="0"/>
                            </p:stCondLst>
                            <p:childTnLst>
                              <p:par>
                                <p:cTn id="152" presetID="22" presetClass="entr" presetSubtype="1" fill="hold" nodeType="afterEffect">
                                  <p:stCondLst>
                                    <p:cond delay="0"/>
                                  </p:stCondLst>
                                  <p:childTnLst>
                                    <p:set>
                                      <p:cBhvr>
                                        <p:cTn id="153" dur="1" fill="hold">
                                          <p:stCondLst>
                                            <p:cond delay="0"/>
                                          </p:stCondLst>
                                        </p:cTn>
                                        <p:tgtEl>
                                          <p:spTgt spid="3"/>
                                        </p:tgtEl>
                                        <p:attrNameLst>
                                          <p:attrName>style.visibility</p:attrName>
                                        </p:attrNameLst>
                                      </p:cBhvr>
                                      <p:to>
                                        <p:strVal val="visible"/>
                                      </p:to>
                                    </p:set>
                                    <p:animEffect transition="in" filter="wipe(up)">
                                      <p:cBhvr>
                                        <p:cTn id="154" dur="500"/>
                                        <p:tgtEl>
                                          <p:spTgt spid="3"/>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grpId="1" nodeType="clickEffect">
                                  <p:stCondLst>
                                    <p:cond delay="0"/>
                                  </p:stCondLst>
                                  <p:childTnLst>
                                    <p:set>
                                      <p:cBhvr>
                                        <p:cTn id="158" dur="1" fill="hold">
                                          <p:stCondLst>
                                            <p:cond delay="0"/>
                                          </p:stCondLst>
                                        </p:cTn>
                                        <p:tgtEl>
                                          <p:spTgt spid="220203"/>
                                        </p:tgtEl>
                                        <p:attrNameLst>
                                          <p:attrName>style.visibility</p:attrName>
                                        </p:attrNameLst>
                                      </p:cBhvr>
                                      <p:to>
                                        <p:strVal val="hidden"/>
                                      </p:to>
                                    </p:set>
                                  </p:childTnLst>
                                </p:cTn>
                              </p:par>
                              <p:par>
                                <p:cTn id="159" presetID="53" presetClass="entr" presetSubtype="16" fill="hold" grpId="0" nodeType="withEffect">
                                  <p:stCondLst>
                                    <p:cond delay="0"/>
                                  </p:stCondLst>
                                  <p:childTnLst>
                                    <p:set>
                                      <p:cBhvr>
                                        <p:cTn id="160" dur="1" fill="hold">
                                          <p:stCondLst>
                                            <p:cond delay="0"/>
                                          </p:stCondLst>
                                        </p:cTn>
                                        <p:tgtEl>
                                          <p:spTgt spid="220201"/>
                                        </p:tgtEl>
                                        <p:attrNameLst>
                                          <p:attrName>style.visibility</p:attrName>
                                        </p:attrNameLst>
                                      </p:cBhvr>
                                      <p:to>
                                        <p:strVal val="visible"/>
                                      </p:to>
                                    </p:set>
                                    <p:anim calcmode="lin" valueType="num">
                                      <p:cBhvr>
                                        <p:cTn id="161" dur="500" fill="hold"/>
                                        <p:tgtEl>
                                          <p:spTgt spid="220201"/>
                                        </p:tgtEl>
                                        <p:attrNameLst>
                                          <p:attrName>ppt_w</p:attrName>
                                        </p:attrNameLst>
                                      </p:cBhvr>
                                      <p:tavLst>
                                        <p:tav tm="0">
                                          <p:val>
                                            <p:fltVal val="0"/>
                                          </p:val>
                                        </p:tav>
                                        <p:tav tm="100000">
                                          <p:val>
                                            <p:strVal val="#ppt_w"/>
                                          </p:val>
                                        </p:tav>
                                      </p:tavLst>
                                    </p:anim>
                                    <p:anim calcmode="lin" valueType="num">
                                      <p:cBhvr>
                                        <p:cTn id="162" dur="500" fill="hold"/>
                                        <p:tgtEl>
                                          <p:spTgt spid="220201"/>
                                        </p:tgtEl>
                                        <p:attrNameLst>
                                          <p:attrName>ppt_h</p:attrName>
                                        </p:attrNameLst>
                                      </p:cBhvr>
                                      <p:tavLst>
                                        <p:tav tm="0">
                                          <p:val>
                                            <p:fltVal val="0"/>
                                          </p:val>
                                        </p:tav>
                                        <p:tav tm="100000">
                                          <p:val>
                                            <p:strVal val="#ppt_h"/>
                                          </p:val>
                                        </p:tav>
                                      </p:tavLst>
                                    </p:anim>
                                    <p:animEffect transition="in" filter="fade">
                                      <p:cBhvr>
                                        <p:cTn id="163" dur="500"/>
                                        <p:tgtEl>
                                          <p:spTgt spid="220201"/>
                                        </p:tgtEl>
                                      </p:cBhvr>
                                    </p:animEffect>
                                  </p:childTnLst>
                                </p:cTn>
                              </p:par>
                            </p:childTnLst>
                          </p:cTn>
                        </p:par>
                        <p:par>
                          <p:cTn id="164" fill="hold">
                            <p:stCondLst>
                              <p:cond delay="0"/>
                            </p:stCondLst>
                            <p:childTnLst>
                              <p:par>
                                <p:cTn id="165" presetID="22" presetClass="entr" presetSubtype="1" fill="hold" nodeType="afterEffect">
                                  <p:stCondLst>
                                    <p:cond delay="0"/>
                                  </p:stCondLst>
                                  <p:childTnLst>
                                    <p:set>
                                      <p:cBhvr>
                                        <p:cTn id="166" dur="1" fill="hold">
                                          <p:stCondLst>
                                            <p:cond delay="0"/>
                                          </p:stCondLst>
                                        </p:cTn>
                                        <p:tgtEl>
                                          <p:spTgt spid="7"/>
                                        </p:tgtEl>
                                        <p:attrNameLst>
                                          <p:attrName>style.visibility</p:attrName>
                                        </p:attrNameLst>
                                      </p:cBhvr>
                                      <p:to>
                                        <p:strVal val="visible"/>
                                      </p:to>
                                    </p:set>
                                    <p:animEffect transition="in" filter="wipe(up)">
                                      <p:cBhvr>
                                        <p:cTn id="167" dur="500"/>
                                        <p:tgtEl>
                                          <p:spTgt spid="7"/>
                                        </p:tgtEl>
                                      </p:cBhvr>
                                    </p:animEffect>
                                  </p:childTnLst>
                                </p:cTn>
                              </p:par>
                            </p:childTnLst>
                          </p:cTn>
                        </p:par>
                        <p:par>
                          <p:cTn id="168" fill="hold">
                            <p:stCondLst>
                              <p:cond delay="500"/>
                            </p:stCondLst>
                            <p:childTnLst>
                              <p:par>
                                <p:cTn id="169" presetID="22" presetClass="entr" presetSubtype="1" fill="hold" grpId="0" nodeType="afterEffect">
                                  <p:stCondLst>
                                    <p:cond delay="0"/>
                                  </p:stCondLst>
                                  <p:childTnLst>
                                    <p:set>
                                      <p:cBhvr>
                                        <p:cTn id="170" dur="1" fill="hold">
                                          <p:stCondLst>
                                            <p:cond delay="0"/>
                                          </p:stCondLst>
                                        </p:cTn>
                                        <p:tgtEl>
                                          <p:spTgt spid="220169"/>
                                        </p:tgtEl>
                                        <p:attrNameLst>
                                          <p:attrName>style.visibility</p:attrName>
                                        </p:attrNameLst>
                                      </p:cBhvr>
                                      <p:to>
                                        <p:strVal val="visible"/>
                                      </p:to>
                                    </p:set>
                                    <p:animEffect transition="in" filter="wipe(up)">
                                      <p:cBhvr>
                                        <p:cTn id="171" dur="500"/>
                                        <p:tgtEl>
                                          <p:spTgt spid="220169"/>
                                        </p:tgtEl>
                                      </p:cBhvr>
                                    </p:animEffect>
                                  </p:childTnLst>
                                </p:cTn>
                              </p:par>
                            </p:childTnLst>
                          </p:cTn>
                        </p:par>
                      </p:childTnLst>
                    </p:cTn>
                  </p:par>
                  <p:par>
                    <p:cTn id="172" fill="hold">
                      <p:stCondLst>
                        <p:cond delay="indefinite"/>
                      </p:stCondLst>
                      <p:childTnLst>
                        <p:par>
                          <p:cTn id="173" fill="hold">
                            <p:stCondLst>
                              <p:cond delay="0"/>
                            </p:stCondLst>
                            <p:childTnLst>
                              <p:par>
                                <p:cTn id="174" presetID="1" presetClass="exit" presetSubtype="0" fill="hold" grpId="1" nodeType="clickEffect">
                                  <p:stCondLst>
                                    <p:cond delay="0"/>
                                  </p:stCondLst>
                                  <p:childTnLst>
                                    <p:set>
                                      <p:cBhvr>
                                        <p:cTn id="175" dur="1" fill="hold">
                                          <p:stCondLst>
                                            <p:cond delay="0"/>
                                          </p:stCondLst>
                                        </p:cTn>
                                        <p:tgtEl>
                                          <p:spTgt spid="220201"/>
                                        </p:tgtEl>
                                        <p:attrNameLst>
                                          <p:attrName>style.visibility</p:attrName>
                                        </p:attrNameLst>
                                      </p:cBhvr>
                                      <p:to>
                                        <p:strVal val="hidden"/>
                                      </p:to>
                                    </p:set>
                                  </p:childTnLst>
                                </p:cTn>
                              </p:par>
                              <p:par>
                                <p:cTn id="176" presetID="1" presetClass="emph" presetSubtype="2" fill="hold" nodeType="withEffect">
                                  <p:stCondLst>
                                    <p:cond delay="0"/>
                                  </p:stCondLst>
                                  <p:childTnLst>
                                    <p:animClr clrSpc="rgb" dir="cw">
                                      <p:cBhvr>
                                        <p:cTn id="177" dur="500" fill="hold"/>
                                        <p:tgtEl>
                                          <p:spTgt spid="220169"/>
                                        </p:tgtEl>
                                        <p:attrNameLst>
                                          <p:attrName>fillcolor</p:attrName>
                                        </p:attrNameLst>
                                      </p:cBhvr>
                                      <p:to>
                                        <a:srgbClr val="CCFFFF"/>
                                      </p:to>
                                    </p:animClr>
                                    <p:set>
                                      <p:cBhvr>
                                        <p:cTn id="178" dur="500" fill="hold"/>
                                        <p:tgtEl>
                                          <p:spTgt spid="220169"/>
                                        </p:tgtEl>
                                        <p:attrNameLst>
                                          <p:attrName>fill.type</p:attrName>
                                        </p:attrNameLst>
                                      </p:cBhvr>
                                      <p:to>
                                        <p:strVal val="solid"/>
                                      </p:to>
                                    </p:set>
                                    <p:set>
                                      <p:cBhvr>
                                        <p:cTn id="179" dur="500" fill="hold"/>
                                        <p:tgtEl>
                                          <p:spTgt spid="220169"/>
                                        </p:tgtEl>
                                        <p:attrNameLst>
                                          <p:attrName>fill.on</p:attrName>
                                        </p:attrNameLst>
                                      </p:cBhvr>
                                      <p:to>
                                        <p:strVal val="true"/>
                                      </p:to>
                                    </p:set>
                                  </p:childTnLst>
                                </p:cTn>
                              </p:par>
                              <p:par>
                                <p:cTn id="180" presetID="53" presetClass="entr" presetSubtype="16" fill="hold" grpId="0" nodeType="withEffect">
                                  <p:stCondLst>
                                    <p:cond delay="0"/>
                                  </p:stCondLst>
                                  <p:childTnLst>
                                    <p:set>
                                      <p:cBhvr>
                                        <p:cTn id="181" dur="1" fill="hold">
                                          <p:stCondLst>
                                            <p:cond delay="0"/>
                                          </p:stCondLst>
                                        </p:cTn>
                                        <p:tgtEl>
                                          <p:spTgt spid="220202"/>
                                        </p:tgtEl>
                                        <p:attrNameLst>
                                          <p:attrName>style.visibility</p:attrName>
                                        </p:attrNameLst>
                                      </p:cBhvr>
                                      <p:to>
                                        <p:strVal val="visible"/>
                                      </p:to>
                                    </p:set>
                                    <p:anim calcmode="lin" valueType="num">
                                      <p:cBhvr>
                                        <p:cTn id="182" dur="500" fill="hold"/>
                                        <p:tgtEl>
                                          <p:spTgt spid="220202"/>
                                        </p:tgtEl>
                                        <p:attrNameLst>
                                          <p:attrName>ppt_w</p:attrName>
                                        </p:attrNameLst>
                                      </p:cBhvr>
                                      <p:tavLst>
                                        <p:tav tm="0">
                                          <p:val>
                                            <p:fltVal val="0"/>
                                          </p:val>
                                        </p:tav>
                                        <p:tav tm="100000">
                                          <p:val>
                                            <p:strVal val="#ppt_w"/>
                                          </p:val>
                                        </p:tav>
                                      </p:tavLst>
                                    </p:anim>
                                    <p:anim calcmode="lin" valueType="num">
                                      <p:cBhvr>
                                        <p:cTn id="183" dur="500" fill="hold"/>
                                        <p:tgtEl>
                                          <p:spTgt spid="220202"/>
                                        </p:tgtEl>
                                        <p:attrNameLst>
                                          <p:attrName>ppt_h</p:attrName>
                                        </p:attrNameLst>
                                      </p:cBhvr>
                                      <p:tavLst>
                                        <p:tav tm="0">
                                          <p:val>
                                            <p:fltVal val="0"/>
                                          </p:val>
                                        </p:tav>
                                        <p:tav tm="100000">
                                          <p:val>
                                            <p:strVal val="#ppt_h"/>
                                          </p:val>
                                        </p:tav>
                                      </p:tavLst>
                                    </p:anim>
                                    <p:animEffect transition="in" filter="fade">
                                      <p:cBhvr>
                                        <p:cTn id="184" dur="500"/>
                                        <p:tgtEl>
                                          <p:spTgt spid="220202"/>
                                        </p:tgtEl>
                                      </p:cBhvr>
                                    </p:animEffect>
                                  </p:childTnLst>
                                </p:cTn>
                              </p:par>
                            </p:childTnLst>
                          </p:cTn>
                        </p:par>
                        <p:par>
                          <p:cTn id="185" fill="hold">
                            <p:stCondLst>
                              <p:cond delay="0"/>
                            </p:stCondLst>
                            <p:childTnLst>
                              <p:par>
                                <p:cTn id="186" presetID="22" presetClass="entr" presetSubtype="1" fill="hold" grpId="0" nodeType="afterEffect">
                                  <p:stCondLst>
                                    <p:cond delay="0"/>
                                  </p:stCondLst>
                                  <p:childTnLst>
                                    <p:set>
                                      <p:cBhvr>
                                        <p:cTn id="187" dur="1" fill="hold">
                                          <p:stCondLst>
                                            <p:cond delay="0"/>
                                          </p:stCondLst>
                                        </p:cTn>
                                        <p:tgtEl>
                                          <p:spTgt spid="220173"/>
                                        </p:tgtEl>
                                        <p:attrNameLst>
                                          <p:attrName>style.visibility</p:attrName>
                                        </p:attrNameLst>
                                      </p:cBhvr>
                                      <p:to>
                                        <p:strVal val="visible"/>
                                      </p:to>
                                    </p:set>
                                    <p:animEffect transition="in" filter="wipe(up)">
                                      <p:cBhvr>
                                        <p:cTn id="188" dur="500"/>
                                        <p:tgtEl>
                                          <p:spTgt spid="220173"/>
                                        </p:tgtEl>
                                      </p:cBhvr>
                                    </p:animEffect>
                                  </p:childTnLst>
                                </p:cTn>
                              </p:par>
                            </p:childTnLst>
                          </p:cTn>
                        </p:par>
                        <p:par>
                          <p:cTn id="189" fill="hold">
                            <p:stCondLst>
                              <p:cond delay="500"/>
                            </p:stCondLst>
                            <p:childTnLst>
                              <p:par>
                                <p:cTn id="190" presetID="22" presetClass="entr" presetSubtype="1" fill="hold" grpId="0" nodeType="afterEffect">
                                  <p:stCondLst>
                                    <p:cond delay="0"/>
                                  </p:stCondLst>
                                  <p:childTnLst>
                                    <p:set>
                                      <p:cBhvr>
                                        <p:cTn id="191" dur="1" fill="hold">
                                          <p:stCondLst>
                                            <p:cond delay="0"/>
                                          </p:stCondLst>
                                        </p:cTn>
                                        <p:tgtEl>
                                          <p:spTgt spid="220170"/>
                                        </p:tgtEl>
                                        <p:attrNameLst>
                                          <p:attrName>style.visibility</p:attrName>
                                        </p:attrNameLst>
                                      </p:cBhvr>
                                      <p:to>
                                        <p:strVal val="visible"/>
                                      </p:to>
                                    </p:set>
                                    <p:animEffect transition="in" filter="wipe(up)">
                                      <p:cBhvr>
                                        <p:cTn id="192" dur="500"/>
                                        <p:tgtEl>
                                          <p:spTgt spid="220170"/>
                                        </p:tgtEl>
                                      </p:cBhvr>
                                    </p:animEffect>
                                  </p:childTnLst>
                                </p:cTn>
                              </p:par>
                            </p:childTnLst>
                          </p:cTn>
                        </p:par>
                      </p:childTnLst>
                    </p:cTn>
                  </p:par>
                  <p:par>
                    <p:cTn id="193" fill="hold">
                      <p:stCondLst>
                        <p:cond delay="indefinite"/>
                      </p:stCondLst>
                      <p:childTnLst>
                        <p:par>
                          <p:cTn id="194" fill="hold">
                            <p:stCondLst>
                              <p:cond delay="0"/>
                            </p:stCondLst>
                            <p:childTnLst>
                              <p:par>
                                <p:cTn id="195" presetID="1" presetClass="exit" presetSubtype="0" fill="hold" grpId="1" nodeType="clickEffect">
                                  <p:stCondLst>
                                    <p:cond delay="0"/>
                                  </p:stCondLst>
                                  <p:childTnLst>
                                    <p:set>
                                      <p:cBhvr>
                                        <p:cTn id="196" dur="1" fill="hold">
                                          <p:stCondLst>
                                            <p:cond delay="0"/>
                                          </p:stCondLst>
                                        </p:cTn>
                                        <p:tgtEl>
                                          <p:spTgt spid="220202"/>
                                        </p:tgtEl>
                                        <p:attrNameLst>
                                          <p:attrName>style.visibility</p:attrName>
                                        </p:attrNameLst>
                                      </p:cBhvr>
                                      <p:to>
                                        <p:strVal val="hidden"/>
                                      </p:to>
                                    </p:set>
                                  </p:childTnLst>
                                </p:cTn>
                              </p:par>
                              <p:par>
                                <p:cTn id="197" presetID="1" presetClass="emph" presetSubtype="2" fill="hold" nodeType="withEffect">
                                  <p:stCondLst>
                                    <p:cond delay="0"/>
                                  </p:stCondLst>
                                  <p:childTnLst>
                                    <p:animClr clrSpc="rgb" dir="cw">
                                      <p:cBhvr>
                                        <p:cTn id="198" dur="500" fill="hold"/>
                                        <p:tgtEl>
                                          <p:spTgt spid="220170"/>
                                        </p:tgtEl>
                                        <p:attrNameLst>
                                          <p:attrName>fillcolor</p:attrName>
                                        </p:attrNameLst>
                                      </p:cBhvr>
                                      <p:to>
                                        <a:srgbClr val="CCFFFF"/>
                                      </p:to>
                                    </p:animClr>
                                    <p:set>
                                      <p:cBhvr>
                                        <p:cTn id="199" dur="500" fill="hold"/>
                                        <p:tgtEl>
                                          <p:spTgt spid="220170"/>
                                        </p:tgtEl>
                                        <p:attrNameLst>
                                          <p:attrName>fill.type</p:attrName>
                                        </p:attrNameLst>
                                      </p:cBhvr>
                                      <p:to>
                                        <p:strVal val="solid"/>
                                      </p:to>
                                    </p:set>
                                    <p:set>
                                      <p:cBhvr>
                                        <p:cTn id="200" dur="500" fill="hold"/>
                                        <p:tgtEl>
                                          <p:spTgt spid="22017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4" grpId="0" animBg="1"/>
      <p:bldP spid="220165" grpId="0" animBg="1"/>
      <p:bldP spid="220166" grpId="0" animBg="1"/>
      <p:bldP spid="220167" grpId="0" animBg="1"/>
      <p:bldP spid="220168" grpId="0" animBg="1"/>
      <p:bldP spid="220169" grpId="0" animBg="1"/>
      <p:bldP spid="220170" grpId="0" animBg="1"/>
      <p:bldP spid="220171" grpId="0" animBg="1"/>
      <p:bldP spid="220172" grpId="0" animBg="1"/>
      <p:bldP spid="220173" grpId="0" animBg="1"/>
      <p:bldP spid="220194" grpId="0" animBg="1"/>
      <p:bldP spid="220194" grpId="1" animBg="1"/>
      <p:bldP spid="220195" grpId="0" animBg="1"/>
      <p:bldP spid="220195" grpId="1" animBg="1"/>
      <p:bldP spid="220196" grpId="0" animBg="1"/>
      <p:bldP spid="220196" grpId="1" animBg="1"/>
      <p:bldP spid="220197" grpId="0" animBg="1"/>
      <p:bldP spid="220197" grpId="1" animBg="1"/>
      <p:bldP spid="220198" grpId="0" animBg="1"/>
      <p:bldP spid="220198" grpId="1" animBg="1"/>
      <p:bldP spid="220199" grpId="0" animBg="1"/>
      <p:bldP spid="220199" grpId="1" animBg="1"/>
      <p:bldP spid="220200" grpId="0" animBg="1"/>
      <p:bldP spid="220200" grpId="1" animBg="1"/>
      <p:bldP spid="220201" grpId="0" animBg="1"/>
      <p:bldP spid="220201" grpId="1" animBg="1"/>
      <p:bldP spid="220202" grpId="0" animBg="1"/>
      <p:bldP spid="220202" grpId="1" animBg="1"/>
      <p:bldP spid="220203" grpId="0" animBg="1"/>
      <p:bldP spid="220203" grpId="1" animBg="1"/>
      <p:bldP spid="220204" grpId="0" animBg="1"/>
      <p:bldP spid="220204" grpId="1" animBg="1"/>
      <p:bldP spid="220205" grpId="0" animBg="1"/>
      <p:bldP spid="220205" grpId="1"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示例</a:t>
            </a:r>
          </a:p>
        </p:txBody>
      </p:sp>
      <p:pic>
        <p:nvPicPr>
          <p:cNvPr id="5" name="内容占位符 4"/>
          <p:cNvPicPr>
            <a:picLocks noGrp="1" noChangeAspect="1"/>
          </p:cNvPicPr>
          <p:nvPr>
            <p:ph idx="1"/>
          </p:nvPr>
        </p:nvPicPr>
        <p:blipFill>
          <a:blip r:embed="rId2"/>
          <a:stretch>
            <a:fillRect/>
          </a:stretch>
        </p:blipFill>
        <p:spPr>
          <a:xfrm>
            <a:off x="2694305" y="960755"/>
            <a:ext cx="5819140" cy="5603875"/>
          </a:xfrm>
          <a:prstGeom prst="rect">
            <a:avLst/>
          </a:prstGeom>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ChangeArrowheads="1"/>
          </p:cNvSpPr>
          <p:nvPr/>
        </p:nvSpPr>
        <p:spPr bwMode="auto">
          <a:xfrm>
            <a:off x="1981200" y="317309"/>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信号量管理  </a:t>
            </a:r>
          </a:p>
        </p:txBody>
      </p:sp>
      <p:sp>
        <p:nvSpPr>
          <p:cNvPr id="221187" name="Text Box 3"/>
          <p:cNvSpPr txBox="1">
            <a:spLocks noChangeArrowheads="1"/>
          </p:cNvSpPr>
          <p:nvPr/>
        </p:nvSpPr>
        <p:spPr bwMode="auto">
          <a:xfrm>
            <a:off x="4343400" y="393509"/>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－发送信号量</a:t>
            </a:r>
          </a:p>
        </p:txBody>
      </p:sp>
      <p:sp>
        <p:nvSpPr>
          <p:cNvPr id="221188" name="Rectangle 4"/>
          <p:cNvSpPr>
            <a:spLocks noChangeArrowheads="1"/>
          </p:cNvSpPr>
          <p:nvPr/>
        </p:nvSpPr>
        <p:spPr bwMode="auto">
          <a:xfrm>
            <a:off x="1676400" y="1371600"/>
            <a:ext cx="4572000" cy="50292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300" dirty="0">
                <a:latin typeface="Arial" panose="020B0604020202020204" pitchFamily="34" charset="0"/>
              </a:rPr>
              <a:t>INT8U  </a:t>
            </a:r>
            <a:r>
              <a:rPr lang="en-US" altLang="zh-CN" sz="1300" dirty="0" err="1">
                <a:latin typeface="Arial" panose="020B0604020202020204" pitchFamily="34" charset="0"/>
              </a:rPr>
              <a:t>OSSemPost</a:t>
            </a:r>
            <a:r>
              <a:rPr lang="en-US" altLang="zh-CN" sz="1300" dirty="0">
                <a:latin typeface="Arial" panose="020B0604020202020204" pitchFamily="34" charset="0"/>
              </a:rPr>
              <a:t> (OS_EVENT *</a:t>
            </a:r>
            <a:r>
              <a:rPr lang="en-US" altLang="zh-CN" sz="1300" dirty="0" err="1">
                <a:latin typeface="Arial" panose="020B0604020202020204" pitchFamily="34" charset="0"/>
              </a:rPr>
              <a:t>pevent</a:t>
            </a:r>
            <a:r>
              <a:rPr lang="en-US" altLang="zh-CN" sz="1300" dirty="0">
                <a:latin typeface="Arial" panose="020B0604020202020204" pitchFamily="34" charset="0"/>
              </a:rPr>
              <a:t>)</a:t>
            </a:r>
          </a:p>
          <a:p>
            <a:pPr>
              <a:defRPr/>
            </a:pPr>
            <a:r>
              <a:rPr lang="en-US" altLang="zh-CN" sz="1300" dirty="0">
                <a:latin typeface="Arial" panose="020B0604020202020204" pitchFamily="34" charset="0"/>
              </a:rPr>
              <a:t>{</a:t>
            </a:r>
          </a:p>
          <a:p>
            <a:pPr>
              <a:defRPr/>
            </a:pPr>
            <a:r>
              <a:rPr lang="en-US" altLang="zh-CN" sz="1300" dirty="0">
                <a:latin typeface="Arial" panose="020B0604020202020204" pitchFamily="34" charset="0"/>
              </a:rPr>
              <a:t>#if OS_ARG_CHK_EN &gt; 0</a:t>
            </a:r>
          </a:p>
          <a:p>
            <a:pPr>
              <a:defRPr/>
            </a:pPr>
            <a:r>
              <a:rPr lang="en-US" altLang="zh-CN" sz="1300" dirty="0">
                <a:latin typeface="Arial" panose="020B0604020202020204" pitchFamily="34" charset="0"/>
              </a:rPr>
              <a:t>    if (</a:t>
            </a:r>
            <a:r>
              <a:rPr lang="en-US" altLang="zh-CN" sz="1300" dirty="0" err="1">
                <a:latin typeface="Arial" panose="020B0604020202020204" pitchFamily="34" charset="0"/>
              </a:rPr>
              <a:t>pevent</a:t>
            </a:r>
            <a:r>
              <a:rPr lang="en-US" altLang="zh-CN" sz="1300" dirty="0">
                <a:latin typeface="Arial" panose="020B0604020202020204" pitchFamily="34" charset="0"/>
              </a:rPr>
              <a:t> == (OS_EVENT *)0) {</a:t>
            </a:r>
          </a:p>
          <a:p>
            <a:pPr>
              <a:defRPr/>
            </a:pPr>
            <a:r>
              <a:rPr lang="en-US" altLang="zh-CN" sz="1300" dirty="0">
                <a:latin typeface="Arial" panose="020B0604020202020204" pitchFamily="34" charset="0"/>
              </a:rPr>
              <a:t>        return (OS_ERR_PEVENT_NULL);</a:t>
            </a:r>
          </a:p>
          <a:p>
            <a:pPr>
              <a:defRPr/>
            </a:pPr>
            <a:r>
              <a:rPr lang="en-US" altLang="zh-CN" sz="1300" dirty="0">
                <a:latin typeface="Arial" panose="020B0604020202020204" pitchFamily="34" charset="0"/>
              </a:rPr>
              <a:t>    }</a:t>
            </a:r>
          </a:p>
          <a:p>
            <a:pPr>
              <a:defRPr/>
            </a:pPr>
            <a:r>
              <a:rPr lang="en-US" altLang="zh-CN" sz="1300" dirty="0">
                <a:latin typeface="Arial" panose="020B0604020202020204" pitchFamily="34" charset="0"/>
              </a:rPr>
              <a:t>    if (</a:t>
            </a:r>
            <a:r>
              <a:rPr lang="en-US" altLang="zh-CN" sz="1300" dirty="0" err="1">
                <a:latin typeface="Arial" panose="020B0604020202020204" pitchFamily="34" charset="0"/>
              </a:rPr>
              <a:t>pevent</a:t>
            </a:r>
            <a:r>
              <a:rPr lang="en-US" altLang="zh-CN" sz="1300" dirty="0">
                <a:latin typeface="Arial" panose="020B0604020202020204" pitchFamily="34" charset="0"/>
              </a:rPr>
              <a:t>-&gt;</a:t>
            </a:r>
            <a:r>
              <a:rPr lang="en-US" altLang="zh-CN" sz="1300" dirty="0" err="1">
                <a:latin typeface="Arial" panose="020B0604020202020204" pitchFamily="34" charset="0"/>
              </a:rPr>
              <a:t>OSEventType</a:t>
            </a:r>
            <a:r>
              <a:rPr lang="en-US" altLang="zh-CN" sz="1300" dirty="0">
                <a:latin typeface="Arial" panose="020B0604020202020204" pitchFamily="34" charset="0"/>
              </a:rPr>
              <a:t> != OS_EVENT_TYPE_SEM) {</a:t>
            </a:r>
          </a:p>
          <a:p>
            <a:pPr>
              <a:defRPr/>
            </a:pPr>
            <a:r>
              <a:rPr lang="en-US" altLang="zh-CN" sz="1300" dirty="0">
                <a:latin typeface="Arial" panose="020B0604020202020204" pitchFamily="34" charset="0"/>
              </a:rPr>
              <a:t>        return (OS_ERR_EVENT_TYPE);</a:t>
            </a:r>
          </a:p>
          <a:p>
            <a:pPr>
              <a:defRPr/>
            </a:pPr>
            <a:r>
              <a:rPr lang="en-US" altLang="zh-CN" sz="1300" dirty="0">
                <a:latin typeface="Arial" panose="020B0604020202020204" pitchFamily="34" charset="0"/>
              </a:rPr>
              <a:t>    }</a:t>
            </a:r>
          </a:p>
          <a:p>
            <a:pPr>
              <a:defRPr/>
            </a:pPr>
            <a:r>
              <a:rPr lang="en-US" altLang="zh-CN" sz="1300" dirty="0">
                <a:latin typeface="Arial" panose="020B0604020202020204" pitchFamily="34" charset="0"/>
              </a:rPr>
              <a:t>#</a:t>
            </a:r>
            <a:r>
              <a:rPr lang="en-US" altLang="zh-CN" sz="1300" dirty="0" err="1">
                <a:latin typeface="Arial" panose="020B0604020202020204" pitchFamily="34" charset="0"/>
              </a:rPr>
              <a:t>endif</a:t>
            </a:r>
            <a:endParaRPr lang="en-US" altLang="zh-CN" sz="1300" dirty="0">
              <a:latin typeface="Arial" panose="020B0604020202020204" pitchFamily="34" charset="0"/>
            </a:endParaRPr>
          </a:p>
          <a:p>
            <a:pPr>
              <a:defRPr/>
            </a:pPr>
            <a:r>
              <a:rPr lang="en-US" altLang="zh-CN" sz="1300" dirty="0">
                <a:latin typeface="Arial" panose="020B0604020202020204" pitchFamily="34" charset="0"/>
              </a:rPr>
              <a:t>    OS_ENTER_CRITICAL();</a:t>
            </a:r>
          </a:p>
          <a:p>
            <a:pPr>
              <a:defRPr/>
            </a:pPr>
            <a:r>
              <a:rPr lang="en-US" altLang="zh-CN" sz="1300" dirty="0">
                <a:latin typeface="Arial" panose="020B0604020202020204" pitchFamily="34" charset="0"/>
              </a:rPr>
              <a:t>    if (</a:t>
            </a:r>
            <a:r>
              <a:rPr lang="en-US" altLang="zh-CN" sz="1300" dirty="0" err="1">
                <a:latin typeface="Arial" panose="020B0604020202020204" pitchFamily="34" charset="0"/>
              </a:rPr>
              <a:t>pevent</a:t>
            </a:r>
            <a:r>
              <a:rPr lang="en-US" altLang="zh-CN" sz="1300" dirty="0">
                <a:latin typeface="Arial" panose="020B0604020202020204" pitchFamily="34" charset="0"/>
              </a:rPr>
              <a:t>-&gt;</a:t>
            </a:r>
            <a:r>
              <a:rPr lang="en-US" altLang="zh-CN" sz="1300" dirty="0" err="1">
                <a:latin typeface="Arial" panose="020B0604020202020204" pitchFamily="34" charset="0"/>
              </a:rPr>
              <a:t>OSEventGrp</a:t>
            </a:r>
            <a:r>
              <a:rPr lang="en-US" altLang="zh-CN" sz="1300" dirty="0">
                <a:latin typeface="Arial" panose="020B0604020202020204" pitchFamily="34" charset="0"/>
              </a:rPr>
              <a:t> != 0x00) {</a:t>
            </a:r>
          </a:p>
          <a:p>
            <a:pPr>
              <a:defRPr/>
            </a:pPr>
            <a:r>
              <a:rPr lang="en-US" altLang="zh-CN" sz="1300" dirty="0">
                <a:latin typeface="Arial" panose="020B0604020202020204" pitchFamily="34" charset="0"/>
              </a:rPr>
              <a:t>        </a:t>
            </a:r>
            <a:r>
              <a:rPr lang="en-US" altLang="zh-CN" sz="1300" dirty="0" err="1">
                <a:latin typeface="Arial" panose="020B0604020202020204" pitchFamily="34" charset="0"/>
              </a:rPr>
              <a:t>OS_EventTaskRdy</a:t>
            </a:r>
            <a:r>
              <a:rPr lang="en-US" altLang="zh-CN" sz="1300" dirty="0">
                <a:latin typeface="Arial" panose="020B0604020202020204" pitchFamily="34" charset="0"/>
              </a:rPr>
              <a:t>(</a:t>
            </a:r>
            <a:r>
              <a:rPr lang="en-US" altLang="zh-CN" sz="1300" dirty="0" err="1">
                <a:latin typeface="Arial" panose="020B0604020202020204" pitchFamily="34" charset="0"/>
              </a:rPr>
              <a:t>pevent</a:t>
            </a:r>
            <a:r>
              <a:rPr lang="en-US" altLang="zh-CN" sz="1300" dirty="0">
                <a:latin typeface="Arial" panose="020B0604020202020204" pitchFamily="34" charset="0"/>
              </a:rPr>
              <a:t>, (void *)0, OS_STAT_SEM);</a:t>
            </a:r>
          </a:p>
          <a:p>
            <a:pPr>
              <a:defRPr/>
            </a:pPr>
            <a:r>
              <a:rPr lang="en-US" altLang="zh-CN" sz="1300" dirty="0">
                <a:latin typeface="Arial" panose="020B0604020202020204" pitchFamily="34" charset="0"/>
              </a:rPr>
              <a:t>        OS_EXIT_CRITICAL();</a:t>
            </a:r>
          </a:p>
          <a:p>
            <a:pPr>
              <a:defRPr/>
            </a:pPr>
            <a:r>
              <a:rPr lang="en-US" altLang="zh-CN" sz="1300" dirty="0">
                <a:latin typeface="Arial" panose="020B0604020202020204" pitchFamily="34" charset="0"/>
              </a:rPr>
              <a:t>        </a:t>
            </a:r>
            <a:r>
              <a:rPr lang="en-US" altLang="zh-CN" sz="1300" dirty="0" err="1">
                <a:latin typeface="Arial" panose="020B0604020202020204" pitchFamily="34" charset="0"/>
              </a:rPr>
              <a:t>OS_Sched</a:t>
            </a:r>
            <a:r>
              <a:rPr lang="en-US" altLang="zh-CN" sz="1300" dirty="0">
                <a:latin typeface="Arial" panose="020B0604020202020204" pitchFamily="34" charset="0"/>
              </a:rPr>
              <a:t>();</a:t>
            </a:r>
          </a:p>
          <a:p>
            <a:pPr>
              <a:defRPr/>
            </a:pPr>
            <a:r>
              <a:rPr lang="en-US" altLang="zh-CN" sz="1300" dirty="0">
                <a:latin typeface="Arial" panose="020B0604020202020204" pitchFamily="34" charset="0"/>
              </a:rPr>
              <a:t>        return (OS_NO_ERR);</a:t>
            </a:r>
          </a:p>
          <a:p>
            <a:pPr>
              <a:defRPr/>
            </a:pPr>
            <a:r>
              <a:rPr lang="en-US" altLang="zh-CN" sz="1300" dirty="0">
                <a:latin typeface="Arial" panose="020B0604020202020204" pitchFamily="34" charset="0"/>
              </a:rPr>
              <a:t>    }</a:t>
            </a:r>
          </a:p>
          <a:p>
            <a:pPr>
              <a:defRPr/>
            </a:pPr>
            <a:r>
              <a:rPr lang="en-US" altLang="zh-CN" sz="1300" dirty="0">
                <a:latin typeface="Arial" panose="020B0604020202020204" pitchFamily="34" charset="0"/>
              </a:rPr>
              <a:t>    if (</a:t>
            </a:r>
            <a:r>
              <a:rPr lang="en-US" altLang="zh-CN" sz="1300" dirty="0" err="1">
                <a:latin typeface="Arial" panose="020B0604020202020204" pitchFamily="34" charset="0"/>
              </a:rPr>
              <a:t>pevent</a:t>
            </a:r>
            <a:r>
              <a:rPr lang="en-US" altLang="zh-CN" sz="1300" dirty="0">
                <a:latin typeface="Arial" panose="020B0604020202020204" pitchFamily="34" charset="0"/>
              </a:rPr>
              <a:t>-&gt;</a:t>
            </a:r>
            <a:r>
              <a:rPr lang="en-US" altLang="zh-CN" sz="1300" dirty="0" err="1">
                <a:latin typeface="Arial" panose="020B0604020202020204" pitchFamily="34" charset="0"/>
              </a:rPr>
              <a:t>OSEventCnt</a:t>
            </a:r>
            <a:r>
              <a:rPr lang="en-US" altLang="zh-CN" sz="1300" dirty="0">
                <a:latin typeface="Arial" panose="020B0604020202020204" pitchFamily="34" charset="0"/>
              </a:rPr>
              <a:t> &lt; 65535) {</a:t>
            </a:r>
          </a:p>
          <a:p>
            <a:pPr>
              <a:defRPr/>
            </a:pPr>
            <a:r>
              <a:rPr lang="en-US" altLang="zh-CN" sz="1300" dirty="0">
                <a:latin typeface="Arial" panose="020B0604020202020204" pitchFamily="34" charset="0"/>
              </a:rPr>
              <a:t>        </a:t>
            </a:r>
            <a:r>
              <a:rPr lang="en-US" altLang="zh-CN" sz="1300" dirty="0" err="1">
                <a:latin typeface="Arial" panose="020B0604020202020204" pitchFamily="34" charset="0"/>
              </a:rPr>
              <a:t>pevent</a:t>
            </a:r>
            <a:r>
              <a:rPr lang="en-US" altLang="zh-CN" sz="1300" dirty="0">
                <a:latin typeface="Arial" panose="020B0604020202020204" pitchFamily="34" charset="0"/>
              </a:rPr>
              <a:t>-&gt;</a:t>
            </a:r>
            <a:r>
              <a:rPr lang="en-US" altLang="zh-CN" sz="1300" dirty="0" err="1">
                <a:latin typeface="Arial" panose="020B0604020202020204" pitchFamily="34" charset="0"/>
              </a:rPr>
              <a:t>OSEventCnt</a:t>
            </a:r>
            <a:r>
              <a:rPr lang="en-US" altLang="zh-CN" sz="1300" dirty="0">
                <a:latin typeface="Arial" panose="020B0604020202020204" pitchFamily="34" charset="0"/>
              </a:rPr>
              <a:t>++;</a:t>
            </a:r>
          </a:p>
          <a:p>
            <a:pPr>
              <a:defRPr/>
            </a:pPr>
            <a:r>
              <a:rPr lang="en-US" altLang="zh-CN" sz="1300" dirty="0">
                <a:latin typeface="Arial" panose="020B0604020202020204" pitchFamily="34" charset="0"/>
              </a:rPr>
              <a:t>        OS_EXIT_CRITICAL();</a:t>
            </a:r>
          </a:p>
          <a:p>
            <a:pPr>
              <a:defRPr/>
            </a:pPr>
            <a:r>
              <a:rPr lang="en-US" altLang="zh-CN" sz="1300" dirty="0">
                <a:latin typeface="Arial" panose="020B0604020202020204" pitchFamily="34" charset="0"/>
              </a:rPr>
              <a:t>        return (OS_NO_ERR);</a:t>
            </a:r>
          </a:p>
          <a:p>
            <a:pPr>
              <a:defRPr/>
            </a:pPr>
            <a:r>
              <a:rPr lang="en-US" altLang="zh-CN" sz="1300" dirty="0">
                <a:latin typeface="Arial" panose="020B0604020202020204" pitchFamily="34" charset="0"/>
              </a:rPr>
              <a:t>    }</a:t>
            </a:r>
          </a:p>
          <a:p>
            <a:pPr>
              <a:defRPr/>
            </a:pPr>
            <a:r>
              <a:rPr lang="en-US" altLang="zh-CN" sz="1300" dirty="0">
                <a:latin typeface="Arial" panose="020B0604020202020204" pitchFamily="34" charset="0"/>
              </a:rPr>
              <a:t>    OS_EXIT_CRITICAL();</a:t>
            </a:r>
          </a:p>
          <a:p>
            <a:pPr>
              <a:defRPr/>
            </a:pPr>
            <a:r>
              <a:rPr lang="en-US" altLang="zh-CN" sz="1300" dirty="0">
                <a:latin typeface="Arial" panose="020B0604020202020204" pitchFamily="34" charset="0"/>
              </a:rPr>
              <a:t>    return (OS_SEM_OVF);</a:t>
            </a:r>
          </a:p>
          <a:p>
            <a:pPr>
              <a:defRPr/>
            </a:pPr>
            <a:r>
              <a:rPr lang="en-US" altLang="zh-CN" sz="1300" dirty="0">
                <a:latin typeface="Arial" panose="020B0604020202020204" pitchFamily="34" charset="0"/>
              </a:rPr>
              <a:t>}</a:t>
            </a:r>
          </a:p>
        </p:txBody>
      </p:sp>
      <p:sp>
        <p:nvSpPr>
          <p:cNvPr id="221189" name="AutoShape 5"/>
          <p:cNvSpPr>
            <a:spLocks noChangeArrowheads="1"/>
          </p:cNvSpPr>
          <p:nvPr/>
        </p:nvSpPr>
        <p:spPr bwMode="auto">
          <a:xfrm>
            <a:off x="8001000" y="1371600"/>
            <a:ext cx="8636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开始</a:t>
            </a:r>
          </a:p>
        </p:txBody>
      </p:sp>
      <p:sp>
        <p:nvSpPr>
          <p:cNvPr id="221190" name="AutoShape 6"/>
          <p:cNvSpPr>
            <a:spLocks noChangeArrowheads="1"/>
          </p:cNvSpPr>
          <p:nvPr/>
        </p:nvSpPr>
        <p:spPr bwMode="auto">
          <a:xfrm>
            <a:off x="7637464" y="1962150"/>
            <a:ext cx="1582737" cy="719138"/>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ECB</a:t>
            </a:r>
            <a:r>
              <a:rPr lang="zh-CN" altLang="en-US" sz="1400"/>
              <a:t>指针</a:t>
            </a:r>
          </a:p>
          <a:p>
            <a:pPr algn="ctr" eaLnBrk="1" hangingPunct="1"/>
            <a:r>
              <a:rPr lang="zh-CN" altLang="en-US" sz="1400"/>
              <a:t>为</a:t>
            </a:r>
            <a:r>
              <a:rPr lang="en-US" altLang="zh-CN" sz="1400"/>
              <a:t>NULL</a:t>
            </a:r>
          </a:p>
        </p:txBody>
      </p:sp>
      <p:sp>
        <p:nvSpPr>
          <p:cNvPr id="221191" name="AutoShape 7"/>
          <p:cNvSpPr>
            <a:spLocks noChangeArrowheads="1"/>
          </p:cNvSpPr>
          <p:nvPr/>
        </p:nvSpPr>
        <p:spPr bwMode="auto">
          <a:xfrm>
            <a:off x="7639050" y="2971801"/>
            <a:ext cx="1582738" cy="576263"/>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事件为信号量</a:t>
            </a:r>
          </a:p>
        </p:txBody>
      </p:sp>
      <p:sp>
        <p:nvSpPr>
          <p:cNvPr id="221192" name="AutoShape 8"/>
          <p:cNvSpPr>
            <a:spLocks noChangeArrowheads="1"/>
          </p:cNvSpPr>
          <p:nvPr/>
        </p:nvSpPr>
        <p:spPr bwMode="auto">
          <a:xfrm>
            <a:off x="7629525" y="3795714"/>
            <a:ext cx="1582738" cy="719137"/>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有任务等待</a:t>
            </a:r>
          </a:p>
          <a:p>
            <a:pPr algn="ctr" eaLnBrk="1" hangingPunct="1"/>
            <a:r>
              <a:rPr lang="zh-CN" altLang="en-US" sz="1400"/>
              <a:t>信号量</a:t>
            </a:r>
          </a:p>
        </p:txBody>
      </p:sp>
      <p:sp>
        <p:nvSpPr>
          <p:cNvPr id="221193" name="AutoShape 9"/>
          <p:cNvSpPr>
            <a:spLocks noChangeArrowheads="1"/>
          </p:cNvSpPr>
          <p:nvPr/>
        </p:nvSpPr>
        <p:spPr bwMode="auto">
          <a:xfrm>
            <a:off x="7602538" y="4779963"/>
            <a:ext cx="1655762" cy="792162"/>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信号量计数器</a:t>
            </a:r>
          </a:p>
          <a:p>
            <a:pPr algn="ctr" eaLnBrk="1" hangingPunct="1"/>
            <a:r>
              <a:rPr lang="en-US" altLang="zh-CN" sz="1400"/>
              <a:t>&lt;65535</a:t>
            </a:r>
          </a:p>
        </p:txBody>
      </p:sp>
      <p:sp>
        <p:nvSpPr>
          <p:cNvPr id="221194" name="AutoShape 10"/>
          <p:cNvSpPr>
            <a:spLocks noChangeArrowheads="1"/>
          </p:cNvSpPr>
          <p:nvPr/>
        </p:nvSpPr>
        <p:spPr bwMode="auto">
          <a:xfrm>
            <a:off x="8001000" y="5857875"/>
            <a:ext cx="8636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返回“溢出”</a:t>
            </a:r>
          </a:p>
        </p:txBody>
      </p:sp>
      <p:sp>
        <p:nvSpPr>
          <p:cNvPr id="221195" name="Line 11"/>
          <p:cNvSpPr>
            <a:spLocks noChangeShapeType="1"/>
          </p:cNvSpPr>
          <p:nvPr/>
        </p:nvSpPr>
        <p:spPr bwMode="auto">
          <a:xfrm>
            <a:off x="8429625" y="1676400"/>
            <a:ext cx="0" cy="28733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2"/>
          <p:cNvGrpSpPr/>
          <p:nvPr/>
        </p:nvGrpSpPr>
        <p:grpSpPr bwMode="auto">
          <a:xfrm>
            <a:off x="9477375" y="4400550"/>
            <a:ext cx="1150938" cy="571500"/>
            <a:chOff x="5010" y="2772"/>
            <a:chExt cx="725" cy="360"/>
          </a:xfrm>
        </p:grpSpPr>
        <p:sp>
          <p:nvSpPr>
            <p:cNvPr id="165948" name="Rectangle 13"/>
            <p:cNvSpPr>
              <a:spLocks noChangeArrowheads="1"/>
            </p:cNvSpPr>
            <p:nvPr/>
          </p:nvSpPr>
          <p:spPr bwMode="auto">
            <a:xfrm>
              <a:off x="5010" y="2951"/>
              <a:ext cx="725" cy="181"/>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任务调度</a:t>
              </a:r>
            </a:p>
          </p:txBody>
        </p:sp>
        <p:sp>
          <p:nvSpPr>
            <p:cNvPr id="165949" name="Line 14"/>
            <p:cNvSpPr>
              <a:spLocks noChangeShapeType="1"/>
            </p:cNvSpPr>
            <p:nvPr/>
          </p:nvSpPr>
          <p:spPr bwMode="auto">
            <a:xfrm>
              <a:off x="5382" y="2772"/>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5"/>
          <p:cNvGrpSpPr/>
          <p:nvPr/>
        </p:nvGrpSpPr>
        <p:grpSpPr bwMode="auto">
          <a:xfrm>
            <a:off x="9632950" y="4970464"/>
            <a:ext cx="863600" cy="574675"/>
            <a:chOff x="5108" y="3131"/>
            <a:chExt cx="544" cy="362"/>
          </a:xfrm>
        </p:grpSpPr>
        <p:sp>
          <p:nvSpPr>
            <p:cNvPr id="165946" name="AutoShape 16"/>
            <p:cNvSpPr>
              <a:spLocks noChangeArrowheads="1"/>
            </p:cNvSpPr>
            <p:nvPr/>
          </p:nvSpPr>
          <p:spPr bwMode="auto">
            <a:xfrm>
              <a:off x="5108" y="3312"/>
              <a:ext cx="544" cy="181"/>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165947" name="Line 17"/>
            <p:cNvSpPr>
              <a:spLocks noChangeShapeType="1"/>
            </p:cNvSpPr>
            <p:nvPr/>
          </p:nvSpPr>
          <p:spPr bwMode="auto">
            <a:xfrm>
              <a:off x="5382" y="3131"/>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8"/>
          <p:cNvGrpSpPr/>
          <p:nvPr/>
        </p:nvGrpSpPr>
        <p:grpSpPr bwMode="auto">
          <a:xfrm>
            <a:off x="6400800" y="5429250"/>
            <a:ext cx="863600" cy="573088"/>
            <a:chOff x="3072" y="3420"/>
            <a:chExt cx="544" cy="361"/>
          </a:xfrm>
        </p:grpSpPr>
        <p:sp>
          <p:nvSpPr>
            <p:cNvPr id="165944" name="AutoShape 19"/>
            <p:cNvSpPr>
              <a:spLocks noChangeArrowheads="1"/>
            </p:cNvSpPr>
            <p:nvPr/>
          </p:nvSpPr>
          <p:spPr bwMode="auto">
            <a:xfrm>
              <a:off x="3072" y="3600"/>
              <a:ext cx="544" cy="181"/>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165945" name="Line 20"/>
            <p:cNvSpPr>
              <a:spLocks noChangeShapeType="1"/>
            </p:cNvSpPr>
            <p:nvPr/>
          </p:nvSpPr>
          <p:spPr bwMode="auto">
            <a:xfrm>
              <a:off x="3342" y="3420"/>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21"/>
          <p:cNvGrpSpPr/>
          <p:nvPr/>
        </p:nvGrpSpPr>
        <p:grpSpPr bwMode="auto">
          <a:xfrm>
            <a:off x="6324600" y="4876801"/>
            <a:ext cx="1371600" cy="542925"/>
            <a:chOff x="3024" y="3072"/>
            <a:chExt cx="864" cy="342"/>
          </a:xfrm>
        </p:grpSpPr>
        <p:sp>
          <p:nvSpPr>
            <p:cNvPr id="165940" name="Rectangle 22"/>
            <p:cNvSpPr>
              <a:spLocks noChangeArrowheads="1"/>
            </p:cNvSpPr>
            <p:nvPr/>
          </p:nvSpPr>
          <p:spPr bwMode="auto">
            <a:xfrm>
              <a:off x="3024" y="3097"/>
              <a:ext cx="635" cy="317"/>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信号量</a:t>
              </a:r>
            </a:p>
            <a:p>
              <a:pPr algn="ctr" eaLnBrk="1" hangingPunct="1"/>
              <a:r>
                <a:rPr lang="zh-CN" altLang="en-US" sz="1400"/>
                <a:t>计数器加</a:t>
              </a:r>
              <a:r>
                <a:rPr lang="en-US" altLang="zh-CN" sz="1400"/>
                <a:t>1</a:t>
              </a:r>
            </a:p>
          </p:txBody>
        </p:sp>
        <p:grpSp>
          <p:nvGrpSpPr>
            <p:cNvPr id="165941" name="Group 23"/>
            <p:cNvGrpSpPr/>
            <p:nvPr/>
          </p:nvGrpSpPr>
          <p:grpSpPr bwMode="auto">
            <a:xfrm>
              <a:off x="3648" y="3072"/>
              <a:ext cx="240" cy="192"/>
              <a:chOff x="3648" y="3072"/>
              <a:chExt cx="240" cy="192"/>
            </a:xfrm>
          </p:grpSpPr>
          <p:sp>
            <p:nvSpPr>
              <p:cNvPr id="165942" name="Line 24"/>
              <p:cNvSpPr>
                <a:spLocks noChangeShapeType="1"/>
              </p:cNvSpPr>
              <p:nvPr/>
            </p:nvSpPr>
            <p:spPr bwMode="auto">
              <a:xfrm flipH="1">
                <a:off x="3648" y="326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43" name="Text Box 25"/>
              <p:cNvSpPr txBox="1">
                <a:spLocks noChangeArrowheads="1"/>
              </p:cNvSpPr>
              <p:nvPr/>
            </p:nvSpPr>
            <p:spPr bwMode="auto">
              <a:xfrm>
                <a:off x="3696" y="307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7" name="Group 26"/>
          <p:cNvGrpSpPr/>
          <p:nvPr/>
        </p:nvGrpSpPr>
        <p:grpSpPr bwMode="auto">
          <a:xfrm>
            <a:off x="8429625" y="5514976"/>
            <a:ext cx="323850" cy="334963"/>
            <a:chOff x="4350" y="3474"/>
            <a:chExt cx="204" cy="211"/>
          </a:xfrm>
        </p:grpSpPr>
        <p:sp>
          <p:nvSpPr>
            <p:cNvPr id="165938" name="Line 27"/>
            <p:cNvSpPr>
              <a:spLocks noChangeShapeType="1"/>
            </p:cNvSpPr>
            <p:nvPr/>
          </p:nvSpPr>
          <p:spPr bwMode="auto">
            <a:xfrm>
              <a:off x="4350" y="3504"/>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39" name="Text Box 28"/>
            <p:cNvSpPr txBox="1">
              <a:spLocks noChangeArrowheads="1"/>
            </p:cNvSpPr>
            <p:nvPr/>
          </p:nvSpPr>
          <p:spPr bwMode="auto">
            <a:xfrm>
              <a:off x="4362" y="347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8" name="Group 29"/>
          <p:cNvGrpSpPr/>
          <p:nvPr/>
        </p:nvGrpSpPr>
        <p:grpSpPr bwMode="auto">
          <a:xfrm>
            <a:off x="9144001" y="2057400"/>
            <a:ext cx="1235075" cy="503238"/>
            <a:chOff x="4800" y="1296"/>
            <a:chExt cx="778" cy="317"/>
          </a:xfrm>
        </p:grpSpPr>
        <p:sp>
          <p:nvSpPr>
            <p:cNvPr id="165934" name="AutoShape 30"/>
            <p:cNvSpPr>
              <a:spLocks noChangeArrowheads="1"/>
            </p:cNvSpPr>
            <p:nvPr/>
          </p:nvSpPr>
          <p:spPr bwMode="auto">
            <a:xfrm>
              <a:off x="5034" y="1296"/>
              <a:ext cx="544" cy="317"/>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a:t>
              </a:r>
              <a:r>
                <a:rPr lang="en-US" altLang="zh-CN" sz="1400"/>
                <a:t>ECB</a:t>
              </a:r>
            </a:p>
            <a:p>
              <a:pPr algn="ctr" eaLnBrk="1" hangingPunct="1"/>
              <a:r>
                <a:rPr lang="zh-CN" altLang="en-US" sz="1400"/>
                <a:t>为</a:t>
              </a:r>
              <a:r>
                <a:rPr lang="en-US" altLang="zh-CN" sz="1400"/>
                <a:t>NULL”</a:t>
              </a:r>
            </a:p>
          </p:txBody>
        </p:sp>
        <p:grpSp>
          <p:nvGrpSpPr>
            <p:cNvPr id="165935" name="Group 31"/>
            <p:cNvGrpSpPr/>
            <p:nvPr/>
          </p:nvGrpSpPr>
          <p:grpSpPr bwMode="auto">
            <a:xfrm>
              <a:off x="4800" y="1296"/>
              <a:ext cx="228" cy="192"/>
              <a:chOff x="4800" y="1296"/>
              <a:chExt cx="228" cy="192"/>
            </a:xfrm>
          </p:grpSpPr>
          <p:sp>
            <p:nvSpPr>
              <p:cNvPr id="165936" name="Line 32"/>
              <p:cNvSpPr>
                <a:spLocks noChangeShapeType="1"/>
              </p:cNvSpPr>
              <p:nvPr/>
            </p:nvSpPr>
            <p:spPr bwMode="auto">
              <a:xfrm>
                <a:off x="4847" y="1464"/>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37" name="Text Box 33"/>
              <p:cNvSpPr txBox="1">
                <a:spLocks noChangeArrowheads="1"/>
              </p:cNvSpPr>
              <p:nvPr/>
            </p:nvSpPr>
            <p:spPr bwMode="auto">
              <a:xfrm>
                <a:off x="4800" y="129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10" name="Group 34"/>
          <p:cNvGrpSpPr/>
          <p:nvPr/>
        </p:nvGrpSpPr>
        <p:grpSpPr bwMode="auto">
          <a:xfrm>
            <a:off x="8429626" y="2667000"/>
            <a:ext cx="333375" cy="304800"/>
            <a:chOff x="4350" y="1680"/>
            <a:chExt cx="210" cy="192"/>
          </a:xfrm>
        </p:grpSpPr>
        <p:sp>
          <p:nvSpPr>
            <p:cNvPr id="165932" name="Line 35"/>
            <p:cNvSpPr>
              <a:spLocks noChangeShapeType="1"/>
            </p:cNvSpPr>
            <p:nvPr/>
          </p:nvSpPr>
          <p:spPr bwMode="auto">
            <a:xfrm>
              <a:off x="4350" y="1691"/>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33" name="Text Box 36"/>
            <p:cNvSpPr txBox="1">
              <a:spLocks noChangeArrowheads="1"/>
            </p:cNvSpPr>
            <p:nvPr/>
          </p:nvSpPr>
          <p:spPr bwMode="auto">
            <a:xfrm>
              <a:off x="4368" y="168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11" name="Group 37"/>
          <p:cNvGrpSpPr/>
          <p:nvPr/>
        </p:nvGrpSpPr>
        <p:grpSpPr bwMode="auto">
          <a:xfrm>
            <a:off x="9144000" y="2971800"/>
            <a:ext cx="1219200" cy="533400"/>
            <a:chOff x="4800" y="1872"/>
            <a:chExt cx="768" cy="336"/>
          </a:xfrm>
        </p:grpSpPr>
        <p:sp>
          <p:nvSpPr>
            <p:cNvPr id="165928" name="AutoShape 38"/>
            <p:cNvSpPr>
              <a:spLocks noChangeArrowheads="1"/>
            </p:cNvSpPr>
            <p:nvPr/>
          </p:nvSpPr>
          <p:spPr bwMode="auto">
            <a:xfrm>
              <a:off x="5024" y="1891"/>
              <a:ext cx="544" cy="317"/>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返回“事件</a:t>
              </a:r>
            </a:p>
            <a:p>
              <a:pPr algn="ctr" eaLnBrk="1" hangingPunct="1"/>
              <a:r>
                <a:rPr lang="zh-CN" altLang="en-US" sz="1400"/>
                <a:t>类型错误”</a:t>
              </a:r>
            </a:p>
          </p:txBody>
        </p:sp>
        <p:grpSp>
          <p:nvGrpSpPr>
            <p:cNvPr id="165929" name="Group 39"/>
            <p:cNvGrpSpPr/>
            <p:nvPr/>
          </p:nvGrpSpPr>
          <p:grpSpPr bwMode="auto">
            <a:xfrm>
              <a:off x="4800" y="1872"/>
              <a:ext cx="223" cy="192"/>
              <a:chOff x="4800" y="1872"/>
              <a:chExt cx="223" cy="192"/>
            </a:xfrm>
          </p:grpSpPr>
          <p:sp>
            <p:nvSpPr>
              <p:cNvPr id="165930" name="Line 40"/>
              <p:cNvSpPr>
                <a:spLocks noChangeShapeType="1"/>
              </p:cNvSpPr>
              <p:nvPr/>
            </p:nvSpPr>
            <p:spPr bwMode="auto">
              <a:xfrm>
                <a:off x="4842" y="2052"/>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31" name="Text Box 41"/>
              <p:cNvSpPr txBox="1">
                <a:spLocks noChangeArrowheads="1"/>
              </p:cNvSpPr>
              <p:nvPr/>
            </p:nvSpPr>
            <p:spPr bwMode="auto">
              <a:xfrm>
                <a:off x="4800" y="187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grpSp>
        <p:nvGrpSpPr>
          <p:cNvPr id="13" name="Group 42"/>
          <p:cNvGrpSpPr/>
          <p:nvPr/>
        </p:nvGrpSpPr>
        <p:grpSpPr bwMode="auto">
          <a:xfrm>
            <a:off x="8429626" y="3505200"/>
            <a:ext cx="333375" cy="304800"/>
            <a:chOff x="4350" y="2208"/>
            <a:chExt cx="210" cy="192"/>
          </a:xfrm>
        </p:grpSpPr>
        <p:sp>
          <p:nvSpPr>
            <p:cNvPr id="165926" name="Line 43"/>
            <p:cNvSpPr>
              <a:spLocks noChangeShapeType="1"/>
            </p:cNvSpPr>
            <p:nvPr/>
          </p:nvSpPr>
          <p:spPr bwMode="auto">
            <a:xfrm>
              <a:off x="4350" y="2219"/>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27" name="Text Box 44"/>
            <p:cNvSpPr txBox="1">
              <a:spLocks noChangeArrowheads="1"/>
            </p:cNvSpPr>
            <p:nvPr/>
          </p:nvSpPr>
          <p:spPr bwMode="auto">
            <a:xfrm>
              <a:off x="4368" y="220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14" name="Group 45"/>
          <p:cNvGrpSpPr/>
          <p:nvPr/>
        </p:nvGrpSpPr>
        <p:grpSpPr bwMode="auto">
          <a:xfrm>
            <a:off x="9144001" y="3886201"/>
            <a:ext cx="1495425" cy="512763"/>
            <a:chOff x="4800" y="2448"/>
            <a:chExt cx="942" cy="323"/>
          </a:xfrm>
        </p:grpSpPr>
        <p:sp>
          <p:nvSpPr>
            <p:cNvPr id="165922" name="Rectangle 46"/>
            <p:cNvSpPr>
              <a:spLocks noChangeArrowheads="1"/>
            </p:cNvSpPr>
            <p:nvPr/>
          </p:nvSpPr>
          <p:spPr bwMode="auto">
            <a:xfrm>
              <a:off x="5017" y="2454"/>
              <a:ext cx="725" cy="317"/>
            </a:xfrm>
            <a:prstGeom prst="rect">
              <a:avLst/>
            </a:prstGeom>
            <a:solidFill>
              <a:srgbClr val="CCFFFF"/>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使相应的任务</a:t>
              </a:r>
            </a:p>
            <a:p>
              <a:pPr algn="ctr" eaLnBrk="1" hangingPunct="1"/>
              <a:r>
                <a:rPr lang="zh-CN" altLang="en-US" sz="1400"/>
                <a:t>就绪</a:t>
              </a:r>
            </a:p>
          </p:txBody>
        </p:sp>
        <p:grpSp>
          <p:nvGrpSpPr>
            <p:cNvPr id="165923" name="Group 47"/>
            <p:cNvGrpSpPr/>
            <p:nvPr/>
          </p:nvGrpSpPr>
          <p:grpSpPr bwMode="auto">
            <a:xfrm>
              <a:off x="4800" y="2448"/>
              <a:ext cx="217" cy="192"/>
              <a:chOff x="4800" y="2448"/>
              <a:chExt cx="217" cy="192"/>
            </a:xfrm>
          </p:grpSpPr>
          <p:sp>
            <p:nvSpPr>
              <p:cNvPr id="165924" name="Line 48"/>
              <p:cNvSpPr>
                <a:spLocks noChangeShapeType="1"/>
              </p:cNvSpPr>
              <p:nvPr/>
            </p:nvSpPr>
            <p:spPr bwMode="auto">
              <a:xfrm>
                <a:off x="4836" y="2616"/>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25" name="Text Box 49"/>
              <p:cNvSpPr txBox="1">
                <a:spLocks noChangeArrowheads="1"/>
              </p:cNvSpPr>
              <p:nvPr/>
            </p:nvSpPr>
            <p:spPr bwMode="auto">
              <a:xfrm>
                <a:off x="4800" y="244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grpSp>
        <p:nvGrpSpPr>
          <p:cNvPr id="16" name="Group 50"/>
          <p:cNvGrpSpPr/>
          <p:nvPr/>
        </p:nvGrpSpPr>
        <p:grpSpPr bwMode="auto">
          <a:xfrm>
            <a:off x="8429626" y="4495800"/>
            <a:ext cx="333375" cy="304800"/>
            <a:chOff x="4350" y="2832"/>
            <a:chExt cx="210" cy="192"/>
          </a:xfrm>
        </p:grpSpPr>
        <p:sp>
          <p:nvSpPr>
            <p:cNvPr id="165920" name="Line 51"/>
            <p:cNvSpPr>
              <a:spLocks noChangeShapeType="1"/>
            </p:cNvSpPr>
            <p:nvPr/>
          </p:nvSpPr>
          <p:spPr bwMode="auto">
            <a:xfrm>
              <a:off x="4350" y="2837"/>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21" name="Text Box 52"/>
            <p:cNvSpPr txBox="1">
              <a:spLocks noChangeArrowheads="1"/>
            </p:cNvSpPr>
            <p:nvPr/>
          </p:nvSpPr>
          <p:spPr bwMode="auto">
            <a:xfrm>
              <a:off x="4368" y="283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sp>
        <p:nvSpPr>
          <p:cNvPr id="221237" name="Rectangle 53"/>
          <p:cNvSpPr>
            <a:spLocks noChangeArrowheads="1"/>
          </p:cNvSpPr>
          <p:nvPr/>
        </p:nvSpPr>
        <p:spPr bwMode="auto">
          <a:xfrm>
            <a:off x="1905000" y="2009775"/>
            <a:ext cx="29718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38" name="Rectangle 54"/>
          <p:cNvSpPr>
            <a:spLocks noChangeArrowheads="1"/>
          </p:cNvSpPr>
          <p:nvPr/>
        </p:nvSpPr>
        <p:spPr bwMode="auto">
          <a:xfrm>
            <a:off x="1905000" y="2609850"/>
            <a:ext cx="4191000" cy="609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39" name="Rectangle 55"/>
          <p:cNvSpPr>
            <a:spLocks noChangeArrowheads="1"/>
          </p:cNvSpPr>
          <p:nvPr/>
        </p:nvSpPr>
        <p:spPr bwMode="auto">
          <a:xfrm>
            <a:off x="1905000" y="3581400"/>
            <a:ext cx="29718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40" name="Rectangle 56"/>
          <p:cNvSpPr>
            <a:spLocks noChangeArrowheads="1"/>
          </p:cNvSpPr>
          <p:nvPr/>
        </p:nvSpPr>
        <p:spPr bwMode="auto">
          <a:xfrm>
            <a:off x="1905000" y="3771900"/>
            <a:ext cx="43434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41" name="Rectangle 57"/>
          <p:cNvSpPr>
            <a:spLocks noChangeArrowheads="1"/>
          </p:cNvSpPr>
          <p:nvPr/>
        </p:nvSpPr>
        <p:spPr bwMode="auto">
          <a:xfrm>
            <a:off x="1905000" y="4171950"/>
            <a:ext cx="15240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42" name="Rectangle 58"/>
          <p:cNvSpPr>
            <a:spLocks noChangeArrowheads="1"/>
          </p:cNvSpPr>
          <p:nvPr/>
        </p:nvSpPr>
        <p:spPr bwMode="auto">
          <a:xfrm>
            <a:off x="1905000" y="4381500"/>
            <a:ext cx="19812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43" name="Rectangle 59"/>
          <p:cNvSpPr>
            <a:spLocks noChangeArrowheads="1"/>
          </p:cNvSpPr>
          <p:nvPr/>
        </p:nvSpPr>
        <p:spPr bwMode="auto">
          <a:xfrm>
            <a:off x="1905000" y="4781550"/>
            <a:ext cx="2971800" cy="990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244" name="Rectangle 60"/>
          <p:cNvSpPr>
            <a:spLocks noChangeArrowheads="1"/>
          </p:cNvSpPr>
          <p:nvPr/>
        </p:nvSpPr>
        <p:spPr bwMode="auto">
          <a:xfrm>
            <a:off x="1905000" y="5943600"/>
            <a:ext cx="19050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 name="燕尾形 6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6" name="标题 5"/>
          <p:cNvSpPr>
            <a:spLocks noGrp="1"/>
          </p:cNvSpPr>
          <p:nvPr>
            <p:ph type="title"/>
          </p:nvPr>
        </p:nvSpPr>
        <p:spPr/>
        <p:txBody>
          <a:bodyPr/>
          <a:lstStyle/>
          <a:p>
            <a:endParaRPr lang="zh-CN" altLang="en-US"/>
          </a:p>
        </p:txBody>
      </p:sp>
      <p:sp>
        <p:nvSpPr>
          <p:cNvPr id="9" name="内容占位符 8"/>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21187"/>
                                        </p:tgtEl>
                                        <p:attrNameLst>
                                          <p:attrName>style.visibility</p:attrName>
                                        </p:attrNameLst>
                                      </p:cBhvr>
                                      <p:to>
                                        <p:strVal val="visible"/>
                                      </p:to>
                                    </p:set>
                                    <p:anim calcmode="discrete" valueType="clr">
                                      <p:cBhvr override="childStyle">
                                        <p:cTn id="7" dur="80"/>
                                        <p:tgtEl>
                                          <p:spTgt spid="22118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21187"/>
                                        </p:tgtEl>
                                        <p:attrNameLst>
                                          <p:attrName>fillcolor</p:attrName>
                                        </p:attrNameLst>
                                      </p:cBhvr>
                                      <p:tavLst>
                                        <p:tav tm="0">
                                          <p:val>
                                            <p:clrVal>
                                              <a:schemeClr val="accent2"/>
                                            </p:clrVal>
                                          </p:val>
                                        </p:tav>
                                        <p:tav tm="50000">
                                          <p:val>
                                            <p:clrVal>
                                              <a:schemeClr val="hlink"/>
                                            </p:clrVal>
                                          </p:val>
                                        </p:tav>
                                      </p:tavLst>
                                    </p:anim>
                                    <p:set>
                                      <p:cBhvr>
                                        <p:cTn id="9" dur="80"/>
                                        <p:tgtEl>
                                          <p:spTgt spid="221187"/>
                                        </p:tgtEl>
                                        <p:attrNameLst>
                                          <p:attrName>fill.type</p:attrName>
                                        </p:attrNameLst>
                                      </p:cBhvr>
                                      <p:to>
                                        <p:strVal val="solid"/>
                                      </p:to>
                                    </p:set>
                                  </p:childTnLst>
                                </p:cTn>
                              </p:par>
                            </p:childTnLst>
                          </p:cTn>
                        </p:par>
                        <p:par>
                          <p:cTn id="10" fill="hold">
                            <p:stCondLst>
                              <p:cond delay="0"/>
                            </p:stCondLst>
                            <p:childTnLst>
                              <p:par>
                                <p:cTn id="11" presetID="12" presetClass="entr" presetSubtype="1" fill="hold" grpId="0" nodeType="afterEffect">
                                  <p:stCondLst>
                                    <p:cond delay="0"/>
                                  </p:stCondLst>
                                  <p:childTnLst>
                                    <p:set>
                                      <p:cBhvr>
                                        <p:cTn id="12" dur="1" fill="hold">
                                          <p:stCondLst>
                                            <p:cond delay="0"/>
                                          </p:stCondLst>
                                        </p:cTn>
                                        <p:tgtEl>
                                          <p:spTgt spid="221188"/>
                                        </p:tgtEl>
                                        <p:attrNameLst>
                                          <p:attrName>style.visibility</p:attrName>
                                        </p:attrNameLst>
                                      </p:cBhvr>
                                      <p:to>
                                        <p:strVal val="visible"/>
                                      </p:to>
                                    </p:set>
                                    <p:animEffect transition="in" filter="slide(fromTop)">
                                      <p:cBhvr>
                                        <p:cTn id="13" dur="500"/>
                                        <p:tgtEl>
                                          <p:spTgt spid="221188"/>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221189"/>
                                        </p:tgtEl>
                                        <p:attrNameLst>
                                          <p:attrName>style.visibility</p:attrName>
                                        </p:attrNameLst>
                                      </p:cBhvr>
                                      <p:to>
                                        <p:strVal val="visible"/>
                                      </p:to>
                                    </p:set>
                                    <p:animEffect transition="in" filter="wipe(up)">
                                      <p:cBhvr>
                                        <p:cTn id="17" dur="500"/>
                                        <p:tgtEl>
                                          <p:spTgt spid="221189"/>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221195"/>
                                        </p:tgtEl>
                                        <p:attrNameLst>
                                          <p:attrName>style.visibility</p:attrName>
                                        </p:attrNameLst>
                                      </p:cBhvr>
                                      <p:to>
                                        <p:strVal val="visible"/>
                                      </p:to>
                                    </p:set>
                                    <p:animEffect transition="in" filter="wipe(up)">
                                      <p:cBhvr>
                                        <p:cTn id="21" dur="500"/>
                                        <p:tgtEl>
                                          <p:spTgt spid="22119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21237"/>
                                        </p:tgtEl>
                                        <p:attrNameLst>
                                          <p:attrName>style.visibility</p:attrName>
                                        </p:attrNameLst>
                                      </p:cBhvr>
                                      <p:to>
                                        <p:strVal val="visible"/>
                                      </p:to>
                                    </p:set>
                                    <p:anim calcmode="lin" valueType="num">
                                      <p:cBhvr>
                                        <p:cTn id="26" dur="500" fill="hold"/>
                                        <p:tgtEl>
                                          <p:spTgt spid="221237"/>
                                        </p:tgtEl>
                                        <p:attrNameLst>
                                          <p:attrName>ppt_w</p:attrName>
                                        </p:attrNameLst>
                                      </p:cBhvr>
                                      <p:tavLst>
                                        <p:tav tm="0">
                                          <p:val>
                                            <p:fltVal val="0"/>
                                          </p:val>
                                        </p:tav>
                                        <p:tav tm="100000">
                                          <p:val>
                                            <p:strVal val="#ppt_w"/>
                                          </p:val>
                                        </p:tav>
                                      </p:tavLst>
                                    </p:anim>
                                    <p:anim calcmode="lin" valueType="num">
                                      <p:cBhvr>
                                        <p:cTn id="27" dur="500" fill="hold"/>
                                        <p:tgtEl>
                                          <p:spTgt spid="221237"/>
                                        </p:tgtEl>
                                        <p:attrNameLst>
                                          <p:attrName>ppt_h</p:attrName>
                                        </p:attrNameLst>
                                      </p:cBhvr>
                                      <p:tavLst>
                                        <p:tav tm="0">
                                          <p:val>
                                            <p:fltVal val="0"/>
                                          </p:val>
                                        </p:tav>
                                        <p:tav tm="100000">
                                          <p:val>
                                            <p:strVal val="#ppt_h"/>
                                          </p:val>
                                        </p:tav>
                                      </p:tavLst>
                                    </p:anim>
                                    <p:animEffect transition="in" filter="fade">
                                      <p:cBhvr>
                                        <p:cTn id="28" dur="500"/>
                                        <p:tgtEl>
                                          <p:spTgt spid="221237"/>
                                        </p:tgtEl>
                                      </p:cBhvr>
                                    </p:animEffect>
                                  </p:childTnLst>
                                </p:cTn>
                              </p:par>
                              <p:par>
                                <p:cTn id="29" presetID="1" presetClass="emph" presetSubtype="2" fill="hold" nodeType="withEffect">
                                  <p:stCondLst>
                                    <p:cond delay="0"/>
                                  </p:stCondLst>
                                  <p:childTnLst>
                                    <p:animClr clrSpc="rgb" dir="cw">
                                      <p:cBhvr>
                                        <p:cTn id="30" dur="500" fill="hold"/>
                                        <p:tgtEl>
                                          <p:spTgt spid="221189"/>
                                        </p:tgtEl>
                                        <p:attrNameLst>
                                          <p:attrName>fillcolor</p:attrName>
                                        </p:attrNameLst>
                                      </p:cBhvr>
                                      <p:to>
                                        <a:srgbClr val="CCFFFF"/>
                                      </p:to>
                                    </p:animClr>
                                    <p:set>
                                      <p:cBhvr>
                                        <p:cTn id="31" dur="500" fill="hold"/>
                                        <p:tgtEl>
                                          <p:spTgt spid="221189"/>
                                        </p:tgtEl>
                                        <p:attrNameLst>
                                          <p:attrName>fill.type</p:attrName>
                                        </p:attrNameLst>
                                      </p:cBhvr>
                                      <p:to>
                                        <p:strVal val="solid"/>
                                      </p:to>
                                    </p:set>
                                    <p:set>
                                      <p:cBhvr>
                                        <p:cTn id="32" dur="500" fill="hold"/>
                                        <p:tgtEl>
                                          <p:spTgt spid="221189"/>
                                        </p:tgtEl>
                                        <p:attrNameLst>
                                          <p:attrName>fill.on</p:attrName>
                                        </p:attrNameLst>
                                      </p:cBhvr>
                                      <p:to>
                                        <p:strVal val="true"/>
                                      </p:to>
                                    </p:se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221190"/>
                                        </p:tgtEl>
                                        <p:attrNameLst>
                                          <p:attrName>style.visibility</p:attrName>
                                        </p:attrNameLst>
                                      </p:cBhvr>
                                      <p:to>
                                        <p:strVal val="visible"/>
                                      </p:to>
                                    </p:set>
                                    <p:animEffect transition="in" filter="wipe(up)">
                                      <p:cBhvr>
                                        <p:cTn id="36" dur="500"/>
                                        <p:tgtEl>
                                          <p:spTgt spid="221190"/>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up)">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21237"/>
                                        </p:tgtEl>
                                        <p:attrNameLst>
                                          <p:attrName>style.visibility</p:attrName>
                                        </p:attrNameLst>
                                      </p:cBhvr>
                                      <p:to>
                                        <p:strVal val="hidden"/>
                                      </p:to>
                                    </p:set>
                                  </p:childTnLst>
                                </p:cTn>
                              </p:par>
                              <p:par>
                                <p:cTn id="49" presetID="1" presetClass="emph" presetSubtype="2" fill="hold" nodeType="withEffect">
                                  <p:stCondLst>
                                    <p:cond delay="0"/>
                                  </p:stCondLst>
                                  <p:childTnLst>
                                    <p:animClr clrSpc="rgb" dir="cw">
                                      <p:cBhvr>
                                        <p:cTn id="50" dur="500" fill="hold"/>
                                        <p:tgtEl>
                                          <p:spTgt spid="221190"/>
                                        </p:tgtEl>
                                        <p:attrNameLst>
                                          <p:attrName>fillcolor</p:attrName>
                                        </p:attrNameLst>
                                      </p:cBhvr>
                                      <p:to>
                                        <a:srgbClr val="CCFFFF"/>
                                      </p:to>
                                    </p:animClr>
                                    <p:set>
                                      <p:cBhvr>
                                        <p:cTn id="51" dur="500" fill="hold"/>
                                        <p:tgtEl>
                                          <p:spTgt spid="221190"/>
                                        </p:tgtEl>
                                        <p:attrNameLst>
                                          <p:attrName>fill.type</p:attrName>
                                        </p:attrNameLst>
                                      </p:cBhvr>
                                      <p:to>
                                        <p:strVal val="solid"/>
                                      </p:to>
                                    </p:set>
                                    <p:set>
                                      <p:cBhvr>
                                        <p:cTn id="52" dur="500" fill="hold"/>
                                        <p:tgtEl>
                                          <p:spTgt spid="221190"/>
                                        </p:tgtEl>
                                        <p:attrNameLst>
                                          <p:attrName>fill.on</p:attrName>
                                        </p:attrNameLst>
                                      </p:cBhvr>
                                      <p:to>
                                        <p:strVal val="true"/>
                                      </p:to>
                                    </p:set>
                                  </p:childTnLst>
                                </p:cTn>
                              </p:par>
                              <p:par>
                                <p:cTn id="53" presetID="53" presetClass="entr" presetSubtype="16" fill="hold" grpId="0" nodeType="withEffect">
                                  <p:stCondLst>
                                    <p:cond delay="0"/>
                                  </p:stCondLst>
                                  <p:childTnLst>
                                    <p:set>
                                      <p:cBhvr>
                                        <p:cTn id="54" dur="1" fill="hold">
                                          <p:stCondLst>
                                            <p:cond delay="0"/>
                                          </p:stCondLst>
                                        </p:cTn>
                                        <p:tgtEl>
                                          <p:spTgt spid="221238"/>
                                        </p:tgtEl>
                                        <p:attrNameLst>
                                          <p:attrName>style.visibility</p:attrName>
                                        </p:attrNameLst>
                                      </p:cBhvr>
                                      <p:to>
                                        <p:strVal val="visible"/>
                                      </p:to>
                                    </p:set>
                                    <p:anim calcmode="lin" valueType="num">
                                      <p:cBhvr>
                                        <p:cTn id="55" dur="500" fill="hold"/>
                                        <p:tgtEl>
                                          <p:spTgt spid="221238"/>
                                        </p:tgtEl>
                                        <p:attrNameLst>
                                          <p:attrName>ppt_w</p:attrName>
                                        </p:attrNameLst>
                                      </p:cBhvr>
                                      <p:tavLst>
                                        <p:tav tm="0">
                                          <p:val>
                                            <p:fltVal val="0"/>
                                          </p:val>
                                        </p:tav>
                                        <p:tav tm="100000">
                                          <p:val>
                                            <p:strVal val="#ppt_w"/>
                                          </p:val>
                                        </p:tav>
                                      </p:tavLst>
                                    </p:anim>
                                    <p:anim calcmode="lin" valueType="num">
                                      <p:cBhvr>
                                        <p:cTn id="56" dur="500" fill="hold"/>
                                        <p:tgtEl>
                                          <p:spTgt spid="221238"/>
                                        </p:tgtEl>
                                        <p:attrNameLst>
                                          <p:attrName>ppt_h</p:attrName>
                                        </p:attrNameLst>
                                      </p:cBhvr>
                                      <p:tavLst>
                                        <p:tav tm="0">
                                          <p:val>
                                            <p:fltVal val="0"/>
                                          </p:val>
                                        </p:tav>
                                        <p:tav tm="100000">
                                          <p:val>
                                            <p:strVal val="#ppt_h"/>
                                          </p:val>
                                        </p:tav>
                                      </p:tavLst>
                                    </p:anim>
                                    <p:animEffect transition="in" filter="fade">
                                      <p:cBhvr>
                                        <p:cTn id="57" dur="500"/>
                                        <p:tgtEl>
                                          <p:spTgt spid="221238"/>
                                        </p:tgtEl>
                                      </p:cBhvr>
                                    </p:animEffect>
                                  </p:childTnLst>
                                </p:cTn>
                              </p:par>
                            </p:childTnLst>
                          </p:cTn>
                        </p:par>
                        <p:par>
                          <p:cTn id="58" fill="hold">
                            <p:stCondLst>
                              <p:cond delay="0"/>
                            </p:stCondLst>
                            <p:childTnLst>
                              <p:par>
                                <p:cTn id="59" presetID="22" presetClass="entr" presetSubtype="1" fill="hold" grpId="0" nodeType="afterEffect">
                                  <p:stCondLst>
                                    <p:cond delay="0"/>
                                  </p:stCondLst>
                                  <p:childTnLst>
                                    <p:set>
                                      <p:cBhvr>
                                        <p:cTn id="60" dur="1" fill="hold">
                                          <p:stCondLst>
                                            <p:cond delay="0"/>
                                          </p:stCondLst>
                                        </p:cTn>
                                        <p:tgtEl>
                                          <p:spTgt spid="221191"/>
                                        </p:tgtEl>
                                        <p:attrNameLst>
                                          <p:attrName>style.visibility</p:attrName>
                                        </p:attrNameLst>
                                      </p:cBhvr>
                                      <p:to>
                                        <p:strVal val="visible"/>
                                      </p:to>
                                    </p:set>
                                    <p:animEffect transition="in" filter="wipe(up)">
                                      <p:cBhvr>
                                        <p:cTn id="61" dur="500"/>
                                        <p:tgtEl>
                                          <p:spTgt spid="22119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ipe(left)">
                                      <p:cBhvr>
                                        <p:cTn id="65" dur="500"/>
                                        <p:tgtEl>
                                          <p:spTgt spid="11"/>
                                        </p:tgtEl>
                                      </p:cBhvr>
                                    </p:animEffect>
                                  </p:childTnLst>
                                </p:cTn>
                              </p:par>
                            </p:childTnLst>
                          </p:cTn>
                        </p:par>
                        <p:par>
                          <p:cTn id="66" fill="hold">
                            <p:stCondLst>
                              <p:cond delay="1000"/>
                            </p:stCondLst>
                            <p:childTnLst>
                              <p:par>
                                <p:cTn id="67" presetID="22" presetClass="entr" presetSubtype="1" fill="hold" nodeType="after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wipe(up)">
                                      <p:cBhvr>
                                        <p:cTn id="69" dur="5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221238"/>
                                        </p:tgtEl>
                                        <p:attrNameLst>
                                          <p:attrName>style.visibility</p:attrName>
                                        </p:attrNameLst>
                                      </p:cBhvr>
                                      <p:to>
                                        <p:strVal val="hidden"/>
                                      </p:to>
                                    </p:set>
                                  </p:childTnLst>
                                </p:cTn>
                              </p:par>
                              <p:par>
                                <p:cTn id="74" presetID="1" presetClass="emph" presetSubtype="2" fill="hold" nodeType="withEffect">
                                  <p:stCondLst>
                                    <p:cond delay="0"/>
                                  </p:stCondLst>
                                  <p:childTnLst>
                                    <p:animClr clrSpc="rgb" dir="cw">
                                      <p:cBhvr>
                                        <p:cTn id="75" dur="500" fill="hold"/>
                                        <p:tgtEl>
                                          <p:spTgt spid="221191"/>
                                        </p:tgtEl>
                                        <p:attrNameLst>
                                          <p:attrName>fillcolor</p:attrName>
                                        </p:attrNameLst>
                                      </p:cBhvr>
                                      <p:to>
                                        <a:srgbClr val="CCFFFF"/>
                                      </p:to>
                                    </p:animClr>
                                    <p:set>
                                      <p:cBhvr>
                                        <p:cTn id="76" dur="500" fill="hold"/>
                                        <p:tgtEl>
                                          <p:spTgt spid="221191"/>
                                        </p:tgtEl>
                                        <p:attrNameLst>
                                          <p:attrName>fill.type</p:attrName>
                                        </p:attrNameLst>
                                      </p:cBhvr>
                                      <p:to>
                                        <p:strVal val="solid"/>
                                      </p:to>
                                    </p:set>
                                    <p:set>
                                      <p:cBhvr>
                                        <p:cTn id="77" dur="500" fill="hold"/>
                                        <p:tgtEl>
                                          <p:spTgt spid="221191"/>
                                        </p:tgtEl>
                                        <p:attrNameLst>
                                          <p:attrName>fill.on</p:attrName>
                                        </p:attrNameLst>
                                      </p:cBhvr>
                                      <p:to>
                                        <p:strVal val="true"/>
                                      </p:to>
                                    </p:set>
                                  </p:childTnLst>
                                </p:cTn>
                              </p:par>
                              <p:par>
                                <p:cTn id="78" presetID="53" presetClass="entr" presetSubtype="16" fill="hold" grpId="0" nodeType="withEffect">
                                  <p:stCondLst>
                                    <p:cond delay="0"/>
                                  </p:stCondLst>
                                  <p:childTnLst>
                                    <p:set>
                                      <p:cBhvr>
                                        <p:cTn id="79" dur="1" fill="hold">
                                          <p:stCondLst>
                                            <p:cond delay="0"/>
                                          </p:stCondLst>
                                        </p:cTn>
                                        <p:tgtEl>
                                          <p:spTgt spid="221239"/>
                                        </p:tgtEl>
                                        <p:attrNameLst>
                                          <p:attrName>style.visibility</p:attrName>
                                        </p:attrNameLst>
                                      </p:cBhvr>
                                      <p:to>
                                        <p:strVal val="visible"/>
                                      </p:to>
                                    </p:set>
                                    <p:anim calcmode="lin" valueType="num">
                                      <p:cBhvr>
                                        <p:cTn id="80" dur="500" fill="hold"/>
                                        <p:tgtEl>
                                          <p:spTgt spid="221239"/>
                                        </p:tgtEl>
                                        <p:attrNameLst>
                                          <p:attrName>ppt_w</p:attrName>
                                        </p:attrNameLst>
                                      </p:cBhvr>
                                      <p:tavLst>
                                        <p:tav tm="0">
                                          <p:val>
                                            <p:fltVal val="0"/>
                                          </p:val>
                                        </p:tav>
                                        <p:tav tm="100000">
                                          <p:val>
                                            <p:strVal val="#ppt_w"/>
                                          </p:val>
                                        </p:tav>
                                      </p:tavLst>
                                    </p:anim>
                                    <p:anim calcmode="lin" valueType="num">
                                      <p:cBhvr>
                                        <p:cTn id="81" dur="500" fill="hold"/>
                                        <p:tgtEl>
                                          <p:spTgt spid="221239"/>
                                        </p:tgtEl>
                                        <p:attrNameLst>
                                          <p:attrName>ppt_h</p:attrName>
                                        </p:attrNameLst>
                                      </p:cBhvr>
                                      <p:tavLst>
                                        <p:tav tm="0">
                                          <p:val>
                                            <p:fltVal val="0"/>
                                          </p:val>
                                        </p:tav>
                                        <p:tav tm="100000">
                                          <p:val>
                                            <p:strVal val="#ppt_h"/>
                                          </p:val>
                                        </p:tav>
                                      </p:tavLst>
                                    </p:anim>
                                    <p:animEffect transition="in" filter="fade">
                                      <p:cBhvr>
                                        <p:cTn id="82" dur="500"/>
                                        <p:tgtEl>
                                          <p:spTgt spid="221239"/>
                                        </p:tgtEl>
                                      </p:cBhvr>
                                    </p:animEffect>
                                  </p:childTnLst>
                                </p:cTn>
                              </p:par>
                            </p:childTnLst>
                          </p:cTn>
                        </p:par>
                        <p:par>
                          <p:cTn id="83" fill="hold">
                            <p:stCondLst>
                              <p:cond delay="0"/>
                            </p:stCondLst>
                            <p:childTnLst>
                              <p:par>
                                <p:cTn id="84" presetID="22" presetClass="entr" presetSubtype="1" fill="hold" grpId="0" nodeType="afterEffect">
                                  <p:stCondLst>
                                    <p:cond delay="0"/>
                                  </p:stCondLst>
                                  <p:childTnLst>
                                    <p:set>
                                      <p:cBhvr>
                                        <p:cTn id="85" dur="1" fill="hold">
                                          <p:stCondLst>
                                            <p:cond delay="0"/>
                                          </p:stCondLst>
                                        </p:cTn>
                                        <p:tgtEl>
                                          <p:spTgt spid="221192"/>
                                        </p:tgtEl>
                                        <p:attrNameLst>
                                          <p:attrName>style.visibility</p:attrName>
                                        </p:attrNameLst>
                                      </p:cBhvr>
                                      <p:to>
                                        <p:strVal val="visible"/>
                                      </p:to>
                                    </p:set>
                                    <p:animEffect transition="in" filter="wipe(up)">
                                      <p:cBhvr>
                                        <p:cTn id="86" dur="500"/>
                                        <p:tgtEl>
                                          <p:spTgt spid="221192"/>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21239"/>
                                        </p:tgtEl>
                                        <p:attrNameLst>
                                          <p:attrName>style.visibility</p:attrName>
                                        </p:attrNameLst>
                                      </p:cBhvr>
                                      <p:to>
                                        <p:strVal val="hidden"/>
                                      </p:to>
                                    </p:set>
                                  </p:childTnLst>
                                </p:cTn>
                              </p:par>
                              <p:par>
                                <p:cTn id="91" presetID="53" presetClass="entr" presetSubtype="16" fill="hold" grpId="0" nodeType="withEffect">
                                  <p:stCondLst>
                                    <p:cond delay="0"/>
                                  </p:stCondLst>
                                  <p:childTnLst>
                                    <p:set>
                                      <p:cBhvr>
                                        <p:cTn id="92" dur="1" fill="hold">
                                          <p:stCondLst>
                                            <p:cond delay="0"/>
                                          </p:stCondLst>
                                        </p:cTn>
                                        <p:tgtEl>
                                          <p:spTgt spid="221240"/>
                                        </p:tgtEl>
                                        <p:attrNameLst>
                                          <p:attrName>style.visibility</p:attrName>
                                        </p:attrNameLst>
                                      </p:cBhvr>
                                      <p:to>
                                        <p:strVal val="visible"/>
                                      </p:to>
                                    </p:set>
                                    <p:anim calcmode="lin" valueType="num">
                                      <p:cBhvr>
                                        <p:cTn id="93" dur="500" fill="hold"/>
                                        <p:tgtEl>
                                          <p:spTgt spid="221240"/>
                                        </p:tgtEl>
                                        <p:attrNameLst>
                                          <p:attrName>ppt_w</p:attrName>
                                        </p:attrNameLst>
                                      </p:cBhvr>
                                      <p:tavLst>
                                        <p:tav tm="0">
                                          <p:val>
                                            <p:fltVal val="0"/>
                                          </p:val>
                                        </p:tav>
                                        <p:tav tm="100000">
                                          <p:val>
                                            <p:strVal val="#ppt_w"/>
                                          </p:val>
                                        </p:tav>
                                      </p:tavLst>
                                    </p:anim>
                                    <p:anim calcmode="lin" valueType="num">
                                      <p:cBhvr>
                                        <p:cTn id="94" dur="500" fill="hold"/>
                                        <p:tgtEl>
                                          <p:spTgt spid="221240"/>
                                        </p:tgtEl>
                                        <p:attrNameLst>
                                          <p:attrName>ppt_h</p:attrName>
                                        </p:attrNameLst>
                                      </p:cBhvr>
                                      <p:tavLst>
                                        <p:tav tm="0">
                                          <p:val>
                                            <p:fltVal val="0"/>
                                          </p:val>
                                        </p:tav>
                                        <p:tav tm="100000">
                                          <p:val>
                                            <p:strVal val="#ppt_h"/>
                                          </p:val>
                                        </p:tav>
                                      </p:tavLst>
                                    </p:anim>
                                    <p:animEffect transition="in" filter="fade">
                                      <p:cBhvr>
                                        <p:cTn id="95" dur="500"/>
                                        <p:tgtEl>
                                          <p:spTgt spid="221240"/>
                                        </p:tgtEl>
                                      </p:cBhvr>
                                    </p:animEffect>
                                  </p:childTnLst>
                                </p:cTn>
                              </p:par>
                            </p:childTnLst>
                          </p:cTn>
                        </p:par>
                        <p:par>
                          <p:cTn id="96" fill="hold">
                            <p:stCondLst>
                              <p:cond delay="0"/>
                            </p:stCondLst>
                            <p:childTnLst>
                              <p:par>
                                <p:cTn id="97" presetID="22" presetClass="entr" presetSubtype="8"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wipe(left)">
                                      <p:cBhvr>
                                        <p:cTn id="99" dur="500"/>
                                        <p:tgtEl>
                                          <p:spTgt spid="14"/>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221240"/>
                                        </p:tgtEl>
                                        <p:attrNameLst>
                                          <p:attrName>style.visibility</p:attrName>
                                        </p:attrNameLst>
                                      </p:cBhvr>
                                      <p:to>
                                        <p:strVal val="hidden"/>
                                      </p:to>
                                    </p:set>
                                  </p:childTnLst>
                                </p:cTn>
                              </p:par>
                              <p:par>
                                <p:cTn id="104" presetID="53" presetClass="entr" presetSubtype="16" fill="hold" grpId="0" nodeType="withEffect">
                                  <p:stCondLst>
                                    <p:cond delay="0"/>
                                  </p:stCondLst>
                                  <p:childTnLst>
                                    <p:set>
                                      <p:cBhvr>
                                        <p:cTn id="105" dur="1" fill="hold">
                                          <p:stCondLst>
                                            <p:cond delay="0"/>
                                          </p:stCondLst>
                                        </p:cTn>
                                        <p:tgtEl>
                                          <p:spTgt spid="221241"/>
                                        </p:tgtEl>
                                        <p:attrNameLst>
                                          <p:attrName>style.visibility</p:attrName>
                                        </p:attrNameLst>
                                      </p:cBhvr>
                                      <p:to>
                                        <p:strVal val="visible"/>
                                      </p:to>
                                    </p:set>
                                    <p:anim calcmode="lin" valueType="num">
                                      <p:cBhvr>
                                        <p:cTn id="106" dur="500" fill="hold"/>
                                        <p:tgtEl>
                                          <p:spTgt spid="221241"/>
                                        </p:tgtEl>
                                        <p:attrNameLst>
                                          <p:attrName>ppt_w</p:attrName>
                                        </p:attrNameLst>
                                      </p:cBhvr>
                                      <p:tavLst>
                                        <p:tav tm="0">
                                          <p:val>
                                            <p:fltVal val="0"/>
                                          </p:val>
                                        </p:tav>
                                        <p:tav tm="100000">
                                          <p:val>
                                            <p:strVal val="#ppt_w"/>
                                          </p:val>
                                        </p:tav>
                                      </p:tavLst>
                                    </p:anim>
                                    <p:anim calcmode="lin" valueType="num">
                                      <p:cBhvr>
                                        <p:cTn id="107" dur="500" fill="hold"/>
                                        <p:tgtEl>
                                          <p:spTgt spid="221241"/>
                                        </p:tgtEl>
                                        <p:attrNameLst>
                                          <p:attrName>ppt_h</p:attrName>
                                        </p:attrNameLst>
                                      </p:cBhvr>
                                      <p:tavLst>
                                        <p:tav tm="0">
                                          <p:val>
                                            <p:fltVal val="0"/>
                                          </p:val>
                                        </p:tav>
                                        <p:tav tm="100000">
                                          <p:val>
                                            <p:strVal val="#ppt_h"/>
                                          </p:val>
                                        </p:tav>
                                      </p:tavLst>
                                    </p:anim>
                                    <p:animEffect transition="in" filter="fade">
                                      <p:cBhvr>
                                        <p:cTn id="108" dur="500"/>
                                        <p:tgtEl>
                                          <p:spTgt spid="221241"/>
                                        </p:tgtEl>
                                      </p:cBhvr>
                                    </p:animEffect>
                                  </p:childTnLst>
                                </p:cTn>
                              </p:par>
                            </p:childTnLst>
                          </p:cTn>
                        </p:par>
                        <p:par>
                          <p:cTn id="109" fill="hold">
                            <p:stCondLst>
                              <p:cond delay="0"/>
                            </p:stCondLst>
                            <p:childTnLst>
                              <p:par>
                                <p:cTn id="110" presetID="22" presetClass="entr" presetSubtype="1" fill="hold" nodeType="afterEffect">
                                  <p:stCondLst>
                                    <p:cond delay="0"/>
                                  </p:stCondLst>
                                  <p:childTnLst>
                                    <p:set>
                                      <p:cBhvr>
                                        <p:cTn id="111" dur="1" fill="hold">
                                          <p:stCondLst>
                                            <p:cond delay="0"/>
                                          </p:stCondLst>
                                        </p:cTn>
                                        <p:tgtEl>
                                          <p:spTgt spid="2"/>
                                        </p:tgtEl>
                                        <p:attrNameLst>
                                          <p:attrName>style.visibility</p:attrName>
                                        </p:attrNameLst>
                                      </p:cBhvr>
                                      <p:to>
                                        <p:strVal val="visible"/>
                                      </p:to>
                                    </p:set>
                                    <p:animEffect transition="in" filter="wipe(up)">
                                      <p:cBhvr>
                                        <p:cTn id="112" dur="500"/>
                                        <p:tgtEl>
                                          <p:spTgt spid="2"/>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221241"/>
                                        </p:tgtEl>
                                        <p:attrNameLst>
                                          <p:attrName>style.visibility</p:attrName>
                                        </p:attrNameLst>
                                      </p:cBhvr>
                                      <p:to>
                                        <p:strVal val="hidden"/>
                                      </p:to>
                                    </p:set>
                                  </p:childTnLst>
                                </p:cTn>
                              </p:par>
                              <p:par>
                                <p:cTn id="117" presetID="53" presetClass="entr" presetSubtype="16" fill="hold" grpId="0" nodeType="withEffect">
                                  <p:stCondLst>
                                    <p:cond delay="0"/>
                                  </p:stCondLst>
                                  <p:childTnLst>
                                    <p:set>
                                      <p:cBhvr>
                                        <p:cTn id="118" dur="1" fill="hold">
                                          <p:stCondLst>
                                            <p:cond delay="0"/>
                                          </p:stCondLst>
                                        </p:cTn>
                                        <p:tgtEl>
                                          <p:spTgt spid="221242"/>
                                        </p:tgtEl>
                                        <p:attrNameLst>
                                          <p:attrName>style.visibility</p:attrName>
                                        </p:attrNameLst>
                                      </p:cBhvr>
                                      <p:to>
                                        <p:strVal val="visible"/>
                                      </p:to>
                                    </p:set>
                                    <p:anim calcmode="lin" valueType="num">
                                      <p:cBhvr>
                                        <p:cTn id="119" dur="500" fill="hold"/>
                                        <p:tgtEl>
                                          <p:spTgt spid="221242"/>
                                        </p:tgtEl>
                                        <p:attrNameLst>
                                          <p:attrName>ppt_w</p:attrName>
                                        </p:attrNameLst>
                                      </p:cBhvr>
                                      <p:tavLst>
                                        <p:tav tm="0">
                                          <p:val>
                                            <p:fltVal val="0"/>
                                          </p:val>
                                        </p:tav>
                                        <p:tav tm="100000">
                                          <p:val>
                                            <p:strVal val="#ppt_w"/>
                                          </p:val>
                                        </p:tav>
                                      </p:tavLst>
                                    </p:anim>
                                    <p:anim calcmode="lin" valueType="num">
                                      <p:cBhvr>
                                        <p:cTn id="120" dur="500" fill="hold"/>
                                        <p:tgtEl>
                                          <p:spTgt spid="221242"/>
                                        </p:tgtEl>
                                        <p:attrNameLst>
                                          <p:attrName>ppt_h</p:attrName>
                                        </p:attrNameLst>
                                      </p:cBhvr>
                                      <p:tavLst>
                                        <p:tav tm="0">
                                          <p:val>
                                            <p:fltVal val="0"/>
                                          </p:val>
                                        </p:tav>
                                        <p:tav tm="100000">
                                          <p:val>
                                            <p:strVal val="#ppt_h"/>
                                          </p:val>
                                        </p:tav>
                                      </p:tavLst>
                                    </p:anim>
                                    <p:animEffect transition="in" filter="fade">
                                      <p:cBhvr>
                                        <p:cTn id="121" dur="500"/>
                                        <p:tgtEl>
                                          <p:spTgt spid="221242"/>
                                        </p:tgtEl>
                                      </p:cBhvr>
                                    </p:animEffect>
                                  </p:childTnLst>
                                </p:cTn>
                              </p:par>
                            </p:childTnLst>
                          </p:cTn>
                        </p:par>
                        <p:par>
                          <p:cTn id="122" fill="hold">
                            <p:stCondLst>
                              <p:cond delay="0"/>
                            </p:stCondLst>
                            <p:childTnLst>
                              <p:par>
                                <p:cTn id="123" presetID="22" presetClass="entr" presetSubtype="1" fill="hold" nodeType="after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wipe(up)">
                                      <p:cBhvr>
                                        <p:cTn id="125" dur="500"/>
                                        <p:tgtEl>
                                          <p:spTgt spid="3"/>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grpId="1" nodeType="clickEffect">
                                  <p:stCondLst>
                                    <p:cond delay="0"/>
                                  </p:stCondLst>
                                  <p:childTnLst>
                                    <p:set>
                                      <p:cBhvr>
                                        <p:cTn id="129" dur="1" fill="hold">
                                          <p:stCondLst>
                                            <p:cond delay="0"/>
                                          </p:stCondLst>
                                        </p:cTn>
                                        <p:tgtEl>
                                          <p:spTgt spid="221242"/>
                                        </p:tgtEl>
                                        <p:attrNameLst>
                                          <p:attrName>style.visibility</p:attrName>
                                        </p:attrNameLst>
                                      </p:cBhvr>
                                      <p:to>
                                        <p:strVal val="hidden"/>
                                      </p:to>
                                    </p:set>
                                  </p:childTnLst>
                                </p:cTn>
                              </p:par>
                              <p:par>
                                <p:cTn id="130" presetID="1" presetClass="emph" presetSubtype="2" fill="hold" nodeType="withEffect">
                                  <p:stCondLst>
                                    <p:cond delay="0"/>
                                  </p:stCondLst>
                                  <p:childTnLst>
                                    <p:animClr clrSpc="rgb" dir="cw">
                                      <p:cBhvr>
                                        <p:cTn id="131" dur="500" fill="hold"/>
                                        <p:tgtEl>
                                          <p:spTgt spid="221192"/>
                                        </p:tgtEl>
                                        <p:attrNameLst>
                                          <p:attrName>fillcolor</p:attrName>
                                        </p:attrNameLst>
                                      </p:cBhvr>
                                      <p:to>
                                        <a:srgbClr val="CCFFFF"/>
                                      </p:to>
                                    </p:animClr>
                                    <p:set>
                                      <p:cBhvr>
                                        <p:cTn id="132" dur="500" fill="hold"/>
                                        <p:tgtEl>
                                          <p:spTgt spid="221192"/>
                                        </p:tgtEl>
                                        <p:attrNameLst>
                                          <p:attrName>fill.type</p:attrName>
                                        </p:attrNameLst>
                                      </p:cBhvr>
                                      <p:to>
                                        <p:strVal val="solid"/>
                                      </p:to>
                                    </p:set>
                                    <p:set>
                                      <p:cBhvr>
                                        <p:cTn id="133" dur="500" fill="hold"/>
                                        <p:tgtEl>
                                          <p:spTgt spid="221192"/>
                                        </p:tgtEl>
                                        <p:attrNameLst>
                                          <p:attrName>fill.on</p:attrName>
                                        </p:attrNameLst>
                                      </p:cBhvr>
                                      <p:to>
                                        <p:strVal val="true"/>
                                      </p:to>
                                    </p:set>
                                  </p:childTnLst>
                                </p:cTn>
                              </p:par>
                              <p:par>
                                <p:cTn id="134" presetID="53" presetClass="entr" presetSubtype="16" fill="hold" grpId="0" nodeType="withEffect">
                                  <p:stCondLst>
                                    <p:cond delay="0"/>
                                  </p:stCondLst>
                                  <p:childTnLst>
                                    <p:set>
                                      <p:cBhvr>
                                        <p:cTn id="135" dur="1" fill="hold">
                                          <p:stCondLst>
                                            <p:cond delay="0"/>
                                          </p:stCondLst>
                                        </p:cTn>
                                        <p:tgtEl>
                                          <p:spTgt spid="221243"/>
                                        </p:tgtEl>
                                        <p:attrNameLst>
                                          <p:attrName>style.visibility</p:attrName>
                                        </p:attrNameLst>
                                      </p:cBhvr>
                                      <p:to>
                                        <p:strVal val="visible"/>
                                      </p:to>
                                    </p:set>
                                    <p:anim calcmode="lin" valueType="num">
                                      <p:cBhvr>
                                        <p:cTn id="136" dur="500" fill="hold"/>
                                        <p:tgtEl>
                                          <p:spTgt spid="221243"/>
                                        </p:tgtEl>
                                        <p:attrNameLst>
                                          <p:attrName>ppt_w</p:attrName>
                                        </p:attrNameLst>
                                      </p:cBhvr>
                                      <p:tavLst>
                                        <p:tav tm="0">
                                          <p:val>
                                            <p:fltVal val="0"/>
                                          </p:val>
                                        </p:tav>
                                        <p:tav tm="100000">
                                          <p:val>
                                            <p:strVal val="#ppt_w"/>
                                          </p:val>
                                        </p:tav>
                                      </p:tavLst>
                                    </p:anim>
                                    <p:anim calcmode="lin" valueType="num">
                                      <p:cBhvr>
                                        <p:cTn id="137" dur="500" fill="hold"/>
                                        <p:tgtEl>
                                          <p:spTgt spid="221243"/>
                                        </p:tgtEl>
                                        <p:attrNameLst>
                                          <p:attrName>ppt_h</p:attrName>
                                        </p:attrNameLst>
                                      </p:cBhvr>
                                      <p:tavLst>
                                        <p:tav tm="0">
                                          <p:val>
                                            <p:fltVal val="0"/>
                                          </p:val>
                                        </p:tav>
                                        <p:tav tm="100000">
                                          <p:val>
                                            <p:strVal val="#ppt_h"/>
                                          </p:val>
                                        </p:tav>
                                      </p:tavLst>
                                    </p:anim>
                                    <p:animEffect transition="in" filter="fade">
                                      <p:cBhvr>
                                        <p:cTn id="138" dur="500"/>
                                        <p:tgtEl>
                                          <p:spTgt spid="221243"/>
                                        </p:tgtEl>
                                      </p:cBhvr>
                                    </p:animEffect>
                                  </p:childTnLst>
                                </p:cTn>
                              </p:par>
                            </p:childTnLst>
                          </p:cTn>
                        </p:par>
                        <p:par>
                          <p:cTn id="139" fill="hold">
                            <p:stCondLst>
                              <p:cond delay="0"/>
                            </p:stCondLst>
                            <p:childTnLst>
                              <p:par>
                                <p:cTn id="140" presetID="22" presetClass="entr" presetSubtype="1" fill="hold" nodeType="afterEffect">
                                  <p:stCondLst>
                                    <p:cond delay="0"/>
                                  </p:stCondLst>
                                  <p:childTnLst>
                                    <p:set>
                                      <p:cBhvr>
                                        <p:cTn id="141" dur="1" fill="hold">
                                          <p:stCondLst>
                                            <p:cond delay="0"/>
                                          </p:stCondLst>
                                        </p:cTn>
                                        <p:tgtEl>
                                          <p:spTgt spid="16"/>
                                        </p:tgtEl>
                                        <p:attrNameLst>
                                          <p:attrName>style.visibility</p:attrName>
                                        </p:attrNameLst>
                                      </p:cBhvr>
                                      <p:to>
                                        <p:strVal val="visible"/>
                                      </p:to>
                                    </p:set>
                                    <p:animEffect transition="in" filter="wipe(up)">
                                      <p:cBhvr>
                                        <p:cTn id="142" dur="500"/>
                                        <p:tgtEl>
                                          <p:spTgt spid="16"/>
                                        </p:tgtEl>
                                      </p:cBhvr>
                                    </p:animEffect>
                                  </p:childTnLst>
                                </p:cTn>
                              </p:par>
                            </p:childTnLst>
                          </p:cTn>
                        </p:par>
                        <p:par>
                          <p:cTn id="143" fill="hold">
                            <p:stCondLst>
                              <p:cond delay="500"/>
                            </p:stCondLst>
                            <p:childTnLst>
                              <p:par>
                                <p:cTn id="144" presetID="22" presetClass="entr" presetSubtype="1" fill="hold" grpId="0" nodeType="afterEffect">
                                  <p:stCondLst>
                                    <p:cond delay="0"/>
                                  </p:stCondLst>
                                  <p:childTnLst>
                                    <p:set>
                                      <p:cBhvr>
                                        <p:cTn id="145" dur="1" fill="hold">
                                          <p:stCondLst>
                                            <p:cond delay="0"/>
                                          </p:stCondLst>
                                        </p:cTn>
                                        <p:tgtEl>
                                          <p:spTgt spid="221193"/>
                                        </p:tgtEl>
                                        <p:attrNameLst>
                                          <p:attrName>style.visibility</p:attrName>
                                        </p:attrNameLst>
                                      </p:cBhvr>
                                      <p:to>
                                        <p:strVal val="visible"/>
                                      </p:to>
                                    </p:set>
                                    <p:animEffect transition="in" filter="wipe(up)">
                                      <p:cBhvr>
                                        <p:cTn id="146" dur="500"/>
                                        <p:tgtEl>
                                          <p:spTgt spid="221193"/>
                                        </p:tgtEl>
                                      </p:cBhvr>
                                    </p:animEffect>
                                  </p:childTnLst>
                                </p:cTn>
                              </p:par>
                            </p:childTnLst>
                          </p:cTn>
                        </p:par>
                        <p:par>
                          <p:cTn id="147" fill="hold">
                            <p:stCondLst>
                              <p:cond delay="1000"/>
                            </p:stCondLst>
                            <p:childTnLst>
                              <p:par>
                                <p:cTn id="148" presetID="22" presetClass="entr" presetSubtype="2" fill="hold" nodeType="afterEffect">
                                  <p:stCondLst>
                                    <p:cond delay="0"/>
                                  </p:stCondLst>
                                  <p:childTnLst>
                                    <p:set>
                                      <p:cBhvr>
                                        <p:cTn id="149" dur="1" fill="hold">
                                          <p:stCondLst>
                                            <p:cond delay="0"/>
                                          </p:stCondLst>
                                        </p:cTn>
                                        <p:tgtEl>
                                          <p:spTgt spid="5"/>
                                        </p:tgtEl>
                                        <p:attrNameLst>
                                          <p:attrName>style.visibility</p:attrName>
                                        </p:attrNameLst>
                                      </p:cBhvr>
                                      <p:to>
                                        <p:strVal val="visible"/>
                                      </p:to>
                                    </p:set>
                                    <p:animEffect transition="in" filter="wipe(right)">
                                      <p:cBhvr>
                                        <p:cTn id="150" dur="500"/>
                                        <p:tgtEl>
                                          <p:spTgt spid="5"/>
                                        </p:tgtEl>
                                      </p:cBhvr>
                                    </p:animEffect>
                                  </p:childTnLst>
                                </p:cTn>
                              </p:par>
                            </p:childTnLst>
                          </p:cTn>
                        </p:par>
                        <p:par>
                          <p:cTn id="151" fill="hold">
                            <p:stCondLst>
                              <p:cond delay="1500"/>
                            </p:stCondLst>
                            <p:childTnLst>
                              <p:par>
                                <p:cTn id="152" presetID="22" presetClass="entr" presetSubtype="1" fill="hold" nodeType="afterEffect">
                                  <p:stCondLst>
                                    <p:cond delay="0"/>
                                  </p:stCondLst>
                                  <p:childTnLst>
                                    <p:set>
                                      <p:cBhvr>
                                        <p:cTn id="153" dur="1" fill="hold">
                                          <p:stCondLst>
                                            <p:cond delay="0"/>
                                          </p:stCondLst>
                                        </p:cTn>
                                        <p:tgtEl>
                                          <p:spTgt spid="4"/>
                                        </p:tgtEl>
                                        <p:attrNameLst>
                                          <p:attrName>style.visibility</p:attrName>
                                        </p:attrNameLst>
                                      </p:cBhvr>
                                      <p:to>
                                        <p:strVal val="visible"/>
                                      </p:to>
                                    </p:set>
                                    <p:animEffect transition="in" filter="wipe(up)">
                                      <p:cBhvr>
                                        <p:cTn id="154" dur="500"/>
                                        <p:tgtEl>
                                          <p:spTgt spid="4"/>
                                        </p:tgtEl>
                                      </p:cBhvr>
                                    </p:animEffect>
                                  </p:childTnLst>
                                </p:cTn>
                              </p:par>
                            </p:childTnLst>
                          </p:cTn>
                        </p:par>
                        <p:par>
                          <p:cTn id="155" fill="hold">
                            <p:stCondLst>
                              <p:cond delay="2000"/>
                            </p:stCondLst>
                            <p:childTnLst>
                              <p:par>
                                <p:cTn id="156" presetID="22" presetClass="entr" presetSubtype="1" fill="hold" nodeType="afterEffect">
                                  <p:stCondLst>
                                    <p:cond delay="0"/>
                                  </p:stCondLst>
                                  <p:childTnLst>
                                    <p:set>
                                      <p:cBhvr>
                                        <p:cTn id="157" dur="1" fill="hold">
                                          <p:stCondLst>
                                            <p:cond delay="0"/>
                                          </p:stCondLst>
                                        </p:cTn>
                                        <p:tgtEl>
                                          <p:spTgt spid="7"/>
                                        </p:tgtEl>
                                        <p:attrNameLst>
                                          <p:attrName>style.visibility</p:attrName>
                                        </p:attrNameLst>
                                      </p:cBhvr>
                                      <p:to>
                                        <p:strVal val="visible"/>
                                      </p:to>
                                    </p:set>
                                    <p:animEffect transition="in" filter="wipe(up)">
                                      <p:cBhvr>
                                        <p:cTn id="158" dur="500"/>
                                        <p:tgtEl>
                                          <p:spTgt spid="7"/>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221243"/>
                                        </p:tgtEl>
                                        <p:attrNameLst>
                                          <p:attrName>style.visibility</p:attrName>
                                        </p:attrNameLst>
                                      </p:cBhvr>
                                      <p:to>
                                        <p:strVal val="hidden"/>
                                      </p:to>
                                    </p:set>
                                  </p:childTnLst>
                                </p:cTn>
                              </p:par>
                              <p:par>
                                <p:cTn id="163" presetID="1" presetClass="emph" presetSubtype="2" fill="hold" nodeType="withEffect">
                                  <p:stCondLst>
                                    <p:cond delay="0"/>
                                  </p:stCondLst>
                                  <p:childTnLst>
                                    <p:animClr clrSpc="rgb" dir="cw">
                                      <p:cBhvr>
                                        <p:cTn id="164" dur="500" fill="hold"/>
                                        <p:tgtEl>
                                          <p:spTgt spid="221193"/>
                                        </p:tgtEl>
                                        <p:attrNameLst>
                                          <p:attrName>fillcolor</p:attrName>
                                        </p:attrNameLst>
                                      </p:cBhvr>
                                      <p:to>
                                        <a:srgbClr val="CCFFFF"/>
                                      </p:to>
                                    </p:animClr>
                                    <p:set>
                                      <p:cBhvr>
                                        <p:cTn id="165" dur="500" fill="hold"/>
                                        <p:tgtEl>
                                          <p:spTgt spid="221193"/>
                                        </p:tgtEl>
                                        <p:attrNameLst>
                                          <p:attrName>fill.type</p:attrName>
                                        </p:attrNameLst>
                                      </p:cBhvr>
                                      <p:to>
                                        <p:strVal val="solid"/>
                                      </p:to>
                                    </p:set>
                                    <p:set>
                                      <p:cBhvr>
                                        <p:cTn id="166" dur="500" fill="hold"/>
                                        <p:tgtEl>
                                          <p:spTgt spid="221193"/>
                                        </p:tgtEl>
                                        <p:attrNameLst>
                                          <p:attrName>fill.on</p:attrName>
                                        </p:attrNameLst>
                                      </p:cBhvr>
                                      <p:to>
                                        <p:strVal val="true"/>
                                      </p:to>
                                    </p:set>
                                  </p:childTnLst>
                                </p:cTn>
                              </p:par>
                              <p:par>
                                <p:cTn id="167" presetID="53" presetClass="entr" presetSubtype="16" fill="hold" grpId="0" nodeType="withEffect">
                                  <p:stCondLst>
                                    <p:cond delay="0"/>
                                  </p:stCondLst>
                                  <p:childTnLst>
                                    <p:set>
                                      <p:cBhvr>
                                        <p:cTn id="168" dur="1" fill="hold">
                                          <p:stCondLst>
                                            <p:cond delay="0"/>
                                          </p:stCondLst>
                                        </p:cTn>
                                        <p:tgtEl>
                                          <p:spTgt spid="221244"/>
                                        </p:tgtEl>
                                        <p:attrNameLst>
                                          <p:attrName>style.visibility</p:attrName>
                                        </p:attrNameLst>
                                      </p:cBhvr>
                                      <p:to>
                                        <p:strVal val="visible"/>
                                      </p:to>
                                    </p:set>
                                    <p:anim calcmode="lin" valueType="num">
                                      <p:cBhvr>
                                        <p:cTn id="169" dur="500" fill="hold"/>
                                        <p:tgtEl>
                                          <p:spTgt spid="221244"/>
                                        </p:tgtEl>
                                        <p:attrNameLst>
                                          <p:attrName>ppt_w</p:attrName>
                                        </p:attrNameLst>
                                      </p:cBhvr>
                                      <p:tavLst>
                                        <p:tav tm="0">
                                          <p:val>
                                            <p:fltVal val="0"/>
                                          </p:val>
                                        </p:tav>
                                        <p:tav tm="100000">
                                          <p:val>
                                            <p:strVal val="#ppt_w"/>
                                          </p:val>
                                        </p:tav>
                                      </p:tavLst>
                                    </p:anim>
                                    <p:anim calcmode="lin" valueType="num">
                                      <p:cBhvr>
                                        <p:cTn id="170" dur="500" fill="hold"/>
                                        <p:tgtEl>
                                          <p:spTgt spid="221244"/>
                                        </p:tgtEl>
                                        <p:attrNameLst>
                                          <p:attrName>ppt_h</p:attrName>
                                        </p:attrNameLst>
                                      </p:cBhvr>
                                      <p:tavLst>
                                        <p:tav tm="0">
                                          <p:val>
                                            <p:fltVal val="0"/>
                                          </p:val>
                                        </p:tav>
                                        <p:tav tm="100000">
                                          <p:val>
                                            <p:strVal val="#ppt_h"/>
                                          </p:val>
                                        </p:tav>
                                      </p:tavLst>
                                    </p:anim>
                                    <p:animEffect transition="in" filter="fade">
                                      <p:cBhvr>
                                        <p:cTn id="171" dur="500"/>
                                        <p:tgtEl>
                                          <p:spTgt spid="221244"/>
                                        </p:tgtEl>
                                      </p:cBhvr>
                                    </p:animEffect>
                                  </p:childTnLst>
                                </p:cTn>
                              </p:par>
                            </p:childTnLst>
                          </p:cTn>
                        </p:par>
                        <p:par>
                          <p:cTn id="172" fill="hold">
                            <p:stCondLst>
                              <p:cond delay="0"/>
                            </p:stCondLst>
                            <p:childTnLst>
                              <p:par>
                                <p:cTn id="173" presetID="22" presetClass="entr" presetSubtype="1" fill="hold" grpId="0" nodeType="afterEffect">
                                  <p:stCondLst>
                                    <p:cond delay="0"/>
                                  </p:stCondLst>
                                  <p:childTnLst>
                                    <p:set>
                                      <p:cBhvr>
                                        <p:cTn id="174" dur="1" fill="hold">
                                          <p:stCondLst>
                                            <p:cond delay="0"/>
                                          </p:stCondLst>
                                        </p:cTn>
                                        <p:tgtEl>
                                          <p:spTgt spid="221194"/>
                                        </p:tgtEl>
                                        <p:attrNameLst>
                                          <p:attrName>style.visibility</p:attrName>
                                        </p:attrNameLst>
                                      </p:cBhvr>
                                      <p:to>
                                        <p:strVal val="visible"/>
                                      </p:to>
                                    </p:set>
                                    <p:animEffect transition="in" filter="wipe(up)">
                                      <p:cBhvr>
                                        <p:cTn id="175" dur="500"/>
                                        <p:tgtEl>
                                          <p:spTgt spid="221194"/>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xit" presetSubtype="0" fill="hold" grpId="1" nodeType="clickEffect">
                                  <p:stCondLst>
                                    <p:cond delay="0"/>
                                  </p:stCondLst>
                                  <p:childTnLst>
                                    <p:set>
                                      <p:cBhvr>
                                        <p:cTn id="179" dur="1" fill="hold">
                                          <p:stCondLst>
                                            <p:cond delay="0"/>
                                          </p:stCondLst>
                                        </p:cTn>
                                        <p:tgtEl>
                                          <p:spTgt spid="221244"/>
                                        </p:tgtEl>
                                        <p:attrNameLst>
                                          <p:attrName>style.visibility</p:attrName>
                                        </p:attrNameLst>
                                      </p:cBhvr>
                                      <p:to>
                                        <p:strVal val="hidden"/>
                                      </p:to>
                                    </p:set>
                                  </p:childTnLst>
                                </p:cTn>
                              </p:par>
                              <p:par>
                                <p:cTn id="180" presetID="1" presetClass="emph" presetSubtype="2" fill="hold" nodeType="withEffect">
                                  <p:stCondLst>
                                    <p:cond delay="0"/>
                                  </p:stCondLst>
                                  <p:childTnLst>
                                    <p:animClr clrSpc="rgb" dir="cw">
                                      <p:cBhvr>
                                        <p:cTn id="181" dur="500" fill="hold"/>
                                        <p:tgtEl>
                                          <p:spTgt spid="221194"/>
                                        </p:tgtEl>
                                        <p:attrNameLst>
                                          <p:attrName>fillcolor</p:attrName>
                                        </p:attrNameLst>
                                      </p:cBhvr>
                                      <p:to>
                                        <a:srgbClr val="CCFFFF"/>
                                      </p:to>
                                    </p:animClr>
                                    <p:set>
                                      <p:cBhvr>
                                        <p:cTn id="182" dur="500" fill="hold"/>
                                        <p:tgtEl>
                                          <p:spTgt spid="221194"/>
                                        </p:tgtEl>
                                        <p:attrNameLst>
                                          <p:attrName>fill.type</p:attrName>
                                        </p:attrNameLst>
                                      </p:cBhvr>
                                      <p:to>
                                        <p:strVal val="solid"/>
                                      </p:to>
                                    </p:set>
                                    <p:set>
                                      <p:cBhvr>
                                        <p:cTn id="183" dur="500" fill="hold"/>
                                        <p:tgtEl>
                                          <p:spTgt spid="22119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p:bldP spid="221188" grpId="0" animBg="1"/>
      <p:bldP spid="221189" grpId="0" animBg="1"/>
      <p:bldP spid="221190" grpId="0" animBg="1"/>
      <p:bldP spid="221191" grpId="0" animBg="1"/>
      <p:bldP spid="221192" grpId="0" animBg="1"/>
      <p:bldP spid="221193" grpId="0" animBg="1"/>
      <p:bldP spid="221194" grpId="0" animBg="1"/>
      <p:bldP spid="221195" grpId="0" animBg="1"/>
      <p:bldP spid="221237" grpId="0" animBg="1"/>
      <p:bldP spid="221237" grpId="1" animBg="1"/>
      <p:bldP spid="221238" grpId="0" animBg="1"/>
      <p:bldP spid="221238" grpId="1" animBg="1"/>
      <p:bldP spid="221239" grpId="0" animBg="1"/>
      <p:bldP spid="221239" grpId="1" animBg="1"/>
      <p:bldP spid="221240" grpId="0" animBg="1"/>
      <p:bldP spid="221240" grpId="1" animBg="1"/>
      <p:bldP spid="221241" grpId="0" animBg="1"/>
      <p:bldP spid="221241" grpId="1" animBg="1"/>
      <p:bldP spid="221242" grpId="0" animBg="1"/>
      <p:bldP spid="221242" grpId="1" animBg="1"/>
      <p:bldP spid="221243" grpId="0" animBg="1"/>
      <p:bldP spid="221243" grpId="1" animBg="1"/>
      <p:bldP spid="221244" grpId="0" animBg="1"/>
      <p:bldP spid="221244" grpId="1"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信号量实例讲解</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0212" y="1966912"/>
            <a:ext cx="8791575" cy="3686175"/>
          </a:xfrm>
          <a:prstGeom prst="rect">
            <a:avLst/>
          </a:prstGeom>
          <a:ln>
            <a:noFill/>
          </a:ln>
          <a:effectLst>
            <a:outerShdw blurRad="190500" algn="tl" rotWithShape="0">
              <a:srgbClr val="000000">
                <a:alpha val="70000"/>
              </a:srgbClr>
            </a:outerShdw>
          </a:effectLst>
        </p:spPr>
      </p:pic>
      <p:sp>
        <p:nvSpPr>
          <p:cNvPr id="5" name="圆角矩形标注 4"/>
          <p:cNvSpPr/>
          <p:nvPr/>
        </p:nvSpPr>
        <p:spPr bwMode="auto">
          <a:xfrm>
            <a:off x="3574656" y="3845049"/>
            <a:ext cx="2784143" cy="1023582"/>
          </a:xfrm>
          <a:prstGeom prst="wedgeRoundRectCallout">
            <a:avLst>
              <a:gd name="adj1" fmla="val -91421"/>
              <a:gd name="adj2" fmla="val 51834"/>
              <a:gd name="adj3" fmla="val 16667"/>
            </a:avLst>
          </a:prstGeom>
          <a:solidFill>
            <a:srgbClr val="00B050"/>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rPr>
              <a:t>该函数代表共享资源</a:t>
            </a:r>
          </a:p>
        </p:txBody>
      </p:sp>
      <p:sp>
        <p:nvSpPr>
          <p:cNvPr id="6" name="云形标注 5"/>
          <p:cNvSpPr/>
          <p:nvPr/>
        </p:nvSpPr>
        <p:spPr bwMode="auto">
          <a:xfrm>
            <a:off x="3117457" y="1676706"/>
            <a:ext cx="3698543" cy="1078173"/>
          </a:xfrm>
          <a:prstGeom prst="cloudCallout">
            <a:avLst>
              <a:gd name="adj1" fmla="val -67696"/>
              <a:gd name="adj2" fmla="val 65032"/>
            </a:avLst>
          </a:prstGeom>
          <a:solidFill>
            <a:srgbClr val="00B050"/>
          </a:solidFill>
          <a:ln w="254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lstStyle/>
          <a:p>
            <a:r>
              <a:rPr lang="zh-CN" altLang="en-US" dirty="0">
                <a:solidFill>
                  <a:srgbClr val="FFFF00"/>
                </a:solidFill>
              </a:rPr>
              <a:t>只创建了一个信号量，</a:t>
            </a:r>
            <a:endParaRPr lang="en-US" altLang="zh-CN" dirty="0">
              <a:solidFill>
                <a:srgbClr val="FFFF00"/>
              </a:solidFill>
            </a:endParaRPr>
          </a:p>
          <a:p>
            <a:r>
              <a:rPr lang="zh-CN" altLang="en-US" dirty="0">
                <a:solidFill>
                  <a:srgbClr val="FFFF00"/>
                </a:solidFill>
              </a:rPr>
              <a:t>既对共享资源的访问</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800" b="1" i="0" u="none" strike="noStrike" cap="none" normalizeH="0" baseline="0" dirty="0">
              <a:ln>
                <a:noFill/>
              </a:ln>
              <a:solidFill>
                <a:srgbClr val="FFFF00"/>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par>
                                <p:cTn id="14" presetID="42"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信号量实例讲解</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3150" y="1909762"/>
            <a:ext cx="7505700" cy="3800475"/>
          </a:xfr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1527" y="1219200"/>
            <a:ext cx="7988520" cy="5181600"/>
          </a:xfrm>
        </p:spPr>
      </p:pic>
      <p:sp>
        <p:nvSpPr>
          <p:cNvPr id="5" name="圆角矩形标注 4"/>
          <p:cNvSpPr/>
          <p:nvPr/>
        </p:nvSpPr>
        <p:spPr bwMode="auto">
          <a:xfrm>
            <a:off x="4653537" y="1876972"/>
            <a:ext cx="6787486" cy="3363153"/>
          </a:xfrm>
          <a:prstGeom prst="wedgeRoundRectCallout">
            <a:avLst>
              <a:gd name="adj1" fmla="val -86876"/>
              <a:gd name="adj2" fmla="val -55057"/>
              <a:gd name="adj3" fmla="val 16667"/>
            </a:avLst>
          </a:prstGeom>
          <a:solidFill>
            <a:srgbClr val="00B050"/>
          </a:solidFill>
          <a:ln w="25400"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lstStyle/>
          <a:p>
            <a:r>
              <a:rPr lang="zh-CN" altLang="en-US" sz="2400" dirty="0"/>
              <a:t>当</a:t>
            </a:r>
            <a:r>
              <a:rPr lang="en-US" altLang="zh-CN" sz="2400" dirty="0" err="1"/>
              <a:t>MyTask</a:t>
            </a:r>
            <a:r>
              <a:rPr lang="zh-CN" altLang="en-US" sz="2400" dirty="0"/>
              <a:t>运行时，先请求获得了信号量，对</a:t>
            </a:r>
            <a:r>
              <a:rPr lang="zh-CN" altLang="en-US" sz="2400" dirty="0">
                <a:solidFill>
                  <a:srgbClr val="FFFF00"/>
                </a:solidFill>
              </a:rPr>
              <a:t>共享资源</a:t>
            </a:r>
            <a:r>
              <a:rPr lang="en-US" altLang="zh-CN" sz="2400" dirty="0">
                <a:solidFill>
                  <a:srgbClr val="FFFF00"/>
                </a:solidFill>
              </a:rPr>
              <a:t>Fun</a:t>
            </a:r>
            <a:r>
              <a:rPr lang="zh-CN" altLang="en-US" sz="2400" dirty="0">
                <a:solidFill>
                  <a:srgbClr val="FFFF00"/>
                </a:solidFill>
              </a:rPr>
              <a:t>函数进行访问</a:t>
            </a:r>
            <a:r>
              <a:rPr lang="zh-CN" altLang="en-US" sz="2400" dirty="0"/>
              <a:t>，由于只创建了</a:t>
            </a:r>
            <a:r>
              <a:rPr lang="zh-CN" altLang="en-US" sz="2400" dirty="0">
                <a:solidFill>
                  <a:srgbClr val="FF0000"/>
                </a:solidFill>
              </a:rPr>
              <a:t>一个</a:t>
            </a:r>
            <a:r>
              <a:rPr lang="zh-CN" altLang="en-US" sz="2400" dirty="0"/>
              <a:t>信号量，所以在</a:t>
            </a:r>
            <a:r>
              <a:rPr lang="en-US" altLang="zh-CN" sz="2400" dirty="0" err="1"/>
              <a:t>MyTask</a:t>
            </a:r>
            <a:r>
              <a:rPr lang="zh-CN" altLang="en-US" sz="2400" dirty="0"/>
              <a:t>的</a:t>
            </a:r>
            <a:r>
              <a:rPr lang="zh-CN" altLang="en-US" sz="2400" dirty="0">
                <a:solidFill>
                  <a:srgbClr val="FFFF00"/>
                </a:solidFill>
              </a:rPr>
              <a:t>访问期间</a:t>
            </a:r>
            <a:r>
              <a:rPr lang="zh-CN" altLang="en-US" sz="2400" dirty="0"/>
              <a:t>，任务</a:t>
            </a:r>
            <a:r>
              <a:rPr lang="en-US" altLang="zh-CN" sz="2400" dirty="0" err="1"/>
              <a:t>YouTask</a:t>
            </a:r>
            <a:r>
              <a:rPr lang="zh-CN" altLang="en-US" sz="2400" dirty="0"/>
              <a:t>也申请信号量，此时</a:t>
            </a:r>
            <a:r>
              <a:rPr lang="en-US" altLang="zh-CN" sz="2400" dirty="0" err="1"/>
              <a:t>OSEventCnt</a:t>
            </a:r>
            <a:r>
              <a:rPr lang="zh-CN" altLang="en-US" sz="2400" dirty="0"/>
              <a:t>是值已经为</a:t>
            </a:r>
            <a:r>
              <a:rPr lang="en-US" altLang="zh-CN" sz="2400" dirty="0">
                <a:solidFill>
                  <a:srgbClr val="FF0000"/>
                </a:solidFill>
              </a:rPr>
              <a:t>0</a:t>
            </a:r>
            <a:r>
              <a:rPr lang="zh-CN" altLang="en-US" sz="2400" dirty="0"/>
              <a:t>了，所以会把任务</a:t>
            </a:r>
            <a:r>
              <a:rPr lang="en-US" altLang="zh-CN" sz="2400" dirty="0" err="1"/>
              <a:t>YouTask</a:t>
            </a:r>
            <a:r>
              <a:rPr lang="zh-CN" altLang="en-US" sz="2400" dirty="0"/>
              <a:t>列入任务等代表</a:t>
            </a:r>
            <a:r>
              <a:rPr lang="en-US" altLang="zh-CN" sz="2400" dirty="0" err="1"/>
              <a:t>OSEventTbl</a:t>
            </a:r>
            <a:r>
              <a:rPr lang="en-US" altLang="zh-CN" sz="2400" dirty="0"/>
              <a:t>[]</a:t>
            </a:r>
            <a:r>
              <a:rPr lang="zh-CN" altLang="en-US" sz="2400" dirty="0"/>
              <a:t>中，使任务处于</a:t>
            </a:r>
            <a:r>
              <a:rPr lang="zh-CN" altLang="en-US" sz="2400" dirty="0">
                <a:solidFill>
                  <a:srgbClr val="FF0000"/>
                </a:solidFill>
              </a:rPr>
              <a:t>等待状态</a:t>
            </a:r>
            <a:r>
              <a:rPr lang="zh-CN" altLang="en-US" sz="2400" dirty="0"/>
              <a:t>。</a:t>
            </a:r>
            <a:endParaRPr kumimoji="0" lang="zh-CN" altLang="en-US" sz="2400" b="1"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p:txBody>
      </p:sp>
      <p:sp>
        <p:nvSpPr>
          <p:cNvPr id="6" name="圆角矩形标注 5"/>
          <p:cNvSpPr/>
          <p:nvPr/>
        </p:nvSpPr>
        <p:spPr bwMode="auto">
          <a:xfrm>
            <a:off x="3802372" y="2813539"/>
            <a:ext cx="7779433" cy="3151163"/>
          </a:xfrm>
          <a:prstGeom prst="wedgeRoundRectCallout">
            <a:avLst>
              <a:gd name="adj1" fmla="val -70200"/>
              <a:gd name="adj2" fmla="val -41071"/>
              <a:gd name="adj3" fmla="val 16667"/>
            </a:avLst>
          </a:prstGeom>
          <a:solidFill>
            <a:srgbClr val="00B050"/>
          </a:solid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r>
              <a:rPr lang="zh-CN" altLang="en-US" sz="2400" dirty="0"/>
              <a:t>等</a:t>
            </a:r>
            <a:r>
              <a:rPr lang="en-US" altLang="zh-CN" sz="2400" dirty="0" err="1"/>
              <a:t>MyTask</a:t>
            </a:r>
            <a:r>
              <a:rPr lang="zh-CN" altLang="en-US" sz="2400" dirty="0"/>
              <a:t>对</a:t>
            </a:r>
            <a:r>
              <a:rPr lang="en-US" altLang="zh-CN" sz="2400" dirty="0"/>
              <a:t>Fun</a:t>
            </a:r>
            <a:r>
              <a:rPr lang="zh-CN" altLang="en-US" sz="2400" dirty="0"/>
              <a:t>函数访问完成，调用</a:t>
            </a:r>
            <a:r>
              <a:rPr lang="en-US" altLang="zh-CN" sz="2400" dirty="0" err="1"/>
              <a:t>OSSemPost</a:t>
            </a:r>
            <a:r>
              <a:rPr lang="en-US" altLang="zh-CN" sz="2400" dirty="0"/>
              <a:t>(</a:t>
            </a:r>
            <a:r>
              <a:rPr lang="en-US" altLang="zh-CN" sz="2400" dirty="0" err="1"/>
              <a:t>Fun_Semp</a:t>
            </a:r>
            <a:r>
              <a:rPr lang="en-US" altLang="zh-CN" sz="2400" dirty="0"/>
              <a:t>);</a:t>
            </a:r>
            <a:r>
              <a:rPr lang="zh-CN" altLang="en-US" sz="2400" dirty="0">
                <a:solidFill>
                  <a:srgbClr val="FF0000"/>
                </a:solidFill>
              </a:rPr>
              <a:t>释放</a:t>
            </a:r>
            <a:r>
              <a:rPr lang="zh-CN" altLang="en-US" sz="2400" dirty="0"/>
              <a:t>了信号量，该释放信号量的函数会先检查</a:t>
            </a:r>
            <a:r>
              <a:rPr lang="zh-CN" altLang="en-US" sz="2400" dirty="0">
                <a:solidFill>
                  <a:srgbClr val="FFFF00"/>
                </a:solidFill>
              </a:rPr>
              <a:t>任务等待表</a:t>
            </a:r>
            <a:r>
              <a:rPr lang="zh-CN" altLang="en-US" sz="2400" dirty="0"/>
              <a:t>中是否还有等待信号量的</a:t>
            </a:r>
            <a:r>
              <a:rPr lang="zh-CN" altLang="en-US" sz="2400" dirty="0">
                <a:solidFill>
                  <a:srgbClr val="FFFF00"/>
                </a:solidFill>
              </a:rPr>
              <a:t>任务</a:t>
            </a:r>
            <a:r>
              <a:rPr lang="zh-CN" altLang="en-US" sz="2400" dirty="0"/>
              <a:t>，如果有，则使任务进入就绪态后，调用调度器</a:t>
            </a:r>
            <a:r>
              <a:rPr lang="en-US" altLang="zh-CN" sz="2400" dirty="0" err="1"/>
              <a:t>OS_Sched</a:t>
            </a:r>
            <a:r>
              <a:rPr lang="en-US" altLang="zh-CN" sz="2400" dirty="0"/>
              <a:t>()</a:t>
            </a:r>
            <a:r>
              <a:rPr lang="zh-CN" altLang="en-US" sz="2400" dirty="0"/>
              <a:t>引发一次任务调度，去运行等待</a:t>
            </a:r>
            <a:r>
              <a:rPr lang="en-US" altLang="zh-CN" sz="2400" dirty="0"/>
              <a:t>/</a:t>
            </a:r>
            <a:r>
              <a:rPr lang="zh-CN" altLang="en-US" sz="2400" dirty="0"/>
              <a:t>任务列表中优先级最高的任务。如果没有，则就把信号量计数器</a:t>
            </a:r>
            <a:r>
              <a:rPr lang="en-US" altLang="zh-CN" sz="2400" dirty="0" err="1"/>
              <a:t>OSSemCnt</a:t>
            </a:r>
            <a:r>
              <a:rPr lang="zh-CN" altLang="en-US" sz="2400" dirty="0"/>
              <a:t>加</a:t>
            </a:r>
            <a:r>
              <a:rPr lang="en-US" altLang="zh-CN" sz="2400" dirty="0"/>
              <a:t>1.</a:t>
            </a:r>
            <a:endParaRPr lang="zh-CN" altLang="en-US" sz="2400" dirty="0"/>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effectLst/>
              <a:latin typeface="Arial" panose="020B0604020202020204" pitchFamily="34" charset="0"/>
              <a:ea typeface="宋体" panose="02010600030101010101" pitchFamily="2" charset="-122"/>
            </a:endParaRPr>
          </a:p>
        </p:txBody>
      </p:sp>
      <p:sp>
        <p:nvSpPr>
          <p:cNvPr id="7" name="圆角矩形标注 6"/>
          <p:cNvSpPr/>
          <p:nvPr/>
        </p:nvSpPr>
        <p:spPr bwMode="auto">
          <a:xfrm>
            <a:off x="3498079" y="2648776"/>
            <a:ext cx="7638651" cy="2953637"/>
          </a:xfrm>
          <a:prstGeom prst="wedgeRoundRectCallout">
            <a:avLst>
              <a:gd name="adj1" fmla="val -71294"/>
              <a:gd name="adj2" fmla="val 39162"/>
              <a:gd name="adj3" fmla="val 16667"/>
            </a:avLst>
          </a:prstGeom>
          <a:solidFill>
            <a:srgbClr val="00B050"/>
          </a:solid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pPr algn="just" defTabSz="914400" eaLnBrk="0" fontAlgn="base" hangingPunct="0">
              <a:spcBef>
                <a:spcPct val="0"/>
              </a:spcBef>
              <a:spcAft>
                <a:spcPct val="0"/>
              </a:spcAft>
            </a:pPr>
            <a:r>
              <a:rPr lang="zh-CN" altLang="en-US" sz="2800" dirty="0"/>
              <a:t>所以任务</a:t>
            </a:r>
            <a:r>
              <a:rPr lang="en-US" altLang="zh-CN" sz="2800" dirty="0" err="1"/>
              <a:t>YouTask</a:t>
            </a:r>
            <a:r>
              <a:rPr lang="zh-CN" altLang="en-US" sz="2800" dirty="0"/>
              <a:t>要想访问</a:t>
            </a:r>
            <a:r>
              <a:rPr lang="en-US" altLang="zh-CN" sz="2800" dirty="0"/>
              <a:t>Fun()</a:t>
            </a:r>
            <a:r>
              <a:rPr lang="zh-CN" altLang="en-US" sz="2800" dirty="0"/>
              <a:t>函数，必须等到任务</a:t>
            </a:r>
            <a:r>
              <a:rPr lang="en-US" altLang="zh-CN" sz="2800" dirty="0" err="1">
                <a:solidFill>
                  <a:srgbClr val="FFFF00"/>
                </a:solidFill>
              </a:rPr>
              <a:t>MyTask</a:t>
            </a:r>
            <a:r>
              <a:rPr lang="zh-CN" altLang="en-US" sz="2800" dirty="0">
                <a:solidFill>
                  <a:srgbClr val="FFFF00"/>
                </a:solidFill>
              </a:rPr>
              <a:t>对</a:t>
            </a:r>
            <a:r>
              <a:rPr lang="en-US" altLang="zh-CN" sz="2800" dirty="0">
                <a:solidFill>
                  <a:srgbClr val="FFFF00"/>
                </a:solidFill>
              </a:rPr>
              <a:t>Fun</a:t>
            </a:r>
            <a:r>
              <a:rPr lang="zh-CN" altLang="en-US" sz="2800" dirty="0">
                <a:solidFill>
                  <a:srgbClr val="FFFF00"/>
                </a:solidFill>
              </a:rPr>
              <a:t>访问完毕</a:t>
            </a:r>
            <a:r>
              <a:rPr lang="zh-CN" altLang="en-US" sz="2800" dirty="0"/>
              <a:t>，</a:t>
            </a:r>
            <a:r>
              <a:rPr lang="zh-CN" altLang="en-US" sz="2800" dirty="0">
                <a:solidFill>
                  <a:srgbClr val="FF0000"/>
                </a:solidFill>
              </a:rPr>
              <a:t>释放</a:t>
            </a:r>
            <a:r>
              <a:rPr lang="zh-CN" altLang="en-US" sz="2800" dirty="0"/>
              <a:t>了</a:t>
            </a:r>
            <a:r>
              <a:rPr lang="zh-CN" altLang="en-US" sz="2800" dirty="0">
                <a:solidFill>
                  <a:srgbClr val="FFFF00"/>
                </a:solidFill>
              </a:rPr>
              <a:t>信号量</a:t>
            </a:r>
            <a:r>
              <a:rPr lang="zh-CN" altLang="en-US" sz="2800" dirty="0"/>
              <a:t>之后，才能访问，反之亦然。</a:t>
            </a:r>
            <a:endParaRPr kumimoji="0" lang="zh-CN" altLang="en-US" sz="2800" b="1" i="0" u="none" strike="noStrike" cap="none" normalizeH="0" baseline="0" dirty="0">
              <a:ln>
                <a:noFill/>
              </a:ln>
              <a:solidFill>
                <a:srgbClr val="FFFF00"/>
              </a:solidFill>
              <a:effectLst/>
              <a:latin typeface="Arial" panose="020B0604020202020204" pitchFamily="34" charset="0"/>
              <a:ea typeface="宋体" panose="02010600030101010101" pitchFamily="2" charset="-122"/>
            </a:endParaRPr>
          </a:p>
        </p:txBody>
      </p:sp>
      <p:sp>
        <p:nvSpPr>
          <p:cNvPr id="8" name="圆角矩形标注 7"/>
          <p:cNvSpPr/>
          <p:nvPr/>
        </p:nvSpPr>
        <p:spPr bwMode="auto">
          <a:xfrm>
            <a:off x="3650225" y="2760328"/>
            <a:ext cx="7638651" cy="2953637"/>
          </a:xfrm>
          <a:prstGeom prst="wedgeRoundRectCallout">
            <a:avLst>
              <a:gd name="adj1" fmla="val -58955"/>
              <a:gd name="adj2" fmla="val 68692"/>
              <a:gd name="adj3" fmla="val 16667"/>
            </a:avLst>
          </a:prstGeom>
          <a:solidFill>
            <a:srgbClr val="00B050"/>
          </a:solid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lstStyle/>
          <a:p>
            <a:r>
              <a:rPr lang="zh-CN" altLang="en-US" sz="2400" dirty="0"/>
              <a:t>由于</a:t>
            </a:r>
            <a:r>
              <a:rPr lang="en-US" altLang="zh-CN" sz="2400" dirty="0" err="1"/>
              <a:t>YouTask</a:t>
            </a:r>
            <a:r>
              <a:rPr lang="zh-CN" altLang="en-US" sz="2400" dirty="0"/>
              <a:t>等待</a:t>
            </a:r>
            <a:r>
              <a:rPr lang="en-US" altLang="zh-CN" sz="2400" dirty="0">
                <a:solidFill>
                  <a:srgbClr val="FFFF00"/>
                </a:solidFill>
              </a:rPr>
              <a:t>2s</a:t>
            </a:r>
            <a:r>
              <a:rPr lang="zh-CN" altLang="en-US" sz="2400" dirty="0"/>
              <a:t>，</a:t>
            </a:r>
            <a:r>
              <a:rPr lang="en-US" altLang="zh-CN" sz="2400" dirty="0" err="1"/>
              <a:t>MyTask</a:t>
            </a:r>
            <a:r>
              <a:rPr lang="zh-CN" altLang="en-US" sz="2400" dirty="0"/>
              <a:t>等待</a:t>
            </a:r>
            <a:r>
              <a:rPr lang="en-US" altLang="zh-CN" sz="2400" dirty="0">
                <a:solidFill>
                  <a:srgbClr val="FFFF00"/>
                </a:solidFill>
              </a:rPr>
              <a:t>1s</a:t>
            </a:r>
            <a:r>
              <a:rPr lang="zh-CN" altLang="en-US" sz="2400" dirty="0"/>
              <a:t>，所以有可能</a:t>
            </a:r>
            <a:r>
              <a:rPr lang="zh-CN" altLang="en-US" sz="2400" dirty="0">
                <a:solidFill>
                  <a:srgbClr val="FFFF00"/>
                </a:solidFill>
              </a:rPr>
              <a:t>在</a:t>
            </a:r>
            <a:r>
              <a:rPr lang="en-US" altLang="zh-CN" sz="2400" dirty="0" err="1">
                <a:solidFill>
                  <a:srgbClr val="FFFF00"/>
                </a:solidFill>
              </a:rPr>
              <a:t>MyTask</a:t>
            </a:r>
            <a:r>
              <a:rPr lang="zh-CN" altLang="en-US" sz="2400" dirty="0">
                <a:solidFill>
                  <a:srgbClr val="FFFF00"/>
                </a:solidFill>
              </a:rPr>
              <a:t>访问</a:t>
            </a:r>
            <a:r>
              <a:rPr lang="en-US" altLang="zh-CN" sz="2400" dirty="0"/>
              <a:t>Fan</a:t>
            </a:r>
            <a:r>
              <a:rPr lang="zh-CN" altLang="en-US" sz="2400" dirty="0"/>
              <a:t>函数期间，</a:t>
            </a:r>
            <a:r>
              <a:rPr lang="en-US" altLang="zh-CN" sz="2400" dirty="0" err="1"/>
              <a:t>YouTask</a:t>
            </a:r>
            <a:r>
              <a:rPr lang="zh-CN" altLang="en-US" sz="2400" dirty="0">
                <a:solidFill>
                  <a:srgbClr val="FF0000"/>
                </a:solidFill>
              </a:rPr>
              <a:t>也来访问</a:t>
            </a:r>
            <a:r>
              <a:rPr lang="en-US" altLang="zh-CN" sz="2400" dirty="0"/>
              <a:t>(</a:t>
            </a:r>
            <a:r>
              <a:rPr lang="zh-CN" altLang="en-US" sz="2400" dirty="0"/>
              <a:t>也有可能是反过来</a:t>
            </a:r>
            <a:r>
              <a:rPr lang="en-US" altLang="zh-CN" sz="2400" dirty="0"/>
              <a:t>)</a:t>
            </a:r>
            <a:r>
              <a:rPr lang="zh-CN" altLang="en-US" sz="2400" dirty="0"/>
              <a:t>，但是由于信号量已经被</a:t>
            </a:r>
            <a:r>
              <a:rPr lang="en-US" altLang="zh-CN" sz="2400" dirty="0" err="1"/>
              <a:t>MyTask</a:t>
            </a:r>
            <a:r>
              <a:rPr lang="zh-CN" altLang="en-US" sz="2400" dirty="0"/>
              <a:t>占用了，所</a:t>
            </a:r>
            <a:r>
              <a:rPr lang="en-US" altLang="zh-CN" sz="2400" dirty="0" err="1"/>
              <a:t>YouTask</a:t>
            </a:r>
            <a:r>
              <a:rPr lang="zh-CN" altLang="en-US" sz="2400" dirty="0"/>
              <a:t>只好等待，</a:t>
            </a:r>
            <a:r>
              <a:rPr lang="en-US" altLang="zh-CN" sz="2400" dirty="0" err="1"/>
              <a:t>MyTask</a:t>
            </a:r>
            <a:r>
              <a:rPr lang="zh-CN" altLang="en-US" sz="2400" dirty="0"/>
              <a:t>使用完了，释放了信号量，</a:t>
            </a:r>
            <a:r>
              <a:rPr lang="en-US" altLang="zh-CN" sz="2400" dirty="0" err="1"/>
              <a:t>YouTask</a:t>
            </a:r>
            <a:r>
              <a:rPr lang="zh-CN" altLang="en-US" sz="2400" dirty="0"/>
              <a:t>才能正常使用</a:t>
            </a:r>
            <a:r>
              <a:rPr lang="en-US" altLang="zh-CN" sz="2400" dirty="0"/>
              <a:t>Fun</a:t>
            </a:r>
            <a:r>
              <a:rPr lang="zh-CN" altLang="en-US" sz="2400" dirty="0"/>
              <a:t>函数这样也就解决了多任务对共享资源的使用的问题，使任务之间得到了同步</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par>
                                <p:cTn id="14" presetID="42"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42"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7"/>
                                        </p:tgtEl>
                                        <p:attrNameLst>
                                          <p:attrName>style.visibility</p:attrName>
                                        </p:attrNameLst>
                                      </p:cBhvr>
                                      <p:to>
                                        <p:strVal val="hidden"/>
                                      </p:to>
                                    </p:set>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嵌入式系统的应用领域</a:t>
            </a:r>
          </a:p>
        </p:txBody>
      </p:sp>
      <p:sp>
        <p:nvSpPr>
          <p:cNvPr id="103426" name="Rectangle 2"/>
          <p:cNvSpPr>
            <a:spLocks noGrp="1" noChangeArrowheads="1"/>
          </p:cNvSpPr>
          <p:nvPr>
            <p:ph idx="1"/>
          </p:nvPr>
        </p:nvSpPr>
        <p:spPr/>
        <p:txBody>
          <a:bodyPr/>
          <a:lstStyle/>
          <a:p>
            <a:r>
              <a:rPr lang="zh-CN" altLang="en-US" sz="3200" b="1" dirty="0">
                <a:ea typeface="华文新魏" panose="02010800040101010101" pitchFamily="2" charset="-122"/>
              </a:rPr>
              <a:t>医疗市场</a:t>
            </a:r>
          </a:p>
          <a:p>
            <a:pPr>
              <a:buFont typeface="Wingdings" panose="05000000000000000000" pitchFamily="2" charset="2"/>
              <a:buChar char="Ø"/>
            </a:pPr>
            <a:r>
              <a:rPr lang="zh-CN" altLang="en-US" sz="3200" dirty="0">
                <a:ea typeface="华文新魏" panose="02010800040101010101" pitchFamily="2" charset="-122"/>
              </a:rPr>
              <a:t>心脏除颤器</a:t>
            </a:r>
          </a:p>
          <a:p>
            <a:pPr>
              <a:buFont typeface="Wingdings" panose="05000000000000000000" pitchFamily="2" charset="2"/>
              <a:buChar char="Ø"/>
            </a:pPr>
            <a:r>
              <a:rPr lang="zh-CN" altLang="en-US" sz="3200" dirty="0">
                <a:ea typeface="华文新魏" panose="02010800040101010101" pitchFamily="2" charset="-122"/>
              </a:rPr>
              <a:t>心脏起搏器</a:t>
            </a:r>
          </a:p>
          <a:p>
            <a:pPr>
              <a:buFont typeface="Wingdings" panose="05000000000000000000" pitchFamily="2" charset="2"/>
              <a:buChar char="Ø"/>
            </a:pPr>
            <a:r>
              <a:rPr lang="zh-CN" altLang="en-US" sz="3200" dirty="0">
                <a:ea typeface="华文新魏" panose="02010800040101010101" pitchFamily="2" charset="-122"/>
              </a:rPr>
              <a:t>患者信息和监视系统</a:t>
            </a:r>
          </a:p>
          <a:p>
            <a:pPr>
              <a:buFont typeface="Wingdings" panose="05000000000000000000" pitchFamily="2" charset="2"/>
              <a:buChar char="Ø"/>
            </a:pPr>
            <a:r>
              <a:rPr lang="zh-CN" altLang="en-US" sz="3200" dirty="0">
                <a:ea typeface="华文新魏" panose="02010800040101010101" pitchFamily="2" charset="-122"/>
              </a:rPr>
              <a:t>理疗控制系统</a:t>
            </a:r>
          </a:p>
          <a:p>
            <a:pPr>
              <a:buFont typeface="Wingdings" panose="05000000000000000000" pitchFamily="2" charset="2"/>
              <a:buChar char="Ø"/>
            </a:pPr>
            <a:r>
              <a:rPr lang="zh-CN" altLang="en-US" sz="3200" dirty="0">
                <a:ea typeface="华文新魏" panose="02010800040101010101" pitchFamily="2" charset="-122"/>
              </a:rPr>
              <a:t>电磁成像系统等</a:t>
            </a:r>
          </a:p>
          <a:p>
            <a:endParaRPr lang="en-US" altLang="zh-CN" sz="3200" b="1" dirty="0">
              <a:ea typeface="华文新魏" panose="02010800040101010101" pitchFamily="2" charset="-122"/>
            </a:endParaRPr>
          </a:p>
        </p:txBody>
      </p:sp>
      <p:pic>
        <p:nvPicPr>
          <p:cNvPr id="103428"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00800" y="1447800"/>
            <a:ext cx="3581400" cy="30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29" name="Rectangle 5"/>
          <p:cNvSpPr>
            <a:spLocks noChangeArrowheads="1"/>
          </p:cNvSpPr>
          <p:nvPr/>
        </p:nvSpPr>
        <p:spPr bwMode="auto">
          <a:xfrm>
            <a:off x="1082040" y="2241499"/>
            <a:ext cx="2026920" cy="457200"/>
          </a:xfrm>
          <a:prstGeom prst="rect">
            <a:avLst/>
          </a:prstGeom>
          <a:noFill/>
          <a:ln w="2857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03430" name="Rectangle 6"/>
          <p:cNvSpPr>
            <a:spLocks noChangeArrowheads="1"/>
          </p:cNvSpPr>
          <p:nvPr/>
        </p:nvSpPr>
        <p:spPr bwMode="auto">
          <a:xfrm>
            <a:off x="1082040" y="2825311"/>
            <a:ext cx="2026920" cy="457200"/>
          </a:xfrm>
          <a:prstGeom prst="rect">
            <a:avLst/>
          </a:prstGeom>
          <a:noFill/>
          <a:ln w="2857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pic>
        <p:nvPicPr>
          <p:cNvPr id="1034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3150" y="1219201"/>
            <a:ext cx="4362450"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32" name="Rectangle 8"/>
          <p:cNvSpPr>
            <a:spLocks noChangeArrowheads="1"/>
          </p:cNvSpPr>
          <p:nvPr/>
        </p:nvSpPr>
        <p:spPr bwMode="auto">
          <a:xfrm>
            <a:off x="1082040" y="3409123"/>
            <a:ext cx="3642360" cy="457200"/>
          </a:xfrm>
          <a:prstGeom prst="rect">
            <a:avLst/>
          </a:prstGeom>
          <a:noFill/>
          <a:ln w="2857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pic>
        <p:nvPicPr>
          <p:cNvPr id="103433" name="Picture 9" descr="104519255_d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2362200"/>
            <a:ext cx="238125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3429"/>
                                        </p:tgtEl>
                                        <p:attrNameLst>
                                          <p:attrName>style.visibility</p:attrName>
                                        </p:attrNameLst>
                                      </p:cBhvr>
                                      <p:to>
                                        <p:strVal val="visible"/>
                                      </p:to>
                                    </p:set>
                                    <p:animEffect transition="in" filter="slide(fromBottom)">
                                      <p:cBhvr>
                                        <p:cTn id="7" dur="500"/>
                                        <p:tgtEl>
                                          <p:spTgt spid="103429"/>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103428"/>
                                        </p:tgtEl>
                                        <p:attrNameLst>
                                          <p:attrName>style.visibility</p:attrName>
                                        </p:attrNameLst>
                                      </p:cBhvr>
                                      <p:to>
                                        <p:strVal val="visible"/>
                                      </p:to>
                                    </p:set>
                                    <p:anim calcmode="lin" valueType="num">
                                      <p:cBhvr>
                                        <p:cTn id="11" dur="1000" fill="hold"/>
                                        <p:tgtEl>
                                          <p:spTgt spid="103428"/>
                                        </p:tgtEl>
                                        <p:attrNameLst>
                                          <p:attrName>ppt_x</p:attrName>
                                        </p:attrNameLst>
                                      </p:cBhvr>
                                      <p:tavLst>
                                        <p:tav tm="0">
                                          <p:val>
                                            <p:strVal val="#ppt_x-.2"/>
                                          </p:val>
                                        </p:tav>
                                        <p:tav tm="100000">
                                          <p:val>
                                            <p:strVal val="#ppt_x"/>
                                          </p:val>
                                        </p:tav>
                                      </p:tavLst>
                                    </p:anim>
                                    <p:anim calcmode="lin" valueType="num">
                                      <p:cBhvr>
                                        <p:cTn id="12" dur="1000" fill="hold"/>
                                        <p:tgtEl>
                                          <p:spTgt spid="103428"/>
                                        </p:tgtEl>
                                        <p:attrNameLst>
                                          <p:attrName>ppt_y</p:attrName>
                                        </p:attrNameLst>
                                      </p:cBhvr>
                                      <p:tavLst>
                                        <p:tav tm="0">
                                          <p:val>
                                            <p:strVal val="#ppt_y"/>
                                          </p:val>
                                        </p:tav>
                                        <p:tav tm="100000">
                                          <p:val>
                                            <p:strVal val="#ppt_y"/>
                                          </p:val>
                                        </p:tav>
                                      </p:tavLst>
                                    </p:anim>
                                    <p:animEffect transition="in" filter="wipe(right)" prLst="gradientSize: 0.1">
                                      <p:cBhvr>
                                        <p:cTn id="13" dur="1000"/>
                                        <p:tgtEl>
                                          <p:spTgt spid="103428"/>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03430"/>
                                        </p:tgtEl>
                                        <p:attrNameLst>
                                          <p:attrName>style.visibility</p:attrName>
                                        </p:attrNameLst>
                                      </p:cBhvr>
                                      <p:to>
                                        <p:strVal val="visible"/>
                                      </p:to>
                                    </p:set>
                                    <p:animEffect transition="in" filter="slide(fromBottom)">
                                      <p:cBhvr>
                                        <p:cTn id="18" dur="500"/>
                                        <p:tgtEl>
                                          <p:spTgt spid="103430"/>
                                        </p:tgtEl>
                                      </p:cBhvr>
                                    </p:animEffect>
                                  </p:childTnLst>
                                </p:cTn>
                              </p:par>
                              <p:par>
                                <p:cTn id="19" presetID="22" presetClass="exit" presetSubtype="4" fill="hold" grpId="1" nodeType="withEffect">
                                  <p:stCondLst>
                                    <p:cond delay="0"/>
                                  </p:stCondLst>
                                  <p:childTnLst>
                                    <p:animEffect transition="out" filter="wipe(down)">
                                      <p:cBhvr>
                                        <p:cTn id="20" dur="500"/>
                                        <p:tgtEl>
                                          <p:spTgt spid="103429"/>
                                        </p:tgtEl>
                                      </p:cBhvr>
                                    </p:animEffect>
                                    <p:set>
                                      <p:cBhvr>
                                        <p:cTn id="21" dur="1" fill="hold">
                                          <p:stCondLst>
                                            <p:cond delay="499"/>
                                          </p:stCondLst>
                                        </p:cTn>
                                        <p:tgtEl>
                                          <p:spTgt spid="103429"/>
                                        </p:tgtEl>
                                        <p:attrNameLst>
                                          <p:attrName>style.visibility</p:attrName>
                                        </p:attrNameLst>
                                      </p:cBhvr>
                                      <p:to>
                                        <p:strVal val="hidden"/>
                                      </p:to>
                                    </p:set>
                                  </p:childTnLst>
                                </p:cTn>
                              </p:par>
                              <p:par>
                                <p:cTn id="22" presetID="22" presetClass="exit" presetSubtype="4" fill="hold" nodeType="withEffect">
                                  <p:stCondLst>
                                    <p:cond delay="0"/>
                                  </p:stCondLst>
                                  <p:childTnLst>
                                    <p:animEffect transition="out" filter="wipe(down)">
                                      <p:cBhvr>
                                        <p:cTn id="23" dur="500"/>
                                        <p:tgtEl>
                                          <p:spTgt spid="103428"/>
                                        </p:tgtEl>
                                      </p:cBhvr>
                                    </p:animEffect>
                                    <p:set>
                                      <p:cBhvr>
                                        <p:cTn id="24" dur="1" fill="hold">
                                          <p:stCondLst>
                                            <p:cond delay="499"/>
                                          </p:stCondLst>
                                        </p:cTn>
                                        <p:tgtEl>
                                          <p:spTgt spid="103428"/>
                                        </p:tgtEl>
                                        <p:attrNameLst>
                                          <p:attrName>style.visibility</p:attrName>
                                        </p:attrNameLst>
                                      </p:cBhvr>
                                      <p:to>
                                        <p:strVal val="hidden"/>
                                      </p:to>
                                    </p:set>
                                  </p:childTnLst>
                                </p:cTn>
                              </p:par>
                            </p:childTnLst>
                          </p:cTn>
                        </p:par>
                        <p:par>
                          <p:cTn id="25" fill="hold">
                            <p:stCondLst>
                              <p:cond delay="500"/>
                            </p:stCondLst>
                            <p:childTnLst>
                              <p:par>
                                <p:cTn id="26" presetID="29" presetClass="entr" presetSubtype="0" fill="hold" nodeType="afterEffect">
                                  <p:stCondLst>
                                    <p:cond delay="0"/>
                                  </p:stCondLst>
                                  <p:childTnLst>
                                    <p:set>
                                      <p:cBhvr>
                                        <p:cTn id="27" dur="1" fill="hold">
                                          <p:stCondLst>
                                            <p:cond delay="0"/>
                                          </p:stCondLst>
                                        </p:cTn>
                                        <p:tgtEl>
                                          <p:spTgt spid="103431"/>
                                        </p:tgtEl>
                                        <p:attrNameLst>
                                          <p:attrName>style.visibility</p:attrName>
                                        </p:attrNameLst>
                                      </p:cBhvr>
                                      <p:to>
                                        <p:strVal val="visible"/>
                                      </p:to>
                                    </p:set>
                                    <p:anim calcmode="lin" valueType="num">
                                      <p:cBhvr>
                                        <p:cTn id="28" dur="1000" fill="hold"/>
                                        <p:tgtEl>
                                          <p:spTgt spid="103431"/>
                                        </p:tgtEl>
                                        <p:attrNameLst>
                                          <p:attrName>ppt_x</p:attrName>
                                        </p:attrNameLst>
                                      </p:cBhvr>
                                      <p:tavLst>
                                        <p:tav tm="0">
                                          <p:val>
                                            <p:strVal val="#ppt_x-.2"/>
                                          </p:val>
                                        </p:tav>
                                        <p:tav tm="100000">
                                          <p:val>
                                            <p:strVal val="#ppt_x"/>
                                          </p:val>
                                        </p:tav>
                                      </p:tavLst>
                                    </p:anim>
                                    <p:anim calcmode="lin" valueType="num">
                                      <p:cBhvr>
                                        <p:cTn id="29" dur="1000" fill="hold"/>
                                        <p:tgtEl>
                                          <p:spTgt spid="103431"/>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03431"/>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03432"/>
                                        </p:tgtEl>
                                        <p:attrNameLst>
                                          <p:attrName>style.visibility</p:attrName>
                                        </p:attrNameLst>
                                      </p:cBhvr>
                                      <p:to>
                                        <p:strVal val="visible"/>
                                      </p:to>
                                    </p:set>
                                    <p:animEffect transition="in" filter="slide(fromBottom)">
                                      <p:cBhvr>
                                        <p:cTn id="35" dur="500"/>
                                        <p:tgtEl>
                                          <p:spTgt spid="103432"/>
                                        </p:tgtEl>
                                      </p:cBhvr>
                                    </p:animEffect>
                                  </p:childTnLst>
                                </p:cTn>
                              </p:par>
                              <p:par>
                                <p:cTn id="36" presetID="22" presetClass="exit" presetSubtype="4" fill="hold" grpId="1" nodeType="withEffect">
                                  <p:stCondLst>
                                    <p:cond delay="0"/>
                                  </p:stCondLst>
                                  <p:childTnLst>
                                    <p:animEffect transition="out" filter="wipe(down)">
                                      <p:cBhvr>
                                        <p:cTn id="37" dur="500"/>
                                        <p:tgtEl>
                                          <p:spTgt spid="103430"/>
                                        </p:tgtEl>
                                      </p:cBhvr>
                                    </p:animEffect>
                                    <p:set>
                                      <p:cBhvr>
                                        <p:cTn id="38" dur="1" fill="hold">
                                          <p:stCondLst>
                                            <p:cond delay="499"/>
                                          </p:stCondLst>
                                        </p:cTn>
                                        <p:tgtEl>
                                          <p:spTgt spid="103430"/>
                                        </p:tgtEl>
                                        <p:attrNameLst>
                                          <p:attrName>style.visibility</p:attrName>
                                        </p:attrNameLst>
                                      </p:cBhvr>
                                      <p:to>
                                        <p:strVal val="hidden"/>
                                      </p:to>
                                    </p:set>
                                  </p:childTnLst>
                                </p:cTn>
                              </p:par>
                              <p:par>
                                <p:cTn id="39" presetID="22" presetClass="exit" presetSubtype="4" fill="hold" nodeType="withEffect">
                                  <p:stCondLst>
                                    <p:cond delay="0"/>
                                  </p:stCondLst>
                                  <p:childTnLst>
                                    <p:animEffect transition="out" filter="wipe(down)">
                                      <p:cBhvr>
                                        <p:cTn id="40" dur="500"/>
                                        <p:tgtEl>
                                          <p:spTgt spid="103431"/>
                                        </p:tgtEl>
                                      </p:cBhvr>
                                    </p:animEffect>
                                    <p:set>
                                      <p:cBhvr>
                                        <p:cTn id="41" dur="1" fill="hold">
                                          <p:stCondLst>
                                            <p:cond delay="499"/>
                                          </p:stCondLst>
                                        </p:cTn>
                                        <p:tgtEl>
                                          <p:spTgt spid="103431"/>
                                        </p:tgtEl>
                                        <p:attrNameLst>
                                          <p:attrName>style.visibility</p:attrName>
                                        </p:attrNameLst>
                                      </p:cBhvr>
                                      <p:to>
                                        <p:strVal val="hidden"/>
                                      </p:to>
                                    </p:set>
                                  </p:childTnLst>
                                </p:cTn>
                              </p:par>
                            </p:childTnLst>
                          </p:cTn>
                        </p:par>
                        <p:par>
                          <p:cTn id="42" fill="hold">
                            <p:stCondLst>
                              <p:cond delay="500"/>
                            </p:stCondLst>
                            <p:childTnLst>
                              <p:par>
                                <p:cTn id="43" presetID="29" presetClass="entr" presetSubtype="0" fill="hold" nodeType="afterEffect">
                                  <p:stCondLst>
                                    <p:cond delay="0"/>
                                  </p:stCondLst>
                                  <p:childTnLst>
                                    <p:set>
                                      <p:cBhvr>
                                        <p:cTn id="44" dur="1" fill="hold">
                                          <p:stCondLst>
                                            <p:cond delay="0"/>
                                          </p:stCondLst>
                                        </p:cTn>
                                        <p:tgtEl>
                                          <p:spTgt spid="103433"/>
                                        </p:tgtEl>
                                        <p:attrNameLst>
                                          <p:attrName>style.visibility</p:attrName>
                                        </p:attrNameLst>
                                      </p:cBhvr>
                                      <p:to>
                                        <p:strVal val="visible"/>
                                      </p:to>
                                    </p:set>
                                    <p:anim calcmode="lin" valueType="num">
                                      <p:cBhvr>
                                        <p:cTn id="45" dur="1000" fill="hold"/>
                                        <p:tgtEl>
                                          <p:spTgt spid="103433"/>
                                        </p:tgtEl>
                                        <p:attrNameLst>
                                          <p:attrName>ppt_x</p:attrName>
                                        </p:attrNameLst>
                                      </p:cBhvr>
                                      <p:tavLst>
                                        <p:tav tm="0">
                                          <p:val>
                                            <p:strVal val="#ppt_x-.2"/>
                                          </p:val>
                                        </p:tav>
                                        <p:tav tm="100000">
                                          <p:val>
                                            <p:strVal val="#ppt_x"/>
                                          </p:val>
                                        </p:tav>
                                      </p:tavLst>
                                    </p:anim>
                                    <p:anim calcmode="lin" valueType="num">
                                      <p:cBhvr>
                                        <p:cTn id="46" dur="1000" fill="hold"/>
                                        <p:tgtEl>
                                          <p:spTgt spid="103433"/>
                                        </p:tgtEl>
                                        <p:attrNameLst>
                                          <p:attrName>ppt_y</p:attrName>
                                        </p:attrNameLst>
                                      </p:cBhvr>
                                      <p:tavLst>
                                        <p:tav tm="0">
                                          <p:val>
                                            <p:strVal val="#ppt_y"/>
                                          </p:val>
                                        </p:tav>
                                        <p:tav tm="100000">
                                          <p:val>
                                            <p:strVal val="#ppt_y"/>
                                          </p:val>
                                        </p:tav>
                                      </p:tavLst>
                                    </p:anim>
                                    <p:animEffect transition="in" filter="wipe(right)" prLst="gradientSize: 0.1">
                                      <p:cBhvr>
                                        <p:cTn id="47" dur="1000"/>
                                        <p:tgtEl>
                                          <p:spTgt spid="103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nimBg="1"/>
      <p:bldP spid="103429" grpId="1" animBg="1"/>
      <p:bldP spid="103430" grpId="0" animBg="1"/>
      <p:bldP spid="103430" grpId="1" animBg="1"/>
      <p:bldP spid="103432"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pPr eaLnBrk="1" hangingPunct="1"/>
            <a:r>
              <a:rPr lang="zh-CN" altLang="en-US"/>
              <a:t>目录</a:t>
            </a:r>
          </a:p>
        </p:txBody>
      </p:sp>
      <p:sp>
        <p:nvSpPr>
          <p:cNvPr id="166915"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C0C0C0"/>
                </a:solidFill>
              </a:rPr>
              <a:t>概述</a:t>
            </a:r>
          </a:p>
          <a:p>
            <a:pPr eaLnBrk="1" hangingPunct="1">
              <a:spcBef>
                <a:spcPct val="50000"/>
              </a:spcBef>
              <a:buClr>
                <a:srgbClr val="FF0000"/>
              </a:buClr>
              <a:buFont typeface="Wingdings" panose="05000000000000000000" pitchFamily="2" charset="2"/>
              <a:buChar char="Ø"/>
            </a:pPr>
            <a:r>
              <a:rPr lang="zh-CN" altLang="en-US">
                <a:solidFill>
                  <a:srgbClr val="C0C0C0"/>
                </a:solidFill>
              </a:rPr>
              <a:t>最小内核</a:t>
            </a:r>
          </a:p>
          <a:p>
            <a:pPr eaLnBrk="1" hangingPunct="1">
              <a:spcBef>
                <a:spcPct val="50000"/>
              </a:spcBef>
              <a:buClr>
                <a:srgbClr val="FF0000"/>
              </a:buClr>
              <a:buFont typeface="Wingdings" panose="05000000000000000000" pitchFamily="2" charset="2"/>
              <a:buChar char="Ø"/>
            </a:pPr>
            <a:r>
              <a:rPr lang="zh-CN" altLang="en-US">
                <a:solidFill>
                  <a:srgbClr val="C0C0C0"/>
                </a:solidFill>
              </a:rPr>
              <a:t>临界区与中断管理</a:t>
            </a:r>
          </a:p>
          <a:p>
            <a:pPr eaLnBrk="1" hangingPunct="1">
              <a:spcBef>
                <a:spcPct val="50000"/>
              </a:spcBef>
              <a:buClr>
                <a:srgbClr val="FF0000"/>
              </a:buClr>
              <a:buFont typeface="Wingdings" panose="05000000000000000000" pitchFamily="2" charset="2"/>
              <a:buChar char="Ø"/>
            </a:pPr>
            <a:r>
              <a:rPr lang="zh-CN" altLang="en-US">
                <a:solidFill>
                  <a:srgbClr val="C0C0C0"/>
                </a:solidFill>
              </a:rPr>
              <a:t>任务的结束</a:t>
            </a:r>
          </a:p>
          <a:p>
            <a:pPr eaLnBrk="1" hangingPunct="1">
              <a:spcBef>
                <a:spcPct val="50000"/>
              </a:spcBef>
              <a:buClr>
                <a:srgbClr val="FF0000"/>
              </a:buClr>
              <a:buFont typeface="Wingdings" panose="05000000000000000000" pitchFamily="2" charset="2"/>
              <a:buChar char="Ø"/>
            </a:pPr>
            <a:r>
              <a:rPr lang="zh-CN" altLang="en-US">
                <a:solidFill>
                  <a:srgbClr val="C0C0C0"/>
                </a:solidFill>
              </a:rPr>
              <a:t>信号量</a:t>
            </a:r>
          </a:p>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删除信号量</a:t>
            </a:r>
            <a:endParaRPr lang="zh-CN" altLang="en-US">
              <a:solidFill>
                <a:srgbClr val="FF0000"/>
              </a:solidFill>
            </a:endParaRPr>
          </a:p>
        </p:txBody>
      </p:sp>
      <p:sp>
        <p:nvSpPr>
          <p:cNvPr id="4" name="燕尾形 3">
            <a:hlinkClick r:id="rId3" action="ppaction://hlinksldjump"/>
          </p:cNvPr>
          <p:cNvSpPr/>
          <p:nvPr/>
        </p:nvSpPr>
        <p:spPr>
          <a:xfrm>
            <a:off x="10134600" y="60960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ChangeArrowheads="1"/>
          </p:cNvSpPr>
          <p:nvPr/>
        </p:nvSpPr>
        <p:spPr bwMode="auto">
          <a:xfrm>
            <a:off x="1981200" y="102356"/>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chemeClr val="tx2"/>
                </a:solidFill>
              </a:rPr>
              <a:t>3.5  </a:t>
            </a:r>
            <a:r>
              <a:rPr lang="zh-CN" altLang="en-US" sz="4400" dirty="0">
                <a:solidFill>
                  <a:schemeClr val="tx2"/>
                </a:solidFill>
              </a:rPr>
              <a:t>删除</a:t>
            </a:r>
            <a:r>
              <a:rPr lang="zh-CN" altLang="en-US" sz="4400" dirty="0"/>
              <a:t>信号量</a:t>
            </a:r>
          </a:p>
        </p:txBody>
      </p:sp>
      <p:sp>
        <p:nvSpPr>
          <p:cNvPr id="223235" name="Rectangle 3"/>
          <p:cNvSpPr>
            <a:spLocks noChangeArrowheads="1"/>
          </p:cNvSpPr>
          <p:nvPr/>
        </p:nvSpPr>
        <p:spPr bwMode="auto">
          <a:xfrm>
            <a:off x="1981200" y="16002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a:t>删除信号量</a:t>
            </a:r>
          </a:p>
        </p:txBody>
      </p:sp>
      <p:sp>
        <p:nvSpPr>
          <p:cNvPr id="223236" name="Rectangle 4"/>
          <p:cNvSpPr>
            <a:spLocks noChangeArrowheads="1"/>
          </p:cNvSpPr>
          <p:nvPr/>
        </p:nvSpPr>
        <p:spPr bwMode="auto">
          <a:xfrm>
            <a:off x="2667000" y="2492306"/>
            <a:ext cx="6858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一般情况下建立了事件（信号量等）就不删除了。需要使用删除事件（信号量等）的情况一般是复杂的应用。</a:t>
            </a:r>
          </a:p>
          <a:p>
            <a:pPr eaLnBrk="1" hangingPunct="1">
              <a:spcBef>
                <a:spcPct val="50000"/>
              </a:spcBef>
            </a:pPr>
            <a:r>
              <a:rPr lang="zh-CN" altLang="en-US" sz="2400" dirty="0">
                <a:latin typeface="华文新魏" panose="02010800040101010101" pitchFamily="2" charset="-122"/>
                <a:ea typeface="华文新魏" panose="02010800040101010101" pitchFamily="2" charset="-122"/>
              </a:rPr>
              <a:t>      删除信号量是通过调用函数</a:t>
            </a:r>
            <a:r>
              <a:rPr lang="en-US" altLang="zh-CN" sz="2400" dirty="0" err="1">
                <a:solidFill>
                  <a:srgbClr val="FF0000"/>
                </a:solidFill>
                <a:latin typeface="华文新魏" panose="02010800040101010101" pitchFamily="2" charset="-122"/>
                <a:ea typeface="华文新魏" panose="02010800040101010101" pitchFamily="2" charset="-122"/>
              </a:rPr>
              <a:t>OSSemDel</a:t>
            </a:r>
            <a:r>
              <a:rPr lang="en-US" altLang="zh-CN" sz="2400" dirty="0">
                <a:solidFill>
                  <a:srgbClr val="FF0000"/>
                </a:solidFill>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实现。</a:t>
            </a:r>
          </a:p>
        </p:txBody>
      </p:sp>
      <p:sp>
        <p:nvSpPr>
          <p:cNvPr id="223237" name="Rectangle 5"/>
          <p:cNvSpPr>
            <a:spLocks noChangeArrowheads="1"/>
          </p:cNvSpPr>
          <p:nvPr/>
        </p:nvSpPr>
        <p:spPr bwMode="auto">
          <a:xfrm>
            <a:off x="2387600" y="5008564"/>
            <a:ext cx="7442200" cy="935037"/>
          </a:xfrm>
          <a:prstGeom prst="rect">
            <a:avLst/>
          </a:prstGeom>
          <a:gradFill rotWithShape="1">
            <a:gsLst>
              <a:gs pos="0">
                <a:srgbClr val="CCFFFF"/>
              </a:gs>
              <a:gs pos="50000">
                <a:schemeClr val="bg1"/>
              </a:gs>
              <a:gs pos="100000">
                <a:srgbClr val="CCFFFF"/>
              </a:gs>
            </a:gsLst>
            <a:lin ang="5400000" scaled="1"/>
          </a:gradFill>
          <a:ln w="19050" algn="ctr">
            <a:solidFill>
              <a:srgbClr val="FF0000"/>
            </a:solidFill>
            <a:miter lim="800000"/>
          </a:ln>
          <a:effectLst/>
        </p:spPr>
        <p:txBody>
          <a:bodyPr wrap="none" anchor="ctr">
            <a:spAutoFit/>
          </a:bodyPr>
          <a:lstStyle/>
          <a:p>
            <a:pPr>
              <a:defRPr/>
            </a:pPr>
            <a:r>
              <a:rPr lang="nl-NL" altLang="zh-CN" dirty="0">
                <a:latin typeface="Arial" panose="020B0604020202020204" pitchFamily="34" charset="0"/>
              </a:rPr>
              <a:t>OS_EVENT  *OSSemDel (OS_EVENT *pevent, INT8U opt, INT8U *err)</a:t>
            </a:r>
          </a:p>
          <a:p>
            <a:pPr>
              <a:defRPr/>
            </a:pPr>
            <a:r>
              <a:rPr lang="nl-NL" altLang="zh-CN" dirty="0">
                <a:latin typeface="Arial" panose="020B0604020202020204" pitchFamily="34" charset="0"/>
              </a:rPr>
              <a:t>{</a:t>
            </a:r>
          </a:p>
          <a:p>
            <a:pPr>
              <a:defRPr/>
            </a:pPr>
            <a:r>
              <a:rPr lang="nl-NL" altLang="zh-CN" dirty="0">
                <a:latin typeface="Arial" panose="020B0604020202020204" pitchFamily="34" charset="0"/>
              </a:rPr>
              <a:t>}</a:t>
            </a:r>
            <a:endParaRPr lang="en-US" altLang="zh-CN" dirty="0">
              <a:latin typeface="Arial" panose="020B0604020202020204" pitchFamily="34" charset="0"/>
            </a:endParaRPr>
          </a:p>
        </p:txBody>
      </p:sp>
      <p:sp>
        <p:nvSpPr>
          <p:cNvPr id="223238" name="AutoShape 6"/>
          <p:cNvSpPr>
            <a:spLocks noChangeArrowheads="1"/>
          </p:cNvSpPr>
          <p:nvPr/>
        </p:nvSpPr>
        <p:spPr bwMode="auto">
          <a:xfrm>
            <a:off x="5181600" y="4419600"/>
            <a:ext cx="1447800" cy="457200"/>
          </a:xfrm>
          <a:prstGeom prst="wedgeRoundRectCallout">
            <a:avLst>
              <a:gd name="adj1" fmla="val 38157"/>
              <a:gd name="adj2" fmla="val 96875"/>
              <a:gd name="adj3" fmla="val 16667"/>
            </a:avLst>
          </a:prstGeom>
          <a:solidFill>
            <a:srgbClr val="FFFFB3"/>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信号量句柄</a:t>
            </a:r>
          </a:p>
        </p:txBody>
      </p:sp>
      <p:sp>
        <p:nvSpPr>
          <p:cNvPr id="223239" name="AutoShape 7"/>
          <p:cNvSpPr>
            <a:spLocks noChangeArrowheads="1"/>
          </p:cNvSpPr>
          <p:nvPr/>
        </p:nvSpPr>
        <p:spPr bwMode="auto">
          <a:xfrm>
            <a:off x="7239000" y="4419600"/>
            <a:ext cx="1219200" cy="457200"/>
          </a:xfrm>
          <a:prstGeom prst="wedgeRoundRectCallout">
            <a:avLst>
              <a:gd name="adj1" fmla="val 20315"/>
              <a:gd name="adj2" fmla="val 94792"/>
              <a:gd name="adj3" fmla="val 16667"/>
            </a:avLst>
          </a:prstGeom>
          <a:solidFill>
            <a:srgbClr val="FFFFB3"/>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删除方式</a:t>
            </a:r>
          </a:p>
        </p:txBody>
      </p:sp>
      <p:sp>
        <p:nvSpPr>
          <p:cNvPr id="223240" name="AutoShape 8"/>
          <p:cNvSpPr>
            <a:spLocks noChangeArrowheads="1"/>
          </p:cNvSpPr>
          <p:nvPr/>
        </p:nvSpPr>
        <p:spPr bwMode="auto">
          <a:xfrm>
            <a:off x="8839200" y="4419600"/>
            <a:ext cx="1447800" cy="457200"/>
          </a:xfrm>
          <a:prstGeom prst="wedgeRoundRectCallout">
            <a:avLst>
              <a:gd name="adj1" fmla="val -25657"/>
              <a:gd name="adj2" fmla="val 94792"/>
              <a:gd name="adj3" fmla="val 16667"/>
            </a:avLst>
          </a:prstGeom>
          <a:solidFill>
            <a:srgbClr val="FFFFB3"/>
          </a:solidFill>
          <a:ln w="9525" algn="ctr">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返回错误码</a:t>
            </a:r>
          </a:p>
        </p:txBody>
      </p:sp>
      <p:sp>
        <p:nvSpPr>
          <p:cNvPr id="9" name="燕尾形 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3235"/>
                                        </p:tgtEl>
                                        <p:attrNameLst>
                                          <p:attrName>style.visibility</p:attrName>
                                        </p:attrNameLst>
                                      </p:cBhvr>
                                      <p:to>
                                        <p:strVal val="visible"/>
                                      </p:to>
                                    </p:set>
                                    <p:anim calcmode="lin" valueType="num">
                                      <p:cBhvr additive="base">
                                        <p:cTn id="7" dur="500" fill="hold"/>
                                        <p:tgtEl>
                                          <p:spTgt spid="223235"/>
                                        </p:tgtEl>
                                        <p:attrNameLst>
                                          <p:attrName>ppt_x</p:attrName>
                                        </p:attrNameLst>
                                      </p:cBhvr>
                                      <p:tavLst>
                                        <p:tav tm="0">
                                          <p:val>
                                            <p:strVal val="1+#ppt_w/2"/>
                                          </p:val>
                                        </p:tav>
                                        <p:tav tm="100000">
                                          <p:val>
                                            <p:strVal val="#ppt_x"/>
                                          </p:val>
                                        </p:tav>
                                      </p:tavLst>
                                    </p:anim>
                                    <p:anim calcmode="lin" valueType="num">
                                      <p:cBhvr additive="base">
                                        <p:cTn id="8" dur="500" fill="hold"/>
                                        <p:tgtEl>
                                          <p:spTgt spid="2232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23236"/>
                                        </p:tgtEl>
                                        <p:attrNameLst>
                                          <p:attrName>style.visibility</p:attrName>
                                        </p:attrNameLst>
                                      </p:cBhvr>
                                      <p:to>
                                        <p:strVal val="visible"/>
                                      </p:to>
                                    </p:set>
                                    <p:animEffect transition="in" filter="wipe(up)">
                                      <p:cBhvr>
                                        <p:cTn id="12" dur="500"/>
                                        <p:tgtEl>
                                          <p:spTgt spid="223236"/>
                                        </p:tgtEl>
                                      </p:cBhvr>
                                    </p:animEffect>
                                  </p:childTnLst>
                                </p:cTn>
                              </p:par>
                            </p:childTnLst>
                          </p:cTn>
                        </p:par>
                        <p:par>
                          <p:cTn id="13" fill="hold">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223237"/>
                                        </p:tgtEl>
                                        <p:attrNameLst>
                                          <p:attrName>style.visibility</p:attrName>
                                        </p:attrNameLst>
                                      </p:cBhvr>
                                      <p:to>
                                        <p:strVal val="visible"/>
                                      </p:to>
                                    </p:set>
                                    <p:animEffect transition="in" filter="dissolve">
                                      <p:cBhvr>
                                        <p:cTn id="16" dur="500"/>
                                        <p:tgtEl>
                                          <p:spTgt spid="22323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223238"/>
                                        </p:tgtEl>
                                        <p:attrNameLst>
                                          <p:attrName>style.visibility</p:attrName>
                                        </p:attrNameLst>
                                      </p:cBhvr>
                                      <p:to>
                                        <p:strVal val="visible"/>
                                      </p:to>
                                    </p:set>
                                    <p:animEffect transition="in" filter="slide(fromTop)">
                                      <p:cBhvr>
                                        <p:cTn id="21" dur="500"/>
                                        <p:tgtEl>
                                          <p:spTgt spid="223238"/>
                                        </p:tgtEl>
                                      </p:cBhvr>
                                    </p:animEffect>
                                  </p:childTnLst>
                                </p:cTn>
                              </p:par>
                            </p:childTnLst>
                          </p:cTn>
                        </p:par>
                        <p:par>
                          <p:cTn id="22" fill="hold">
                            <p:stCondLst>
                              <p:cond delay="500"/>
                            </p:stCondLst>
                            <p:childTnLst>
                              <p:par>
                                <p:cTn id="23" presetID="12" presetClass="entr" presetSubtype="1" fill="hold" grpId="0" nodeType="afterEffect">
                                  <p:stCondLst>
                                    <p:cond delay="0"/>
                                  </p:stCondLst>
                                  <p:childTnLst>
                                    <p:set>
                                      <p:cBhvr>
                                        <p:cTn id="24" dur="1" fill="hold">
                                          <p:stCondLst>
                                            <p:cond delay="0"/>
                                          </p:stCondLst>
                                        </p:cTn>
                                        <p:tgtEl>
                                          <p:spTgt spid="223239"/>
                                        </p:tgtEl>
                                        <p:attrNameLst>
                                          <p:attrName>style.visibility</p:attrName>
                                        </p:attrNameLst>
                                      </p:cBhvr>
                                      <p:to>
                                        <p:strVal val="visible"/>
                                      </p:to>
                                    </p:set>
                                    <p:animEffect transition="in" filter="slide(fromTop)">
                                      <p:cBhvr>
                                        <p:cTn id="25" dur="500"/>
                                        <p:tgtEl>
                                          <p:spTgt spid="223239"/>
                                        </p:tgtEl>
                                      </p:cBhvr>
                                    </p:animEffect>
                                  </p:childTnLst>
                                </p:cTn>
                              </p:par>
                            </p:childTnLst>
                          </p:cTn>
                        </p:par>
                        <p:par>
                          <p:cTn id="26" fill="hold">
                            <p:stCondLst>
                              <p:cond delay="1000"/>
                            </p:stCondLst>
                            <p:childTnLst>
                              <p:par>
                                <p:cTn id="27" presetID="12" presetClass="entr" presetSubtype="1" fill="hold" grpId="0" nodeType="afterEffect">
                                  <p:stCondLst>
                                    <p:cond delay="0"/>
                                  </p:stCondLst>
                                  <p:childTnLst>
                                    <p:set>
                                      <p:cBhvr>
                                        <p:cTn id="28" dur="1" fill="hold">
                                          <p:stCondLst>
                                            <p:cond delay="0"/>
                                          </p:stCondLst>
                                        </p:cTn>
                                        <p:tgtEl>
                                          <p:spTgt spid="223240"/>
                                        </p:tgtEl>
                                        <p:attrNameLst>
                                          <p:attrName>style.visibility</p:attrName>
                                        </p:attrNameLst>
                                      </p:cBhvr>
                                      <p:to>
                                        <p:strVal val="visible"/>
                                      </p:to>
                                    </p:set>
                                    <p:animEffect transition="in" filter="slide(fromTop)">
                                      <p:cBhvr>
                                        <p:cTn id="29" dur="500"/>
                                        <p:tgtEl>
                                          <p:spTgt spid="223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5" grpId="0"/>
      <p:bldP spid="223236" grpId="0"/>
      <p:bldP spid="223237" grpId="0" animBg="1"/>
      <p:bldP spid="223238" grpId="0" animBg="1"/>
      <p:bldP spid="223239" grpId="0" animBg="1"/>
      <p:bldP spid="223240"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ChangeArrowheads="1"/>
          </p:cNvSpPr>
          <p:nvPr/>
        </p:nvSpPr>
        <p:spPr bwMode="auto">
          <a:xfrm>
            <a:off x="1981200" y="385544"/>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删除信号量</a:t>
            </a:r>
          </a:p>
        </p:txBody>
      </p:sp>
      <p:sp>
        <p:nvSpPr>
          <p:cNvPr id="224259" name="Rectangle 3"/>
          <p:cNvSpPr>
            <a:spLocks noChangeArrowheads="1"/>
          </p:cNvSpPr>
          <p:nvPr/>
        </p:nvSpPr>
        <p:spPr bwMode="auto">
          <a:xfrm>
            <a:off x="2209800" y="1524000"/>
            <a:ext cx="4800600" cy="45720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    BOOLEAN    </a:t>
            </a:r>
            <a:r>
              <a:rPr lang="en-US" altLang="zh-CN" sz="1400" dirty="0" err="1">
                <a:latin typeface="Arial" panose="020B0604020202020204" pitchFamily="34" charset="0"/>
              </a:rPr>
              <a:t>tasks_waiting</a:t>
            </a:r>
            <a:r>
              <a:rPr lang="en-US" altLang="zh-CN" sz="1400" dirty="0">
                <a:latin typeface="Arial" panose="020B0604020202020204" pitchFamily="34" charset="0"/>
              </a:rPr>
              <a:t>;</a:t>
            </a:r>
          </a:p>
          <a:p>
            <a:pPr>
              <a:defRPr/>
            </a:pPr>
            <a:r>
              <a:rPr lang="en-US" altLang="zh-CN" sz="1400" dirty="0">
                <a:latin typeface="Arial" panose="020B0604020202020204" pitchFamily="34" charset="0"/>
              </a:rPr>
              <a:t>    if (OSIntNesting &gt; 0) {</a:t>
            </a:r>
          </a:p>
          <a:p>
            <a:pPr>
              <a:defRPr/>
            </a:pPr>
            <a:r>
              <a:rPr lang="en-US" altLang="zh-CN" sz="1400" dirty="0">
                <a:latin typeface="Arial" panose="020B0604020202020204" pitchFamily="34" charset="0"/>
              </a:rPr>
              <a:t>        *err = OS_ERR_DEL_ISR;</a:t>
            </a:r>
          </a:p>
          <a:p>
            <a:pPr>
              <a:defRPr/>
            </a:pPr>
            <a:r>
              <a:rPr lang="en-US" altLang="zh-CN" sz="1400" dirty="0">
                <a:latin typeface="Arial" panose="020B0604020202020204" pitchFamily="34" charset="0"/>
              </a:rPr>
              <a:t>        return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#if OS_ARG_CHK_EN &gt; 0</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 == (OS_EVENT *)0) {</a:t>
            </a:r>
          </a:p>
          <a:p>
            <a:pPr>
              <a:defRPr/>
            </a:pPr>
            <a:r>
              <a:rPr lang="en-US" altLang="zh-CN" sz="1400" dirty="0">
                <a:latin typeface="Arial" panose="020B0604020202020204" pitchFamily="34" charset="0"/>
              </a:rPr>
              <a:t>        *err = OS_ERR_PEVENT_NULL;</a:t>
            </a:r>
          </a:p>
          <a:p>
            <a:pPr>
              <a:defRPr/>
            </a:pPr>
            <a:r>
              <a:rPr lang="en-US" altLang="zh-CN" sz="1400" dirty="0">
                <a:latin typeface="Arial" panose="020B0604020202020204" pitchFamily="34" charset="0"/>
              </a:rPr>
              <a:t>        return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OSEventType</a:t>
            </a:r>
            <a:r>
              <a:rPr lang="en-US" altLang="zh-CN" sz="1400" dirty="0">
                <a:latin typeface="Arial" panose="020B0604020202020204" pitchFamily="34" charset="0"/>
              </a:rPr>
              <a:t> != OS_EVENT_TYPE_SEM) {</a:t>
            </a:r>
          </a:p>
          <a:p>
            <a:pPr>
              <a:defRPr/>
            </a:pPr>
            <a:r>
              <a:rPr lang="en-US" altLang="zh-CN" sz="1400" dirty="0">
                <a:latin typeface="Arial" panose="020B0604020202020204" pitchFamily="34" charset="0"/>
              </a:rPr>
              <a:t>        *err = OS_ERR_EVENT_TYPE;</a:t>
            </a:r>
          </a:p>
          <a:p>
            <a:pPr>
              <a:defRPr/>
            </a:pPr>
            <a:r>
              <a:rPr lang="en-US" altLang="zh-CN" sz="1400" dirty="0">
                <a:latin typeface="Arial" panose="020B0604020202020204" pitchFamily="34" charset="0"/>
              </a:rPr>
              <a:t>        return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a:t>
            </a:r>
            <a:r>
              <a:rPr lang="en-US" altLang="zh-CN" sz="1400" dirty="0" err="1">
                <a:latin typeface="Arial" panose="020B0604020202020204" pitchFamily="34" charset="0"/>
              </a:rPr>
              <a:t>endif</a:t>
            </a:r>
            <a:endParaRPr lang="en-US" altLang="zh-CN" sz="1400" dirty="0">
              <a:latin typeface="Arial" panose="020B0604020202020204" pitchFamily="34" charset="0"/>
            </a:endParaRPr>
          </a:p>
          <a:p>
            <a:pPr>
              <a:defRPr/>
            </a:pPr>
            <a:r>
              <a:rPr lang="en-US" altLang="zh-CN" sz="1400" dirty="0">
                <a:latin typeface="Arial" panose="020B0604020202020204" pitchFamily="34" charset="0"/>
              </a:rPr>
              <a:t>    OS_ENTER_CRITICAL();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OSEventGrp</a:t>
            </a:r>
            <a:r>
              <a:rPr lang="en-US" altLang="zh-CN" sz="1400" dirty="0">
                <a:latin typeface="Arial" panose="020B0604020202020204" pitchFamily="34" charset="0"/>
              </a:rPr>
              <a:t> != 0x00)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tasks_waiting</a:t>
            </a:r>
            <a:r>
              <a:rPr lang="en-US" altLang="zh-CN" sz="1400" dirty="0">
                <a:latin typeface="Arial" panose="020B0604020202020204" pitchFamily="34" charset="0"/>
              </a:rPr>
              <a:t> = TRUE;</a:t>
            </a:r>
          </a:p>
          <a:p>
            <a:pPr>
              <a:defRPr/>
            </a:pPr>
            <a:r>
              <a:rPr lang="en-US" altLang="zh-CN" sz="1400" dirty="0">
                <a:latin typeface="Arial" panose="020B0604020202020204" pitchFamily="34" charset="0"/>
              </a:rPr>
              <a:t>    } else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tasks_waiting</a:t>
            </a:r>
            <a:r>
              <a:rPr lang="en-US" altLang="zh-CN" sz="1400" dirty="0">
                <a:latin typeface="Arial" panose="020B0604020202020204" pitchFamily="34" charset="0"/>
              </a:rPr>
              <a:t> = FALSE;</a:t>
            </a:r>
          </a:p>
          <a:p>
            <a:pPr>
              <a:defRPr/>
            </a:pPr>
            <a:r>
              <a:rPr lang="en-US" altLang="zh-CN" sz="1400" dirty="0">
                <a:latin typeface="Arial" panose="020B0604020202020204" pitchFamily="34" charset="0"/>
              </a:rPr>
              <a:t>    }</a:t>
            </a:r>
          </a:p>
        </p:txBody>
      </p:sp>
      <p:sp>
        <p:nvSpPr>
          <p:cNvPr id="224260" name="AutoShape 4"/>
          <p:cNvSpPr>
            <a:spLocks noChangeArrowheads="1"/>
          </p:cNvSpPr>
          <p:nvPr/>
        </p:nvSpPr>
        <p:spPr bwMode="auto">
          <a:xfrm>
            <a:off x="7750175" y="1527175"/>
            <a:ext cx="863600" cy="287338"/>
          </a:xfrm>
          <a:prstGeom prst="roundRect">
            <a:avLst>
              <a:gd name="adj" fmla="val 16667"/>
            </a:avLst>
          </a:prstGeom>
          <a:solidFill>
            <a:srgbClr val="FFFF99"/>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开始</a:t>
            </a:r>
          </a:p>
        </p:txBody>
      </p:sp>
      <p:sp>
        <p:nvSpPr>
          <p:cNvPr id="224261" name="AutoShape 5"/>
          <p:cNvSpPr>
            <a:spLocks noChangeArrowheads="1"/>
          </p:cNvSpPr>
          <p:nvPr/>
        </p:nvSpPr>
        <p:spPr bwMode="auto">
          <a:xfrm>
            <a:off x="7537450" y="2085975"/>
            <a:ext cx="1295400"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在</a:t>
            </a:r>
            <a:r>
              <a:rPr lang="en-US" altLang="zh-CN" sz="1400"/>
              <a:t>ISR</a:t>
            </a:r>
            <a:r>
              <a:rPr lang="zh-CN" altLang="en-US" sz="1400"/>
              <a:t>中</a:t>
            </a:r>
          </a:p>
        </p:txBody>
      </p:sp>
      <p:sp>
        <p:nvSpPr>
          <p:cNvPr id="224262" name="AutoShape 6"/>
          <p:cNvSpPr>
            <a:spLocks noChangeArrowheads="1"/>
          </p:cNvSpPr>
          <p:nvPr/>
        </p:nvSpPr>
        <p:spPr bwMode="auto">
          <a:xfrm>
            <a:off x="7315200" y="2800350"/>
            <a:ext cx="1727200" cy="6477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t>ECB</a:t>
            </a:r>
            <a:r>
              <a:rPr lang="zh-CN" altLang="en-US" sz="1400"/>
              <a:t>指针</a:t>
            </a:r>
          </a:p>
          <a:p>
            <a:pPr algn="ctr" eaLnBrk="1" hangingPunct="1"/>
            <a:r>
              <a:rPr lang="zh-CN" altLang="en-US" sz="1400"/>
              <a:t>为</a:t>
            </a:r>
            <a:r>
              <a:rPr lang="en-US" altLang="zh-CN" sz="1400"/>
              <a:t>NULL</a:t>
            </a:r>
          </a:p>
        </p:txBody>
      </p:sp>
      <p:sp>
        <p:nvSpPr>
          <p:cNvPr id="224263" name="AutoShape 7"/>
          <p:cNvSpPr>
            <a:spLocks noChangeArrowheads="1"/>
          </p:cNvSpPr>
          <p:nvPr/>
        </p:nvSpPr>
        <p:spPr bwMode="auto">
          <a:xfrm>
            <a:off x="7392989" y="3733801"/>
            <a:ext cx="1582737" cy="576263"/>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事件为</a:t>
            </a:r>
          </a:p>
          <a:p>
            <a:pPr algn="ctr" eaLnBrk="1" hangingPunct="1"/>
            <a:r>
              <a:rPr lang="zh-CN" altLang="en-US" sz="1400"/>
              <a:t>信号量</a:t>
            </a:r>
          </a:p>
        </p:txBody>
      </p:sp>
      <p:sp>
        <p:nvSpPr>
          <p:cNvPr id="224264" name="AutoShape 8"/>
          <p:cNvSpPr>
            <a:spLocks noChangeArrowheads="1"/>
          </p:cNvSpPr>
          <p:nvPr/>
        </p:nvSpPr>
        <p:spPr bwMode="auto">
          <a:xfrm>
            <a:off x="7324725" y="4581525"/>
            <a:ext cx="1727200" cy="6477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判断任务</a:t>
            </a:r>
          </a:p>
          <a:p>
            <a:pPr algn="ctr" eaLnBrk="1" hangingPunct="1"/>
            <a:r>
              <a:rPr lang="zh-CN" altLang="en-US" sz="1400"/>
              <a:t>等待事件</a:t>
            </a:r>
          </a:p>
        </p:txBody>
      </p:sp>
      <p:sp>
        <p:nvSpPr>
          <p:cNvPr id="224265" name="Line 9"/>
          <p:cNvSpPr>
            <a:spLocks noChangeShapeType="1"/>
          </p:cNvSpPr>
          <p:nvPr/>
        </p:nvSpPr>
        <p:spPr bwMode="auto">
          <a:xfrm>
            <a:off x="8185150" y="1808164"/>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0"/>
          <p:cNvGrpSpPr/>
          <p:nvPr/>
        </p:nvGrpSpPr>
        <p:grpSpPr bwMode="auto">
          <a:xfrm>
            <a:off x="8766176" y="4600575"/>
            <a:ext cx="1008063" cy="1062038"/>
            <a:chOff x="4562" y="2898"/>
            <a:chExt cx="635" cy="669"/>
          </a:xfrm>
        </p:grpSpPr>
        <p:sp>
          <p:nvSpPr>
            <p:cNvPr id="169001" name="AutoShape 11"/>
            <p:cNvSpPr>
              <a:spLocks noChangeArrowheads="1"/>
            </p:cNvSpPr>
            <p:nvPr/>
          </p:nvSpPr>
          <p:spPr bwMode="auto">
            <a:xfrm>
              <a:off x="4562" y="3250"/>
              <a:ext cx="635" cy="317"/>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有任务等待</a:t>
              </a:r>
            </a:p>
            <a:p>
              <a:pPr algn="ctr" eaLnBrk="1" hangingPunct="1"/>
              <a:r>
                <a:rPr lang="zh-CN" altLang="en-US" sz="1400"/>
                <a:t>信号量</a:t>
              </a:r>
            </a:p>
          </p:txBody>
        </p:sp>
        <p:cxnSp>
          <p:nvCxnSpPr>
            <p:cNvPr id="169002" name="AutoShape 12"/>
            <p:cNvCxnSpPr>
              <a:cxnSpLocks noChangeShapeType="1"/>
              <a:stCxn id="224264" idx="3"/>
              <a:endCxn id="169001" idx="0"/>
            </p:cNvCxnSpPr>
            <p:nvPr/>
          </p:nvCxnSpPr>
          <p:spPr bwMode="auto">
            <a:xfrm>
              <a:off x="4742" y="3090"/>
              <a:ext cx="138" cy="160"/>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69003" name="Text Box 13"/>
            <p:cNvSpPr txBox="1">
              <a:spLocks noChangeArrowheads="1"/>
            </p:cNvSpPr>
            <p:nvPr/>
          </p:nvSpPr>
          <p:spPr bwMode="auto">
            <a:xfrm>
              <a:off x="4718" y="289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3" name="Group 14"/>
          <p:cNvGrpSpPr/>
          <p:nvPr/>
        </p:nvGrpSpPr>
        <p:grpSpPr bwMode="auto">
          <a:xfrm>
            <a:off x="8785225" y="2009776"/>
            <a:ext cx="1123950" cy="498475"/>
            <a:chOff x="4574" y="1266"/>
            <a:chExt cx="708" cy="314"/>
          </a:xfrm>
        </p:grpSpPr>
        <p:sp>
          <p:nvSpPr>
            <p:cNvPr id="168998" name="AutoShape 15"/>
            <p:cNvSpPr>
              <a:spLocks noChangeArrowheads="1"/>
            </p:cNvSpPr>
            <p:nvPr/>
          </p:nvSpPr>
          <p:spPr bwMode="auto">
            <a:xfrm>
              <a:off x="4783" y="1308"/>
              <a:ext cx="499" cy="272"/>
            </a:xfrm>
            <a:prstGeom prst="roundRect">
              <a:avLst>
                <a:gd name="adj" fmla="val 16667"/>
              </a:avLst>
            </a:prstGeom>
            <a:solidFill>
              <a:srgbClr val="CCFFFF"/>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返回“在</a:t>
              </a:r>
            </a:p>
            <a:p>
              <a:pPr algn="ctr" eaLnBrk="1" hangingPunct="1"/>
              <a:r>
                <a:rPr lang="en-US" altLang="zh-CN" sz="1400"/>
                <a:t>ISR</a:t>
              </a:r>
              <a:r>
                <a:rPr lang="zh-CN" altLang="en-US" sz="1400"/>
                <a:t>中”</a:t>
              </a:r>
            </a:p>
          </p:txBody>
        </p:sp>
        <p:sp>
          <p:nvSpPr>
            <p:cNvPr id="168999" name="Line 16"/>
            <p:cNvSpPr>
              <a:spLocks noChangeShapeType="1"/>
            </p:cNvSpPr>
            <p:nvPr/>
          </p:nvSpPr>
          <p:spPr bwMode="auto">
            <a:xfrm>
              <a:off x="4604" y="1452"/>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0" name="Text Box 17"/>
            <p:cNvSpPr txBox="1">
              <a:spLocks noChangeArrowheads="1"/>
            </p:cNvSpPr>
            <p:nvPr/>
          </p:nvSpPr>
          <p:spPr bwMode="auto">
            <a:xfrm>
              <a:off x="4574" y="126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4" name="Group 18"/>
          <p:cNvGrpSpPr/>
          <p:nvPr/>
        </p:nvGrpSpPr>
        <p:grpSpPr bwMode="auto">
          <a:xfrm>
            <a:off x="9013825" y="2828925"/>
            <a:ext cx="1219200" cy="508000"/>
            <a:chOff x="4718" y="1782"/>
            <a:chExt cx="768" cy="320"/>
          </a:xfrm>
        </p:grpSpPr>
        <p:sp>
          <p:nvSpPr>
            <p:cNvPr id="168995" name="AutoShape 19"/>
            <p:cNvSpPr>
              <a:spLocks noChangeArrowheads="1"/>
            </p:cNvSpPr>
            <p:nvPr/>
          </p:nvSpPr>
          <p:spPr bwMode="auto">
            <a:xfrm>
              <a:off x="4910" y="1830"/>
              <a:ext cx="576" cy="272"/>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a:t>
              </a:r>
              <a:r>
                <a:rPr lang="en-US" altLang="zh-CN" sz="1400"/>
                <a:t>ECB</a:t>
              </a:r>
            </a:p>
            <a:p>
              <a:pPr algn="ctr" eaLnBrk="1" hangingPunct="1"/>
              <a:r>
                <a:rPr lang="zh-CN" altLang="en-US" sz="1400"/>
                <a:t>为</a:t>
              </a:r>
              <a:r>
                <a:rPr lang="en-US" altLang="zh-CN" sz="1400"/>
                <a:t>NULL”</a:t>
              </a:r>
            </a:p>
          </p:txBody>
        </p:sp>
        <p:sp>
          <p:nvSpPr>
            <p:cNvPr id="168996" name="Line 20"/>
            <p:cNvSpPr>
              <a:spLocks noChangeShapeType="1"/>
            </p:cNvSpPr>
            <p:nvPr/>
          </p:nvSpPr>
          <p:spPr bwMode="auto">
            <a:xfrm>
              <a:off x="4724" y="1968"/>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7" name="Text Box 21"/>
            <p:cNvSpPr txBox="1">
              <a:spLocks noChangeArrowheads="1"/>
            </p:cNvSpPr>
            <p:nvPr/>
          </p:nvSpPr>
          <p:spPr bwMode="auto">
            <a:xfrm>
              <a:off x="4718" y="178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5" name="Group 22"/>
          <p:cNvGrpSpPr/>
          <p:nvPr/>
        </p:nvGrpSpPr>
        <p:grpSpPr bwMode="auto">
          <a:xfrm>
            <a:off x="8175625" y="4294189"/>
            <a:ext cx="304800" cy="306387"/>
            <a:chOff x="4190" y="2705"/>
            <a:chExt cx="192" cy="193"/>
          </a:xfrm>
        </p:grpSpPr>
        <p:sp>
          <p:nvSpPr>
            <p:cNvPr id="168993" name="Line 23"/>
            <p:cNvSpPr>
              <a:spLocks noChangeShapeType="1"/>
            </p:cNvSpPr>
            <p:nvPr/>
          </p:nvSpPr>
          <p:spPr bwMode="auto">
            <a:xfrm>
              <a:off x="4196" y="2705"/>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4" name="Text Box 24"/>
            <p:cNvSpPr txBox="1">
              <a:spLocks noChangeArrowheads="1"/>
            </p:cNvSpPr>
            <p:nvPr/>
          </p:nvSpPr>
          <p:spPr bwMode="auto">
            <a:xfrm>
              <a:off x="4190" y="270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6" name="Group 25"/>
          <p:cNvGrpSpPr/>
          <p:nvPr/>
        </p:nvGrpSpPr>
        <p:grpSpPr bwMode="auto">
          <a:xfrm>
            <a:off x="8175625" y="2466975"/>
            <a:ext cx="304800" cy="323850"/>
            <a:chOff x="4190" y="1554"/>
            <a:chExt cx="192" cy="204"/>
          </a:xfrm>
        </p:grpSpPr>
        <p:sp>
          <p:nvSpPr>
            <p:cNvPr id="168991" name="Line 26"/>
            <p:cNvSpPr>
              <a:spLocks noChangeShapeType="1"/>
            </p:cNvSpPr>
            <p:nvPr/>
          </p:nvSpPr>
          <p:spPr bwMode="auto">
            <a:xfrm>
              <a:off x="4196" y="1577"/>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2" name="Text Box 27"/>
            <p:cNvSpPr txBox="1">
              <a:spLocks noChangeArrowheads="1"/>
            </p:cNvSpPr>
            <p:nvPr/>
          </p:nvSpPr>
          <p:spPr bwMode="auto">
            <a:xfrm>
              <a:off x="4190" y="155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7" name="Group 28"/>
          <p:cNvGrpSpPr/>
          <p:nvPr/>
        </p:nvGrpSpPr>
        <p:grpSpPr bwMode="auto">
          <a:xfrm>
            <a:off x="8185150" y="3429000"/>
            <a:ext cx="304800" cy="304800"/>
            <a:chOff x="4196" y="2160"/>
            <a:chExt cx="192" cy="192"/>
          </a:xfrm>
        </p:grpSpPr>
        <p:sp>
          <p:nvSpPr>
            <p:cNvPr id="168989" name="Line 29"/>
            <p:cNvSpPr>
              <a:spLocks noChangeShapeType="1"/>
            </p:cNvSpPr>
            <p:nvPr/>
          </p:nvSpPr>
          <p:spPr bwMode="auto">
            <a:xfrm>
              <a:off x="4196" y="2165"/>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0" name="Text Box 30"/>
            <p:cNvSpPr txBox="1">
              <a:spLocks noChangeArrowheads="1"/>
            </p:cNvSpPr>
            <p:nvPr/>
          </p:nvSpPr>
          <p:spPr bwMode="auto">
            <a:xfrm>
              <a:off x="4196" y="216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8" name="Group 31"/>
          <p:cNvGrpSpPr/>
          <p:nvPr/>
        </p:nvGrpSpPr>
        <p:grpSpPr bwMode="auto">
          <a:xfrm>
            <a:off x="8937626" y="3724276"/>
            <a:ext cx="1247775" cy="498475"/>
            <a:chOff x="4670" y="2346"/>
            <a:chExt cx="786" cy="314"/>
          </a:xfrm>
        </p:grpSpPr>
        <p:sp>
          <p:nvSpPr>
            <p:cNvPr id="168986" name="AutoShape 32"/>
            <p:cNvSpPr>
              <a:spLocks noChangeArrowheads="1"/>
            </p:cNvSpPr>
            <p:nvPr/>
          </p:nvSpPr>
          <p:spPr bwMode="auto">
            <a:xfrm>
              <a:off x="4880" y="2388"/>
              <a:ext cx="576" cy="272"/>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返回“事件</a:t>
              </a:r>
            </a:p>
            <a:p>
              <a:pPr algn="ctr" eaLnBrk="1" hangingPunct="1"/>
              <a:r>
                <a:rPr lang="zh-CN" altLang="en-US" sz="1400"/>
                <a:t>类型错误”</a:t>
              </a:r>
            </a:p>
          </p:txBody>
        </p:sp>
        <p:sp>
          <p:nvSpPr>
            <p:cNvPr id="168987" name="Line 33"/>
            <p:cNvSpPr>
              <a:spLocks noChangeShapeType="1"/>
            </p:cNvSpPr>
            <p:nvPr/>
          </p:nvSpPr>
          <p:spPr bwMode="auto">
            <a:xfrm>
              <a:off x="4694" y="2532"/>
              <a:ext cx="181"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8" name="Text Box 34"/>
            <p:cNvSpPr txBox="1">
              <a:spLocks noChangeArrowheads="1"/>
            </p:cNvSpPr>
            <p:nvPr/>
          </p:nvSpPr>
          <p:spPr bwMode="auto">
            <a:xfrm>
              <a:off x="4670" y="234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9" name="Group 35"/>
          <p:cNvGrpSpPr/>
          <p:nvPr/>
        </p:nvGrpSpPr>
        <p:grpSpPr bwMode="auto">
          <a:xfrm>
            <a:off x="7681913" y="5210176"/>
            <a:ext cx="1008062" cy="809625"/>
            <a:chOff x="3879" y="3282"/>
            <a:chExt cx="635" cy="510"/>
          </a:xfrm>
        </p:grpSpPr>
        <p:sp>
          <p:nvSpPr>
            <p:cNvPr id="168983" name="AutoShape 36"/>
            <p:cNvSpPr>
              <a:spLocks noChangeArrowheads="1"/>
            </p:cNvSpPr>
            <p:nvPr/>
          </p:nvSpPr>
          <p:spPr bwMode="auto">
            <a:xfrm>
              <a:off x="3879" y="3475"/>
              <a:ext cx="635" cy="317"/>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无任务等待</a:t>
              </a:r>
            </a:p>
            <a:p>
              <a:pPr algn="ctr" eaLnBrk="1" hangingPunct="1"/>
              <a:r>
                <a:rPr lang="zh-CN" altLang="en-US" sz="1400"/>
                <a:t>信号量</a:t>
              </a:r>
            </a:p>
          </p:txBody>
        </p:sp>
        <p:sp>
          <p:nvSpPr>
            <p:cNvPr id="168984" name="Line 37"/>
            <p:cNvSpPr>
              <a:spLocks noChangeShapeType="1"/>
            </p:cNvSpPr>
            <p:nvPr/>
          </p:nvSpPr>
          <p:spPr bwMode="auto">
            <a:xfrm>
              <a:off x="4196" y="3288"/>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5" name="Text Box 38"/>
            <p:cNvSpPr txBox="1">
              <a:spLocks noChangeArrowheads="1"/>
            </p:cNvSpPr>
            <p:nvPr/>
          </p:nvSpPr>
          <p:spPr bwMode="auto">
            <a:xfrm>
              <a:off x="4190" y="328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sp>
        <p:nvSpPr>
          <p:cNvPr id="224295" name="Rectangle 39"/>
          <p:cNvSpPr>
            <a:spLocks noChangeArrowheads="1"/>
          </p:cNvSpPr>
          <p:nvPr/>
        </p:nvSpPr>
        <p:spPr bwMode="auto">
          <a:xfrm>
            <a:off x="2362200" y="1800225"/>
            <a:ext cx="2514600" cy="838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4296" name="Rectangle 40"/>
          <p:cNvSpPr>
            <a:spLocks noChangeArrowheads="1"/>
          </p:cNvSpPr>
          <p:nvPr/>
        </p:nvSpPr>
        <p:spPr bwMode="auto">
          <a:xfrm>
            <a:off x="2362200" y="2867025"/>
            <a:ext cx="3124200" cy="838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4297" name="Rectangle 41"/>
          <p:cNvSpPr>
            <a:spLocks noChangeArrowheads="1"/>
          </p:cNvSpPr>
          <p:nvPr/>
        </p:nvSpPr>
        <p:spPr bwMode="auto">
          <a:xfrm>
            <a:off x="2362200" y="3705225"/>
            <a:ext cx="4648200" cy="838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4298" name="Rectangle 42"/>
          <p:cNvSpPr>
            <a:spLocks noChangeArrowheads="1"/>
          </p:cNvSpPr>
          <p:nvPr/>
        </p:nvSpPr>
        <p:spPr bwMode="auto">
          <a:xfrm>
            <a:off x="2362200" y="4981575"/>
            <a:ext cx="2971800" cy="10668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 name="燕尾形 44">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0" name="标题 9"/>
          <p:cNvSpPr>
            <a:spLocks noGrp="1"/>
          </p:cNvSpPr>
          <p:nvPr>
            <p:ph type="title"/>
          </p:nvPr>
        </p:nvSpPr>
        <p:spPr/>
        <p:txBody>
          <a:bodyPr/>
          <a:lstStyle/>
          <a:p>
            <a:endParaRPr lang="zh-CN" altLang="en-US"/>
          </a:p>
        </p:txBody>
      </p:sp>
      <p:sp>
        <p:nvSpPr>
          <p:cNvPr id="11" name="内容占位符 10"/>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24259"/>
                                        </p:tgtEl>
                                        <p:attrNameLst>
                                          <p:attrName>style.visibility</p:attrName>
                                        </p:attrNameLst>
                                      </p:cBhvr>
                                      <p:to>
                                        <p:strVal val="visible"/>
                                      </p:to>
                                    </p:set>
                                    <p:animEffect transition="in" filter="slide(fromTop)">
                                      <p:cBhvr>
                                        <p:cTn id="7" dur="500"/>
                                        <p:tgtEl>
                                          <p:spTgt spid="22425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4260"/>
                                        </p:tgtEl>
                                        <p:attrNameLst>
                                          <p:attrName>style.visibility</p:attrName>
                                        </p:attrNameLst>
                                      </p:cBhvr>
                                      <p:to>
                                        <p:strVal val="visible"/>
                                      </p:to>
                                    </p:set>
                                    <p:animEffect transition="in" filter="wipe(up)">
                                      <p:cBhvr>
                                        <p:cTn id="11" dur="500"/>
                                        <p:tgtEl>
                                          <p:spTgt spid="22426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24265"/>
                                        </p:tgtEl>
                                        <p:attrNameLst>
                                          <p:attrName>style.visibility</p:attrName>
                                        </p:attrNameLst>
                                      </p:cBhvr>
                                      <p:to>
                                        <p:strVal val="visible"/>
                                      </p:to>
                                    </p:set>
                                    <p:animEffect transition="in" filter="wipe(up)">
                                      <p:cBhvr>
                                        <p:cTn id="15" dur="500"/>
                                        <p:tgtEl>
                                          <p:spTgt spid="22426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224295"/>
                                        </p:tgtEl>
                                        <p:attrNameLst>
                                          <p:attrName>style.visibility</p:attrName>
                                        </p:attrNameLst>
                                      </p:cBhvr>
                                      <p:to>
                                        <p:strVal val="visible"/>
                                      </p:to>
                                    </p:set>
                                    <p:anim calcmode="lin" valueType="num">
                                      <p:cBhvr>
                                        <p:cTn id="20" dur="500" fill="hold"/>
                                        <p:tgtEl>
                                          <p:spTgt spid="224295"/>
                                        </p:tgtEl>
                                        <p:attrNameLst>
                                          <p:attrName>ppt_w</p:attrName>
                                        </p:attrNameLst>
                                      </p:cBhvr>
                                      <p:tavLst>
                                        <p:tav tm="0">
                                          <p:val>
                                            <p:fltVal val="0"/>
                                          </p:val>
                                        </p:tav>
                                        <p:tav tm="100000">
                                          <p:val>
                                            <p:strVal val="#ppt_w"/>
                                          </p:val>
                                        </p:tav>
                                      </p:tavLst>
                                    </p:anim>
                                    <p:anim calcmode="lin" valueType="num">
                                      <p:cBhvr>
                                        <p:cTn id="21" dur="500" fill="hold"/>
                                        <p:tgtEl>
                                          <p:spTgt spid="224295"/>
                                        </p:tgtEl>
                                        <p:attrNameLst>
                                          <p:attrName>ppt_h</p:attrName>
                                        </p:attrNameLst>
                                      </p:cBhvr>
                                      <p:tavLst>
                                        <p:tav tm="0">
                                          <p:val>
                                            <p:fltVal val="0"/>
                                          </p:val>
                                        </p:tav>
                                        <p:tav tm="100000">
                                          <p:val>
                                            <p:strVal val="#ppt_h"/>
                                          </p:val>
                                        </p:tav>
                                      </p:tavLst>
                                    </p:anim>
                                    <p:animEffect transition="in" filter="fade">
                                      <p:cBhvr>
                                        <p:cTn id="22" dur="500"/>
                                        <p:tgtEl>
                                          <p:spTgt spid="224295"/>
                                        </p:tgtEl>
                                      </p:cBhvr>
                                    </p:animEffect>
                                  </p:childTnLst>
                                </p:cTn>
                              </p:par>
                              <p:par>
                                <p:cTn id="23" presetID="1" presetClass="emph" presetSubtype="2" fill="hold" nodeType="withEffect">
                                  <p:stCondLst>
                                    <p:cond delay="0"/>
                                  </p:stCondLst>
                                  <p:childTnLst>
                                    <p:animClr clrSpc="rgb" dir="cw">
                                      <p:cBhvr>
                                        <p:cTn id="24" dur="500" fill="hold"/>
                                        <p:tgtEl>
                                          <p:spTgt spid="224260"/>
                                        </p:tgtEl>
                                        <p:attrNameLst>
                                          <p:attrName>fillcolor</p:attrName>
                                        </p:attrNameLst>
                                      </p:cBhvr>
                                      <p:to>
                                        <a:srgbClr val="CCFFFF"/>
                                      </p:to>
                                    </p:animClr>
                                    <p:set>
                                      <p:cBhvr>
                                        <p:cTn id="25" dur="500" fill="hold"/>
                                        <p:tgtEl>
                                          <p:spTgt spid="224260"/>
                                        </p:tgtEl>
                                        <p:attrNameLst>
                                          <p:attrName>fill.type</p:attrName>
                                        </p:attrNameLst>
                                      </p:cBhvr>
                                      <p:to>
                                        <p:strVal val="solid"/>
                                      </p:to>
                                    </p:set>
                                    <p:set>
                                      <p:cBhvr>
                                        <p:cTn id="26" dur="500" fill="hold"/>
                                        <p:tgtEl>
                                          <p:spTgt spid="224260"/>
                                        </p:tgtEl>
                                        <p:attrNameLst>
                                          <p:attrName>fill.on</p:attrName>
                                        </p:attrNameLst>
                                      </p:cBhvr>
                                      <p:to>
                                        <p:strVal val="true"/>
                                      </p:to>
                                    </p:se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224261"/>
                                        </p:tgtEl>
                                        <p:attrNameLst>
                                          <p:attrName>style.visibility</p:attrName>
                                        </p:attrNameLst>
                                      </p:cBhvr>
                                      <p:to>
                                        <p:strVal val="visible"/>
                                      </p:to>
                                    </p:set>
                                    <p:animEffect transition="in" filter="wipe(up)">
                                      <p:cBhvr>
                                        <p:cTn id="30" dur="500"/>
                                        <p:tgtEl>
                                          <p:spTgt spid="224261"/>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childTnLst>
                          </p:cTn>
                        </p:par>
                        <p:par>
                          <p:cTn id="35" fill="hold">
                            <p:stCondLst>
                              <p:cond delay="1500"/>
                            </p:stCondLst>
                            <p:childTnLst>
                              <p:par>
                                <p:cTn id="36" presetID="22" presetClass="entr" presetSubtype="1"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up)">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24295"/>
                                        </p:tgtEl>
                                        <p:attrNameLst>
                                          <p:attrName>style.visibility</p:attrName>
                                        </p:attrNameLst>
                                      </p:cBhvr>
                                      <p:to>
                                        <p:strVal val="hidden"/>
                                      </p:to>
                                    </p:set>
                                  </p:childTnLst>
                                </p:cTn>
                              </p:par>
                              <p:par>
                                <p:cTn id="43" presetID="1" presetClass="emph" presetSubtype="2" fill="hold" nodeType="withEffect">
                                  <p:stCondLst>
                                    <p:cond delay="0"/>
                                  </p:stCondLst>
                                  <p:childTnLst>
                                    <p:animClr clrSpc="rgb" dir="cw">
                                      <p:cBhvr>
                                        <p:cTn id="44" dur="500" fill="hold"/>
                                        <p:tgtEl>
                                          <p:spTgt spid="224261"/>
                                        </p:tgtEl>
                                        <p:attrNameLst>
                                          <p:attrName>fillcolor</p:attrName>
                                        </p:attrNameLst>
                                      </p:cBhvr>
                                      <p:to>
                                        <a:srgbClr val="CCFFFF"/>
                                      </p:to>
                                    </p:animClr>
                                    <p:set>
                                      <p:cBhvr>
                                        <p:cTn id="45" dur="500" fill="hold"/>
                                        <p:tgtEl>
                                          <p:spTgt spid="224261"/>
                                        </p:tgtEl>
                                        <p:attrNameLst>
                                          <p:attrName>fill.type</p:attrName>
                                        </p:attrNameLst>
                                      </p:cBhvr>
                                      <p:to>
                                        <p:strVal val="solid"/>
                                      </p:to>
                                    </p:set>
                                    <p:set>
                                      <p:cBhvr>
                                        <p:cTn id="46" dur="500" fill="hold"/>
                                        <p:tgtEl>
                                          <p:spTgt spid="224261"/>
                                        </p:tgtEl>
                                        <p:attrNameLst>
                                          <p:attrName>fill.on</p:attrName>
                                        </p:attrNameLst>
                                      </p:cBhvr>
                                      <p:to>
                                        <p:strVal val="true"/>
                                      </p:to>
                                    </p:set>
                                  </p:childTnLst>
                                </p:cTn>
                              </p:par>
                              <p:par>
                                <p:cTn id="47" presetID="53" presetClass="entr" presetSubtype="16" fill="hold" grpId="0" nodeType="withEffect">
                                  <p:stCondLst>
                                    <p:cond delay="0"/>
                                  </p:stCondLst>
                                  <p:childTnLst>
                                    <p:set>
                                      <p:cBhvr>
                                        <p:cTn id="48" dur="1" fill="hold">
                                          <p:stCondLst>
                                            <p:cond delay="0"/>
                                          </p:stCondLst>
                                        </p:cTn>
                                        <p:tgtEl>
                                          <p:spTgt spid="224296"/>
                                        </p:tgtEl>
                                        <p:attrNameLst>
                                          <p:attrName>style.visibility</p:attrName>
                                        </p:attrNameLst>
                                      </p:cBhvr>
                                      <p:to>
                                        <p:strVal val="visible"/>
                                      </p:to>
                                    </p:set>
                                    <p:anim calcmode="lin" valueType="num">
                                      <p:cBhvr>
                                        <p:cTn id="49" dur="500" fill="hold"/>
                                        <p:tgtEl>
                                          <p:spTgt spid="224296"/>
                                        </p:tgtEl>
                                        <p:attrNameLst>
                                          <p:attrName>ppt_w</p:attrName>
                                        </p:attrNameLst>
                                      </p:cBhvr>
                                      <p:tavLst>
                                        <p:tav tm="0">
                                          <p:val>
                                            <p:fltVal val="0"/>
                                          </p:val>
                                        </p:tav>
                                        <p:tav tm="100000">
                                          <p:val>
                                            <p:strVal val="#ppt_w"/>
                                          </p:val>
                                        </p:tav>
                                      </p:tavLst>
                                    </p:anim>
                                    <p:anim calcmode="lin" valueType="num">
                                      <p:cBhvr>
                                        <p:cTn id="50" dur="500" fill="hold"/>
                                        <p:tgtEl>
                                          <p:spTgt spid="224296"/>
                                        </p:tgtEl>
                                        <p:attrNameLst>
                                          <p:attrName>ppt_h</p:attrName>
                                        </p:attrNameLst>
                                      </p:cBhvr>
                                      <p:tavLst>
                                        <p:tav tm="0">
                                          <p:val>
                                            <p:fltVal val="0"/>
                                          </p:val>
                                        </p:tav>
                                        <p:tav tm="100000">
                                          <p:val>
                                            <p:strVal val="#ppt_h"/>
                                          </p:val>
                                        </p:tav>
                                      </p:tavLst>
                                    </p:anim>
                                    <p:animEffect transition="in" filter="fade">
                                      <p:cBhvr>
                                        <p:cTn id="51" dur="500"/>
                                        <p:tgtEl>
                                          <p:spTgt spid="224296"/>
                                        </p:tgtEl>
                                      </p:cBhvr>
                                    </p:animEffect>
                                  </p:childTnLst>
                                </p:cTn>
                              </p:par>
                            </p:childTnLst>
                          </p:cTn>
                        </p:par>
                        <p:par>
                          <p:cTn id="52" fill="hold">
                            <p:stCondLst>
                              <p:cond delay="0"/>
                            </p:stCondLst>
                            <p:childTnLst>
                              <p:par>
                                <p:cTn id="53" presetID="22" presetClass="entr" presetSubtype="1" fill="hold" grpId="0" nodeType="afterEffect">
                                  <p:stCondLst>
                                    <p:cond delay="0"/>
                                  </p:stCondLst>
                                  <p:childTnLst>
                                    <p:set>
                                      <p:cBhvr>
                                        <p:cTn id="54" dur="1" fill="hold">
                                          <p:stCondLst>
                                            <p:cond delay="0"/>
                                          </p:stCondLst>
                                        </p:cTn>
                                        <p:tgtEl>
                                          <p:spTgt spid="224262"/>
                                        </p:tgtEl>
                                        <p:attrNameLst>
                                          <p:attrName>style.visibility</p:attrName>
                                        </p:attrNameLst>
                                      </p:cBhvr>
                                      <p:to>
                                        <p:strVal val="visible"/>
                                      </p:to>
                                    </p:set>
                                    <p:animEffect transition="in" filter="wipe(up)">
                                      <p:cBhvr>
                                        <p:cTn id="55" dur="500"/>
                                        <p:tgtEl>
                                          <p:spTgt spid="224262"/>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childTnLst>
                          </p:cTn>
                        </p:par>
                        <p:par>
                          <p:cTn id="60" fill="hold">
                            <p:stCondLst>
                              <p:cond delay="1000"/>
                            </p:stCondLst>
                            <p:childTnLst>
                              <p:par>
                                <p:cTn id="61" presetID="22" presetClass="entr" presetSubtype="1" fill="hold" nodeType="after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up)">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224296"/>
                                        </p:tgtEl>
                                        <p:attrNameLst>
                                          <p:attrName>style.visibility</p:attrName>
                                        </p:attrNameLst>
                                      </p:cBhvr>
                                      <p:to>
                                        <p:strVal val="hidden"/>
                                      </p:to>
                                    </p:set>
                                  </p:childTnLst>
                                </p:cTn>
                              </p:par>
                              <p:par>
                                <p:cTn id="68" presetID="1" presetClass="emph" presetSubtype="2" fill="hold" nodeType="withEffect">
                                  <p:stCondLst>
                                    <p:cond delay="0"/>
                                  </p:stCondLst>
                                  <p:childTnLst>
                                    <p:animClr clrSpc="rgb" dir="cw">
                                      <p:cBhvr>
                                        <p:cTn id="69" dur="500" fill="hold"/>
                                        <p:tgtEl>
                                          <p:spTgt spid="224262"/>
                                        </p:tgtEl>
                                        <p:attrNameLst>
                                          <p:attrName>fillcolor</p:attrName>
                                        </p:attrNameLst>
                                      </p:cBhvr>
                                      <p:to>
                                        <a:srgbClr val="CCFFFF"/>
                                      </p:to>
                                    </p:animClr>
                                    <p:set>
                                      <p:cBhvr>
                                        <p:cTn id="70" dur="500" fill="hold"/>
                                        <p:tgtEl>
                                          <p:spTgt spid="224262"/>
                                        </p:tgtEl>
                                        <p:attrNameLst>
                                          <p:attrName>fill.type</p:attrName>
                                        </p:attrNameLst>
                                      </p:cBhvr>
                                      <p:to>
                                        <p:strVal val="solid"/>
                                      </p:to>
                                    </p:set>
                                    <p:set>
                                      <p:cBhvr>
                                        <p:cTn id="71" dur="500" fill="hold"/>
                                        <p:tgtEl>
                                          <p:spTgt spid="224262"/>
                                        </p:tgtEl>
                                        <p:attrNameLst>
                                          <p:attrName>fill.on</p:attrName>
                                        </p:attrNameLst>
                                      </p:cBhvr>
                                      <p:to>
                                        <p:strVal val="true"/>
                                      </p:to>
                                    </p:set>
                                  </p:childTnLst>
                                </p:cTn>
                              </p:par>
                              <p:par>
                                <p:cTn id="72" presetID="53" presetClass="entr" presetSubtype="16" fill="hold" grpId="0" nodeType="withEffect">
                                  <p:stCondLst>
                                    <p:cond delay="0"/>
                                  </p:stCondLst>
                                  <p:childTnLst>
                                    <p:set>
                                      <p:cBhvr>
                                        <p:cTn id="73" dur="1" fill="hold">
                                          <p:stCondLst>
                                            <p:cond delay="0"/>
                                          </p:stCondLst>
                                        </p:cTn>
                                        <p:tgtEl>
                                          <p:spTgt spid="224297"/>
                                        </p:tgtEl>
                                        <p:attrNameLst>
                                          <p:attrName>style.visibility</p:attrName>
                                        </p:attrNameLst>
                                      </p:cBhvr>
                                      <p:to>
                                        <p:strVal val="visible"/>
                                      </p:to>
                                    </p:set>
                                    <p:anim calcmode="lin" valueType="num">
                                      <p:cBhvr>
                                        <p:cTn id="74" dur="500" fill="hold"/>
                                        <p:tgtEl>
                                          <p:spTgt spid="224297"/>
                                        </p:tgtEl>
                                        <p:attrNameLst>
                                          <p:attrName>ppt_w</p:attrName>
                                        </p:attrNameLst>
                                      </p:cBhvr>
                                      <p:tavLst>
                                        <p:tav tm="0">
                                          <p:val>
                                            <p:fltVal val="0"/>
                                          </p:val>
                                        </p:tav>
                                        <p:tav tm="100000">
                                          <p:val>
                                            <p:strVal val="#ppt_w"/>
                                          </p:val>
                                        </p:tav>
                                      </p:tavLst>
                                    </p:anim>
                                    <p:anim calcmode="lin" valueType="num">
                                      <p:cBhvr>
                                        <p:cTn id="75" dur="500" fill="hold"/>
                                        <p:tgtEl>
                                          <p:spTgt spid="224297"/>
                                        </p:tgtEl>
                                        <p:attrNameLst>
                                          <p:attrName>ppt_h</p:attrName>
                                        </p:attrNameLst>
                                      </p:cBhvr>
                                      <p:tavLst>
                                        <p:tav tm="0">
                                          <p:val>
                                            <p:fltVal val="0"/>
                                          </p:val>
                                        </p:tav>
                                        <p:tav tm="100000">
                                          <p:val>
                                            <p:strVal val="#ppt_h"/>
                                          </p:val>
                                        </p:tav>
                                      </p:tavLst>
                                    </p:anim>
                                    <p:animEffect transition="in" filter="fade">
                                      <p:cBhvr>
                                        <p:cTn id="76" dur="500"/>
                                        <p:tgtEl>
                                          <p:spTgt spid="224297"/>
                                        </p:tgtEl>
                                      </p:cBhvr>
                                    </p:animEffect>
                                  </p:childTnLst>
                                </p:cTn>
                              </p:par>
                            </p:childTnLst>
                          </p:cTn>
                        </p:par>
                        <p:par>
                          <p:cTn id="77" fill="hold">
                            <p:stCondLst>
                              <p:cond delay="0"/>
                            </p:stCondLst>
                            <p:childTnLst>
                              <p:par>
                                <p:cTn id="78" presetID="22" presetClass="entr" presetSubtype="1" fill="hold" grpId="0" nodeType="afterEffect">
                                  <p:stCondLst>
                                    <p:cond delay="0"/>
                                  </p:stCondLst>
                                  <p:childTnLst>
                                    <p:set>
                                      <p:cBhvr>
                                        <p:cTn id="79" dur="1" fill="hold">
                                          <p:stCondLst>
                                            <p:cond delay="0"/>
                                          </p:stCondLst>
                                        </p:cTn>
                                        <p:tgtEl>
                                          <p:spTgt spid="224263"/>
                                        </p:tgtEl>
                                        <p:attrNameLst>
                                          <p:attrName>style.visibility</p:attrName>
                                        </p:attrNameLst>
                                      </p:cBhvr>
                                      <p:to>
                                        <p:strVal val="visible"/>
                                      </p:to>
                                    </p:set>
                                    <p:animEffect transition="in" filter="wipe(up)">
                                      <p:cBhvr>
                                        <p:cTn id="80" dur="500"/>
                                        <p:tgtEl>
                                          <p:spTgt spid="224263"/>
                                        </p:tgtEl>
                                      </p:cBhvr>
                                    </p:animEffec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wipe(left)">
                                      <p:cBhvr>
                                        <p:cTn id="84" dur="500"/>
                                        <p:tgtEl>
                                          <p:spTgt spid="8"/>
                                        </p:tgtEl>
                                      </p:cBhvr>
                                    </p:animEffect>
                                  </p:childTnLst>
                                </p:cTn>
                              </p:par>
                            </p:childTnLst>
                          </p:cTn>
                        </p:par>
                        <p:par>
                          <p:cTn id="85" fill="hold">
                            <p:stCondLst>
                              <p:cond delay="1000"/>
                            </p:stCondLst>
                            <p:childTnLst>
                              <p:par>
                                <p:cTn id="86" presetID="22" presetClass="entr" presetSubtype="1" fill="hold" nodeType="after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wipe(up)">
                                      <p:cBhvr>
                                        <p:cTn id="88" dur="500"/>
                                        <p:tgtEl>
                                          <p:spTgt spid="5"/>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224297"/>
                                        </p:tgtEl>
                                        <p:attrNameLst>
                                          <p:attrName>style.visibility</p:attrName>
                                        </p:attrNameLst>
                                      </p:cBhvr>
                                      <p:to>
                                        <p:strVal val="hidden"/>
                                      </p:to>
                                    </p:set>
                                  </p:childTnLst>
                                </p:cTn>
                              </p:par>
                              <p:par>
                                <p:cTn id="93" presetID="1" presetClass="emph" presetSubtype="2" fill="hold" nodeType="withEffect">
                                  <p:stCondLst>
                                    <p:cond delay="0"/>
                                  </p:stCondLst>
                                  <p:childTnLst>
                                    <p:animClr clrSpc="rgb" dir="cw">
                                      <p:cBhvr>
                                        <p:cTn id="94" dur="500" fill="hold"/>
                                        <p:tgtEl>
                                          <p:spTgt spid="224263"/>
                                        </p:tgtEl>
                                        <p:attrNameLst>
                                          <p:attrName>fillcolor</p:attrName>
                                        </p:attrNameLst>
                                      </p:cBhvr>
                                      <p:to>
                                        <a:srgbClr val="CCFFFF"/>
                                      </p:to>
                                    </p:animClr>
                                    <p:set>
                                      <p:cBhvr>
                                        <p:cTn id="95" dur="500" fill="hold"/>
                                        <p:tgtEl>
                                          <p:spTgt spid="224263"/>
                                        </p:tgtEl>
                                        <p:attrNameLst>
                                          <p:attrName>fill.type</p:attrName>
                                        </p:attrNameLst>
                                      </p:cBhvr>
                                      <p:to>
                                        <p:strVal val="solid"/>
                                      </p:to>
                                    </p:set>
                                    <p:set>
                                      <p:cBhvr>
                                        <p:cTn id="96" dur="500" fill="hold"/>
                                        <p:tgtEl>
                                          <p:spTgt spid="224263"/>
                                        </p:tgtEl>
                                        <p:attrNameLst>
                                          <p:attrName>fill.on</p:attrName>
                                        </p:attrNameLst>
                                      </p:cBhvr>
                                      <p:to>
                                        <p:strVal val="true"/>
                                      </p:to>
                                    </p:set>
                                  </p:childTnLst>
                                </p:cTn>
                              </p:par>
                              <p:par>
                                <p:cTn id="97" presetID="53" presetClass="entr" presetSubtype="16" fill="hold" grpId="0" nodeType="withEffect">
                                  <p:stCondLst>
                                    <p:cond delay="0"/>
                                  </p:stCondLst>
                                  <p:childTnLst>
                                    <p:set>
                                      <p:cBhvr>
                                        <p:cTn id="98" dur="1" fill="hold">
                                          <p:stCondLst>
                                            <p:cond delay="0"/>
                                          </p:stCondLst>
                                        </p:cTn>
                                        <p:tgtEl>
                                          <p:spTgt spid="224298"/>
                                        </p:tgtEl>
                                        <p:attrNameLst>
                                          <p:attrName>style.visibility</p:attrName>
                                        </p:attrNameLst>
                                      </p:cBhvr>
                                      <p:to>
                                        <p:strVal val="visible"/>
                                      </p:to>
                                    </p:set>
                                    <p:anim calcmode="lin" valueType="num">
                                      <p:cBhvr>
                                        <p:cTn id="99" dur="500" fill="hold"/>
                                        <p:tgtEl>
                                          <p:spTgt spid="224298"/>
                                        </p:tgtEl>
                                        <p:attrNameLst>
                                          <p:attrName>ppt_w</p:attrName>
                                        </p:attrNameLst>
                                      </p:cBhvr>
                                      <p:tavLst>
                                        <p:tav tm="0">
                                          <p:val>
                                            <p:fltVal val="0"/>
                                          </p:val>
                                        </p:tav>
                                        <p:tav tm="100000">
                                          <p:val>
                                            <p:strVal val="#ppt_w"/>
                                          </p:val>
                                        </p:tav>
                                      </p:tavLst>
                                    </p:anim>
                                    <p:anim calcmode="lin" valueType="num">
                                      <p:cBhvr>
                                        <p:cTn id="100" dur="500" fill="hold"/>
                                        <p:tgtEl>
                                          <p:spTgt spid="224298"/>
                                        </p:tgtEl>
                                        <p:attrNameLst>
                                          <p:attrName>ppt_h</p:attrName>
                                        </p:attrNameLst>
                                      </p:cBhvr>
                                      <p:tavLst>
                                        <p:tav tm="0">
                                          <p:val>
                                            <p:fltVal val="0"/>
                                          </p:val>
                                        </p:tav>
                                        <p:tav tm="100000">
                                          <p:val>
                                            <p:strVal val="#ppt_h"/>
                                          </p:val>
                                        </p:tav>
                                      </p:tavLst>
                                    </p:anim>
                                    <p:animEffect transition="in" filter="fade">
                                      <p:cBhvr>
                                        <p:cTn id="101" dur="500"/>
                                        <p:tgtEl>
                                          <p:spTgt spid="224298"/>
                                        </p:tgtEl>
                                      </p:cBhvr>
                                    </p:animEffect>
                                  </p:childTnLst>
                                </p:cTn>
                              </p:par>
                            </p:childTnLst>
                          </p:cTn>
                        </p:par>
                        <p:par>
                          <p:cTn id="102" fill="hold">
                            <p:stCondLst>
                              <p:cond delay="0"/>
                            </p:stCondLst>
                            <p:childTnLst>
                              <p:par>
                                <p:cTn id="103" presetID="22" presetClass="entr" presetSubtype="1" fill="hold" grpId="0" nodeType="afterEffect">
                                  <p:stCondLst>
                                    <p:cond delay="0"/>
                                  </p:stCondLst>
                                  <p:childTnLst>
                                    <p:set>
                                      <p:cBhvr>
                                        <p:cTn id="104" dur="1" fill="hold">
                                          <p:stCondLst>
                                            <p:cond delay="0"/>
                                          </p:stCondLst>
                                        </p:cTn>
                                        <p:tgtEl>
                                          <p:spTgt spid="224264"/>
                                        </p:tgtEl>
                                        <p:attrNameLst>
                                          <p:attrName>style.visibility</p:attrName>
                                        </p:attrNameLst>
                                      </p:cBhvr>
                                      <p:to>
                                        <p:strVal val="visible"/>
                                      </p:to>
                                    </p:set>
                                    <p:animEffect transition="in" filter="wipe(up)">
                                      <p:cBhvr>
                                        <p:cTn id="105" dur="500"/>
                                        <p:tgtEl>
                                          <p:spTgt spid="224264"/>
                                        </p:tgtEl>
                                      </p:cBhvr>
                                    </p:animEffect>
                                  </p:childTnLst>
                                </p:cTn>
                              </p:par>
                            </p:childTnLst>
                          </p:cTn>
                        </p:par>
                        <p:par>
                          <p:cTn id="106" fill="hold">
                            <p:stCondLst>
                              <p:cond delay="500"/>
                            </p:stCondLst>
                            <p:childTnLst>
                              <p:par>
                                <p:cTn id="107" presetID="22" presetClass="entr" presetSubtype="1" fill="hold" nodeType="afterEffect">
                                  <p:stCondLst>
                                    <p:cond delay="0"/>
                                  </p:stCondLst>
                                  <p:childTnLst>
                                    <p:set>
                                      <p:cBhvr>
                                        <p:cTn id="108" dur="1" fill="hold">
                                          <p:stCondLst>
                                            <p:cond delay="0"/>
                                          </p:stCondLst>
                                        </p:cTn>
                                        <p:tgtEl>
                                          <p:spTgt spid="2"/>
                                        </p:tgtEl>
                                        <p:attrNameLst>
                                          <p:attrName>style.visibility</p:attrName>
                                        </p:attrNameLst>
                                      </p:cBhvr>
                                      <p:to>
                                        <p:strVal val="visible"/>
                                      </p:to>
                                    </p:set>
                                    <p:animEffect transition="in" filter="wipe(up)">
                                      <p:cBhvr>
                                        <p:cTn id="109" dur="500"/>
                                        <p:tgtEl>
                                          <p:spTgt spid="2"/>
                                        </p:tgtEl>
                                      </p:cBhvr>
                                    </p:animEffect>
                                  </p:childTnLst>
                                </p:cTn>
                              </p:par>
                            </p:childTnLst>
                          </p:cTn>
                        </p:par>
                        <p:par>
                          <p:cTn id="110" fill="hold">
                            <p:stCondLst>
                              <p:cond delay="1000"/>
                            </p:stCondLst>
                            <p:childTnLst>
                              <p:par>
                                <p:cTn id="111" presetID="22" presetClass="entr" presetSubtype="1" fill="hold" nodeType="afterEffect">
                                  <p:stCondLst>
                                    <p:cond delay="0"/>
                                  </p:stCondLst>
                                  <p:childTnLst>
                                    <p:set>
                                      <p:cBhvr>
                                        <p:cTn id="112" dur="1" fill="hold">
                                          <p:stCondLst>
                                            <p:cond delay="0"/>
                                          </p:stCondLst>
                                        </p:cTn>
                                        <p:tgtEl>
                                          <p:spTgt spid="9"/>
                                        </p:tgtEl>
                                        <p:attrNameLst>
                                          <p:attrName>style.visibility</p:attrName>
                                        </p:attrNameLst>
                                      </p:cBhvr>
                                      <p:to>
                                        <p:strVal val="visible"/>
                                      </p:to>
                                    </p:set>
                                    <p:animEffect transition="in" filter="wipe(up)">
                                      <p:cBhvr>
                                        <p:cTn id="113" dur="500"/>
                                        <p:tgtEl>
                                          <p:spTgt spid="9"/>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grpId="1" nodeType="clickEffect">
                                  <p:stCondLst>
                                    <p:cond delay="0"/>
                                  </p:stCondLst>
                                  <p:childTnLst>
                                    <p:set>
                                      <p:cBhvr>
                                        <p:cTn id="117" dur="1" fill="hold">
                                          <p:stCondLst>
                                            <p:cond delay="0"/>
                                          </p:stCondLst>
                                        </p:cTn>
                                        <p:tgtEl>
                                          <p:spTgt spid="224298"/>
                                        </p:tgtEl>
                                        <p:attrNameLst>
                                          <p:attrName>style.visibility</p:attrName>
                                        </p:attrNameLst>
                                      </p:cBhvr>
                                      <p:to>
                                        <p:strVal val="hidden"/>
                                      </p:to>
                                    </p:set>
                                  </p:childTnLst>
                                </p:cTn>
                              </p:par>
                              <p:par>
                                <p:cTn id="118" presetID="1" presetClass="emph" presetSubtype="2" fill="hold" nodeType="withEffect">
                                  <p:stCondLst>
                                    <p:cond delay="0"/>
                                  </p:stCondLst>
                                  <p:childTnLst>
                                    <p:animClr clrSpc="rgb" dir="cw">
                                      <p:cBhvr>
                                        <p:cTn id="119" dur="500" fill="hold"/>
                                        <p:tgtEl>
                                          <p:spTgt spid="224264"/>
                                        </p:tgtEl>
                                        <p:attrNameLst>
                                          <p:attrName>fillcolor</p:attrName>
                                        </p:attrNameLst>
                                      </p:cBhvr>
                                      <p:to>
                                        <a:srgbClr val="CCFFFF"/>
                                      </p:to>
                                    </p:animClr>
                                    <p:set>
                                      <p:cBhvr>
                                        <p:cTn id="120" dur="500" fill="hold"/>
                                        <p:tgtEl>
                                          <p:spTgt spid="224264"/>
                                        </p:tgtEl>
                                        <p:attrNameLst>
                                          <p:attrName>fill.type</p:attrName>
                                        </p:attrNameLst>
                                      </p:cBhvr>
                                      <p:to>
                                        <p:strVal val="solid"/>
                                      </p:to>
                                    </p:set>
                                    <p:set>
                                      <p:cBhvr>
                                        <p:cTn id="121" dur="500" fill="hold"/>
                                        <p:tgtEl>
                                          <p:spTgt spid="22426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animBg="1"/>
      <p:bldP spid="224260" grpId="0" animBg="1"/>
      <p:bldP spid="224261" grpId="0" animBg="1"/>
      <p:bldP spid="224262" grpId="0" animBg="1"/>
      <p:bldP spid="224263" grpId="0" animBg="1"/>
      <p:bldP spid="224264" grpId="0" animBg="1"/>
      <p:bldP spid="224265" grpId="0" animBg="1"/>
      <p:bldP spid="224295" grpId="0" animBg="1"/>
      <p:bldP spid="224295" grpId="1" animBg="1"/>
      <p:bldP spid="224296" grpId="0" animBg="1"/>
      <p:bldP spid="224296" grpId="1" animBg="1"/>
      <p:bldP spid="224297" grpId="0" animBg="1"/>
      <p:bldP spid="224297" grpId="1" animBg="1"/>
      <p:bldP spid="224298" grpId="0" animBg="1"/>
      <p:bldP spid="224298" grpId="1"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ChangeArrowheads="1"/>
          </p:cNvSpPr>
          <p:nvPr/>
        </p:nvSpPr>
        <p:spPr bwMode="auto">
          <a:xfrm>
            <a:off x="1981200" y="276366"/>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删除信号量</a:t>
            </a:r>
          </a:p>
        </p:txBody>
      </p:sp>
      <p:sp>
        <p:nvSpPr>
          <p:cNvPr id="225283" name="Rectangle 3"/>
          <p:cNvSpPr>
            <a:spLocks noChangeArrowheads="1"/>
          </p:cNvSpPr>
          <p:nvPr/>
        </p:nvSpPr>
        <p:spPr bwMode="auto">
          <a:xfrm>
            <a:off x="2209800" y="2039938"/>
            <a:ext cx="5029200" cy="3065462"/>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a:latin typeface="Arial" panose="020B0604020202020204" pitchFamily="34" charset="0"/>
              </a:rPr>
              <a:t>switch (opt) {</a:t>
            </a:r>
          </a:p>
          <a:p>
            <a:pPr>
              <a:defRPr/>
            </a:pPr>
            <a:r>
              <a:rPr lang="en-US" altLang="zh-CN" sz="1400">
                <a:latin typeface="Arial" panose="020B0604020202020204" pitchFamily="34" charset="0"/>
              </a:rPr>
              <a:t>    case OS_DEL_NO_PEND:</a:t>
            </a:r>
          </a:p>
          <a:p>
            <a:pPr>
              <a:defRPr/>
            </a:pPr>
            <a:r>
              <a:rPr lang="en-US" altLang="zh-CN" sz="1400">
                <a:latin typeface="Arial" panose="020B0604020202020204" pitchFamily="34" charset="0"/>
              </a:rPr>
              <a:t>    if (tasks_waiting == FALSE) {</a:t>
            </a:r>
          </a:p>
          <a:p>
            <a:pPr>
              <a:defRPr/>
            </a:pPr>
            <a:r>
              <a:rPr lang="en-US" altLang="zh-CN" sz="1400">
                <a:latin typeface="Arial" panose="020B0604020202020204" pitchFamily="34" charset="0"/>
              </a:rPr>
              <a:t>        pevent-&gt;OSEventType = OS_EVENT_TYPE_UNUSED;</a:t>
            </a:r>
          </a:p>
          <a:p>
            <a:pPr>
              <a:defRPr/>
            </a:pPr>
            <a:r>
              <a:rPr lang="en-US" altLang="zh-CN" sz="1400">
                <a:latin typeface="Arial" panose="020B0604020202020204" pitchFamily="34" charset="0"/>
              </a:rPr>
              <a:t>        pevent-&gt;OSEventPtr  = OSEventFreeList;</a:t>
            </a:r>
          </a:p>
          <a:p>
            <a:pPr>
              <a:defRPr/>
            </a:pPr>
            <a:r>
              <a:rPr lang="en-US" altLang="zh-CN" sz="1400">
                <a:latin typeface="Arial" panose="020B0604020202020204" pitchFamily="34" charset="0"/>
              </a:rPr>
              <a:t>        OSEventFreeList     = pevent;</a:t>
            </a:r>
          </a:p>
          <a:p>
            <a:pPr>
              <a:defRPr/>
            </a:pPr>
            <a:r>
              <a:rPr lang="en-US" altLang="zh-CN" sz="1400">
                <a:latin typeface="Arial" panose="020B0604020202020204" pitchFamily="34" charset="0"/>
              </a:rPr>
              <a:t>        OS_EXIT_CRITICAL();</a:t>
            </a:r>
          </a:p>
          <a:p>
            <a:pPr>
              <a:defRPr/>
            </a:pPr>
            <a:r>
              <a:rPr lang="en-US" altLang="zh-CN" sz="1400">
                <a:latin typeface="Arial" panose="020B0604020202020204" pitchFamily="34" charset="0"/>
              </a:rPr>
              <a:t>        *err = OS_NO_ERR;</a:t>
            </a:r>
          </a:p>
          <a:p>
            <a:pPr>
              <a:defRPr/>
            </a:pPr>
            <a:r>
              <a:rPr lang="en-US" altLang="zh-CN" sz="1400">
                <a:latin typeface="Arial" panose="020B0604020202020204" pitchFamily="34" charset="0"/>
              </a:rPr>
              <a:t>        return ((OS_EVENT *)0);</a:t>
            </a:r>
          </a:p>
          <a:p>
            <a:pPr>
              <a:defRPr/>
            </a:pPr>
            <a:r>
              <a:rPr lang="en-US" altLang="zh-CN" sz="1400">
                <a:latin typeface="Arial" panose="020B0604020202020204" pitchFamily="34" charset="0"/>
              </a:rPr>
              <a:t>    } else {</a:t>
            </a:r>
          </a:p>
          <a:p>
            <a:pPr>
              <a:defRPr/>
            </a:pPr>
            <a:r>
              <a:rPr lang="en-US" altLang="zh-CN" sz="1400">
                <a:latin typeface="Arial" panose="020B0604020202020204" pitchFamily="34" charset="0"/>
              </a:rPr>
              <a:t>        OS_EXIT_CRITICAL();</a:t>
            </a:r>
          </a:p>
          <a:p>
            <a:pPr>
              <a:defRPr/>
            </a:pPr>
            <a:r>
              <a:rPr lang="en-US" altLang="zh-CN" sz="1400">
                <a:latin typeface="Arial" panose="020B0604020202020204" pitchFamily="34" charset="0"/>
              </a:rPr>
              <a:t>        *err = OS_ERR_TASK_WAITING;</a:t>
            </a:r>
          </a:p>
          <a:p>
            <a:pPr>
              <a:defRPr/>
            </a:pPr>
            <a:r>
              <a:rPr lang="en-US" altLang="zh-CN" sz="1400">
                <a:latin typeface="Arial" panose="020B0604020202020204" pitchFamily="34" charset="0"/>
              </a:rPr>
              <a:t>        return (pevent);</a:t>
            </a:r>
          </a:p>
          <a:p>
            <a:pPr>
              <a:defRPr/>
            </a:pPr>
            <a:r>
              <a:rPr lang="en-US" altLang="zh-CN" sz="1400">
                <a:latin typeface="Arial" panose="020B0604020202020204" pitchFamily="34" charset="0"/>
              </a:rPr>
              <a:t>    }</a:t>
            </a:r>
          </a:p>
        </p:txBody>
      </p:sp>
      <p:sp>
        <p:nvSpPr>
          <p:cNvPr id="225284" name="AutoShape 4"/>
          <p:cNvSpPr>
            <a:spLocks noChangeArrowheads="1"/>
          </p:cNvSpPr>
          <p:nvPr/>
        </p:nvSpPr>
        <p:spPr bwMode="auto">
          <a:xfrm>
            <a:off x="8067676" y="1930400"/>
            <a:ext cx="1439863"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删除方式</a:t>
            </a:r>
          </a:p>
        </p:txBody>
      </p:sp>
      <p:sp>
        <p:nvSpPr>
          <p:cNvPr id="225285" name="AutoShape 5"/>
          <p:cNvSpPr>
            <a:spLocks noChangeArrowheads="1"/>
          </p:cNvSpPr>
          <p:nvPr/>
        </p:nvSpPr>
        <p:spPr bwMode="auto">
          <a:xfrm>
            <a:off x="7924800" y="2667000"/>
            <a:ext cx="1727200" cy="719138"/>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有任务</a:t>
            </a:r>
          </a:p>
          <a:p>
            <a:pPr algn="ctr" eaLnBrk="1" hangingPunct="1"/>
            <a:r>
              <a:rPr lang="zh-CN" altLang="en-US" sz="1400"/>
              <a:t>等待信号量</a:t>
            </a:r>
          </a:p>
        </p:txBody>
      </p:sp>
      <p:sp>
        <p:nvSpPr>
          <p:cNvPr id="225286" name="Rectangle 6"/>
          <p:cNvSpPr>
            <a:spLocks noChangeArrowheads="1"/>
          </p:cNvSpPr>
          <p:nvPr/>
        </p:nvSpPr>
        <p:spPr bwMode="auto">
          <a:xfrm>
            <a:off x="8212139" y="3657600"/>
            <a:ext cx="1150937" cy="5032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设置</a:t>
            </a:r>
            <a:r>
              <a:rPr lang="en-US" altLang="zh-CN" sz="1400"/>
              <a:t>ECB</a:t>
            </a:r>
            <a:r>
              <a:rPr lang="zh-CN" altLang="en-US" sz="1400"/>
              <a:t>类型</a:t>
            </a:r>
          </a:p>
          <a:p>
            <a:pPr algn="ctr" eaLnBrk="1" hangingPunct="1"/>
            <a:r>
              <a:rPr lang="zh-CN" altLang="en-US" sz="1400"/>
              <a:t>为“没有使用”</a:t>
            </a:r>
          </a:p>
        </p:txBody>
      </p:sp>
      <p:sp>
        <p:nvSpPr>
          <p:cNvPr id="225287" name="Line 7"/>
          <p:cNvSpPr>
            <a:spLocks noChangeShapeType="1"/>
          </p:cNvSpPr>
          <p:nvPr/>
        </p:nvSpPr>
        <p:spPr bwMode="auto">
          <a:xfrm>
            <a:off x="8791575" y="4151314"/>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8"/>
          <p:cNvGrpSpPr/>
          <p:nvPr/>
        </p:nvGrpSpPr>
        <p:grpSpPr bwMode="auto">
          <a:xfrm>
            <a:off x="8305801" y="4951414"/>
            <a:ext cx="1008063" cy="593725"/>
            <a:chOff x="4272" y="3119"/>
            <a:chExt cx="635" cy="374"/>
          </a:xfrm>
        </p:grpSpPr>
        <p:sp>
          <p:nvSpPr>
            <p:cNvPr id="170011" name="AutoShape 9"/>
            <p:cNvSpPr>
              <a:spLocks noChangeArrowheads="1"/>
            </p:cNvSpPr>
            <p:nvPr/>
          </p:nvSpPr>
          <p:spPr bwMode="auto">
            <a:xfrm>
              <a:off x="4272" y="3312"/>
              <a:ext cx="635" cy="181"/>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170012" name="Line 10"/>
            <p:cNvSpPr>
              <a:spLocks noChangeShapeType="1"/>
            </p:cNvSpPr>
            <p:nvPr/>
          </p:nvSpPr>
          <p:spPr bwMode="auto">
            <a:xfrm>
              <a:off x="4578" y="3119"/>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1"/>
          <p:cNvGrpSpPr/>
          <p:nvPr/>
        </p:nvGrpSpPr>
        <p:grpSpPr bwMode="auto">
          <a:xfrm>
            <a:off x="8763000" y="3352801"/>
            <a:ext cx="304800" cy="315913"/>
            <a:chOff x="4560" y="2112"/>
            <a:chExt cx="192" cy="199"/>
          </a:xfrm>
        </p:grpSpPr>
        <p:sp>
          <p:nvSpPr>
            <p:cNvPr id="170009" name="Line 12"/>
            <p:cNvSpPr>
              <a:spLocks noChangeShapeType="1"/>
            </p:cNvSpPr>
            <p:nvPr/>
          </p:nvSpPr>
          <p:spPr bwMode="auto">
            <a:xfrm>
              <a:off x="4578" y="2130"/>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0010" name="Text Box 13"/>
            <p:cNvSpPr txBox="1">
              <a:spLocks noChangeArrowheads="1"/>
            </p:cNvSpPr>
            <p:nvPr/>
          </p:nvSpPr>
          <p:spPr bwMode="auto">
            <a:xfrm>
              <a:off x="4560" y="211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Y</a:t>
              </a:r>
            </a:p>
          </p:txBody>
        </p:sp>
      </p:grpSp>
      <p:grpSp>
        <p:nvGrpSpPr>
          <p:cNvPr id="4" name="Group 14"/>
          <p:cNvGrpSpPr/>
          <p:nvPr/>
        </p:nvGrpSpPr>
        <p:grpSpPr bwMode="auto">
          <a:xfrm>
            <a:off x="9525001" y="2743200"/>
            <a:ext cx="1008063" cy="1417638"/>
            <a:chOff x="5040" y="1728"/>
            <a:chExt cx="635" cy="893"/>
          </a:xfrm>
        </p:grpSpPr>
        <p:sp>
          <p:nvSpPr>
            <p:cNvPr id="170006" name="AutoShape 15"/>
            <p:cNvSpPr>
              <a:spLocks noChangeArrowheads="1"/>
            </p:cNvSpPr>
            <p:nvPr/>
          </p:nvSpPr>
          <p:spPr bwMode="auto">
            <a:xfrm>
              <a:off x="5040" y="2304"/>
              <a:ext cx="635" cy="317"/>
            </a:xfrm>
            <a:prstGeom prst="roundRect">
              <a:avLst>
                <a:gd name="adj" fmla="val 16667"/>
              </a:avLst>
            </a:prstGeom>
            <a:solidFill>
              <a:srgbClr val="CCFFFF"/>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返回“有任</a:t>
              </a:r>
            </a:p>
            <a:p>
              <a:pPr algn="ctr" eaLnBrk="1" hangingPunct="1"/>
              <a:r>
                <a:rPr lang="zh-CN" altLang="en-US" sz="1400"/>
                <a:t>务在等待”</a:t>
              </a:r>
            </a:p>
          </p:txBody>
        </p:sp>
        <p:cxnSp>
          <p:nvCxnSpPr>
            <p:cNvPr id="170007" name="AutoShape 16"/>
            <p:cNvCxnSpPr>
              <a:cxnSpLocks noChangeShapeType="1"/>
              <a:stCxn id="225285" idx="3"/>
              <a:endCxn id="170006" idx="0"/>
            </p:cNvCxnSpPr>
            <p:nvPr/>
          </p:nvCxnSpPr>
          <p:spPr bwMode="auto">
            <a:xfrm>
              <a:off x="5120" y="1907"/>
              <a:ext cx="238" cy="397"/>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70008" name="Text Box 17"/>
            <p:cNvSpPr txBox="1">
              <a:spLocks noChangeArrowheads="1"/>
            </p:cNvSpPr>
            <p:nvPr/>
          </p:nvSpPr>
          <p:spPr bwMode="auto">
            <a:xfrm>
              <a:off x="5088" y="172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N</a:t>
              </a:r>
            </a:p>
          </p:txBody>
        </p:sp>
      </p:grpSp>
      <p:grpSp>
        <p:nvGrpSpPr>
          <p:cNvPr id="5" name="Group 18"/>
          <p:cNvGrpSpPr/>
          <p:nvPr/>
        </p:nvGrpSpPr>
        <p:grpSpPr bwMode="auto">
          <a:xfrm>
            <a:off x="8115300" y="2330450"/>
            <a:ext cx="1600200" cy="336550"/>
            <a:chOff x="4152" y="1468"/>
            <a:chExt cx="1008" cy="212"/>
          </a:xfrm>
        </p:grpSpPr>
        <p:cxnSp>
          <p:nvCxnSpPr>
            <p:cNvPr id="170004" name="AutoShape 19"/>
            <p:cNvCxnSpPr>
              <a:cxnSpLocks noChangeShapeType="1"/>
              <a:stCxn id="225284" idx="2"/>
              <a:endCxn id="225285" idx="0"/>
            </p:cNvCxnSpPr>
            <p:nvPr/>
          </p:nvCxnSpPr>
          <p:spPr bwMode="auto">
            <a:xfrm rot="5400000">
              <a:off x="4480" y="1584"/>
              <a:ext cx="192" cy="0"/>
            </a:xfrm>
            <a:prstGeom prst="straightConnector1">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cxnSp>
        <p:sp>
          <p:nvSpPr>
            <p:cNvPr id="170005" name="Text Box 20"/>
            <p:cNvSpPr txBox="1">
              <a:spLocks noChangeArrowheads="1"/>
            </p:cNvSpPr>
            <p:nvPr/>
          </p:nvSpPr>
          <p:spPr bwMode="auto">
            <a:xfrm>
              <a:off x="4152" y="1468"/>
              <a:ext cx="10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solidFill>
                    <a:srgbClr val="FF0000"/>
                  </a:solidFill>
                </a:rPr>
                <a:t>无任务  等待删除</a:t>
              </a:r>
            </a:p>
          </p:txBody>
        </p:sp>
      </p:grpSp>
      <p:sp>
        <p:nvSpPr>
          <p:cNvPr id="225301" name="Rectangle 21"/>
          <p:cNvSpPr>
            <a:spLocks noChangeArrowheads="1"/>
          </p:cNvSpPr>
          <p:nvPr/>
        </p:nvSpPr>
        <p:spPr bwMode="auto">
          <a:xfrm>
            <a:off x="2362200" y="2514600"/>
            <a:ext cx="25908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2" name="Rectangle 22"/>
          <p:cNvSpPr>
            <a:spLocks noChangeArrowheads="1"/>
          </p:cNvSpPr>
          <p:nvPr/>
        </p:nvSpPr>
        <p:spPr bwMode="auto">
          <a:xfrm>
            <a:off x="2257425" y="2095500"/>
            <a:ext cx="25908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3" name="Rectangle 23"/>
          <p:cNvSpPr>
            <a:spLocks noChangeArrowheads="1"/>
          </p:cNvSpPr>
          <p:nvPr/>
        </p:nvSpPr>
        <p:spPr bwMode="auto">
          <a:xfrm>
            <a:off x="2514600" y="2724150"/>
            <a:ext cx="4648200" cy="2286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4" name="Rectangle 24"/>
          <p:cNvSpPr>
            <a:spLocks noChangeArrowheads="1"/>
          </p:cNvSpPr>
          <p:nvPr/>
        </p:nvSpPr>
        <p:spPr bwMode="auto">
          <a:xfrm>
            <a:off x="2514600" y="2971800"/>
            <a:ext cx="3505200" cy="3810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5" name="Rectangle 25"/>
          <p:cNvSpPr>
            <a:spLocks noChangeArrowheads="1"/>
          </p:cNvSpPr>
          <p:nvPr/>
        </p:nvSpPr>
        <p:spPr bwMode="auto">
          <a:xfrm>
            <a:off x="2514600" y="3571875"/>
            <a:ext cx="2590800" cy="457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6" name="Rectangle 26"/>
          <p:cNvSpPr>
            <a:spLocks noChangeArrowheads="1"/>
          </p:cNvSpPr>
          <p:nvPr/>
        </p:nvSpPr>
        <p:spPr bwMode="auto">
          <a:xfrm>
            <a:off x="2514600" y="4419600"/>
            <a:ext cx="3124200" cy="4572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07" name="Rectangle 27"/>
          <p:cNvSpPr>
            <a:spLocks noChangeArrowheads="1"/>
          </p:cNvSpPr>
          <p:nvPr/>
        </p:nvSpPr>
        <p:spPr bwMode="auto">
          <a:xfrm>
            <a:off x="8101014" y="4449764"/>
            <a:ext cx="1366837" cy="503237"/>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把</a:t>
            </a:r>
            <a:r>
              <a:rPr lang="en-US" altLang="zh-CN" sz="1400"/>
              <a:t>ECB</a:t>
            </a:r>
            <a:r>
              <a:rPr lang="zh-CN" altLang="en-US" sz="1400"/>
              <a:t>加入到</a:t>
            </a:r>
          </a:p>
          <a:p>
            <a:pPr algn="ctr" eaLnBrk="1" hangingPunct="1"/>
            <a:r>
              <a:rPr lang="zh-CN" altLang="en-US" sz="1400"/>
              <a:t>空闲</a:t>
            </a:r>
            <a:r>
              <a:rPr lang="en-US" altLang="zh-CN" sz="1400"/>
              <a:t>ECB</a:t>
            </a:r>
            <a:r>
              <a:rPr lang="zh-CN" altLang="en-US" sz="1400"/>
              <a:t>链表中</a:t>
            </a:r>
          </a:p>
        </p:txBody>
      </p:sp>
      <p:sp>
        <p:nvSpPr>
          <p:cNvPr id="29" name="燕尾形 28">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6" name="标题 5"/>
          <p:cNvSpPr>
            <a:spLocks noGrp="1"/>
          </p:cNvSpPr>
          <p:nvPr>
            <p:ph type="title"/>
          </p:nvPr>
        </p:nvSpPr>
        <p:spPr/>
        <p:txBody>
          <a:bodyPr/>
          <a:lstStyle/>
          <a:p>
            <a:endParaRPr lang="zh-CN" altLang="en-US"/>
          </a:p>
        </p:txBody>
      </p:sp>
      <p:sp>
        <p:nvSpPr>
          <p:cNvPr id="7" name="内容占位符 6"/>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25283"/>
                                        </p:tgtEl>
                                        <p:attrNameLst>
                                          <p:attrName>style.visibility</p:attrName>
                                        </p:attrNameLst>
                                      </p:cBhvr>
                                      <p:to>
                                        <p:strVal val="visible"/>
                                      </p:to>
                                    </p:set>
                                    <p:animEffect transition="in" filter="slide(fromTop)">
                                      <p:cBhvr>
                                        <p:cTn id="7" dur="500"/>
                                        <p:tgtEl>
                                          <p:spTgt spid="22528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25302"/>
                                        </p:tgtEl>
                                        <p:attrNameLst>
                                          <p:attrName>style.visibility</p:attrName>
                                        </p:attrNameLst>
                                      </p:cBhvr>
                                      <p:to>
                                        <p:strVal val="visible"/>
                                      </p:to>
                                    </p:set>
                                    <p:anim calcmode="lin" valueType="num">
                                      <p:cBhvr>
                                        <p:cTn id="11" dur="500" fill="hold"/>
                                        <p:tgtEl>
                                          <p:spTgt spid="225302"/>
                                        </p:tgtEl>
                                        <p:attrNameLst>
                                          <p:attrName>ppt_w</p:attrName>
                                        </p:attrNameLst>
                                      </p:cBhvr>
                                      <p:tavLst>
                                        <p:tav tm="0">
                                          <p:val>
                                            <p:fltVal val="0"/>
                                          </p:val>
                                        </p:tav>
                                        <p:tav tm="100000">
                                          <p:val>
                                            <p:strVal val="#ppt_w"/>
                                          </p:val>
                                        </p:tav>
                                      </p:tavLst>
                                    </p:anim>
                                    <p:anim calcmode="lin" valueType="num">
                                      <p:cBhvr>
                                        <p:cTn id="12" dur="500" fill="hold"/>
                                        <p:tgtEl>
                                          <p:spTgt spid="225302"/>
                                        </p:tgtEl>
                                        <p:attrNameLst>
                                          <p:attrName>ppt_h</p:attrName>
                                        </p:attrNameLst>
                                      </p:cBhvr>
                                      <p:tavLst>
                                        <p:tav tm="0">
                                          <p:val>
                                            <p:fltVal val="0"/>
                                          </p:val>
                                        </p:tav>
                                        <p:tav tm="100000">
                                          <p:val>
                                            <p:strVal val="#ppt_h"/>
                                          </p:val>
                                        </p:tav>
                                      </p:tavLst>
                                    </p:anim>
                                    <p:animEffect transition="in" filter="fade">
                                      <p:cBhvr>
                                        <p:cTn id="13" dur="500"/>
                                        <p:tgtEl>
                                          <p:spTgt spid="225302"/>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225284"/>
                                        </p:tgtEl>
                                        <p:attrNameLst>
                                          <p:attrName>style.visibility</p:attrName>
                                        </p:attrNameLst>
                                      </p:cBhvr>
                                      <p:to>
                                        <p:strVal val="visible"/>
                                      </p:to>
                                    </p:set>
                                    <p:animEffect transition="in" filter="wipe(up)">
                                      <p:cBhvr>
                                        <p:cTn id="17" dur="500"/>
                                        <p:tgtEl>
                                          <p:spTgt spid="225284"/>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225302"/>
                                        </p:tgtEl>
                                        <p:attrNameLst>
                                          <p:attrName>style.visibility</p:attrName>
                                        </p:attrNameLst>
                                      </p:cBhvr>
                                      <p:to>
                                        <p:strVal val="hidden"/>
                                      </p:to>
                                    </p:set>
                                  </p:childTnLst>
                                </p:cTn>
                              </p:par>
                              <p:par>
                                <p:cTn id="26" presetID="1" presetClass="emph" presetSubtype="2" fill="hold" nodeType="withEffect">
                                  <p:stCondLst>
                                    <p:cond delay="0"/>
                                  </p:stCondLst>
                                  <p:childTnLst>
                                    <p:animClr clrSpc="rgb" dir="cw">
                                      <p:cBhvr>
                                        <p:cTn id="27" dur="500" fill="hold"/>
                                        <p:tgtEl>
                                          <p:spTgt spid="225284"/>
                                        </p:tgtEl>
                                        <p:attrNameLst>
                                          <p:attrName>fillcolor</p:attrName>
                                        </p:attrNameLst>
                                      </p:cBhvr>
                                      <p:to>
                                        <a:srgbClr val="CCFFFF"/>
                                      </p:to>
                                    </p:animClr>
                                    <p:set>
                                      <p:cBhvr>
                                        <p:cTn id="28" dur="500" fill="hold"/>
                                        <p:tgtEl>
                                          <p:spTgt spid="225284"/>
                                        </p:tgtEl>
                                        <p:attrNameLst>
                                          <p:attrName>fill.type</p:attrName>
                                        </p:attrNameLst>
                                      </p:cBhvr>
                                      <p:to>
                                        <p:strVal val="solid"/>
                                      </p:to>
                                    </p:set>
                                    <p:set>
                                      <p:cBhvr>
                                        <p:cTn id="29" dur="500" fill="hold"/>
                                        <p:tgtEl>
                                          <p:spTgt spid="225284"/>
                                        </p:tgtEl>
                                        <p:attrNameLst>
                                          <p:attrName>fill.on</p:attrName>
                                        </p:attrNameLst>
                                      </p:cBhvr>
                                      <p:to>
                                        <p:strVal val="true"/>
                                      </p:to>
                                    </p:set>
                                  </p:childTnLst>
                                </p:cTn>
                              </p:par>
                              <p:par>
                                <p:cTn id="30" presetID="53" presetClass="entr" presetSubtype="16" fill="hold" grpId="0" nodeType="withEffect">
                                  <p:stCondLst>
                                    <p:cond delay="0"/>
                                  </p:stCondLst>
                                  <p:childTnLst>
                                    <p:set>
                                      <p:cBhvr>
                                        <p:cTn id="31" dur="1" fill="hold">
                                          <p:stCondLst>
                                            <p:cond delay="0"/>
                                          </p:stCondLst>
                                        </p:cTn>
                                        <p:tgtEl>
                                          <p:spTgt spid="225301"/>
                                        </p:tgtEl>
                                        <p:attrNameLst>
                                          <p:attrName>style.visibility</p:attrName>
                                        </p:attrNameLst>
                                      </p:cBhvr>
                                      <p:to>
                                        <p:strVal val="visible"/>
                                      </p:to>
                                    </p:set>
                                    <p:anim calcmode="lin" valueType="num">
                                      <p:cBhvr>
                                        <p:cTn id="32" dur="500" fill="hold"/>
                                        <p:tgtEl>
                                          <p:spTgt spid="225301"/>
                                        </p:tgtEl>
                                        <p:attrNameLst>
                                          <p:attrName>ppt_w</p:attrName>
                                        </p:attrNameLst>
                                      </p:cBhvr>
                                      <p:tavLst>
                                        <p:tav tm="0">
                                          <p:val>
                                            <p:fltVal val="0"/>
                                          </p:val>
                                        </p:tav>
                                        <p:tav tm="100000">
                                          <p:val>
                                            <p:strVal val="#ppt_w"/>
                                          </p:val>
                                        </p:tav>
                                      </p:tavLst>
                                    </p:anim>
                                    <p:anim calcmode="lin" valueType="num">
                                      <p:cBhvr>
                                        <p:cTn id="33" dur="500" fill="hold"/>
                                        <p:tgtEl>
                                          <p:spTgt spid="225301"/>
                                        </p:tgtEl>
                                        <p:attrNameLst>
                                          <p:attrName>ppt_h</p:attrName>
                                        </p:attrNameLst>
                                      </p:cBhvr>
                                      <p:tavLst>
                                        <p:tav tm="0">
                                          <p:val>
                                            <p:fltVal val="0"/>
                                          </p:val>
                                        </p:tav>
                                        <p:tav tm="100000">
                                          <p:val>
                                            <p:strVal val="#ppt_h"/>
                                          </p:val>
                                        </p:tav>
                                      </p:tavLst>
                                    </p:anim>
                                    <p:animEffect transition="in" filter="fade">
                                      <p:cBhvr>
                                        <p:cTn id="34" dur="500"/>
                                        <p:tgtEl>
                                          <p:spTgt spid="225301"/>
                                        </p:tgtEl>
                                      </p:cBhvr>
                                    </p:animEffect>
                                  </p:childTnLst>
                                </p:cTn>
                              </p:par>
                            </p:childTnLst>
                          </p:cTn>
                        </p:par>
                        <p:par>
                          <p:cTn id="35" fill="hold">
                            <p:stCondLst>
                              <p:cond delay="0"/>
                            </p:stCondLst>
                            <p:childTnLst>
                              <p:par>
                                <p:cTn id="36" presetID="22" presetClass="entr" presetSubtype="1" fill="hold" grpId="0" nodeType="afterEffect">
                                  <p:stCondLst>
                                    <p:cond delay="0"/>
                                  </p:stCondLst>
                                  <p:childTnLst>
                                    <p:set>
                                      <p:cBhvr>
                                        <p:cTn id="37" dur="1" fill="hold">
                                          <p:stCondLst>
                                            <p:cond delay="0"/>
                                          </p:stCondLst>
                                        </p:cTn>
                                        <p:tgtEl>
                                          <p:spTgt spid="225285"/>
                                        </p:tgtEl>
                                        <p:attrNameLst>
                                          <p:attrName>style.visibility</p:attrName>
                                        </p:attrNameLst>
                                      </p:cBhvr>
                                      <p:to>
                                        <p:strVal val="visible"/>
                                      </p:to>
                                    </p:set>
                                    <p:animEffect transition="in" filter="wipe(up)">
                                      <p:cBhvr>
                                        <p:cTn id="38" dur="500"/>
                                        <p:tgtEl>
                                          <p:spTgt spid="225285"/>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up)">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25301"/>
                                        </p:tgtEl>
                                        <p:attrNameLst>
                                          <p:attrName>style.visibility</p:attrName>
                                        </p:attrNameLst>
                                      </p:cBhvr>
                                      <p:to>
                                        <p:strVal val="hidden"/>
                                      </p:to>
                                    </p:set>
                                  </p:childTnLst>
                                </p:cTn>
                              </p:par>
                              <p:par>
                                <p:cTn id="47" presetID="1" presetClass="emph" presetSubtype="2" fill="hold" nodeType="withEffect">
                                  <p:stCondLst>
                                    <p:cond delay="0"/>
                                  </p:stCondLst>
                                  <p:childTnLst>
                                    <p:animClr clrSpc="rgb" dir="cw">
                                      <p:cBhvr>
                                        <p:cTn id="48" dur="500" fill="hold"/>
                                        <p:tgtEl>
                                          <p:spTgt spid="225285"/>
                                        </p:tgtEl>
                                        <p:attrNameLst>
                                          <p:attrName>fillcolor</p:attrName>
                                        </p:attrNameLst>
                                      </p:cBhvr>
                                      <p:to>
                                        <a:srgbClr val="CCFFFF"/>
                                      </p:to>
                                    </p:animClr>
                                    <p:set>
                                      <p:cBhvr>
                                        <p:cTn id="49" dur="500" fill="hold"/>
                                        <p:tgtEl>
                                          <p:spTgt spid="225285"/>
                                        </p:tgtEl>
                                        <p:attrNameLst>
                                          <p:attrName>fill.type</p:attrName>
                                        </p:attrNameLst>
                                      </p:cBhvr>
                                      <p:to>
                                        <p:strVal val="solid"/>
                                      </p:to>
                                    </p:set>
                                    <p:set>
                                      <p:cBhvr>
                                        <p:cTn id="50" dur="500" fill="hold"/>
                                        <p:tgtEl>
                                          <p:spTgt spid="225285"/>
                                        </p:tgtEl>
                                        <p:attrNameLst>
                                          <p:attrName>fill.on</p:attrName>
                                        </p:attrNameLst>
                                      </p:cBhvr>
                                      <p:to>
                                        <p:strVal val="true"/>
                                      </p:to>
                                    </p:set>
                                  </p:childTnLst>
                                </p:cTn>
                              </p:par>
                              <p:par>
                                <p:cTn id="51" presetID="53" presetClass="entr" presetSubtype="16" fill="hold" grpId="0" nodeType="withEffect">
                                  <p:stCondLst>
                                    <p:cond delay="0"/>
                                  </p:stCondLst>
                                  <p:childTnLst>
                                    <p:set>
                                      <p:cBhvr>
                                        <p:cTn id="52" dur="1" fill="hold">
                                          <p:stCondLst>
                                            <p:cond delay="0"/>
                                          </p:stCondLst>
                                        </p:cTn>
                                        <p:tgtEl>
                                          <p:spTgt spid="225303"/>
                                        </p:tgtEl>
                                        <p:attrNameLst>
                                          <p:attrName>style.visibility</p:attrName>
                                        </p:attrNameLst>
                                      </p:cBhvr>
                                      <p:to>
                                        <p:strVal val="visible"/>
                                      </p:to>
                                    </p:set>
                                    <p:anim calcmode="lin" valueType="num">
                                      <p:cBhvr>
                                        <p:cTn id="53" dur="500" fill="hold"/>
                                        <p:tgtEl>
                                          <p:spTgt spid="225303"/>
                                        </p:tgtEl>
                                        <p:attrNameLst>
                                          <p:attrName>ppt_w</p:attrName>
                                        </p:attrNameLst>
                                      </p:cBhvr>
                                      <p:tavLst>
                                        <p:tav tm="0">
                                          <p:val>
                                            <p:fltVal val="0"/>
                                          </p:val>
                                        </p:tav>
                                        <p:tav tm="100000">
                                          <p:val>
                                            <p:strVal val="#ppt_w"/>
                                          </p:val>
                                        </p:tav>
                                      </p:tavLst>
                                    </p:anim>
                                    <p:anim calcmode="lin" valueType="num">
                                      <p:cBhvr>
                                        <p:cTn id="54" dur="500" fill="hold"/>
                                        <p:tgtEl>
                                          <p:spTgt spid="225303"/>
                                        </p:tgtEl>
                                        <p:attrNameLst>
                                          <p:attrName>ppt_h</p:attrName>
                                        </p:attrNameLst>
                                      </p:cBhvr>
                                      <p:tavLst>
                                        <p:tav tm="0">
                                          <p:val>
                                            <p:fltVal val="0"/>
                                          </p:val>
                                        </p:tav>
                                        <p:tav tm="100000">
                                          <p:val>
                                            <p:strVal val="#ppt_h"/>
                                          </p:val>
                                        </p:tav>
                                      </p:tavLst>
                                    </p:anim>
                                    <p:animEffect transition="in" filter="fade">
                                      <p:cBhvr>
                                        <p:cTn id="55" dur="500"/>
                                        <p:tgtEl>
                                          <p:spTgt spid="225303"/>
                                        </p:tgtEl>
                                      </p:cBhvr>
                                    </p:animEffect>
                                  </p:childTnLst>
                                </p:cTn>
                              </p:par>
                            </p:childTnLst>
                          </p:cTn>
                        </p:par>
                        <p:par>
                          <p:cTn id="56" fill="hold">
                            <p:stCondLst>
                              <p:cond delay="0"/>
                            </p:stCondLst>
                            <p:childTnLst>
                              <p:par>
                                <p:cTn id="57" presetID="22" presetClass="entr" presetSubtype="1" fill="hold" grpId="0" nodeType="afterEffect">
                                  <p:stCondLst>
                                    <p:cond delay="0"/>
                                  </p:stCondLst>
                                  <p:childTnLst>
                                    <p:set>
                                      <p:cBhvr>
                                        <p:cTn id="58" dur="1" fill="hold">
                                          <p:stCondLst>
                                            <p:cond delay="0"/>
                                          </p:stCondLst>
                                        </p:cTn>
                                        <p:tgtEl>
                                          <p:spTgt spid="225286"/>
                                        </p:tgtEl>
                                        <p:attrNameLst>
                                          <p:attrName>style.visibility</p:attrName>
                                        </p:attrNameLst>
                                      </p:cBhvr>
                                      <p:to>
                                        <p:strVal val="visible"/>
                                      </p:to>
                                    </p:set>
                                    <p:animEffect transition="in" filter="wipe(up)">
                                      <p:cBhvr>
                                        <p:cTn id="59" dur="500"/>
                                        <p:tgtEl>
                                          <p:spTgt spid="225286"/>
                                        </p:tgtEl>
                                      </p:cBhvr>
                                    </p:animEffec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225287"/>
                                        </p:tgtEl>
                                        <p:attrNameLst>
                                          <p:attrName>style.visibility</p:attrName>
                                        </p:attrNameLst>
                                      </p:cBhvr>
                                      <p:to>
                                        <p:strVal val="visible"/>
                                      </p:to>
                                    </p:set>
                                    <p:animEffect transition="in" filter="wipe(up)">
                                      <p:cBhvr>
                                        <p:cTn id="63" dur="500"/>
                                        <p:tgtEl>
                                          <p:spTgt spid="22528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225303"/>
                                        </p:tgtEl>
                                        <p:attrNameLst>
                                          <p:attrName>style.visibility</p:attrName>
                                        </p:attrNameLst>
                                      </p:cBhvr>
                                      <p:to>
                                        <p:strVal val="hidden"/>
                                      </p:to>
                                    </p:set>
                                  </p:childTnLst>
                                </p:cTn>
                              </p:par>
                              <p:par>
                                <p:cTn id="68" presetID="1" presetClass="emph" presetSubtype="2" fill="hold" nodeType="withEffect">
                                  <p:stCondLst>
                                    <p:cond delay="0"/>
                                  </p:stCondLst>
                                  <p:childTnLst>
                                    <p:animClr clrSpc="rgb" dir="cw">
                                      <p:cBhvr>
                                        <p:cTn id="69" dur="500" fill="hold"/>
                                        <p:tgtEl>
                                          <p:spTgt spid="225286"/>
                                        </p:tgtEl>
                                        <p:attrNameLst>
                                          <p:attrName>fillcolor</p:attrName>
                                        </p:attrNameLst>
                                      </p:cBhvr>
                                      <p:to>
                                        <a:srgbClr val="CCFFFF"/>
                                      </p:to>
                                    </p:animClr>
                                    <p:set>
                                      <p:cBhvr>
                                        <p:cTn id="70" dur="500" fill="hold"/>
                                        <p:tgtEl>
                                          <p:spTgt spid="225286"/>
                                        </p:tgtEl>
                                        <p:attrNameLst>
                                          <p:attrName>fill.type</p:attrName>
                                        </p:attrNameLst>
                                      </p:cBhvr>
                                      <p:to>
                                        <p:strVal val="solid"/>
                                      </p:to>
                                    </p:set>
                                    <p:set>
                                      <p:cBhvr>
                                        <p:cTn id="71" dur="500" fill="hold"/>
                                        <p:tgtEl>
                                          <p:spTgt spid="225286"/>
                                        </p:tgtEl>
                                        <p:attrNameLst>
                                          <p:attrName>fill.on</p:attrName>
                                        </p:attrNameLst>
                                      </p:cBhvr>
                                      <p:to>
                                        <p:strVal val="true"/>
                                      </p:to>
                                    </p:set>
                                  </p:childTnLst>
                                </p:cTn>
                              </p:par>
                              <p:par>
                                <p:cTn id="72" presetID="53" presetClass="entr" presetSubtype="16" fill="hold" grpId="0" nodeType="withEffect">
                                  <p:stCondLst>
                                    <p:cond delay="0"/>
                                  </p:stCondLst>
                                  <p:childTnLst>
                                    <p:set>
                                      <p:cBhvr>
                                        <p:cTn id="73" dur="1" fill="hold">
                                          <p:stCondLst>
                                            <p:cond delay="0"/>
                                          </p:stCondLst>
                                        </p:cTn>
                                        <p:tgtEl>
                                          <p:spTgt spid="225304"/>
                                        </p:tgtEl>
                                        <p:attrNameLst>
                                          <p:attrName>style.visibility</p:attrName>
                                        </p:attrNameLst>
                                      </p:cBhvr>
                                      <p:to>
                                        <p:strVal val="visible"/>
                                      </p:to>
                                    </p:set>
                                    <p:anim calcmode="lin" valueType="num">
                                      <p:cBhvr>
                                        <p:cTn id="74" dur="500" fill="hold"/>
                                        <p:tgtEl>
                                          <p:spTgt spid="225304"/>
                                        </p:tgtEl>
                                        <p:attrNameLst>
                                          <p:attrName>ppt_w</p:attrName>
                                        </p:attrNameLst>
                                      </p:cBhvr>
                                      <p:tavLst>
                                        <p:tav tm="0">
                                          <p:val>
                                            <p:fltVal val="0"/>
                                          </p:val>
                                        </p:tav>
                                        <p:tav tm="100000">
                                          <p:val>
                                            <p:strVal val="#ppt_w"/>
                                          </p:val>
                                        </p:tav>
                                      </p:tavLst>
                                    </p:anim>
                                    <p:anim calcmode="lin" valueType="num">
                                      <p:cBhvr>
                                        <p:cTn id="75" dur="500" fill="hold"/>
                                        <p:tgtEl>
                                          <p:spTgt spid="225304"/>
                                        </p:tgtEl>
                                        <p:attrNameLst>
                                          <p:attrName>ppt_h</p:attrName>
                                        </p:attrNameLst>
                                      </p:cBhvr>
                                      <p:tavLst>
                                        <p:tav tm="0">
                                          <p:val>
                                            <p:fltVal val="0"/>
                                          </p:val>
                                        </p:tav>
                                        <p:tav tm="100000">
                                          <p:val>
                                            <p:strVal val="#ppt_h"/>
                                          </p:val>
                                        </p:tav>
                                      </p:tavLst>
                                    </p:anim>
                                    <p:animEffect transition="in" filter="fade">
                                      <p:cBhvr>
                                        <p:cTn id="76" dur="500"/>
                                        <p:tgtEl>
                                          <p:spTgt spid="225304"/>
                                        </p:tgtEl>
                                      </p:cBhvr>
                                    </p:animEffect>
                                  </p:childTnLst>
                                </p:cTn>
                              </p:par>
                            </p:childTnLst>
                          </p:cTn>
                        </p:par>
                        <p:par>
                          <p:cTn id="77" fill="hold">
                            <p:stCondLst>
                              <p:cond delay="0"/>
                            </p:stCondLst>
                            <p:childTnLst>
                              <p:par>
                                <p:cTn id="78" presetID="22" presetClass="entr" presetSubtype="1" fill="hold" grpId="0" nodeType="afterEffect">
                                  <p:stCondLst>
                                    <p:cond delay="0"/>
                                  </p:stCondLst>
                                  <p:childTnLst>
                                    <p:set>
                                      <p:cBhvr>
                                        <p:cTn id="79" dur="1" fill="hold">
                                          <p:stCondLst>
                                            <p:cond delay="0"/>
                                          </p:stCondLst>
                                        </p:cTn>
                                        <p:tgtEl>
                                          <p:spTgt spid="225307"/>
                                        </p:tgtEl>
                                        <p:attrNameLst>
                                          <p:attrName>style.visibility</p:attrName>
                                        </p:attrNameLst>
                                      </p:cBhvr>
                                      <p:to>
                                        <p:strVal val="visible"/>
                                      </p:to>
                                    </p:set>
                                    <p:animEffect transition="in" filter="wipe(up)">
                                      <p:cBhvr>
                                        <p:cTn id="80" dur="500"/>
                                        <p:tgtEl>
                                          <p:spTgt spid="225307"/>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25304"/>
                                        </p:tgtEl>
                                        <p:attrNameLst>
                                          <p:attrName>style.visibility</p:attrName>
                                        </p:attrNameLst>
                                      </p:cBhvr>
                                      <p:to>
                                        <p:strVal val="hidden"/>
                                      </p:to>
                                    </p:set>
                                  </p:childTnLst>
                                </p:cTn>
                              </p:par>
                              <p:par>
                                <p:cTn id="85" presetID="1" presetClass="emph" presetSubtype="2" fill="hold" nodeType="withEffect">
                                  <p:stCondLst>
                                    <p:cond delay="0"/>
                                  </p:stCondLst>
                                  <p:childTnLst>
                                    <p:animClr clrSpc="rgb" dir="cw">
                                      <p:cBhvr>
                                        <p:cTn id="86" dur="500" fill="hold"/>
                                        <p:tgtEl>
                                          <p:spTgt spid="225307"/>
                                        </p:tgtEl>
                                        <p:attrNameLst>
                                          <p:attrName>fillcolor</p:attrName>
                                        </p:attrNameLst>
                                      </p:cBhvr>
                                      <p:to>
                                        <a:srgbClr val="CCFFFF"/>
                                      </p:to>
                                    </p:animClr>
                                    <p:set>
                                      <p:cBhvr>
                                        <p:cTn id="87" dur="500" fill="hold"/>
                                        <p:tgtEl>
                                          <p:spTgt spid="225307"/>
                                        </p:tgtEl>
                                        <p:attrNameLst>
                                          <p:attrName>fill.type</p:attrName>
                                        </p:attrNameLst>
                                      </p:cBhvr>
                                      <p:to>
                                        <p:strVal val="solid"/>
                                      </p:to>
                                    </p:set>
                                    <p:set>
                                      <p:cBhvr>
                                        <p:cTn id="88" dur="500" fill="hold"/>
                                        <p:tgtEl>
                                          <p:spTgt spid="225307"/>
                                        </p:tgtEl>
                                        <p:attrNameLst>
                                          <p:attrName>fill.on</p:attrName>
                                        </p:attrNameLst>
                                      </p:cBhvr>
                                      <p:to>
                                        <p:strVal val="true"/>
                                      </p:to>
                                    </p:set>
                                  </p:childTnLst>
                                </p:cTn>
                              </p:par>
                              <p:par>
                                <p:cTn id="89" presetID="53" presetClass="entr" presetSubtype="16" fill="hold" grpId="0" nodeType="withEffect">
                                  <p:stCondLst>
                                    <p:cond delay="0"/>
                                  </p:stCondLst>
                                  <p:childTnLst>
                                    <p:set>
                                      <p:cBhvr>
                                        <p:cTn id="90" dur="1" fill="hold">
                                          <p:stCondLst>
                                            <p:cond delay="0"/>
                                          </p:stCondLst>
                                        </p:cTn>
                                        <p:tgtEl>
                                          <p:spTgt spid="225305"/>
                                        </p:tgtEl>
                                        <p:attrNameLst>
                                          <p:attrName>style.visibility</p:attrName>
                                        </p:attrNameLst>
                                      </p:cBhvr>
                                      <p:to>
                                        <p:strVal val="visible"/>
                                      </p:to>
                                    </p:set>
                                    <p:anim calcmode="lin" valueType="num">
                                      <p:cBhvr>
                                        <p:cTn id="91" dur="500" fill="hold"/>
                                        <p:tgtEl>
                                          <p:spTgt spid="225305"/>
                                        </p:tgtEl>
                                        <p:attrNameLst>
                                          <p:attrName>ppt_w</p:attrName>
                                        </p:attrNameLst>
                                      </p:cBhvr>
                                      <p:tavLst>
                                        <p:tav tm="0">
                                          <p:val>
                                            <p:fltVal val="0"/>
                                          </p:val>
                                        </p:tav>
                                        <p:tav tm="100000">
                                          <p:val>
                                            <p:strVal val="#ppt_w"/>
                                          </p:val>
                                        </p:tav>
                                      </p:tavLst>
                                    </p:anim>
                                    <p:anim calcmode="lin" valueType="num">
                                      <p:cBhvr>
                                        <p:cTn id="92" dur="500" fill="hold"/>
                                        <p:tgtEl>
                                          <p:spTgt spid="225305"/>
                                        </p:tgtEl>
                                        <p:attrNameLst>
                                          <p:attrName>ppt_h</p:attrName>
                                        </p:attrNameLst>
                                      </p:cBhvr>
                                      <p:tavLst>
                                        <p:tav tm="0">
                                          <p:val>
                                            <p:fltVal val="0"/>
                                          </p:val>
                                        </p:tav>
                                        <p:tav tm="100000">
                                          <p:val>
                                            <p:strVal val="#ppt_h"/>
                                          </p:val>
                                        </p:tav>
                                      </p:tavLst>
                                    </p:anim>
                                    <p:animEffect transition="in" filter="fade">
                                      <p:cBhvr>
                                        <p:cTn id="93" dur="500"/>
                                        <p:tgtEl>
                                          <p:spTgt spid="225305"/>
                                        </p:tgtEl>
                                      </p:cBhvr>
                                    </p:animEffect>
                                  </p:childTnLst>
                                </p:cTn>
                              </p:par>
                            </p:childTnLst>
                          </p:cTn>
                        </p:par>
                        <p:par>
                          <p:cTn id="94" fill="hold">
                            <p:stCondLst>
                              <p:cond delay="0"/>
                            </p:stCondLst>
                            <p:childTnLst>
                              <p:par>
                                <p:cTn id="95" presetID="22" presetClass="entr" presetSubtype="1" fill="hold" nodeType="afterEffect">
                                  <p:stCondLst>
                                    <p:cond delay="0"/>
                                  </p:stCondLst>
                                  <p:childTnLst>
                                    <p:set>
                                      <p:cBhvr>
                                        <p:cTn id="96" dur="1" fill="hold">
                                          <p:stCondLst>
                                            <p:cond delay="0"/>
                                          </p:stCondLst>
                                        </p:cTn>
                                        <p:tgtEl>
                                          <p:spTgt spid="2"/>
                                        </p:tgtEl>
                                        <p:attrNameLst>
                                          <p:attrName>style.visibility</p:attrName>
                                        </p:attrNameLst>
                                      </p:cBhvr>
                                      <p:to>
                                        <p:strVal val="visible"/>
                                      </p:to>
                                    </p:set>
                                    <p:animEffect transition="in" filter="wipe(up)">
                                      <p:cBhvr>
                                        <p:cTn id="97" dur="500"/>
                                        <p:tgtEl>
                                          <p:spTgt spid="2"/>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225305"/>
                                        </p:tgtEl>
                                        <p:attrNameLst>
                                          <p:attrName>style.visibility</p:attrName>
                                        </p:attrNameLst>
                                      </p:cBhvr>
                                      <p:to>
                                        <p:strVal val="hidden"/>
                                      </p:to>
                                    </p:set>
                                  </p:childTnLst>
                                </p:cTn>
                              </p:par>
                              <p:par>
                                <p:cTn id="102" presetID="53" presetClass="entr" presetSubtype="16" fill="hold" grpId="0" nodeType="withEffect">
                                  <p:stCondLst>
                                    <p:cond delay="0"/>
                                  </p:stCondLst>
                                  <p:childTnLst>
                                    <p:set>
                                      <p:cBhvr>
                                        <p:cTn id="103" dur="1" fill="hold">
                                          <p:stCondLst>
                                            <p:cond delay="0"/>
                                          </p:stCondLst>
                                        </p:cTn>
                                        <p:tgtEl>
                                          <p:spTgt spid="225306"/>
                                        </p:tgtEl>
                                        <p:attrNameLst>
                                          <p:attrName>style.visibility</p:attrName>
                                        </p:attrNameLst>
                                      </p:cBhvr>
                                      <p:to>
                                        <p:strVal val="visible"/>
                                      </p:to>
                                    </p:set>
                                    <p:anim calcmode="lin" valueType="num">
                                      <p:cBhvr>
                                        <p:cTn id="104" dur="500" fill="hold"/>
                                        <p:tgtEl>
                                          <p:spTgt spid="225306"/>
                                        </p:tgtEl>
                                        <p:attrNameLst>
                                          <p:attrName>ppt_w</p:attrName>
                                        </p:attrNameLst>
                                      </p:cBhvr>
                                      <p:tavLst>
                                        <p:tav tm="0">
                                          <p:val>
                                            <p:fltVal val="0"/>
                                          </p:val>
                                        </p:tav>
                                        <p:tav tm="100000">
                                          <p:val>
                                            <p:strVal val="#ppt_w"/>
                                          </p:val>
                                        </p:tav>
                                      </p:tavLst>
                                    </p:anim>
                                    <p:anim calcmode="lin" valueType="num">
                                      <p:cBhvr>
                                        <p:cTn id="105" dur="500" fill="hold"/>
                                        <p:tgtEl>
                                          <p:spTgt spid="225306"/>
                                        </p:tgtEl>
                                        <p:attrNameLst>
                                          <p:attrName>ppt_h</p:attrName>
                                        </p:attrNameLst>
                                      </p:cBhvr>
                                      <p:tavLst>
                                        <p:tav tm="0">
                                          <p:val>
                                            <p:fltVal val="0"/>
                                          </p:val>
                                        </p:tav>
                                        <p:tav tm="100000">
                                          <p:val>
                                            <p:strVal val="#ppt_h"/>
                                          </p:val>
                                        </p:tav>
                                      </p:tavLst>
                                    </p:anim>
                                    <p:animEffect transition="in" filter="fade">
                                      <p:cBhvr>
                                        <p:cTn id="106" dur="500"/>
                                        <p:tgtEl>
                                          <p:spTgt spid="225306"/>
                                        </p:tgtEl>
                                      </p:cBhvr>
                                    </p:animEffect>
                                  </p:childTnLst>
                                </p:cTn>
                              </p:par>
                            </p:childTnLst>
                          </p:cTn>
                        </p:par>
                        <p:par>
                          <p:cTn id="107" fill="hold">
                            <p:stCondLst>
                              <p:cond delay="0"/>
                            </p:stCondLst>
                            <p:childTnLst>
                              <p:par>
                                <p:cTn id="108" presetID="22" presetClass="entr" presetSubtype="1" fill="hold" nodeType="afterEffect">
                                  <p:stCondLst>
                                    <p:cond delay="0"/>
                                  </p:stCondLst>
                                  <p:childTnLst>
                                    <p:set>
                                      <p:cBhvr>
                                        <p:cTn id="109" dur="1" fill="hold">
                                          <p:stCondLst>
                                            <p:cond delay="0"/>
                                          </p:stCondLst>
                                        </p:cTn>
                                        <p:tgtEl>
                                          <p:spTgt spid="4"/>
                                        </p:tgtEl>
                                        <p:attrNameLst>
                                          <p:attrName>style.visibility</p:attrName>
                                        </p:attrNameLst>
                                      </p:cBhvr>
                                      <p:to>
                                        <p:strVal val="visible"/>
                                      </p:to>
                                    </p:set>
                                    <p:animEffect transition="in" filter="wipe(up)">
                                      <p:cBhvr>
                                        <p:cTn id="110" dur="500"/>
                                        <p:tgtEl>
                                          <p:spTgt spid="4"/>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253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3" grpId="0" animBg="1"/>
      <p:bldP spid="225284" grpId="0" animBg="1"/>
      <p:bldP spid="225285" grpId="0" animBg="1"/>
      <p:bldP spid="225286" grpId="0" animBg="1"/>
      <p:bldP spid="225287" grpId="0" animBg="1"/>
      <p:bldP spid="225301" grpId="0" animBg="1"/>
      <p:bldP spid="225301" grpId="1" animBg="1"/>
      <p:bldP spid="225302" grpId="0" animBg="1"/>
      <p:bldP spid="225302" grpId="1" animBg="1"/>
      <p:bldP spid="225303" grpId="0" animBg="1"/>
      <p:bldP spid="225303" grpId="1" animBg="1"/>
      <p:bldP spid="225304" grpId="0" animBg="1"/>
      <p:bldP spid="225304" grpId="1" animBg="1"/>
      <p:bldP spid="225305" grpId="0" animBg="1"/>
      <p:bldP spid="225305" grpId="1" animBg="1"/>
      <p:bldP spid="225306" grpId="0" animBg="1"/>
      <p:bldP spid="225306" grpId="1" animBg="1"/>
      <p:bldP spid="225307"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ChangeArrowheads="1"/>
          </p:cNvSpPr>
          <p:nvPr/>
        </p:nvSpPr>
        <p:spPr bwMode="auto">
          <a:xfrm>
            <a:off x="1981200" y="399194"/>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3200" dirty="0"/>
              <a:t>删除信号量</a:t>
            </a:r>
          </a:p>
        </p:txBody>
      </p:sp>
      <p:sp>
        <p:nvSpPr>
          <p:cNvPr id="226307" name="Rectangle 3"/>
          <p:cNvSpPr>
            <a:spLocks noChangeArrowheads="1"/>
          </p:cNvSpPr>
          <p:nvPr/>
        </p:nvSpPr>
        <p:spPr bwMode="auto">
          <a:xfrm>
            <a:off x="2209800" y="1811338"/>
            <a:ext cx="4953000" cy="3751262"/>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p>
            <a:pPr>
              <a:defRPr/>
            </a:pPr>
            <a:r>
              <a:rPr lang="en-US" altLang="zh-CN" sz="1400" dirty="0">
                <a:latin typeface="Arial" panose="020B0604020202020204" pitchFamily="34" charset="0"/>
              </a:rPr>
              <a:t>case OS_DEL_ALWAYS:</a:t>
            </a:r>
          </a:p>
          <a:p>
            <a:pPr>
              <a:defRPr/>
            </a:pPr>
            <a:r>
              <a:rPr lang="en-US" altLang="zh-CN" sz="1400" dirty="0">
                <a:latin typeface="Arial" panose="020B0604020202020204" pitchFamily="34" charset="0"/>
              </a:rPr>
              <a:t>    while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OSEventGrp</a:t>
            </a:r>
            <a:r>
              <a:rPr lang="en-US" altLang="zh-CN" sz="1400" dirty="0">
                <a:latin typeface="Arial" panose="020B0604020202020204" pitchFamily="34" charset="0"/>
              </a:rPr>
              <a:t> != 0x00)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OS_EventTaskRdy</a:t>
            </a:r>
            <a:r>
              <a:rPr lang="en-US" altLang="zh-CN" sz="1400" dirty="0">
                <a:latin typeface="Arial" panose="020B0604020202020204" pitchFamily="34" charset="0"/>
              </a:rPr>
              <a:t>(</a:t>
            </a:r>
            <a:r>
              <a:rPr lang="en-US" altLang="zh-CN" sz="1400" dirty="0" err="1">
                <a:latin typeface="Arial" panose="020B0604020202020204" pitchFamily="34" charset="0"/>
              </a:rPr>
              <a:t>pevent</a:t>
            </a:r>
            <a:r>
              <a:rPr lang="en-US" altLang="zh-CN" sz="1400" dirty="0">
                <a:latin typeface="Arial" panose="020B0604020202020204" pitchFamily="34" charset="0"/>
              </a:rPr>
              <a:t>, (void *)0, OS_STAT_SEM);</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OSEventType</a:t>
            </a:r>
            <a:r>
              <a:rPr lang="en-US" altLang="zh-CN" sz="1400" dirty="0">
                <a:latin typeface="Arial" panose="020B0604020202020204" pitchFamily="34" charset="0"/>
              </a:rPr>
              <a:t> = OS_EVENT_TYPE_UNUSED;</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pevent</a:t>
            </a:r>
            <a:r>
              <a:rPr lang="en-US" altLang="zh-CN" sz="1400" dirty="0">
                <a:latin typeface="Arial" panose="020B0604020202020204" pitchFamily="34" charset="0"/>
              </a:rPr>
              <a:t>-&gt;</a:t>
            </a:r>
            <a:r>
              <a:rPr lang="en-US" altLang="zh-CN" sz="1400" dirty="0" err="1">
                <a:latin typeface="Arial" panose="020B0604020202020204" pitchFamily="34" charset="0"/>
              </a:rPr>
              <a:t>OSEventPtr</a:t>
            </a:r>
            <a:r>
              <a:rPr lang="en-US" altLang="zh-CN" sz="1400" dirty="0">
                <a:latin typeface="Arial" panose="020B0604020202020204" pitchFamily="34" charset="0"/>
              </a:rPr>
              <a:t>  = </a:t>
            </a:r>
            <a:r>
              <a:rPr lang="en-US" altLang="zh-CN" sz="1400" dirty="0" err="1">
                <a:latin typeface="Arial" panose="020B0604020202020204" pitchFamily="34" charset="0"/>
              </a:rPr>
              <a:t>OSEventFreeList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OSEventFreeList</a:t>
            </a:r>
            <a:r>
              <a:rPr lang="en-US" altLang="zh-CN" sz="1400" dirty="0">
                <a:latin typeface="Arial" panose="020B0604020202020204" pitchFamily="34" charset="0"/>
              </a:rPr>
              <a:t>     = </a:t>
            </a:r>
            <a:r>
              <a:rPr lang="en-US" altLang="zh-CN" sz="1400" dirty="0" err="1">
                <a:latin typeface="Arial" panose="020B0604020202020204" pitchFamily="34" charset="0"/>
              </a:rPr>
              <a:t>pevent</a:t>
            </a:r>
            <a:r>
              <a:rPr lang="en-US" altLang="zh-CN" sz="1400" dirty="0">
                <a:latin typeface="Arial" panose="020B0604020202020204" pitchFamily="34" charset="0"/>
              </a:rPr>
              <a:t>;</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if (</a:t>
            </a:r>
            <a:r>
              <a:rPr lang="en-US" altLang="zh-CN" sz="1400" dirty="0" err="1">
                <a:latin typeface="Arial" panose="020B0604020202020204" pitchFamily="34" charset="0"/>
              </a:rPr>
              <a:t>tasks_waiting</a:t>
            </a:r>
            <a:r>
              <a:rPr lang="en-US" altLang="zh-CN" sz="1400" dirty="0">
                <a:latin typeface="Arial" panose="020B0604020202020204" pitchFamily="34" charset="0"/>
              </a:rPr>
              <a:t> == TRUE) {</a:t>
            </a:r>
          </a:p>
          <a:p>
            <a:pPr>
              <a:defRPr/>
            </a:pPr>
            <a:r>
              <a:rPr lang="en-US" altLang="zh-CN" sz="1400" dirty="0">
                <a:latin typeface="Arial" panose="020B0604020202020204" pitchFamily="34" charset="0"/>
              </a:rPr>
              <a:t>        </a:t>
            </a:r>
            <a:r>
              <a:rPr lang="en-US" altLang="zh-CN" sz="1400" dirty="0" err="1">
                <a:latin typeface="Arial" panose="020B0604020202020204" pitchFamily="34" charset="0"/>
              </a:rPr>
              <a:t>OS_Sched</a:t>
            </a:r>
            <a:r>
              <a:rPr lang="en-US" altLang="zh-CN" sz="1400" dirty="0">
                <a:latin typeface="Arial" panose="020B0604020202020204" pitchFamily="34" charset="0"/>
              </a:rPr>
              <a:t>();</a:t>
            </a:r>
          </a:p>
          <a:p>
            <a:pPr>
              <a:defRPr/>
            </a:pPr>
            <a:r>
              <a:rPr lang="en-US" altLang="zh-CN" sz="1400" dirty="0">
                <a:latin typeface="Arial" panose="020B0604020202020204" pitchFamily="34" charset="0"/>
              </a:rPr>
              <a:t>    }</a:t>
            </a:r>
          </a:p>
          <a:p>
            <a:pPr>
              <a:defRPr/>
            </a:pPr>
            <a:r>
              <a:rPr lang="en-US" altLang="zh-CN" sz="1400" dirty="0">
                <a:latin typeface="Arial" panose="020B0604020202020204" pitchFamily="34" charset="0"/>
              </a:rPr>
              <a:t>    *err = OS_NO_ERR;</a:t>
            </a:r>
          </a:p>
          <a:p>
            <a:pPr>
              <a:defRPr/>
            </a:pPr>
            <a:r>
              <a:rPr lang="en-US" altLang="zh-CN" sz="1400" dirty="0">
                <a:latin typeface="Arial" panose="020B0604020202020204" pitchFamily="34" charset="0"/>
              </a:rPr>
              <a:t>     return ((OS_EVENT *)0);</a:t>
            </a:r>
          </a:p>
          <a:p>
            <a:pPr>
              <a:defRPr/>
            </a:pPr>
            <a:r>
              <a:rPr lang="en-US" altLang="zh-CN" sz="1400" dirty="0">
                <a:latin typeface="Arial" panose="020B0604020202020204" pitchFamily="34" charset="0"/>
              </a:rPr>
              <a:t>default:</a:t>
            </a:r>
          </a:p>
          <a:p>
            <a:pPr>
              <a:defRPr/>
            </a:pPr>
            <a:r>
              <a:rPr lang="en-US" altLang="zh-CN" sz="1400" dirty="0">
                <a:latin typeface="Arial" panose="020B0604020202020204" pitchFamily="34" charset="0"/>
              </a:rPr>
              <a:t>     OS_EXIT_CRITICAL();</a:t>
            </a:r>
          </a:p>
          <a:p>
            <a:pPr>
              <a:defRPr/>
            </a:pPr>
            <a:r>
              <a:rPr lang="en-US" altLang="zh-CN" sz="1400" dirty="0">
                <a:latin typeface="Arial" panose="020B0604020202020204" pitchFamily="34" charset="0"/>
              </a:rPr>
              <a:t>     *err = OS_ERR_INVALID_OPT;</a:t>
            </a:r>
          </a:p>
          <a:p>
            <a:pPr>
              <a:defRPr/>
            </a:pPr>
            <a:r>
              <a:rPr lang="en-US" altLang="zh-CN" sz="1400" dirty="0">
                <a:latin typeface="Arial" panose="020B0604020202020204" pitchFamily="34" charset="0"/>
              </a:rPr>
              <a:t>      return (</a:t>
            </a:r>
            <a:r>
              <a:rPr lang="en-US" altLang="zh-CN" sz="1400" dirty="0" err="1">
                <a:latin typeface="Arial" panose="020B0604020202020204" pitchFamily="34" charset="0"/>
              </a:rPr>
              <a:t>pevent</a:t>
            </a:r>
            <a:r>
              <a:rPr lang="en-US" altLang="zh-CN" sz="1400" dirty="0">
                <a:latin typeface="Arial" panose="020B0604020202020204" pitchFamily="34" charset="0"/>
              </a:rPr>
              <a:t>);</a:t>
            </a:r>
          </a:p>
        </p:txBody>
      </p:sp>
      <p:sp>
        <p:nvSpPr>
          <p:cNvPr id="226308" name="AutoShape 4"/>
          <p:cNvSpPr>
            <a:spLocks noChangeArrowheads="1"/>
          </p:cNvSpPr>
          <p:nvPr/>
        </p:nvSpPr>
        <p:spPr bwMode="auto">
          <a:xfrm>
            <a:off x="7543801" y="1752600"/>
            <a:ext cx="1439863" cy="431800"/>
          </a:xfrm>
          <a:prstGeom prst="flowChartDecision">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删除方式</a:t>
            </a:r>
          </a:p>
        </p:txBody>
      </p:sp>
      <p:sp>
        <p:nvSpPr>
          <p:cNvPr id="226309" name="AutoShape 5"/>
          <p:cNvSpPr>
            <a:spLocks noChangeArrowheads="1"/>
          </p:cNvSpPr>
          <p:nvPr/>
        </p:nvSpPr>
        <p:spPr bwMode="auto">
          <a:xfrm>
            <a:off x="7762876" y="5438775"/>
            <a:ext cx="1008063" cy="287338"/>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返回“无错”</a:t>
            </a:r>
          </a:p>
        </p:txBody>
      </p:sp>
      <p:sp>
        <p:nvSpPr>
          <p:cNvPr id="226310" name="AutoShape 6"/>
          <p:cNvSpPr>
            <a:spLocks noChangeArrowheads="1"/>
          </p:cNvSpPr>
          <p:nvPr/>
        </p:nvSpPr>
        <p:spPr bwMode="auto">
          <a:xfrm>
            <a:off x="9067801" y="2438400"/>
            <a:ext cx="1008063" cy="503238"/>
          </a:xfrm>
          <a:prstGeom prst="roundRect">
            <a:avLst>
              <a:gd name="adj" fmla="val 16667"/>
            </a:avLst>
          </a:prstGeom>
          <a:solidFill>
            <a:srgbClr val="FFFF99"/>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返回“错误</a:t>
            </a:r>
          </a:p>
          <a:p>
            <a:pPr algn="ctr" eaLnBrk="1" hangingPunct="1"/>
            <a:r>
              <a:rPr lang="zh-CN" altLang="en-US" sz="1400"/>
              <a:t>删除方式”</a:t>
            </a:r>
          </a:p>
        </p:txBody>
      </p:sp>
      <p:sp>
        <p:nvSpPr>
          <p:cNvPr id="226311" name="Rectangle 7"/>
          <p:cNvSpPr>
            <a:spLocks noChangeArrowheads="1"/>
          </p:cNvSpPr>
          <p:nvPr/>
        </p:nvSpPr>
        <p:spPr bwMode="auto">
          <a:xfrm>
            <a:off x="7686675" y="2468564"/>
            <a:ext cx="1150938" cy="503237"/>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让所有等待的</a:t>
            </a:r>
          </a:p>
          <a:p>
            <a:pPr algn="ctr" eaLnBrk="1" hangingPunct="1"/>
            <a:r>
              <a:rPr lang="zh-CN" altLang="en-US" sz="1400"/>
              <a:t>任务超时退出</a:t>
            </a:r>
          </a:p>
        </p:txBody>
      </p:sp>
      <p:sp>
        <p:nvSpPr>
          <p:cNvPr id="226312" name="Rectangle 8"/>
          <p:cNvSpPr>
            <a:spLocks noChangeArrowheads="1"/>
          </p:cNvSpPr>
          <p:nvPr/>
        </p:nvSpPr>
        <p:spPr bwMode="auto">
          <a:xfrm>
            <a:off x="7688264" y="3267075"/>
            <a:ext cx="1150937" cy="5032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设置</a:t>
            </a:r>
            <a:r>
              <a:rPr lang="en-US" altLang="zh-CN" sz="1400"/>
              <a:t>ECB</a:t>
            </a:r>
            <a:r>
              <a:rPr lang="zh-CN" altLang="en-US" sz="1400"/>
              <a:t>类型</a:t>
            </a:r>
          </a:p>
          <a:p>
            <a:pPr algn="ctr" eaLnBrk="1" hangingPunct="1"/>
            <a:r>
              <a:rPr lang="zh-CN" altLang="en-US" sz="1400"/>
              <a:t>为“没有使用”</a:t>
            </a:r>
          </a:p>
        </p:txBody>
      </p:sp>
      <p:sp>
        <p:nvSpPr>
          <p:cNvPr id="226313" name="Rectangle 9"/>
          <p:cNvSpPr>
            <a:spLocks noChangeArrowheads="1"/>
          </p:cNvSpPr>
          <p:nvPr/>
        </p:nvSpPr>
        <p:spPr bwMode="auto">
          <a:xfrm>
            <a:off x="7620000" y="4057650"/>
            <a:ext cx="1295400" cy="503238"/>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把</a:t>
            </a:r>
            <a:r>
              <a:rPr lang="en-US" altLang="zh-CN" sz="1400"/>
              <a:t>ECB</a:t>
            </a:r>
            <a:r>
              <a:rPr lang="zh-CN" altLang="en-US" sz="1400"/>
              <a:t>加入到</a:t>
            </a:r>
          </a:p>
          <a:p>
            <a:pPr algn="ctr" eaLnBrk="1" hangingPunct="1"/>
            <a:r>
              <a:rPr lang="zh-CN" altLang="en-US" sz="1400"/>
              <a:t>空闲</a:t>
            </a:r>
            <a:r>
              <a:rPr lang="en-US" altLang="zh-CN" sz="1400"/>
              <a:t>ECB</a:t>
            </a:r>
            <a:r>
              <a:rPr lang="zh-CN" altLang="en-US" sz="1400"/>
              <a:t>链表中</a:t>
            </a:r>
          </a:p>
        </p:txBody>
      </p:sp>
      <p:sp>
        <p:nvSpPr>
          <p:cNvPr id="226314" name="Rectangle 10"/>
          <p:cNvSpPr>
            <a:spLocks noChangeArrowheads="1"/>
          </p:cNvSpPr>
          <p:nvPr/>
        </p:nvSpPr>
        <p:spPr bwMode="auto">
          <a:xfrm>
            <a:off x="7724775" y="4846639"/>
            <a:ext cx="1079500" cy="287337"/>
          </a:xfrm>
          <a:prstGeom prst="rect">
            <a:avLst/>
          </a:prstGeom>
          <a:solidFill>
            <a:srgbClr val="FFFF99"/>
          </a:solidFill>
          <a:ln w="9525" algn="ctr">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任务调度</a:t>
            </a:r>
          </a:p>
        </p:txBody>
      </p:sp>
      <p:sp>
        <p:nvSpPr>
          <p:cNvPr id="226315" name="Line 11"/>
          <p:cNvSpPr>
            <a:spLocks noChangeShapeType="1"/>
          </p:cNvSpPr>
          <p:nvPr/>
        </p:nvSpPr>
        <p:spPr bwMode="auto">
          <a:xfrm>
            <a:off x="8267700" y="2970214"/>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316" name="Line 12"/>
          <p:cNvSpPr>
            <a:spLocks noChangeShapeType="1"/>
          </p:cNvSpPr>
          <p:nvPr/>
        </p:nvSpPr>
        <p:spPr bwMode="auto">
          <a:xfrm>
            <a:off x="8267700" y="3760789"/>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317" name="Line 13"/>
          <p:cNvSpPr>
            <a:spLocks noChangeShapeType="1"/>
          </p:cNvSpPr>
          <p:nvPr/>
        </p:nvSpPr>
        <p:spPr bwMode="auto">
          <a:xfrm>
            <a:off x="8267700" y="4551364"/>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318" name="Line 14"/>
          <p:cNvSpPr>
            <a:spLocks noChangeShapeType="1"/>
          </p:cNvSpPr>
          <p:nvPr/>
        </p:nvSpPr>
        <p:spPr bwMode="auto">
          <a:xfrm>
            <a:off x="8267700" y="5132389"/>
            <a:ext cx="0" cy="28733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5"/>
          <p:cNvGrpSpPr/>
          <p:nvPr/>
        </p:nvGrpSpPr>
        <p:grpSpPr bwMode="auto">
          <a:xfrm>
            <a:off x="7772400" y="2133600"/>
            <a:ext cx="1066800" cy="344488"/>
            <a:chOff x="4224" y="1440"/>
            <a:chExt cx="672" cy="217"/>
          </a:xfrm>
        </p:grpSpPr>
        <p:sp>
          <p:nvSpPr>
            <p:cNvPr id="171034" name="Line 16"/>
            <p:cNvSpPr>
              <a:spLocks noChangeShapeType="1"/>
            </p:cNvSpPr>
            <p:nvPr/>
          </p:nvSpPr>
          <p:spPr bwMode="auto">
            <a:xfrm>
              <a:off x="4536" y="1476"/>
              <a:ext cx="0" cy="181"/>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1035" name="Text Box 17"/>
            <p:cNvSpPr txBox="1">
              <a:spLocks noChangeArrowheads="1"/>
            </p:cNvSpPr>
            <p:nvPr/>
          </p:nvSpPr>
          <p:spPr bwMode="auto">
            <a:xfrm>
              <a:off x="4224" y="1440"/>
              <a:ext cx="6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solidFill>
                    <a:srgbClr val="FF0000"/>
                  </a:solidFill>
                </a:rPr>
                <a:t>直接  删除</a:t>
              </a:r>
            </a:p>
          </p:txBody>
        </p:sp>
      </p:grpSp>
      <p:grpSp>
        <p:nvGrpSpPr>
          <p:cNvPr id="3" name="Group 18"/>
          <p:cNvGrpSpPr/>
          <p:nvPr/>
        </p:nvGrpSpPr>
        <p:grpSpPr bwMode="auto">
          <a:xfrm>
            <a:off x="8915401" y="1676400"/>
            <a:ext cx="657225" cy="762000"/>
            <a:chOff x="4944" y="1152"/>
            <a:chExt cx="414" cy="480"/>
          </a:xfrm>
        </p:grpSpPr>
        <p:cxnSp>
          <p:nvCxnSpPr>
            <p:cNvPr id="171032" name="AutoShape 19"/>
            <p:cNvCxnSpPr>
              <a:cxnSpLocks noChangeShapeType="1"/>
              <a:stCxn id="226308" idx="3"/>
              <a:endCxn id="226310" idx="0"/>
            </p:cNvCxnSpPr>
            <p:nvPr/>
          </p:nvCxnSpPr>
          <p:spPr bwMode="auto">
            <a:xfrm>
              <a:off x="4987" y="1336"/>
              <a:ext cx="371" cy="296"/>
            </a:xfrm>
            <a:prstGeom prst="bentConnector2">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71033" name="Text Box 20"/>
            <p:cNvSpPr txBox="1">
              <a:spLocks noChangeArrowheads="1"/>
            </p:cNvSpPr>
            <p:nvPr/>
          </p:nvSpPr>
          <p:spPr bwMode="auto">
            <a:xfrm>
              <a:off x="4944" y="1152"/>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solidFill>
                    <a:srgbClr val="FF0000"/>
                  </a:solidFill>
                </a:rPr>
                <a:t>其他</a:t>
              </a:r>
            </a:p>
          </p:txBody>
        </p:sp>
      </p:grpSp>
      <p:sp>
        <p:nvSpPr>
          <p:cNvPr id="226325" name="Rectangle 21"/>
          <p:cNvSpPr>
            <a:spLocks noChangeArrowheads="1"/>
          </p:cNvSpPr>
          <p:nvPr/>
        </p:nvSpPr>
        <p:spPr bwMode="auto">
          <a:xfrm>
            <a:off x="2362200" y="2076451"/>
            <a:ext cx="4800600" cy="67627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26" name="Rectangle 22"/>
          <p:cNvSpPr>
            <a:spLocks noChangeArrowheads="1"/>
          </p:cNvSpPr>
          <p:nvPr/>
        </p:nvSpPr>
        <p:spPr bwMode="auto">
          <a:xfrm>
            <a:off x="2362200" y="2733676"/>
            <a:ext cx="4800600" cy="21907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27" name="Rectangle 23"/>
          <p:cNvSpPr>
            <a:spLocks noChangeArrowheads="1"/>
          </p:cNvSpPr>
          <p:nvPr/>
        </p:nvSpPr>
        <p:spPr bwMode="auto">
          <a:xfrm>
            <a:off x="2362200" y="2952750"/>
            <a:ext cx="4800600" cy="40005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28" name="Rectangle 24"/>
          <p:cNvSpPr>
            <a:spLocks noChangeArrowheads="1"/>
          </p:cNvSpPr>
          <p:nvPr/>
        </p:nvSpPr>
        <p:spPr bwMode="auto">
          <a:xfrm>
            <a:off x="2514600" y="3810001"/>
            <a:ext cx="1371600" cy="21907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29" name="Rectangle 25"/>
          <p:cNvSpPr>
            <a:spLocks noChangeArrowheads="1"/>
          </p:cNvSpPr>
          <p:nvPr/>
        </p:nvSpPr>
        <p:spPr bwMode="auto">
          <a:xfrm>
            <a:off x="2362200" y="4219576"/>
            <a:ext cx="2362200" cy="4286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30" name="Rectangle 26"/>
          <p:cNvSpPr>
            <a:spLocks noChangeArrowheads="1"/>
          </p:cNvSpPr>
          <p:nvPr/>
        </p:nvSpPr>
        <p:spPr bwMode="auto">
          <a:xfrm>
            <a:off x="2362200" y="5086351"/>
            <a:ext cx="2819400" cy="42862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燕尾形 29">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 name="标题 3"/>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26307"/>
                                        </p:tgtEl>
                                        <p:attrNameLst>
                                          <p:attrName>style.visibility</p:attrName>
                                        </p:attrNameLst>
                                      </p:cBhvr>
                                      <p:to>
                                        <p:strVal val="visible"/>
                                      </p:to>
                                    </p:set>
                                    <p:animEffect transition="in" filter="slide(fromTop)">
                                      <p:cBhvr>
                                        <p:cTn id="7" dur="500"/>
                                        <p:tgtEl>
                                          <p:spTgt spid="22630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6308"/>
                                        </p:tgtEl>
                                        <p:attrNameLst>
                                          <p:attrName>style.visibility</p:attrName>
                                        </p:attrNameLst>
                                      </p:cBhvr>
                                      <p:to>
                                        <p:strVal val="visible"/>
                                      </p:to>
                                    </p:set>
                                    <p:animEffect transition="in" filter="wipe(up)">
                                      <p:cBhvr>
                                        <p:cTn id="11" dur="500"/>
                                        <p:tgtEl>
                                          <p:spTgt spid="22630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226325"/>
                                        </p:tgtEl>
                                        <p:attrNameLst>
                                          <p:attrName>style.visibility</p:attrName>
                                        </p:attrNameLst>
                                      </p:cBhvr>
                                      <p:to>
                                        <p:strVal val="visible"/>
                                      </p:to>
                                    </p:set>
                                    <p:anim calcmode="lin" valueType="num">
                                      <p:cBhvr>
                                        <p:cTn id="20" dur="500" fill="hold"/>
                                        <p:tgtEl>
                                          <p:spTgt spid="226325"/>
                                        </p:tgtEl>
                                        <p:attrNameLst>
                                          <p:attrName>ppt_w</p:attrName>
                                        </p:attrNameLst>
                                      </p:cBhvr>
                                      <p:tavLst>
                                        <p:tav tm="0">
                                          <p:val>
                                            <p:fltVal val="0"/>
                                          </p:val>
                                        </p:tav>
                                        <p:tav tm="100000">
                                          <p:val>
                                            <p:strVal val="#ppt_w"/>
                                          </p:val>
                                        </p:tav>
                                      </p:tavLst>
                                    </p:anim>
                                    <p:anim calcmode="lin" valueType="num">
                                      <p:cBhvr>
                                        <p:cTn id="21" dur="500" fill="hold"/>
                                        <p:tgtEl>
                                          <p:spTgt spid="226325"/>
                                        </p:tgtEl>
                                        <p:attrNameLst>
                                          <p:attrName>ppt_h</p:attrName>
                                        </p:attrNameLst>
                                      </p:cBhvr>
                                      <p:tavLst>
                                        <p:tav tm="0">
                                          <p:val>
                                            <p:fltVal val="0"/>
                                          </p:val>
                                        </p:tav>
                                        <p:tav tm="100000">
                                          <p:val>
                                            <p:strVal val="#ppt_h"/>
                                          </p:val>
                                        </p:tav>
                                      </p:tavLst>
                                    </p:anim>
                                    <p:animEffect transition="in" filter="fade">
                                      <p:cBhvr>
                                        <p:cTn id="22" dur="500"/>
                                        <p:tgtEl>
                                          <p:spTgt spid="226325"/>
                                        </p:tgtEl>
                                      </p:cBhvr>
                                    </p:animEffect>
                                  </p:childTnLst>
                                </p:cTn>
                              </p:par>
                              <p:par>
                                <p:cTn id="23" presetID="1" presetClass="emph" presetSubtype="2" fill="hold" nodeType="withEffect">
                                  <p:stCondLst>
                                    <p:cond delay="0"/>
                                  </p:stCondLst>
                                  <p:childTnLst>
                                    <p:animClr clrSpc="rgb" dir="cw">
                                      <p:cBhvr>
                                        <p:cTn id="24" dur="500" fill="hold"/>
                                        <p:tgtEl>
                                          <p:spTgt spid="226308"/>
                                        </p:tgtEl>
                                        <p:attrNameLst>
                                          <p:attrName>fillcolor</p:attrName>
                                        </p:attrNameLst>
                                      </p:cBhvr>
                                      <p:to>
                                        <a:srgbClr val="CCFFFF"/>
                                      </p:to>
                                    </p:animClr>
                                    <p:set>
                                      <p:cBhvr>
                                        <p:cTn id="25" dur="500" fill="hold"/>
                                        <p:tgtEl>
                                          <p:spTgt spid="226308"/>
                                        </p:tgtEl>
                                        <p:attrNameLst>
                                          <p:attrName>fill.type</p:attrName>
                                        </p:attrNameLst>
                                      </p:cBhvr>
                                      <p:to>
                                        <p:strVal val="solid"/>
                                      </p:to>
                                    </p:set>
                                    <p:set>
                                      <p:cBhvr>
                                        <p:cTn id="26" dur="500" fill="hold"/>
                                        <p:tgtEl>
                                          <p:spTgt spid="226308"/>
                                        </p:tgtEl>
                                        <p:attrNameLst>
                                          <p:attrName>fill.on</p:attrName>
                                        </p:attrNameLst>
                                      </p:cBhvr>
                                      <p:to>
                                        <p:strVal val="true"/>
                                      </p:to>
                                    </p:se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226311"/>
                                        </p:tgtEl>
                                        <p:attrNameLst>
                                          <p:attrName>style.visibility</p:attrName>
                                        </p:attrNameLst>
                                      </p:cBhvr>
                                      <p:to>
                                        <p:strVal val="visible"/>
                                      </p:to>
                                    </p:set>
                                    <p:animEffect transition="in" filter="wipe(up)">
                                      <p:cBhvr>
                                        <p:cTn id="30" dur="500"/>
                                        <p:tgtEl>
                                          <p:spTgt spid="226311"/>
                                        </p:tgtEl>
                                      </p:cBhvr>
                                    </p:animEffect>
                                  </p:childTnLst>
                                </p:cTn>
                              </p:par>
                            </p:childTnLst>
                          </p:cTn>
                        </p:par>
                        <p:par>
                          <p:cTn id="31" fill="hold">
                            <p:stCondLst>
                              <p:cond delay="1000"/>
                            </p:stCondLst>
                            <p:childTnLst>
                              <p:par>
                                <p:cTn id="32" presetID="22" presetClass="entr" presetSubtype="1" fill="hold" grpId="0" nodeType="afterEffect">
                                  <p:stCondLst>
                                    <p:cond delay="0"/>
                                  </p:stCondLst>
                                  <p:childTnLst>
                                    <p:set>
                                      <p:cBhvr>
                                        <p:cTn id="33" dur="1" fill="hold">
                                          <p:stCondLst>
                                            <p:cond delay="0"/>
                                          </p:stCondLst>
                                        </p:cTn>
                                        <p:tgtEl>
                                          <p:spTgt spid="226315"/>
                                        </p:tgtEl>
                                        <p:attrNameLst>
                                          <p:attrName>style.visibility</p:attrName>
                                        </p:attrNameLst>
                                      </p:cBhvr>
                                      <p:to>
                                        <p:strVal val="visible"/>
                                      </p:to>
                                    </p:set>
                                    <p:animEffect transition="in" filter="wipe(up)">
                                      <p:cBhvr>
                                        <p:cTn id="34" dur="500"/>
                                        <p:tgtEl>
                                          <p:spTgt spid="2263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6325"/>
                                        </p:tgtEl>
                                        <p:attrNameLst>
                                          <p:attrName>style.visibility</p:attrName>
                                        </p:attrNameLst>
                                      </p:cBhvr>
                                      <p:to>
                                        <p:strVal val="hidden"/>
                                      </p:to>
                                    </p:set>
                                  </p:childTnLst>
                                </p:cTn>
                              </p:par>
                              <p:par>
                                <p:cTn id="39" presetID="1" presetClass="emph" presetSubtype="2" fill="hold" nodeType="withEffect">
                                  <p:stCondLst>
                                    <p:cond delay="0"/>
                                  </p:stCondLst>
                                  <p:childTnLst>
                                    <p:animClr clrSpc="rgb" dir="cw">
                                      <p:cBhvr>
                                        <p:cTn id="40" dur="500" fill="hold"/>
                                        <p:tgtEl>
                                          <p:spTgt spid="226311"/>
                                        </p:tgtEl>
                                        <p:attrNameLst>
                                          <p:attrName>fillcolor</p:attrName>
                                        </p:attrNameLst>
                                      </p:cBhvr>
                                      <p:to>
                                        <a:srgbClr val="CCFFFF"/>
                                      </p:to>
                                    </p:animClr>
                                    <p:set>
                                      <p:cBhvr>
                                        <p:cTn id="41" dur="500" fill="hold"/>
                                        <p:tgtEl>
                                          <p:spTgt spid="226311"/>
                                        </p:tgtEl>
                                        <p:attrNameLst>
                                          <p:attrName>fill.type</p:attrName>
                                        </p:attrNameLst>
                                      </p:cBhvr>
                                      <p:to>
                                        <p:strVal val="solid"/>
                                      </p:to>
                                    </p:set>
                                    <p:set>
                                      <p:cBhvr>
                                        <p:cTn id="42" dur="500" fill="hold"/>
                                        <p:tgtEl>
                                          <p:spTgt spid="226311"/>
                                        </p:tgtEl>
                                        <p:attrNameLst>
                                          <p:attrName>fill.on</p:attrName>
                                        </p:attrNameLst>
                                      </p:cBhvr>
                                      <p:to>
                                        <p:strVal val="true"/>
                                      </p:to>
                                    </p:set>
                                  </p:childTnLst>
                                </p:cTn>
                              </p:par>
                              <p:par>
                                <p:cTn id="43" presetID="53" presetClass="entr" presetSubtype="16" fill="hold" grpId="0" nodeType="withEffect">
                                  <p:stCondLst>
                                    <p:cond delay="0"/>
                                  </p:stCondLst>
                                  <p:childTnLst>
                                    <p:set>
                                      <p:cBhvr>
                                        <p:cTn id="44" dur="1" fill="hold">
                                          <p:stCondLst>
                                            <p:cond delay="0"/>
                                          </p:stCondLst>
                                        </p:cTn>
                                        <p:tgtEl>
                                          <p:spTgt spid="226326"/>
                                        </p:tgtEl>
                                        <p:attrNameLst>
                                          <p:attrName>style.visibility</p:attrName>
                                        </p:attrNameLst>
                                      </p:cBhvr>
                                      <p:to>
                                        <p:strVal val="visible"/>
                                      </p:to>
                                    </p:set>
                                    <p:anim calcmode="lin" valueType="num">
                                      <p:cBhvr>
                                        <p:cTn id="45" dur="500" fill="hold"/>
                                        <p:tgtEl>
                                          <p:spTgt spid="226326"/>
                                        </p:tgtEl>
                                        <p:attrNameLst>
                                          <p:attrName>ppt_w</p:attrName>
                                        </p:attrNameLst>
                                      </p:cBhvr>
                                      <p:tavLst>
                                        <p:tav tm="0">
                                          <p:val>
                                            <p:fltVal val="0"/>
                                          </p:val>
                                        </p:tav>
                                        <p:tav tm="100000">
                                          <p:val>
                                            <p:strVal val="#ppt_w"/>
                                          </p:val>
                                        </p:tav>
                                      </p:tavLst>
                                    </p:anim>
                                    <p:anim calcmode="lin" valueType="num">
                                      <p:cBhvr>
                                        <p:cTn id="46" dur="500" fill="hold"/>
                                        <p:tgtEl>
                                          <p:spTgt spid="226326"/>
                                        </p:tgtEl>
                                        <p:attrNameLst>
                                          <p:attrName>ppt_h</p:attrName>
                                        </p:attrNameLst>
                                      </p:cBhvr>
                                      <p:tavLst>
                                        <p:tav tm="0">
                                          <p:val>
                                            <p:fltVal val="0"/>
                                          </p:val>
                                        </p:tav>
                                        <p:tav tm="100000">
                                          <p:val>
                                            <p:strVal val="#ppt_h"/>
                                          </p:val>
                                        </p:tav>
                                      </p:tavLst>
                                    </p:anim>
                                    <p:animEffect transition="in" filter="fade">
                                      <p:cBhvr>
                                        <p:cTn id="47" dur="500"/>
                                        <p:tgtEl>
                                          <p:spTgt spid="226326"/>
                                        </p:tgtEl>
                                      </p:cBhvr>
                                    </p:animEffect>
                                  </p:childTnLst>
                                </p:cTn>
                              </p:par>
                            </p:childTnLst>
                          </p:cTn>
                        </p:par>
                        <p:par>
                          <p:cTn id="48" fill="hold">
                            <p:stCondLst>
                              <p:cond delay="0"/>
                            </p:stCondLst>
                            <p:childTnLst>
                              <p:par>
                                <p:cTn id="49" presetID="22" presetClass="entr" presetSubtype="1" fill="hold" grpId="0" nodeType="afterEffect">
                                  <p:stCondLst>
                                    <p:cond delay="0"/>
                                  </p:stCondLst>
                                  <p:childTnLst>
                                    <p:set>
                                      <p:cBhvr>
                                        <p:cTn id="50" dur="1" fill="hold">
                                          <p:stCondLst>
                                            <p:cond delay="0"/>
                                          </p:stCondLst>
                                        </p:cTn>
                                        <p:tgtEl>
                                          <p:spTgt spid="226312"/>
                                        </p:tgtEl>
                                        <p:attrNameLst>
                                          <p:attrName>style.visibility</p:attrName>
                                        </p:attrNameLst>
                                      </p:cBhvr>
                                      <p:to>
                                        <p:strVal val="visible"/>
                                      </p:to>
                                    </p:set>
                                    <p:animEffect transition="in" filter="wipe(up)">
                                      <p:cBhvr>
                                        <p:cTn id="51" dur="500"/>
                                        <p:tgtEl>
                                          <p:spTgt spid="226312"/>
                                        </p:tgtEl>
                                      </p:cBhvr>
                                    </p:animEffect>
                                  </p:childTnLst>
                                </p:cTn>
                              </p:par>
                            </p:childTnLst>
                          </p:cTn>
                        </p:par>
                        <p:par>
                          <p:cTn id="52" fill="hold">
                            <p:stCondLst>
                              <p:cond delay="500"/>
                            </p:stCondLst>
                            <p:childTnLst>
                              <p:par>
                                <p:cTn id="53" presetID="22" presetClass="entr" presetSubtype="1" fill="hold" grpId="0" nodeType="afterEffect">
                                  <p:stCondLst>
                                    <p:cond delay="0"/>
                                  </p:stCondLst>
                                  <p:childTnLst>
                                    <p:set>
                                      <p:cBhvr>
                                        <p:cTn id="54" dur="1" fill="hold">
                                          <p:stCondLst>
                                            <p:cond delay="0"/>
                                          </p:stCondLst>
                                        </p:cTn>
                                        <p:tgtEl>
                                          <p:spTgt spid="226316"/>
                                        </p:tgtEl>
                                        <p:attrNameLst>
                                          <p:attrName>style.visibility</p:attrName>
                                        </p:attrNameLst>
                                      </p:cBhvr>
                                      <p:to>
                                        <p:strVal val="visible"/>
                                      </p:to>
                                    </p:set>
                                    <p:animEffect transition="in" filter="wipe(up)">
                                      <p:cBhvr>
                                        <p:cTn id="55" dur="500"/>
                                        <p:tgtEl>
                                          <p:spTgt spid="226316"/>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226326"/>
                                        </p:tgtEl>
                                        <p:attrNameLst>
                                          <p:attrName>style.visibility</p:attrName>
                                        </p:attrNameLst>
                                      </p:cBhvr>
                                      <p:to>
                                        <p:strVal val="hidden"/>
                                      </p:to>
                                    </p:set>
                                  </p:childTnLst>
                                </p:cTn>
                              </p:par>
                              <p:par>
                                <p:cTn id="60" presetID="53" presetClass="entr" presetSubtype="16" fill="hold" grpId="0" nodeType="withEffect">
                                  <p:stCondLst>
                                    <p:cond delay="0"/>
                                  </p:stCondLst>
                                  <p:childTnLst>
                                    <p:set>
                                      <p:cBhvr>
                                        <p:cTn id="61" dur="1" fill="hold">
                                          <p:stCondLst>
                                            <p:cond delay="0"/>
                                          </p:stCondLst>
                                        </p:cTn>
                                        <p:tgtEl>
                                          <p:spTgt spid="226327"/>
                                        </p:tgtEl>
                                        <p:attrNameLst>
                                          <p:attrName>style.visibility</p:attrName>
                                        </p:attrNameLst>
                                      </p:cBhvr>
                                      <p:to>
                                        <p:strVal val="visible"/>
                                      </p:to>
                                    </p:set>
                                    <p:anim calcmode="lin" valueType="num">
                                      <p:cBhvr>
                                        <p:cTn id="62" dur="500" fill="hold"/>
                                        <p:tgtEl>
                                          <p:spTgt spid="226327"/>
                                        </p:tgtEl>
                                        <p:attrNameLst>
                                          <p:attrName>ppt_w</p:attrName>
                                        </p:attrNameLst>
                                      </p:cBhvr>
                                      <p:tavLst>
                                        <p:tav tm="0">
                                          <p:val>
                                            <p:fltVal val="0"/>
                                          </p:val>
                                        </p:tav>
                                        <p:tav tm="100000">
                                          <p:val>
                                            <p:strVal val="#ppt_w"/>
                                          </p:val>
                                        </p:tav>
                                      </p:tavLst>
                                    </p:anim>
                                    <p:anim calcmode="lin" valueType="num">
                                      <p:cBhvr>
                                        <p:cTn id="63" dur="500" fill="hold"/>
                                        <p:tgtEl>
                                          <p:spTgt spid="226327"/>
                                        </p:tgtEl>
                                        <p:attrNameLst>
                                          <p:attrName>ppt_h</p:attrName>
                                        </p:attrNameLst>
                                      </p:cBhvr>
                                      <p:tavLst>
                                        <p:tav tm="0">
                                          <p:val>
                                            <p:fltVal val="0"/>
                                          </p:val>
                                        </p:tav>
                                        <p:tav tm="100000">
                                          <p:val>
                                            <p:strVal val="#ppt_h"/>
                                          </p:val>
                                        </p:tav>
                                      </p:tavLst>
                                    </p:anim>
                                    <p:animEffect transition="in" filter="fade">
                                      <p:cBhvr>
                                        <p:cTn id="64" dur="500"/>
                                        <p:tgtEl>
                                          <p:spTgt spid="226327"/>
                                        </p:tgtEl>
                                      </p:cBhvr>
                                    </p:animEffect>
                                  </p:childTnLst>
                                </p:cTn>
                              </p:par>
                              <p:par>
                                <p:cTn id="65" presetID="1" presetClass="emph" presetSubtype="2" fill="hold" nodeType="withEffect">
                                  <p:stCondLst>
                                    <p:cond delay="0"/>
                                  </p:stCondLst>
                                  <p:childTnLst>
                                    <p:animClr clrSpc="rgb" dir="cw">
                                      <p:cBhvr>
                                        <p:cTn id="66" dur="500" fill="hold"/>
                                        <p:tgtEl>
                                          <p:spTgt spid="226312"/>
                                        </p:tgtEl>
                                        <p:attrNameLst>
                                          <p:attrName>fillcolor</p:attrName>
                                        </p:attrNameLst>
                                      </p:cBhvr>
                                      <p:to>
                                        <a:srgbClr val="CCFFFF"/>
                                      </p:to>
                                    </p:animClr>
                                    <p:set>
                                      <p:cBhvr>
                                        <p:cTn id="67" dur="500" fill="hold"/>
                                        <p:tgtEl>
                                          <p:spTgt spid="226312"/>
                                        </p:tgtEl>
                                        <p:attrNameLst>
                                          <p:attrName>fill.type</p:attrName>
                                        </p:attrNameLst>
                                      </p:cBhvr>
                                      <p:to>
                                        <p:strVal val="solid"/>
                                      </p:to>
                                    </p:set>
                                    <p:set>
                                      <p:cBhvr>
                                        <p:cTn id="68" dur="500" fill="hold"/>
                                        <p:tgtEl>
                                          <p:spTgt spid="226312"/>
                                        </p:tgtEl>
                                        <p:attrNameLst>
                                          <p:attrName>fill.on</p:attrName>
                                        </p:attrNameLst>
                                      </p:cBhvr>
                                      <p:to>
                                        <p:strVal val="true"/>
                                      </p:to>
                                    </p:set>
                                  </p:childTnLst>
                                </p:cTn>
                              </p:par>
                            </p:childTnLst>
                          </p:cTn>
                        </p:par>
                        <p:par>
                          <p:cTn id="69" fill="hold">
                            <p:stCondLst>
                              <p:cond delay="0"/>
                            </p:stCondLst>
                            <p:childTnLst>
                              <p:par>
                                <p:cTn id="70" presetID="22" presetClass="entr" presetSubtype="1" fill="hold" grpId="0" nodeType="afterEffect">
                                  <p:stCondLst>
                                    <p:cond delay="0"/>
                                  </p:stCondLst>
                                  <p:childTnLst>
                                    <p:set>
                                      <p:cBhvr>
                                        <p:cTn id="71" dur="1" fill="hold">
                                          <p:stCondLst>
                                            <p:cond delay="0"/>
                                          </p:stCondLst>
                                        </p:cTn>
                                        <p:tgtEl>
                                          <p:spTgt spid="226313"/>
                                        </p:tgtEl>
                                        <p:attrNameLst>
                                          <p:attrName>style.visibility</p:attrName>
                                        </p:attrNameLst>
                                      </p:cBhvr>
                                      <p:to>
                                        <p:strVal val="visible"/>
                                      </p:to>
                                    </p:set>
                                    <p:animEffect transition="in" filter="wipe(up)">
                                      <p:cBhvr>
                                        <p:cTn id="72" dur="500"/>
                                        <p:tgtEl>
                                          <p:spTgt spid="226313"/>
                                        </p:tgtEl>
                                      </p:cBhvr>
                                    </p:animEffect>
                                  </p:childTnLst>
                                </p:cTn>
                              </p:par>
                            </p:childTnLst>
                          </p:cTn>
                        </p:par>
                        <p:par>
                          <p:cTn id="73" fill="hold">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226317"/>
                                        </p:tgtEl>
                                        <p:attrNameLst>
                                          <p:attrName>style.visibility</p:attrName>
                                        </p:attrNameLst>
                                      </p:cBhvr>
                                      <p:to>
                                        <p:strVal val="visible"/>
                                      </p:to>
                                    </p:set>
                                    <p:animEffect transition="in" filter="wipe(up)">
                                      <p:cBhvr>
                                        <p:cTn id="76" dur="500"/>
                                        <p:tgtEl>
                                          <p:spTgt spid="226317"/>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226327"/>
                                        </p:tgtEl>
                                        <p:attrNameLst>
                                          <p:attrName>style.visibility</p:attrName>
                                        </p:attrNameLst>
                                      </p:cBhvr>
                                      <p:to>
                                        <p:strVal val="hidden"/>
                                      </p:to>
                                    </p:set>
                                  </p:childTnLst>
                                </p:cTn>
                              </p:par>
                              <p:par>
                                <p:cTn id="81" presetID="53" presetClass="entr" presetSubtype="16" fill="hold" grpId="0" nodeType="withEffect">
                                  <p:stCondLst>
                                    <p:cond delay="0"/>
                                  </p:stCondLst>
                                  <p:childTnLst>
                                    <p:set>
                                      <p:cBhvr>
                                        <p:cTn id="82" dur="1" fill="hold">
                                          <p:stCondLst>
                                            <p:cond delay="0"/>
                                          </p:stCondLst>
                                        </p:cTn>
                                        <p:tgtEl>
                                          <p:spTgt spid="226328"/>
                                        </p:tgtEl>
                                        <p:attrNameLst>
                                          <p:attrName>style.visibility</p:attrName>
                                        </p:attrNameLst>
                                      </p:cBhvr>
                                      <p:to>
                                        <p:strVal val="visible"/>
                                      </p:to>
                                    </p:set>
                                    <p:anim calcmode="lin" valueType="num">
                                      <p:cBhvr>
                                        <p:cTn id="83" dur="500" fill="hold"/>
                                        <p:tgtEl>
                                          <p:spTgt spid="226328"/>
                                        </p:tgtEl>
                                        <p:attrNameLst>
                                          <p:attrName>ppt_w</p:attrName>
                                        </p:attrNameLst>
                                      </p:cBhvr>
                                      <p:tavLst>
                                        <p:tav tm="0">
                                          <p:val>
                                            <p:fltVal val="0"/>
                                          </p:val>
                                        </p:tav>
                                        <p:tav tm="100000">
                                          <p:val>
                                            <p:strVal val="#ppt_w"/>
                                          </p:val>
                                        </p:tav>
                                      </p:tavLst>
                                    </p:anim>
                                    <p:anim calcmode="lin" valueType="num">
                                      <p:cBhvr>
                                        <p:cTn id="84" dur="500" fill="hold"/>
                                        <p:tgtEl>
                                          <p:spTgt spid="226328"/>
                                        </p:tgtEl>
                                        <p:attrNameLst>
                                          <p:attrName>ppt_h</p:attrName>
                                        </p:attrNameLst>
                                      </p:cBhvr>
                                      <p:tavLst>
                                        <p:tav tm="0">
                                          <p:val>
                                            <p:fltVal val="0"/>
                                          </p:val>
                                        </p:tav>
                                        <p:tav tm="100000">
                                          <p:val>
                                            <p:strVal val="#ppt_h"/>
                                          </p:val>
                                        </p:tav>
                                      </p:tavLst>
                                    </p:anim>
                                    <p:animEffect transition="in" filter="fade">
                                      <p:cBhvr>
                                        <p:cTn id="85" dur="500"/>
                                        <p:tgtEl>
                                          <p:spTgt spid="226328"/>
                                        </p:tgtEl>
                                      </p:cBhvr>
                                    </p:animEffect>
                                  </p:childTnLst>
                                </p:cTn>
                              </p:par>
                              <p:par>
                                <p:cTn id="86" presetID="1" presetClass="emph" presetSubtype="2" fill="hold" nodeType="withEffect">
                                  <p:stCondLst>
                                    <p:cond delay="0"/>
                                  </p:stCondLst>
                                  <p:childTnLst>
                                    <p:animClr clrSpc="rgb" dir="cw">
                                      <p:cBhvr>
                                        <p:cTn id="87" dur="500" fill="hold"/>
                                        <p:tgtEl>
                                          <p:spTgt spid="226313"/>
                                        </p:tgtEl>
                                        <p:attrNameLst>
                                          <p:attrName>fillcolor</p:attrName>
                                        </p:attrNameLst>
                                      </p:cBhvr>
                                      <p:to>
                                        <a:srgbClr val="CCFFFF"/>
                                      </p:to>
                                    </p:animClr>
                                    <p:set>
                                      <p:cBhvr>
                                        <p:cTn id="88" dur="500" fill="hold"/>
                                        <p:tgtEl>
                                          <p:spTgt spid="226313"/>
                                        </p:tgtEl>
                                        <p:attrNameLst>
                                          <p:attrName>fill.type</p:attrName>
                                        </p:attrNameLst>
                                      </p:cBhvr>
                                      <p:to>
                                        <p:strVal val="solid"/>
                                      </p:to>
                                    </p:set>
                                    <p:set>
                                      <p:cBhvr>
                                        <p:cTn id="89" dur="500" fill="hold"/>
                                        <p:tgtEl>
                                          <p:spTgt spid="226313"/>
                                        </p:tgtEl>
                                        <p:attrNameLst>
                                          <p:attrName>fill.on</p:attrName>
                                        </p:attrNameLst>
                                      </p:cBhvr>
                                      <p:to>
                                        <p:strVal val="true"/>
                                      </p:to>
                                    </p:set>
                                  </p:childTnLst>
                                </p:cTn>
                              </p:par>
                            </p:childTnLst>
                          </p:cTn>
                        </p:par>
                        <p:par>
                          <p:cTn id="90" fill="hold">
                            <p:stCondLst>
                              <p:cond delay="0"/>
                            </p:stCondLst>
                            <p:childTnLst>
                              <p:par>
                                <p:cTn id="91" presetID="22" presetClass="entr" presetSubtype="1" fill="hold" grpId="0" nodeType="afterEffect">
                                  <p:stCondLst>
                                    <p:cond delay="0"/>
                                  </p:stCondLst>
                                  <p:childTnLst>
                                    <p:set>
                                      <p:cBhvr>
                                        <p:cTn id="92" dur="1" fill="hold">
                                          <p:stCondLst>
                                            <p:cond delay="0"/>
                                          </p:stCondLst>
                                        </p:cTn>
                                        <p:tgtEl>
                                          <p:spTgt spid="226314"/>
                                        </p:tgtEl>
                                        <p:attrNameLst>
                                          <p:attrName>style.visibility</p:attrName>
                                        </p:attrNameLst>
                                      </p:cBhvr>
                                      <p:to>
                                        <p:strVal val="visible"/>
                                      </p:to>
                                    </p:set>
                                    <p:animEffect transition="in" filter="wipe(up)">
                                      <p:cBhvr>
                                        <p:cTn id="93" dur="500"/>
                                        <p:tgtEl>
                                          <p:spTgt spid="226314"/>
                                        </p:tgtEl>
                                      </p:cBhvr>
                                    </p:animEffect>
                                  </p:childTnLst>
                                </p:cTn>
                              </p:par>
                            </p:childTnLst>
                          </p:cTn>
                        </p:par>
                        <p:par>
                          <p:cTn id="94" fill="hold">
                            <p:stCondLst>
                              <p:cond delay="500"/>
                            </p:stCondLst>
                            <p:childTnLst>
                              <p:par>
                                <p:cTn id="95" presetID="22" presetClass="entr" presetSubtype="1" fill="hold" grpId="0" nodeType="afterEffect">
                                  <p:stCondLst>
                                    <p:cond delay="0"/>
                                  </p:stCondLst>
                                  <p:childTnLst>
                                    <p:set>
                                      <p:cBhvr>
                                        <p:cTn id="96" dur="1" fill="hold">
                                          <p:stCondLst>
                                            <p:cond delay="0"/>
                                          </p:stCondLst>
                                        </p:cTn>
                                        <p:tgtEl>
                                          <p:spTgt spid="226318"/>
                                        </p:tgtEl>
                                        <p:attrNameLst>
                                          <p:attrName>style.visibility</p:attrName>
                                        </p:attrNameLst>
                                      </p:cBhvr>
                                      <p:to>
                                        <p:strVal val="visible"/>
                                      </p:to>
                                    </p:set>
                                    <p:animEffect transition="in" filter="wipe(up)">
                                      <p:cBhvr>
                                        <p:cTn id="97" dur="500"/>
                                        <p:tgtEl>
                                          <p:spTgt spid="226318"/>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226328"/>
                                        </p:tgtEl>
                                        <p:attrNameLst>
                                          <p:attrName>style.visibility</p:attrName>
                                        </p:attrNameLst>
                                      </p:cBhvr>
                                      <p:to>
                                        <p:strVal val="hidden"/>
                                      </p:to>
                                    </p:set>
                                  </p:childTnLst>
                                </p:cTn>
                              </p:par>
                              <p:par>
                                <p:cTn id="102" presetID="53" presetClass="entr" presetSubtype="16" fill="hold" grpId="0" nodeType="withEffect">
                                  <p:stCondLst>
                                    <p:cond delay="0"/>
                                  </p:stCondLst>
                                  <p:childTnLst>
                                    <p:set>
                                      <p:cBhvr>
                                        <p:cTn id="103" dur="1" fill="hold">
                                          <p:stCondLst>
                                            <p:cond delay="0"/>
                                          </p:stCondLst>
                                        </p:cTn>
                                        <p:tgtEl>
                                          <p:spTgt spid="226329"/>
                                        </p:tgtEl>
                                        <p:attrNameLst>
                                          <p:attrName>style.visibility</p:attrName>
                                        </p:attrNameLst>
                                      </p:cBhvr>
                                      <p:to>
                                        <p:strVal val="visible"/>
                                      </p:to>
                                    </p:set>
                                    <p:anim calcmode="lin" valueType="num">
                                      <p:cBhvr>
                                        <p:cTn id="104" dur="500" fill="hold"/>
                                        <p:tgtEl>
                                          <p:spTgt spid="226329"/>
                                        </p:tgtEl>
                                        <p:attrNameLst>
                                          <p:attrName>ppt_w</p:attrName>
                                        </p:attrNameLst>
                                      </p:cBhvr>
                                      <p:tavLst>
                                        <p:tav tm="0">
                                          <p:val>
                                            <p:fltVal val="0"/>
                                          </p:val>
                                        </p:tav>
                                        <p:tav tm="100000">
                                          <p:val>
                                            <p:strVal val="#ppt_w"/>
                                          </p:val>
                                        </p:tav>
                                      </p:tavLst>
                                    </p:anim>
                                    <p:anim calcmode="lin" valueType="num">
                                      <p:cBhvr>
                                        <p:cTn id="105" dur="500" fill="hold"/>
                                        <p:tgtEl>
                                          <p:spTgt spid="226329"/>
                                        </p:tgtEl>
                                        <p:attrNameLst>
                                          <p:attrName>ppt_h</p:attrName>
                                        </p:attrNameLst>
                                      </p:cBhvr>
                                      <p:tavLst>
                                        <p:tav tm="0">
                                          <p:val>
                                            <p:fltVal val="0"/>
                                          </p:val>
                                        </p:tav>
                                        <p:tav tm="100000">
                                          <p:val>
                                            <p:strVal val="#ppt_h"/>
                                          </p:val>
                                        </p:tav>
                                      </p:tavLst>
                                    </p:anim>
                                    <p:animEffect transition="in" filter="fade">
                                      <p:cBhvr>
                                        <p:cTn id="106" dur="500"/>
                                        <p:tgtEl>
                                          <p:spTgt spid="226329"/>
                                        </p:tgtEl>
                                      </p:cBhvr>
                                    </p:animEffect>
                                  </p:childTnLst>
                                </p:cTn>
                              </p:par>
                              <p:par>
                                <p:cTn id="107" presetID="1" presetClass="emph" presetSubtype="2" fill="hold" nodeType="withEffect">
                                  <p:stCondLst>
                                    <p:cond delay="0"/>
                                  </p:stCondLst>
                                  <p:childTnLst>
                                    <p:animClr clrSpc="rgb" dir="cw">
                                      <p:cBhvr>
                                        <p:cTn id="108" dur="500" fill="hold"/>
                                        <p:tgtEl>
                                          <p:spTgt spid="226314"/>
                                        </p:tgtEl>
                                        <p:attrNameLst>
                                          <p:attrName>fillcolor</p:attrName>
                                        </p:attrNameLst>
                                      </p:cBhvr>
                                      <p:to>
                                        <a:srgbClr val="CCFFFF"/>
                                      </p:to>
                                    </p:animClr>
                                    <p:set>
                                      <p:cBhvr>
                                        <p:cTn id="109" dur="500" fill="hold"/>
                                        <p:tgtEl>
                                          <p:spTgt spid="226314"/>
                                        </p:tgtEl>
                                        <p:attrNameLst>
                                          <p:attrName>fill.type</p:attrName>
                                        </p:attrNameLst>
                                      </p:cBhvr>
                                      <p:to>
                                        <p:strVal val="solid"/>
                                      </p:to>
                                    </p:set>
                                    <p:set>
                                      <p:cBhvr>
                                        <p:cTn id="110" dur="500" fill="hold"/>
                                        <p:tgtEl>
                                          <p:spTgt spid="226314"/>
                                        </p:tgtEl>
                                        <p:attrNameLst>
                                          <p:attrName>fill.on</p:attrName>
                                        </p:attrNameLst>
                                      </p:cBhvr>
                                      <p:to>
                                        <p:strVal val="true"/>
                                      </p:to>
                                    </p:set>
                                  </p:childTnLst>
                                </p:cTn>
                              </p:par>
                            </p:childTnLst>
                          </p:cTn>
                        </p:par>
                        <p:par>
                          <p:cTn id="111" fill="hold">
                            <p:stCondLst>
                              <p:cond delay="0"/>
                            </p:stCondLst>
                            <p:childTnLst>
                              <p:par>
                                <p:cTn id="112" presetID="22" presetClass="entr" presetSubtype="1" fill="hold" grpId="0" nodeType="afterEffect">
                                  <p:stCondLst>
                                    <p:cond delay="0"/>
                                  </p:stCondLst>
                                  <p:childTnLst>
                                    <p:set>
                                      <p:cBhvr>
                                        <p:cTn id="113" dur="1" fill="hold">
                                          <p:stCondLst>
                                            <p:cond delay="0"/>
                                          </p:stCondLst>
                                        </p:cTn>
                                        <p:tgtEl>
                                          <p:spTgt spid="226309"/>
                                        </p:tgtEl>
                                        <p:attrNameLst>
                                          <p:attrName>style.visibility</p:attrName>
                                        </p:attrNameLst>
                                      </p:cBhvr>
                                      <p:to>
                                        <p:strVal val="visible"/>
                                      </p:to>
                                    </p:set>
                                    <p:animEffect transition="in" filter="wipe(up)">
                                      <p:cBhvr>
                                        <p:cTn id="114" dur="500"/>
                                        <p:tgtEl>
                                          <p:spTgt spid="226309"/>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226329"/>
                                        </p:tgtEl>
                                        <p:attrNameLst>
                                          <p:attrName>style.visibility</p:attrName>
                                        </p:attrNameLst>
                                      </p:cBhvr>
                                      <p:to>
                                        <p:strVal val="hidden"/>
                                      </p:to>
                                    </p:set>
                                  </p:childTnLst>
                                </p:cTn>
                              </p:par>
                              <p:par>
                                <p:cTn id="119" presetID="53" presetClass="entr" presetSubtype="16" fill="hold" grpId="0" nodeType="withEffect">
                                  <p:stCondLst>
                                    <p:cond delay="0"/>
                                  </p:stCondLst>
                                  <p:childTnLst>
                                    <p:set>
                                      <p:cBhvr>
                                        <p:cTn id="120" dur="1" fill="hold">
                                          <p:stCondLst>
                                            <p:cond delay="0"/>
                                          </p:stCondLst>
                                        </p:cTn>
                                        <p:tgtEl>
                                          <p:spTgt spid="226330"/>
                                        </p:tgtEl>
                                        <p:attrNameLst>
                                          <p:attrName>style.visibility</p:attrName>
                                        </p:attrNameLst>
                                      </p:cBhvr>
                                      <p:to>
                                        <p:strVal val="visible"/>
                                      </p:to>
                                    </p:set>
                                    <p:anim calcmode="lin" valueType="num">
                                      <p:cBhvr>
                                        <p:cTn id="121" dur="500" fill="hold"/>
                                        <p:tgtEl>
                                          <p:spTgt spid="226330"/>
                                        </p:tgtEl>
                                        <p:attrNameLst>
                                          <p:attrName>ppt_w</p:attrName>
                                        </p:attrNameLst>
                                      </p:cBhvr>
                                      <p:tavLst>
                                        <p:tav tm="0">
                                          <p:val>
                                            <p:fltVal val="0"/>
                                          </p:val>
                                        </p:tav>
                                        <p:tav tm="100000">
                                          <p:val>
                                            <p:strVal val="#ppt_w"/>
                                          </p:val>
                                        </p:tav>
                                      </p:tavLst>
                                    </p:anim>
                                    <p:anim calcmode="lin" valueType="num">
                                      <p:cBhvr>
                                        <p:cTn id="122" dur="500" fill="hold"/>
                                        <p:tgtEl>
                                          <p:spTgt spid="226330"/>
                                        </p:tgtEl>
                                        <p:attrNameLst>
                                          <p:attrName>ppt_h</p:attrName>
                                        </p:attrNameLst>
                                      </p:cBhvr>
                                      <p:tavLst>
                                        <p:tav tm="0">
                                          <p:val>
                                            <p:fltVal val="0"/>
                                          </p:val>
                                        </p:tav>
                                        <p:tav tm="100000">
                                          <p:val>
                                            <p:strVal val="#ppt_h"/>
                                          </p:val>
                                        </p:tav>
                                      </p:tavLst>
                                    </p:anim>
                                    <p:animEffect transition="in" filter="fade">
                                      <p:cBhvr>
                                        <p:cTn id="123" dur="500"/>
                                        <p:tgtEl>
                                          <p:spTgt spid="226330"/>
                                        </p:tgtEl>
                                      </p:cBhvr>
                                    </p:animEffect>
                                  </p:childTnLst>
                                </p:cTn>
                              </p:par>
                              <p:par>
                                <p:cTn id="124" presetID="1" presetClass="emph" presetSubtype="2" fill="hold" nodeType="withEffect">
                                  <p:stCondLst>
                                    <p:cond delay="0"/>
                                  </p:stCondLst>
                                  <p:childTnLst>
                                    <p:animClr clrSpc="rgb" dir="cw">
                                      <p:cBhvr>
                                        <p:cTn id="125" dur="500" fill="hold"/>
                                        <p:tgtEl>
                                          <p:spTgt spid="226309"/>
                                        </p:tgtEl>
                                        <p:attrNameLst>
                                          <p:attrName>fillcolor</p:attrName>
                                        </p:attrNameLst>
                                      </p:cBhvr>
                                      <p:to>
                                        <a:srgbClr val="CCFFFF"/>
                                      </p:to>
                                    </p:animClr>
                                    <p:set>
                                      <p:cBhvr>
                                        <p:cTn id="126" dur="500" fill="hold"/>
                                        <p:tgtEl>
                                          <p:spTgt spid="226309"/>
                                        </p:tgtEl>
                                        <p:attrNameLst>
                                          <p:attrName>fill.type</p:attrName>
                                        </p:attrNameLst>
                                      </p:cBhvr>
                                      <p:to>
                                        <p:strVal val="solid"/>
                                      </p:to>
                                    </p:set>
                                    <p:set>
                                      <p:cBhvr>
                                        <p:cTn id="127" dur="500" fill="hold"/>
                                        <p:tgtEl>
                                          <p:spTgt spid="226309"/>
                                        </p:tgtEl>
                                        <p:attrNameLst>
                                          <p:attrName>fill.on</p:attrName>
                                        </p:attrNameLst>
                                      </p:cBhvr>
                                      <p:to>
                                        <p:strVal val="true"/>
                                      </p:to>
                                    </p:set>
                                  </p:childTnLst>
                                </p:cTn>
                              </p:par>
                            </p:childTnLst>
                          </p:cTn>
                        </p:par>
                        <p:par>
                          <p:cTn id="128" fill="hold">
                            <p:stCondLst>
                              <p:cond delay="0"/>
                            </p:stCondLst>
                            <p:childTnLst>
                              <p:par>
                                <p:cTn id="129" presetID="22" presetClass="entr" presetSubtype="1" fill="hold" nodeType="afterEffect">
                                  <p:stCondLst>
                                    <p:cond delay="0"/>
                                  </p:stCondLst>
                                  <p:childTnLst>
                                    <p:set>
                                      <p:cBhvr>
                                        <p:cTn id="130" dur="1" fill="hold">
                                          <p:stCondLst>
                                            <p:cond delay="0"/>
                                          </p:stCondLst>
                                        </p:cTn>
                                        <p:tgtEl>
                                          <p:spTgt spid="3"/>
                                        </p:tgtEl>
                                        <p:attrNameLst>
                                          <p:attrName>style.visibility</p:attrName>
                                        </p:attrNameLst>
                                      </p:cBhvr>
                                      <p:to>
                                        <p:strVal val="visible"/>
                                      </p:to>
                                    </p:set>
                                    <p:animEffect transition="in" filter="wipe(up)">
                                      <p:cBhvr>
                                        <p:cTn id="131" dur="500"/>
                                        <p:tgtEl>
                                          <p:spTgt spid="3"/>
                                        </p:tgtEl>
                                      </p:cBhvr>
                                    </p:animEffect>
                                  </p:childTnLst>
                                </p:cTn>
                              </p:par>
                            </p:childTnLst>
                          </p:cTn>
                        </p:par>
                        <p:par>
                          <p:cTn id="132" fill="hold">
                            <p:stCondLst>
                              <p:cond delay="500"/>
                            </p:stCondLst>
                            <p:childTnLst>
                              <p:par>
                                <p:cTn id="133" presetID="22" presetClass="entr" presetSubtype="1" fill="hold" grpId="0" nodeType="afterEffect">
                                  <p:stCondLst>
                                    <p:cond delay="0"/>
                                  </p:stCondLst>
                                  <p:childTnLst>
                                    <p:set>
                                      <p:cBhvr>
                                        <p:cTn id="134" dur="1" fill="hold">
                                          <p:stCondLst>
                                            <p:cond delay="0"/>
                                          </p:stCondLst>
                                        </p:cTn>
                                        <p:tgtEl>
                                          <p:spTgt spid="226310"/>
                                        </p:tgtEl>
                                        <p:attrNameLst>
                                          <p:attrName>style.visibility</p:attrName>
                                        </p:attrNameLst>
                                      </p:cBhvr>
                                      <p:to>
                                        <p:strVal val="visible"/>
                                      </p:to>
                                    </p:set>
                                    <p:animEffect transition="in" filter="wipe(up)">
                                      <p:cBhvr>
                                        <p:cTn id="135" dur="500"/>
                                        <p:tgtEl>
                                          <p:spTgt spid="226310"/>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226330"/>
                                        </p:tgtEl>
                                        <p:attrNameLst>
                                          <p:attrName>style.visibility</p:attrName>
                                        </p:attrNameLst>
                                      </p:cBhvr>
                                      <p:to>
                                        <p:strVal val="hidden"/>
                                      </p:to>
                                    </p:set>
                                  </p:childTnLst>
                                </p:cTn>
                              </p:par>
                              <p:par>
                                <p:cTn id="140" presetID="1" presetClass="emph" presetSubtype="2" fill="hold" nodeType="withEffect">
                                  <p:stCondLst>
                                    <p:cond delay="0"/>
                                  </p:stCondLst>
                                  <p:childTnLst>
                                    <p:animClr clrSpc="rgb" dir="cw">
                                      <p:cBhvr>
                                        <p:cTn id="141" dur="500" fill="hold"/>
                                        <p:tgtEl>
                                          <p:spTgt spid="226310"/>
                                        </p:tgtEl>
                                        <p:attrNameLst>
                                          <p:attrName>fillcolor</p:attrName>
                                        </p:attrNameLst>
                                      </p:cBhvr>
                                      <p:to>
                                        <a:srgbClr val="CCFFFF"/>
                                      </p:to>
                                    </p:animClr>
                                    <p:set>
                                      <p:cBhvr>
                                        <p:cTn id="142" dur="500" fill="hold"/>
                                        <p:tgtEl>
                                          <p:spTgt spid="226310"/>
                                        </p:tgtEl>
                                        <p:attrNameLst>
                                          <p:attrName>fill.type</p:attrName>
                                        </p:attrNameLst>
                                      </p:cBhvr>
                                      <p:to>
                                        <p:strVal val="solid"/>
                                      </p:to>
                                    </p:set>
                                    <p:set>
                                      <p:cBhvr>
                                        <p:cTn id="143" dur="500" fill="hold"/>
                                        <p:tgtEl>
                                          <p:spTgt spid="2263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7" grpId="0" animBg="1"/>
      <p:bldP spid="226308" grpId="0" animBg="1"/>
      <p:bldP spid="226309" grpId="0" animBg="1"/>
      <p:bldP spid="226310" grpId="0" animBg="1"/>
      <p:bldP spid="226311" grpId="0" animBg="1"/>
      <p:bldP spid="226312" grpId="0" animBg="1"/>
      <p:bldP spid="226313" grpId="0" animBg="1"/>
      <p:bldP spid="226314" grpId="0" animBg="1"/>
      <p:bldP spid="226315" grpId="0" animBg="1"/>
      <p:bldP spid="226316" grpId="0" animBg="1"/>
      <p:bldP spid="226317" grpId="0" animBg="1"/>
      <p:bldP spid="226318" grpId="0" animBg="1"/>
      <p:bldP spid="226325" grpId="0" animBg="1"/>
      <p:bldP spid="226325" grpId="1" animBg="1"/>
      <p:bldP spid="226326" grpId="0" animBg="1"/>
      <p:bldP spid="226326" grpId="1" animBg="1"/>
      <p:bldP spid="226327" grpId="0" animBg="1"/>
      <p:bldP spid="226327" grpId="1" animBg="1"/>
      <p:bldP spid="226328" grpId="0" animBg="1"/>
      <p:bldP spid="226328" grpId="1" animBg="1"/>
      <p:bldP spid="226329" grpId="0" animBg="1"/>
      <p:bldP spid="226329" grpId="1" animBg="1"/>
      <p:bldP spid="226330" grpId="0" animBg="1"/>
      <p:bldP spid="226330" grpId="1"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a:t>
            </a:r>
            <a:r>
              <a:rPr lang="en-US" altLang="zh-CN" dirty="0"/>
              <a:t>----</a:t>
            </a:r>
            <a:r>
              <a:rPr lang="zh-CN" altLang="en-US" dirty="0"/>
              <a:t>小结</a:t>
            </a:r>
          </a:p>
        </p:txBody>
      </p:sp>
      <p:sp>
        <p:nvSpPr>
          <p:cNvPr id="4" name="流程图: 可选过程 3"/>
          <p:cNvSpPr/>
          <p:nvPr/>
        </p:nvSpPr>
        <p:spPr>
          <a:xfrm>
            <a:off x="1996225" y="2021983"/>
            <a:ext cx="1970468" cy="618186"/>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dirty="0"/>
              <a:t>系统初始化（</a:t>
            </a:r>
            <a:r>
              <a:rPr lang="en-US" altLang="zh-CN" dirty="0"/>
              <a:t>TCB</a:t>
            </a:r>
            <a:r>
              <a:rPr lang="zh-CN" altLang="en-US" dirty="0"/>
              <a:t>、就绪表）</a:t>
            </a:r>
          </a:p>
        </p:txBody>
      </p:sp>
      <p:sp>
        <p:nvSpPr>
          <p:cNvPr id="6" name="流程图: 可选过程 5"/>
          <p:cNvSpPr/>
          <p:nvPr/>
        </p:nvSpPr>
        <p:spPr>
          <a:xfrm>
            <a:off x="1996225" y="3810000"/>
            <a:ext cx="1970468" cy="631065"/>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dirty="0" err="1"/>
              <a:t>Osstart</a:t>
            </a:r>
            <a:r>
              <a:rPr lang="zh-CN" altLang="en-US" dirty="0"/>
              <a:t>第一次判断最高优先级</a:t>
            </a:r>
          </a:p>
        </p:txBody>
      </p:sp>
      <p:sp>
        <p:nvSpPr>
          <p:cNvPr id="7" name="流程图: 可选过程 6"/>
          <p:cNvSpPr/>
          <p:nvPr/>
        </p:nvSpPr>
        <p:spPr>
          <a:xfrm>
            <a:off x="1996225" y="2965417"/>
            <a:ext cx="1970468" cy="631065"/>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任务创建时填就绪表</a:t>
            </a:r>
          </a:p>
        </p:txBody>
      </p:sp>
      <p:cxnSp>
        <p:nvCxnSpPr>
          <p:cNvPr id="9" name="直接箭头连接符 8"/>
          <p:cNvCxnSpPr>
            <a:stCxn id="4" idx="2"/>
          </p:cNvCxnSpPr>
          <p:nvPr/>
        </p:nvCxnSpPr>
        <p:spPr>
          <a:xfrm>
            <a:off x="2981459" y="2640169"/>
            <a:ext cx="0" cy="325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6" idx="0"/>
          </p:cNvCxnSpPr>
          <p:nvPr/>
        </p:nvCxnSpPr>
        <p:spPr>
          <a:xfrm>
            <a:off x="2981459" y="3596482"/>
            <a:ext cx="0" cy="213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流程图: 预定义过程 11"/>
          <p:cNvSpPr/>
          <p:nvPr/>
        </p:nvSpPr>
        <p:spPr>
          <a:xfrm>
            <a:off x="1580072" y="4916453"/>
            <a:ext cx="2802774" cy="1097981"/>
          </a:xfrm>
          <a:prstGeom prst="flowChartPredefined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延时函数中当前任务脱离就绪，调度函数判断最高优先级</a:t>
            </a:r>
          </a:p>
        </p:txBody>
      </p:sp>
      <p:sp>
        <p:nvSpPr>
          <p:cNvPr id="17" name="流程图: 准备 16"/>
          <p:cNvSpPr/>
          <p:nvPr/>
        </p:nvSpPr>
        <p:spPr>
          <a:xfrm>
            <a:off x="7877908" y="1501082"/>
            <a:ext cx="2940148" cy="829994"/>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dirty="0" err="1"/>
              <a:t>Timeticks</a:t>
            </a:r>
            <a:r>
              <a:rPr lang="zh-CN" altLang="en-US" dirty="0"/>
              <a:t>中延时结束时，该任务就绪</a:t>
            </a:r>
          </a:p>
        </p:txBody>
      </p:sp>
      <p:sp>
        <p:nvSpPr>
          <p:cNvPr id="18" name="剪去对角的矩形 17"/>
          <p:cNvSpPr/>
          <p:nvPr/>
        </p:nvSpPr>
        <p:spPr>
          <a:xfrm>
            <a:off x="7877908" y="3164532"/>
            <a:ext cx="2940148" cy="659712"/>
          </a:xfrm>
          <a:prstGeom prst="snip2Diag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latin typeface="Arial" panose="020B0604020202020204" pitchFamily="34" charset="0"/>
                <a:ea typeface="华文新魏" panose="02010800040101010101" pitchFamily="2" charset="-122"/>
              </a:rPr>
              <a:t>void  </a:t>
            </a:r>
            <a:r>
              <a:rPr lang="en-US" altLang="zh-CN" dirty="0" err="1">
                <a:latin typeface="Arial" panose="020B0604020202020204" pitchFamily="34" charset="0"/>
                <a:ea typeface="华文新魏" panose="02010800040101010101" pitchFamily="2" charset="-122"/>
              </a:rPr>
              <a:t>OSIntExit</a:t>
            </a:r>
            <a:r>
              <a:rPr lang="en-US" altLang="zh-CN" dirty="0">
                <a:latin typeface="Arial" panose="020B0604020202020204" pitchFamily="34" charset="0"/>
                <a:ea typeface="华文新魏" panose="02010800040101010101" pitchFamily="2" charset="-122"/>
              </a:rPr>
              <a:t> (void)</a:t>
            </a:r>
          </a:p>
          <a:p>
            <a:pPr algn="ctr"/>
            <a:r>
              <a:rPr lang="zh-CN" altLang="en-US" dirty="0"/>
              <a:t>当前任务脱离就绪、调度</a:t>
            </a:r>
          </a:p>
        </p:txBody>
      </p:sp>
      <p:cxnSp>
        <p:nvCxnSpPr>
          <p:cNvPr id="20" name="直接箭头连接符 19"/>
          <p:cNvCxnSpPr>
            <a:stCxn id="17" idx="2"/>
            <a:endCxn id="18" idx="3"/>
          </p:cNvCxnSpPr>
          <p:nvPr/>
        </p:nvCxnSpPr>
        <p:spPr>
          <a:xfrm>
            <a:off x="9347982" y="2331076"/>
            <a:ext cx="0" cy="833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2981459" y="4441065"/>
            <a:ext cx="0" cy="427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5247249" y="2965417"/>
            <a:ext cx="1899139" cy="105794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rPr>
              <a:t>调度函数</a:t>
            </a:r>
            <a:endParaRPr lang="en-US" altLang="zh-CN" dirty="0">
              <a:ln w="0"/>
              <a:solidFill>
                <a:schemeClr val="tx1"/>
              </a:solidFill>
              <a:effectLst>
                <a:outerShdw blurRad="38100" dist="19050" dir="2700000" algn="tl" rotWithShape="0">
                  <a:schemeClr val="dk1">
                    <a:alpha val="40000"/>
                  </a:schemeClr>
                </a:outerShdw>
              </a:effectLst>
            </a:endParaRPr>
          </a:p>
          <a:p>
            <a:pPr algn="ctr"/>
            <a:r>
              <a:rPr lang="zh-CN" altLang="en-US" dirty="0">
                <a:ln w="0"/>
                <a:solidFill>
                  <a:schemeClr val="tx1"/>
                </a:solidFill>
                <a:effectLst>
                  <a:outerShdw blurRad="38100" dist="19050" dir="2700000" algn="tl" rotWithShape="0">
                    <a:schemeClr val="dk1">
                      <a:alpha val="40000"/>
                    </a:schemeClr>
                  </a:outerShdw>
                </a:effectLst>
              </a:rPr>
              <a:t>判断最高优先级</a:t>
            </a:r>
          </a:p>
        </p:txBody>
      </p:sp>
      <p:cxnSp>
        <p:nvCxnSpPr>
          <p:cNvPr id="26" name="肘形连接符 25"/>
          <p:cNvCxnSpPr>
            <a:stCxn id="12" idx="3"/>
            <a:endCxn id="24" idx="2"/>
          </p:cNvCxnSpPr>
          <p:nvPr/>
        </p:nvCxnSpPr>
        <p:spPr>
          <a:xfrm flipV="1">
            <a:off x="4382846" y="3494389"/>
            <a:ext cx="864403" cy="1971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流程图: 准备 28"/>
          <p:cNvSpPr/>
          <p:nvPr/>
        </p:nvSpPr>
        <p:spPr>
          <a:xfrm>
            <a:off x="7877908" y="4654583"/>
            <a:ext cx="3052689" cy="810860"/>
          </a:xfrm>
          <a:prstGeom prst="flowChartPreparat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a:t>各种中断函数</a:t>
            </a:r>
            <a:endParaRPr lang="en-US" altLang="zh-CN" dirty="0"/>
          </a:p>
          <a:p>
            <a:pPr algn="ctr"/>
            <a:r>
              <a:rPr lang="zh-CN" altLang="en-US" dirty="0"/>
              <a:t>执行完毕</a:t>
            </a:r>
          </a:p>
        </p:txBody>
      </p:sp>
      <p:cxnSp>
        <p:nvCxnSpPr>
          <p:cNvPr id="31" name="肘形连接符 30"/>
          <p:cNvCxnSpPr>
            <a:stCxn id="29" idx="3"/>
            <a:endCxn id="18" idx="0"/>
          </p:cNvCxnSpPr>
          <p:nvPr/>
        </p:nvCxnSpPr>
        <p:spPr>
          <a:xfrm flipH="1" flipV="1">
            <a:off x="10818056" y="3494388"/>
            <a:ext cx="112541" cy="1565625"/>
          </a:xfrm>
          <a:prstGeom prst="bentConnector3">
            <a:avLst>
              <a:gd name="adj1" fmla="val -2031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8" idx="2"/>
            <a:endCxn id="24" idx="6"/>
          </p:cNvCxnSpPr>
          <p:nvPr/>
        </p:nvCxnSpPr>
        <p:spPr>
          <a:xfrm flipH="1">
            <a:off x="7146388" y="3494388"/>
            <a:ext cx="7315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5141741" y="1523333"/>
            <a:ext cx="2110154" cy="6372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err="1"/>
              <a:t>Taskdel</a:t>
            </a:r>
            <a:r>
              <a:rPr lang="zh-CN" altLang="en-US" dirty="0"/>
              <a:t>当前任务脱离就绪、调度</a:t>
            </a:r>
          </a:p>
        </p:txBody>
      </p:sp>
      <p:cxnSp>
        <p:nvCxnSpPr>
          <p:cNvPr id="8" name="直接箭头连接符 7"/>
          <p:cNvCxnSpPr>
            <a:stCxn id="3" idx="2"/>
            <a:endCxn id="24" idx="0"/>
          </p:cNvCxnSpPr>
          <p:nvPr/>
        </p:nvCxnSpPr>
        <p:spPr>
          <a:xfrm>
            <a:off x="6196818" y="2160540"/>
            <a:ext cx="1" cy="804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流程图: 可选过程 4"/>
          <p:cNvSpPr/>
          <p:nvPr/>
        </p:nvSpPr>
        <p:spPr>
          <a:xfrm>
            <a:off x="5081953" y="4654583"/>
            <a:ext cx="2229730" cy="663005"/>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nl-NL" altLang="zh-CN" dirty="0">
                <a:latin typeface="Arial" panose="020B0604020202020204" pitchFamily="34" charset="0"/>
              </a:rPr>
              <a:t>SemDel</a:t>
            </a:r>
            <a:r>
              <a:rPr lang="zh-CN" altLang="en-US" dirty="0">
                <a:latin typeface="Arial" panose="020B0604020202020204" pitchFamily="34" charset="0"/>
              </a:rPr>
              <a:t>任务就绪、调度</a:t>
            </a:r>
            <a:endParaRPr lang="zh-CN" altLang="en-US" dirty="0"/>
          </a:p>
        </p:txBody>
      </p:sp>
      <p:cxnSp>
        <p:nvCxnSpPr>
          <p:cNvPr id="13" name="直接箭头连接符 12"/>
          <p:cNvCxnSpPr>
            <a:stCxn id="5" idx="0"/>
            <a:endCxn id="24" idx="4"/>
          </p:cNvCxnSpPr>
          <p:nvPr/>
        </p:nvCxnSpPr>
        <p:spPr>
          <a:xfrm flipV="1">
            <a:off x="6196818" y="4023360"/>
            <a:ext cx="1" cy="631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gray">
          <a:xfrm>
            <a:off x="2424114" y="1763714"/>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000" b="1">
                <a:solidFill>
                  <a:schemeClr val="bg1"/>
                </a:solidFill>
              </a:rPr>
              <a:t>μC/OS-II</a:t>
            </a:r>
            <a:r>
              <a:rPr lang="zh-CN" altLang="en-US" sz="2000" b="1">
                <a:solidFill>
                  <a:schemeClr val="bg1"/>
                </a:solidFill>
              </a:rPr>
              <a:t>程序设计基础</a:t>
            </a:r>
          </a:p>
        </p:txBody>
      </p:sp>
      <p:sp>
        <p:nvSpPr>
          <p:cNvPr id="65539" name="Rectangle 3"/>
          <p:cNvSpPr>
            <a:spLocks noChangeArrowheads="1"/>
          </p:cNvSpPr>
          <p:nvPr/>
        </p:nvSpPr>
        <p:spPr bwMode="auto">
          <a:xfrm>
            <a:off x="2424113" y="1268414"/>
            <a:ext cx="338455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6600"/>
                </a:solidFill>
                <a:ea typeface="华文新魏" panose="02010800040101010101" pitchFamily="2" charset="-122"/>
              </a:rPr>
              <a:t>互斥信号量  </a:t>
            </a:r>
          </a:p>
        </p:txBody>
      </p:sp>
      <p:sp>
        <p:nvSpPr>
          <p:cNvPr id="65540" name="Line 4"/>
          <p:cNvSpPr>
            <a:spLocks noChangeShapeType="1"/>
          </p:cNvSpPr>
          <p:nvPr/>
        </p:nvSpPr>
        <p:spPr bwMode="auto">
          <a:xfrm>
            <a:off x="2495550" y="2509838"/>
            <a:ext cx="0" cy="1909762"/>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1" name="AutoShape 5">
            <a:hlinkClick r:id="rId2" action="ppaction://hlinksldjump"/>
          </p:cNvPr>
          <p:cNvSpPr>
            <a:spLocks noChangeArrowheads="1"/>
          </p:cNvSpPr>
          <p:nvPr/>
        </p:nvSpPr>
        <p:spPr bwMode="gray">
          <a:xfrm>
            <a:off x="3143250" y="2452688"/>
            <a:ext cx="35385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3" action="ppaction://hlinksldjump"/>
              </a:rPr>
              <a:t>简介</a:t>
            </a:r>
            <a:r>
              <a:rPr lang="zh-CN" altLang="en-US" sz="2000">
                <a:ea typeface="华文新魏" panose="02010800040101010101" pitchFamily="2" charset="-122"/>
              </a:rPr>
              <a:t> </a:t>
            </a:r>
          </a:p>
        </p:txBody>
      </p:sp>
      <p:sp>
        <p:nvSpPr>
          <p:cNvPr id="65542" name="AutoShape 6"/>
          <p:cNvSpPr>
            <a:spLocks noChangeArrowheads="1"/>
          </p:cNvSpPr>
          <p:nvPr/>
        </p:nvSpPr>
        <p:spPr bwMode="gray">
          <a:xfrm>
            <a:off x="3143250" y="3821113"/>
            <a:ext cx="56975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4" action="ppaction://hlinksldjump"/>
              </a:rPr>
              <a:t>资源同步</a:t>
            </a:r>
            <a:r>
              <a:rPr lang="zh-CN" altLang="en-US" sz="2000">
                <a:ea typeface="华文新魏" panose="02010800040101010101" pitchFamily="2" charset="-122"/>
                <a:hlinkClick r:id="rId4" action="ppaction://hlinksldjump"/>
              </a:rPr>
              <a:t> </a:t>
            </a:r>
            <a:endParaRPr lang="zh-CN" altLang="en-US" sz="2000">
              <a:ea typeface="华文新魏" panose="02010800040101010101" pitchFamily="2" charset="-122"/>
            </a:endParaRPr>
          </a:p>
        </p:txBody>
      </p:sp>
      <p:sp>
        <p:nvSpPr>
          <p:cNvPr id="65543" name="AutoShape 7"/>
          <p:cNvSpPr>
            <a:spLocks noChangeArrowheads="1"/>
          </p:cNvSpPr>
          <p:nvPr/>
        </p:nvSpPr>
        <p:spPr bwMode="gray">
          <a:xfrm>
            <a:off x="3143250" y="3124200"/>
            <a:ext cx="51133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5" action="ppaction://hlinksldjump"/>
              </a:rPr>
              <a:t>函数列表 </a:t>
            </a:r>
            <a:endParaRPr lang="zh-CN" altLang="en-US" sz="2000"/>
          </a:p>
        </p:txBody>
      </p:sp>
      <p:grpSp>
        <p:nvGrpSpPr>
          <p:cNvPr id="65544" name="Group 8"/>
          <p:cNvGrpSpPr/>
          <p:nvPr/>
        </p:nvGrpSpPr>
        <p:grpSpPr bwMode="auto">
          <a:xfrm>
            <a:off x="2770188" y="2479678"/>
            <a:ext cx="355600" cy="519113"/>
            <a:chOff x="657" y="1203"/>
            <a:chExt cx="224" cy="327"/>
          </a:xfrm>
        </p:grpSpPr>
        <p:grpSp>
          <p:nvGrpSpPr>
            <p:cNvPr id="65563" name="Group 9"/>
            <p:cNvGrpSpPr/>
            <p:nvPr/>
          </p:nvGrpSpPr>
          <p:grpSpPr bwMode="auto">
            <a:xfrm>
              <a:off x="657" y="1203"/>
              <a:ext cx="224" cy="327"/>
              <a:chOff x="2078" y="1387"/>
              <a:chExt cx="1615" cy="2202"/>
            </a:xfrm>
          </p:grpSpPr>
          <p:sp>
            <p:nvSpPr>
              <p:cNvPr id="65565" name="Oval 1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66" name="Oval 1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24" name="Oval 12"/>
              <p:cNvSpPr>
                <a:spLocks noChangeArrowheads="1"/>
              </p:cNvSpPr>
              <p:nvPr/>
            </p:nvSpPr>
            <p:spPr bwMode="gray">
              <a:xfrm>
                <a:off x="2251"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65568" name="Oval 13"/>
              <p:cNvSpPr>
                <a:spLocks noChangeArrowheads="1"/>
              </p:cNvSpPr>
              <p:nvPr/>
            </p:nvSpPr>
            <p:spPr bwMode="gray">
              <a:xfrm>
                <a:off x="2254" y="1479"/>
                <a:ext cx="1180" cy="2019"/>
              </a:xfrm>
              <a:prstGeom prst="ellipse">
                <a:avLst/>
              </a:prstGeom>
              <a:gradFill rotWithShape="1">
                <a:gsLst>
                  <a:gs pos="0">
                    <a:srgbClr val="000000"/>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26" name="Oval 14"/>
              <p:cNvSpPr>
                <a:spLocks noChangeArrowheads="1"/>
              </p:cNvSpPr>
              <p:nvPr/>
            </p:nvSpPr>
            <p:spPr bwMode="gray">
              <a:xfrm>
                <a:off x="2338" y="1387"/>
                <a:ext cx="1096"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65570" name="Oval 15"/>
              <p:cNvSpPr>
                <a:spLocks noChangeArrowheads="1"/>
              </p:cNvSpPr>
              <p:nvPr/>
            </p:nvSpPr>
            <p:spPr bwMode="gray">
              <a:xfrm>
                <a:off x="2337" y="1478"/>
                <a:ext cx="1096" cy="2019"/>
              </a:xfrm>
              <a:prstGeom prst="ellipse">
                <a:avLst/>
              </a:prstGeom>
              <a:gradFill rotWithShape="1">
                <a:gsLst>
                  <a:gs pos="0">
                    <a:srgbClr val="BCC4DC"/>
                  </a:gs>
                  <a:gs pos="100000">
                    <a:srgbClr val="5B5F6B"/>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65564" name="Text Box 16"/>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grpSp>
        <p:nvGrpSpPr>
          <p:cNvPr id="65545" name="Group 17"/>
          <p:cNvGrpSpPr/>
          <p:nvPr/>
        </p:nvGrpSpPr>
        <p:grpSpPr bwMode="auto">
          <a:xfrm>
            <a:off x="2776538" y="3157542"/>
            <a:ext cx="381000" cy="519113"/>
            <a:chOff x="657" y="1640"/>
            <a:chExt cx="240" cy="327"/>
          </a:xfrm>
        </p:grpSpPr>
        <p:grpSp>
          <p:nvGrpSpPr>
            <p:cNvPr id="65555" name="Group 18"/>
            <p:cNvGrpSpPr/>
            <p:nvPr/>
          </p:nvGrpSpPr>
          <p:grpSpPr bwMode="auto">
            <a:xfrm>
              <a:off x="657" y="1640"/>
              <a:ext cx="240" cy="327"/>
              <a:chOff x="2078" y="1387"/>
              <a:chExt cx="1615" cy="2202"/>
            </a:xfrm>
          </p:grpSpPr>
          <p:sp>
            <p:nvSpPr>
              <p:cNvPr id="65557" name="Oval 1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58" name="Oval 2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33" name="Oval 21"/>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65560" name="Oval 22"/>
              <p:cNvSpPr>
                <a:spLocks noChangeArrowheads="1"/>
              </p:cNvSpPr>
              <p:nvPr/>
            </p:nvSpPr>
            <p:spPr bwMode="gray">
              <a:xfrm>
                <a:off x="2254" y="1479"/>
                <a:ext cx="1101" cy="2019"/>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35" name="Oval 23"/>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65562" name="Oval 24"/>
              <p:cNvSpPr>
                <a:spLocks noChangeArrowheads="1"/>
              </p:cNvSpPr>
              <p:nvPr/>
            </p:nvSpPr>
            <p:spPr bwMode="gray">
              <a:xfrm>
                <a:off x="2337" y="1478"/>
                <a:ext cx="1096" cy="2019"/>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65556" name="Text Box 25"/>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grpSp>
        <p:nvGrpSpPr>
          <p:cNvPr id="65546" name="Group 26"/>
          <p:cNvGrpSpPr/>
          <p:nvPr/>
        </p:nvGrpSpPr>
        <p:grpSpPr bwMode="auto">
          <a:xfrm>
            <a:off x="2776538" y="3806829"/>
            <a:ext cx="381000" cy="519113"/>
            <a:chOff x="657" y="2049"/>
            <a:chExt cx="240" cy="327"/>
          </a:xfrm>
        </p:grpSpPr>
        <p:grpSp>
          <p:nvGrpSpPr>
            <p:cNvPr id="65547" name="Group 27"/>
            <p:cNvGrpSpPr/>
            <p:nvPr/>
          </p:nvGrpSpPr>
          <p:grpSpPr bwMode="auto">
            <a:xfrm>
              <a:off x="657" y="2049"/>
              <a:ext cx="240" cy="327"/>
              <a:chOff x="2078" y="1387"/>
              <a:chExt cx="1615" cy="2202"/>
            </a:xfrm>
          </p:grpSpPr>
          <p:sp>
            <p:nvSpPr>
              <p:cNvPr id="65549" name="Oval 2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50" name="Oval 2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42" name="Oval 30"/>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65552" name="Oval 31"/>
              <p:cNvSpPr>
                <a:spLocks noChangeArrowheads="1"/>
              </p:cNvSpPr>
              <p:nvPr/>
            </p:nvSpPr>
            <p:spPr bwMode="gray">
              <a:xfrm>
                <a:off x="2254" y="1479"/>
                <a:ext cx="1101" cy="2019"/>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0144" name="Oval 32"/>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65554" name="Oval 33"/>
              <p:cNvSpPr>
                <a:spLocks noChangeArrowheads="1"/>
              </p:cNvSpPr>
              <p:nvPr/>
            </p:nvSpPr>
            <p:spPr bwMode="gray">
              <a:xfrm>
                <a:off x="2337" y="1478"/>
                <a:ext cx="1096" cy="2019"/>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65548" name="Text Box 34"/>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3</a:t>
              </a:r>
            </a:p>
          </p:txBody>
        </p:sp>
      </p:grpSp>
    </p:spTree>
    <p:extLst>
      <p:ext uri="{BB962C8B-B14F-4D97-AF65-F5344CB8AC3E}">
        <p14:creationId xmlns:p14="http://schemas.microsoft.com/office/powerpoint/2010/main" val="387192889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66563"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2"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简介</a:t>
            </a:r>
            <a:r>
              <a:rPr lang="zh-CN" altLang="en-US" sz="2000">
                <a:ea typeface="华文新魏" panose="02010800040101010101" pitchFamily="2" charset="-122"/>
              </a:rPr>
              <a:t> </a:t>
            </a:r>
          </a:p>
        </p:txBody>
      </p:sp>
      <p:sp>
        <p:nvSpPr>
          <p:cNvPr id="66565" name="Rectangle 49"/>
          <p:cNvSpPr>
            <a:spLocks noChangeArrowheads="1"/>
          </p:cNvSpPr>
          <p:nvPr/>
        </p:nvSpPr>
        <p:spPr bwMode="auto">
          <a:xfrm>
            <a:off x="-406400" y="2180223"/>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89154" name="Rectangle 66"/>
          <p:cNvSpPr>
            <a:spLocks noChangeArrowheads="1"/>
          </p:cNvSpPr>
          <p:nvPr/>
        </p:nvSpPr>
        <p:spPr bwMode="auto">
          <a:xfrm>
            <a:off x="2397126" y="5667375"/>
            <a:ext cx="74072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76225">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zh-CN" altLang="en-US" sz="1800">
                <a:ea typeface="黑体" panose="02010609060101010101" pitchFamily="49" charset="-122"/>
              </a:rPr>
              <a:t>互斥信号量也称为</a:t>
            </a:r>
            <a:r>
              <a:rPr kumimoji="1" lang="en-US" altLang="zh-CN" sz="1800">
                <a:ea typeface="黑体" panose="02010609060101010101" pitchFamily="49" charset="-122"/>
              </a:rPr>
              <a:t>mutex</a:t>
            </a:r>
            <a:r>
              <a:rPr kumimoji="1" lang="zh-CN" altLang="en-US" sz="1800">
                <a:ea typeface="黑体" panose="02010609060101010101" pitchFamily="49" charset="-122"/>
              </a:rPr>
              <a:t>，专用于资源同步。互斥信号量具有一些特性：占用一个空闲优先级，以便解决优先级反转问题。</a:t>
            </a:r>
          </a:p>
        </p:txBody>
      </p:sp>
      <p:sp>
        <p:nvSpPr>
          <p:cNvPr id="89155" name="Rectangle 67"/>
          <p:cNvSpPr>
            <a:spLocks noChangeArrowheads="1"/>
          </p:cNvSpPr>
          <p:nvPr/>
        </p:nvSpPr>
        <p:spPr bwMode="auto">
          <a:xfrm>
            <a:off x="2316163" y="1304926"/>
            <a:ext cx="7542212"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在日常生活中，出租车是一种常用的共享资源，当出租车载客时，从外面可以看到标识为载客；当空闲时，标识为空车。这样等车的人就可以根据标识知道出租车的当前状态，判断是否能够座上这辆车。这个标识牌就是一个二值信号量。由于这种二值信号量可以实现对共享资源的独占式处理，所以叫做互斥信号量。</a:t>
            </a:r>
          </a:p>
        </p:txBody>
      </p:sp>
      <p:grpSp>
        <p:nvGrpSpPr>
          <p:cNvPr id="89158" name="Group 70"/>
          <p:cNvGrpSpPr/>
          <p:nvPr/>
        </p:nvGrpSpPr>
        <p:grpSpPr bwMode="auto">
          <a:xfrm>
            <a:off x="4835526" y="5013325"/>
            <a:ext cx="1116013" cy="431800"/>
            <a:chOff x="1429" y="2137"/>
            <a:chExt cx="703" cy="272"/>
          </a:xfrm>
        </p:grpSpPr>
        <p:sp>
          <p:nvSpPr>
            <p:cNvPr id="66580" name="Oval 68"/>
            <p:cNvSpPr>
              <a:spLocks noChangeArrowheads="1"/>
            </p:cNvSpPr>
            <p:nvPr/>
          </p:nvSpPr>
          <p:spPr bwMode="auto">
            <a:xfrm>
              <a:off x="1429" y="2137"/>
              <a:ext cx="703" cy="272"/>
            </a:xfrm>
            <a:prstGeom prst="ellipse">
              <a:avLst/>
            </a:prstGeom>
            <a:gradFill rotWithShape="1">
              <a:gsLst>
                <a:gs pos="0">
                  <a:srgbClr val="FF4343"/>
                </a:gs>
                <a:gs pos="100000">
                  <a:srgbClr val="FFA6A6"/>
                </a:gs>
              </a:gsLst>
              <a:lin ang="5400000" scaled="1"/>
            </a:gra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6581" name="Text Box 69"/>
            <p:cNvSpPr txBox="1">
              <a:spLocks noChangeArrowheads="1"/>
            </p:cNvSpPr>
            <p:nvPr/>
          </p:nvSpPr>
          <p:spPr bwMode="auto">
            <a:xfrm>
              <a:off x="1429" y="2160"/>
              <a:ext cx="70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b="1">
                  <a:solidFill>
                    <a:schemeClr val="bg1"/>
                  </a:solidFill>
                </a:rPr>
                <a:t>载客</a:t>
              </a:r>
            </a:p>
          </p:txBody>
        </p:sp>
      </p:grpSp>
      <p:grpSp>
        <p:nvGrpSpPr>
          <p:cNvPr id="89159" name="Group 71"/>
          <p:cNvGrpSpPr/>
          <p:nvPr/>
        </p:nvGrpSpPr>
        <p:grpSpPr bwMode="auto">
          <a:xfrm>
            <a:off x="6275388" y="5013325"/>
            <a:ext cx="1116012" cy="431800"/>
            <a:chOff x="1429" y="2137"/>
            <a:chExt cx="703" cy="272"/>
          </a:xfrm>
        </p:grpSpPr>
        <p:sp>
          <p:nvSpPr>
            <p:cNvPr id="89160" name="Oval 72"/>
            <p:cNvSpPr>
              <a:spLocks noChangeArrowheads="1"/>
            </p:cNvSpPr>
            <p:nvPr/>
          </p:nvSpPr>
          <p:spPr bwMode="auto">
            <a:xfrm>
              <a:off x="1429" y="2137"/>
              <a:ext cx="703" cy="272"/>
            </a:xfrm>
            <a:prstGeom prst="ellipse">
              <a:avLst/>
            </a:prstGeom>
            <a:gradFill rotWithShape="1">
              <a:gsLst>
                <a:gs pos="0">
                  <a:schemeClr val="accent1"/>
                </a:gs>
                <a:gs pos="100000">
                  <a:schemeClr val="accent1">
                    <a:gamma/>
                    <a:tint val="54118"/>
                    <a:invGamma/>
                  </a:schemeClr>
                </a:gs>
              </a:gsLst>
              <a:lin ang="5400000" scaled="1"/>
            </a:gra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6579" name="Text Box 73"/>
            <p:cNvSpPr txBox="1">
              <a:spLocks noChangeArrowheads="1"/>
            </p:cNvSpPr>
            <p:nvPr/>
          </p:nvSpPr>
          <p:spPr bwMode="auto">
            <a:xfrm>
              <a:off x="1429" y="2160"/>
              <a:ext cx="70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b="1">
                  <a:solidFill>
                    <a:schemeClr val="bg1"/>
                  </a:solidFill>
                </a:rPr>
                <a:t>空车</a:t>
              </a:r>
            </a:p>
          </p:txBody>
        </p:sp>
      </p:grpSp>
      <p:sp>
        <p:nvSpPr>
          <p:cNvPr id="89162" name="Text Box 74"/>
          <p:cNvSpPr txBox="1">
            <a:spLocks noChangeArrowheads="1"/>
          </p:cNvSpPr>
          <p:nvPr/>
        </p:nvSpPr>
        <p:spPr bwMode="auto">
          <a:xfrm>
            <a:off x="5124451" y="4437063"/>
            <a:ext cx="2022475" cy="366712"/>
          </a:xfrm>
          <a:prstGeom prst="rect">
            <a:avLst/>
          </a:prstGeom>
          <a:gradFill rotWithShape="1">
            <a:gsLst>
              <a:gs pos="0">
                <a:srgbClr val="61C3E1"/>
              </a:gs>
              <a:gs pos="100000">
                <a:srgbClr val="9BD9EC"/>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二值信号量</a:t>
            </a:r>
          </a:p>
        </p:txBody>
      </p:sp>
      <p:sp>
        <p:nvSpPr>
          <p:cNvPr id="89163" name="Text Box 75"/>
          <p:cNvSpPr txBox="1">
            <a:spLocks noChangeArrowheads="1"/>
          </p:cNvSpPr>
          <p:nvPr/>
        </p:nvSpPr>
        <p:spPr bwMode="auto">
          <a:xfrm>
            <a:off x="5124451" y="3644901"/>
            <a:ext cx="2022475" cy="646331"/>
          </a:xfrm>
          <a:prstGeom prst="rect">
            <a:avLst/>
          </a:prstGeom>
          <a:gradFill rotWithShape="1">
            <a:gsLst>
              <a:gs pos="0">
                <a:schemeClr val="hlink"/>
              </a:gs>
              <a:gs pos="100000">
                <a:schemeClr val="hlink">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zh-CN" altLang="en-US">
                <a:ea typeface="黑体" panose="02010609060101010101" pitchFamily="49" charset="-122"/>
              </a:rPr>
              <a:t>可以实现对共享资源的独占式处理</a:t>
            </a:r>
          </a:p>
        </p:txBody>
      </p:sp>
      <p:sp>
        <p:nvSpPr>
          <p:cNvPr id="89164" name="Text Box 76"/>
          <p:cNvSpPr txBox="1">
            <a:spLocks noChangeArrowheads="1"/>
          </p:cNvSpPr>
          <p:nvPr/>
        </p:nvSpPr>
        <p:spPr bwMode="auto">
          <a:xfrm>
            <a:off x="5121275" y="3068638"/>
            <a:ext cx="2025650" cy="366712"/>
          </a:xfrm>
          <a:prstGeom prst="rect">
            <a:avLst/>
          </a:prstGeom>
          <a:gradFill rotWithShape="1">
            <a:gsLst>
              <a:gs pos="0">
                <a:srgbClr val="CC0000"/>
              </a:gs>
              <a:gs pos="100000">
                <a:srgbClr val="E88E8E"/>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互斥信号量</a:t>
            </a:r>
          </a:p>
        </p:txBody>
      </p:sp>
      <p:sp>
        <p:nvSpPr>
          <p:cNvPr id="89165" name="Line 77"/>
          <p:cNvSpPr>
            <a:spLocks noChangeShapeType="1"/>
          </p:cNvSpPr>
          <p:nvPr/>
        </p:nvSpPr>
        <p:spPr bwMode="auto">
          <a:xfrm flipV="1">
            <a:off x="5553075" y="4803775"/>
            <a:ext cx="541338" cy="209550"/>
          </a:xfrm>
          <a:prstGeom prst="line">
            <a:avLst/>
          </a:prstGeom>
          <a:noFill/>
          <a:ln w="9525">
            <a:solidFill>
              <a:srgbClr val="FF434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66" name="Line 78"/>
          <p:cNvSpPr>
            <a:spLocks noChangeShapeType="1"/>
          </p:cNvSpPr>
          <p:nvPr/>
        </p:nvSpPr>
        <p:spPr bwMode="auto">
          <a:xfrm flipH="1" flipV="1">
            <a:off x="6094414" y="4797425"/>
            <a:ext cx="541337" cy="215900"/>
          </a:xfrm>
          <a:prstGeom prst="line">
            <a:avLst/>
          </a:prstGeom>
          <a:noFill/>
          <a:ln w="9525">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67" name="AutoShape 79"/>
          <p:cNvSpPr>
            <a:spLocks noChangeArrowheads="1"/>
          </p:cNvSpPr>
          <p:nvPr/>
        </p:nvSpPr>
        <p:spPr bwMode="gray">
          <a:xfrm rot="5400000">
            <a:off x="6037263" y="2795588"/>
            <a:ext cx="215900" cy="1482725"/>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89168" name="AutoShape 80"/>
          <p:cNvSpPr>
            <a:spLocks noChangeArrowheads="1"/>
          </p:cNvSpPr>
          <p:nvPr/>
        </p:nvSpPr>
        <p:spPr bwMode="gray">
          <a:xfrm rot="5400000">
            <a:off x="6073776" y="3587751"/>
            <a:ext cx="215900" cy="1482725"/>
          </a:xfrm>
          <a:prstGeom prst="leftArrow">
            <a:avLst>
              <a:gd name="adj1" fmla="val 31250"/>
              <a:gd name="adj2" fmla="val 53648"/>
            </a:avLst>
          </a:prstGeom>
          <a:gradFill rotWithShape="1">
            <a:gsLst>
              <a:gs pos="0">
                <a:srgbClr val="61C3E1"/>
              </a:gs>
              <a:gs pos="100000">
                <a:srgbClr val="BCE6F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89171" name="AutoShape 83"/>
          <p:cNvSpPr>
            <a:spLocks noChangeArrowheads="1"/>
          </p:cNvSpPr>
          <p:nvPr/>
        </p:nvSpPr>
        <p:spPr bwMode="auto">
          <a:xfrm>
            <a:off x="2532064" y="2960689"/>
            <a:ext cx="7037387" cy="25939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5140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9092"/>
                                        </p:tgtEl>
                                        <p:attrNameLst>
                                          <p:attrName>style.visibility</p:attrName>
                                        </p:attrNameLst>
                                      </p:cBhvr>
                                      <p:to>
                                        <p:strVal val="visible"/>
                                      </p:to>
                                    </p:set>
                                    <p:anim calcmode="lin" valueType="num">
                                      <p:cBhvr additive="base">
                                        <p:cTn id="7" dur="500" fill="hold"/>
                                        <p:tgtEl>
                                          <p:spTgt spid="89092"/>
                                        </p:tgtEl>
                                        <p:attrNameLst>
                                          <p:attrName>ppt_x</p:attrName>
                                        </p:attrNameLst>
                                      </p:cBhvr>
                                      <p:tavLst>
                                        <p:tav tm="0">
                                          <p:val>
                                            <p:strVal val="1+#ppt_w/2"/>
                                          </p:val>
                                        </p:tav>
                                        <p:tav tm="100000">
                                          <p:val>
                                            <p:strVal val="#ppt_x"/>
                                          </p:val>
                                        </p:tav>
                                      </p:tavLst>
                                    </p:anim>
                                    <p:anim calcmode="lin" valueType="num">
                                      <p:cBhvr additive="base">
                                        <p:cTn id="8" dur="500" fill="hold"/>
                                        <p:tgtEl>
                                          <p:spTgt spid="8909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89155"/>
                                        </p:tgtEl>
                                        <p:attrNameLst>
                                          <p:attrName>style.visibility</p:attrName>
                                        </p:attrNameLst>
                                      </p:cBhvr>
                                      <p:to>
                                        <p:strVal val="visible"/>
                                      </p:to>
                                    </p:set>
                                    <p:animEffect transition="in" filter="blinds(horizontal)">
                                      <p:cBhvr>
                                        <p:cTn id="12" dur="500"/>
                                        <p:tgtEl>
                                          <p:spTgt spid="89155"/>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89171"/>
                                        </p:tgtEl>
                                        <p:attrNameLst>
                                          <p:attrName>style.visibility</p:attrName>
                                        </p:attrNameLst>
                                      </p:cBhvr>
                                      <p:to>
                                        <p:strVal val="visible"/>
                                      </p:to>
                                    </p:set>
                                    <p:animEffect transition="in" filter="slide(fromBottom)">
                                      <p:cBhvr>
                                        <p:cTn id="16" dur="500"/>
                                        <p:tgtEl>
                                          <p:spTgt spid="8917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91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1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89158"/>
                                        </p:tgtEl>
                                      </p:cBhvr>
                                    </p:animEffect>
                                    <p:animScale>
                                      <p:cBhvr>
                                        <p:cTn id="27" dur="250" autoRev="1" fill="hold"/>
                                        <p:tgtEl>
                                          <p:spTgt spid="89158"/>
                                        </p:tgtEl>
                                      </p:cBhvr>
                                      <p:by x="105000" y="105000"/>
                                    </p:animScale>
                                  </p:childTnLst>
                                </p:cTn>
                              </p:par>
                              <p:par>
                                <p:cTn id="28" presetID="22" presetClass="entr" presetSubtype="4" fill="hold" grpId="0" nodeType="withEffect">
                                  <p:stCondLst>
                                    <p:cond delay="0"/>
                                  </p:stCondLst>
                                  <p:childTnLst>
                                    <p:set>
                                      <p:cBhvr>
                                        <p:cTn id="29" dur="1" fill="hold">
                                          <p:stCondLst>
                                            <p:cond delay="0"/>
                                          </p:stCondLst>
                                        </p:cTn>
                                        <p:tgtEl>
                                          <p:spTgt spid="89165"/>
                                        </p:tgtEl>
                                        <p:attrNameLst>
                                          <p:attrName>style.visibility</p:attrName>
                                        </p:attrNameLst>
                                      </p:cBhvr>
                                      <p:to>
                                        <p:strVal val="visible"/>
                                      </p:to>
                                    </p:set>
                                    <p:animEffect transition="in" filter="wipe(down)">
                                      <p:cBhvr>
                                        <p:cTn id="30" dur="500"/>
                                        <p:tgtEl>
                                          <p:spTgt spid="89165"/>
                                        </p:tgtEl>
                                      </p:cBhvr>
                                    </p:animEffect>
                                  </p:childTnLst>
                                </p:cTn>
                              </p:par>
                              <p:par>
                                <p:cTn id="31" presetID="26" presetClass="emph" presetSubtype="0" fill="hold" nodeType="withEffect">
                                  <p:stCondLst>
                                    <p:cond delay="0"/>
                                  </p:stCondLst>
                                  <p:childTnLst>
                                    <p:animEffect transition="out" filter="fade">
                                      <p:cBhvr>
                                        <p:cTn id="32" dur="500" tmFilter="0, 0; .2, .5; .8, .5; 1, 0"/>
                                        <p:tgtEl>
                                          <p:spTgt spid="89159"/>
                                        </p:tgtEl>
                                      </p:cBhvr>
                                    </p:animEffect>
                                    <p:animScale>
                                      <p:cBhvr>
                                        <p:cTn id="33" dur="250" autoRev="1" fill="hold"/>
                                        <p:tgtEl>
                                          <p:spTgt spid="89159"/>
                                        </p:tgtEl>
                                      </p:cBhvr>
                                      <p:by x="105000" y="105000"/>
                                    </p:animScale>
                                  </p:childTnLst>
                                </p:cTn>
                              </p:par>
                              <p:par>
                                <p:cTn id="34" presetID="22" presetClass="entr" presetSubtype="4" fill="hold" grpId="0" nodeType="withEffect">
                                  <p:stCondLst>
                                    <p:cond delay="0"/>
                                  </p:stCondLst>
                                  <p:childTnLst>
                                    <p:set>
                                      <p:cBhvr>
                                        <p:cTn id="35" dur="1" fill="hold">
                                          <p:stCondLst>
                                            <p:cond delay="0"/>
                                          </p:stCondLst>
                                        </p:cTn>
                                        <p:tgtEl>
                                          <p:spTgt spid="89166"/>
                                        </p:tgtEl>
                                        <p:attrNameLst>
                                          <p:attrName>style.visibility</p:attrName>
                                        </p:attrNameLst>
                                      </p:cBhvr>
                                      <p:to>
                                        <p:strVal val="visible"/>
                                      </p:to>
                                    </p:set>
                                    <p:animEffect transition="in" filter="wipe(down)">
                                      <p:cBhvr>
                                        <p:cTn id="36" dur="500"/>
                                        <p:tgtEl>
                                          <p:spTgt spid="89166"/>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89162"/>
                                        </p:tgtEl>
                                        <p:attrNameLst>
                                          <p:attrName>style.visibility</p:attrName>
                                        </p:attrNameLst>
                                      </p:cBhvr>
                                      <p:to>
                                        <p:strVal val="visible"/>
                                      </p:to>
                                    </p:set>
                                    <p:animEffect transition="in" filter="wipe(down)">
                                      <p:cBhvr>
                                        <p:cTn id="40" dur="500"/>
                                        <p:tgtEl>
                                          <p:spTgt spid="8916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89168"/>
                                        </p:tgtEl>
                                        <p:attrNameLst>
                                          <p:attrName>style.visibility</p:attrName>
                                        </p:attrNameLst>
                                      </p:cBhvr>
                                      <p:to>
                                        <p:strVal val="visible"/>
                                      </p:to>
                                    </p:set>
                                    <p:animEffect transition="in" filter="wipe(down)">
                                      <p:cBhvr>
                                        <p:cTn id="45" dur="500"/>
                                        <p:tgtEl>
                                          <p:spTgt spid="89168"/>
                                        </p:tgtEl>
                                      </p:cBhvr>
                                    </p:animEffec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89163"/>
                                        </p:tgtEl>
                                        <p:attrNameLst>
                                          <p:attrName>style.visibility</p:attrName>
                                        </p:attrNameLst>
                                      </p:cBhvr>
                                      <p:to>
                                        <p:strVal val="visible"/>
                                      </p:to>
                                    </p:set>
                                  </p:childTnLst>
                                </p:cTn>
                              </p:par>
                              <p:par>
                                <p:cTn id="49" presetID="26" presetClass="emph" presetSubtype="0" fill="hold" nodeType="withEffect">
                                  <p:stCondLst>
                                    <p:cond delay="0"/>
                                  </p:stCondLst>
                                  <p:childTnLst>
                                    <p:animEffect transition="out" filter="fade">
                                      <p:cBhvr>
                                        <p:cTn id="50" dur="500" tmFilter="0, 0; .2, .5; .8, .5; 1, 0"/>
                                        <p:tgtEl>
                                          <p:spTgt spid="89163"/>
                                        </p:tgtEl>
                                      </p:cBhvr>
                                    </p:animEffect>
                                    <p:animScale>
                                      <p:cBhvr>
                                        <p:cTn id="51" dur="250" autoRev="1" fill="hold"/>
                                        <p:tgtEl>
                                          <p:spTgt spid="89163"/>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89167"/>
                                        </p:tgtEl>
                                        <p:attrNameLst>
                                          <p:attrName>style.visibility</p:attrName>
                                        </p:attrNameLst>
                                      </p:cBhvr>
                                      <p:to>
                                        <p:strVal val="visible"/>
                                      </p:to>
                                    </p:set>
                                    <p:animEffect transition="in" filter="wipe(down)">
                                      <p:cBhvr>
                                        <p:cTn id="56" dur="500"/>
                                        <p:tgtEl>
                                          <p:spTgt spid="89167"/>
                                        </p:tgtEl>
                                      </p:cBhvr>
                                    </p:animEffect>
                                  </p:childTnLst>
                                </p:cTn>
                              </p:par>
                            </p:childTnLst>
                          </p:cTn>
                        </p:par>
                        <p:par>
                          <p:cTn id="57" fill="hold">
                            <p:stCondLst>
                              <p:cond delay="500"/>
                            </p:stCondLst>
                            <p:childTnLst>
                              <p:par>
                                <p:cTn id="58" presetID="22" presetClass="entr" presetSubtype="4" fill="hold" grpId="0" nodeType="afterEffect">
                                  <p:stCondLst>
                                    <p:cond delay="0"/>
                                  </p:stCondLst>
                                  <p:childTnLst>
                                    <p:set>
                                      <p:cBhvr>
                                        <p:cTn id="59" dur="1" fill="hold">
                                          <p:stCondLst>
                                            <p:cond delay="0"/>
                                          </p:stCondLst>
                                        </p:cTn>
                                        <p:tgtEl>
                                          <p:spTgt spid="89164"/>
                                        </p:tgtEl>
                                        <p:attrNameLst>
                                          <p:attrName>style.visibility</p:attrName>
                                        </p:attrNameLst>
                                      </p:cBhvr>
                                      <p:to>
                                        <p:strVal val="visible"/>
                                      </p:to>
                                    </p:set>
                                    <p:animEffect transition="in" filter="wipe(down)">
                                      <p:cBhvr>
                                        <p:cTn id="60" dur="500"/>
                                        <p:tgtEl>
                                          <p:spTgt spid="89164"/>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9154"/>
                                        </p:tgtEl>
                                        <p:attrNameLst>
                                          <p:attrName>style.visibility</p:attrName>
                                        </p:attrNameLst>
                                      </p:cBhvr>
                                      <p:to>
                                        <p:strVal val="visible"/>
                                      </p:to>
                                    </p:set>
                                  </p:childTnLst>
                                </p:cTn>
                              </p:par>
                            </p:childTnLst>
                          </p:cTn>
                        </p:par>
                        <p:par>
                          <p:cTn id="65" fill="hold">
                            <p:stCondLst>
                              <p:cond delay="0"/>
                            </p:stCondLst>
                            <p:childTnLst>
                              <p:par>
                                <p:cTn id="66" presetID="27" presetClass="emph" presetSubtype="0" fill="hold" grpId="1" nodeType="afterEffect">
                                  <p:stCondLst>
                                    <p:cond delay="0"/>
                                  </p:stCondLst>
                                  <p:childTnLst>
                                    <p:animClr clrSpc="rgb" dir="cw">
                                      <p:cBhvr override="childStyle">
                                        <p:cTn id="67" dur="250" autoRev="1" fill="hold"/>
                                        <p:tgtEl>
                                          <p:spTgt spid="89154"/>
                                        </p:tgtEl>
                                        <p:attrNameLst>
                                          <p:attrName>style.color</p:attrName>
                                        </p:attrNameLst>
                                      </p:cBhvr>
                                      <p:to>
                                        <a:schemeClr val="bg1"/>
                                      </p:to>
                                    </p:animClr>
                                    <p:animClr clrSpc="rgb" dir="cw">
                                      <p:cBhvr>
                                        <p:cTn id="68" dur="250" autoRev="1" fill="hold"/>
                                        <p:tgtEl>
                                          <p:spTgt spid="89154"/>
                                        </p:tgtEl>
                                        <p:attrNameLst>
                                          <p:attrName>fillcolor</p:attrName>
                                        </p:attrNameLst>
                                      </p:cBhvr>
                                      <p:to>
                                        <a:schemeClr val="bg1"/>
                                      </p:to>
                                    </p:animClr>
                                    <p:set>
                                      <p:cBhvr>
                                        <p:cTn id="69" dur="250" autoRev="1" fill="hold"/>
                                        <p:tgtEl>
                                          <p:spTgt spid="89154"/>
                                        </p:tgtEl>
                                        <p:attrNameLst>
                                          <p:attrName>fill.type</p:attrName>
                                        </p:attrNameLst>
                                      </p:cBhvr>
                                      <p:to>
                                        <p:strVal val="solid"/>
                                      </p:to>
                                    </p:set>
                                    <p:set>
                                      <p:cBhvr>
                                        <p:cTn id="70" dur="250" autoRev="1" fill="hold"/>
                                        <p:tgtEl>
                                          <p:spTgt spid="8915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nimBg="1"/>
      <p:bldP spid="89154" grpId="0"/>
      <p:bldP spid="89154" grpId="1"/>
      <p:bldP spid="89155" grpId="0"/>
      <p:bldP spid="89162" grpId="0" animBg="1"/>
      <p:bldP spid="89164" grpId="0" animBg="1"/>
      <p:bldP spid="89165" grpId="0" animBg="1"/>
      <p:bldP spid="89166" grpId="0" animBg="1"/>
      <p:bldP spid="89167" grpId="0" animBg="1"/>
      <p:bldP spid="89168" grpId="0" animBg="1"/>
      <p:bldP spid="89171"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67587"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88"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简介</a:t>
            </a:r>
            <a:r>
              <a:rPr lang="zh-CN" altLang="en-US" sz="2000">
                <a:ea typeface="华文新魏" panose="02010800040101010101" pitchFamily="2" charset="-122"/>
              </a:rPr>
              <a:t> </a:t>
            </a:r>
          </a:p>
        </p:txBody>
      </p:sp>
      <p:sp>
        <p:nvSpPr>
          <p:cNvPr id="67589" name="Rectangle 5"/>
          <p:cNvSpPr>
            <a:spLocks noChangeArrowheads="1"/>
          </p:cNvSpPr>
          <p:nvPr/>
        </p:nvSpPr>
        <p:spPr bwMode="auto">
          <a:xfrm>
            <a:off x="-406400" y="2180223"/>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4218" name="Text Box 10"/>
          <p:cNvSpPr txBox="1">
            <a:spLocks noChangeArrowheads="1"/>
          </p:cNvSpPr>
          <p:nvPr/>
        </p:nvSpPr>
        <p:spPr bwMode="auto">
          <a:xfrm>
            <a:off x="2761774" y="3074989"/>
            <a:ext cx="738664" cy="1190625"/>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defRPr/>
            </a:pPr>
            <a:r>
              <a:rPr lang="zh-CN" altLang="en-US">
                <a:ea typeface="华文新魏" panose="02010800040101010101" pitchFamily="2" charset="-122"/>
              </a:rPr>
              <a:t>优先级列表</a:t>
            </a:r>
          </a:p>
        </p:txBody>
      </p:sp>
      <p:sp>
        <p:nvSpPr>
          <p:cNvPr id="94222" name="Text Box 14"/>
          <p:cNvSpPr txBox="1">
            <a:spLocks noChangeArrowheads="1"/>
          </p:cNvSpPr>
          <p:nvPr/>
        </p:nvSpPr>
        <p:spPr bwMode="auto">
          <a:xfrm>
            <a:off x="3500438" y="3074989"/>
            <a:ext cx="1922462" cy="396875"/>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1</a:t>
            </a:r>
          </a:p>
        </p:txBody>
      </p:sp>
      <p:sp>
        <p:nvSpPr>
          <p:cNvPr id="94223" name="Text Box 15"/>
          <p:cNvSpPr txBox="1">
            <a:spLocks noChangeArrowheads="1"/>
          </p:cNvSpPr>
          <p:nvPr/>
        </p:nvSpPr>
        <p:spPr bwMode="auto">
          <a:xfrm>
            <a:off x="3500438" y="3471864"/>
            <a:ext cx="1922462" cy="396875"/>
          </a:xfrm>
          <a:prstGeom prst="rect">
            <a:avLst/>
          </a:prstGeom>
          <a:gradFill rotWithShape="1">
            <a:gsLst>
              <a:gs pos="0">
                <a:srgbClr val="D0D5E6"/>
              </a:gs>
              <a:gs pos="100000">
                <a:srgbClr val="C0C4D4"/>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2</a:t>
            </a:r>
          </a:p>
        </p:txBody>
      </p:sp>
      <p:sp>
        <p:nvSpPr>
          <p:cNvPr id="94224" name="Text Box 16"/>
          <p:cNvSpPr txBox="1">
            <a:spLocks noChangeArrowheads="1"/>
          </p:cNvSpPr>
          <p:nvPr/>
        </p:nvSpPr>
        <p:spPr bwMode="auto">
          <a:xfrm>
            <a:off x="3500438" y="3868739"/>
            <a:ext cx="1922462" cy="396875"/>
          </a:xfrm>
          <a:prstGeom prst="rect">
            <a:avLst/>
          </a:prstGeom>
          <a:gradFill rotWithShape="1">
            <a:gsLst>
              <a:gs pos="0">
                <a:srgbClr val="008000"/>
              </a:gs>
              <a:gs pos="100000">
                <a:srgbClr val="6DB66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3</a:t>
            </a:r>
          </a:p>
        </p:txBody>
      </p:sp>
      <p:grpSp>
        <p:nvGrpSpPr>
          <p:cNvPr id="94262" name="Group 54"/>
          <p:cNvGrpSpPr/>
          <p:nvPr/>
        </p:nvGrpSpPr>
        <p:grpSpPr bwMode="auto">
          <a:xfrm>
            <a:off x="5422900" y="2960688"/>
            <a:ext cx="433388" cy="1409700"/>
            <a:chOff x="3198" y="1428"/>
            <a:chExt cx="273" cy="888"/>
          </a:xfrm>
        </p:grpSpPr>
        <p:sp>
          <p:nvSpPr>
            <p:cNvPr id="67606" name="Line 18"/>
            <p:cNvSpPr>
              <a:spLocks noChangeShapeType="1"/>
            </p:cNvSpPr>
            <p:nvPr/>
          </p:nvSpPr>
          <p:spPr bwMode="auto">
            <a:xfrm>
              <a:off x="3244" y="1500"/>
              <a:ext cx="0" cy="771"/>
            </a:xfrm>
            <a:prstGeom prst="line">
              <a:avLst/>
            </a:prstGeom>
            <a:noFill/>
            <a:ln w="31750">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07" name="Text Box 19"/>
            <p:cNvSpPr txBox="1">
              <a:spLocks noChangeArrowheads="1"/>
            </p:cNvSpPr>
            <p:nvPr/>
          </p:nvSpPr>
          <p:spPr bwMode="auto">
            <a:xfrm>
              <a:off x="3198" y="1428"/>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800">
                  <a:solidFill>
                    <a:srgbClr val="CC0000"/>
                  </a:solidFill>
                  <a:ea typeface="华文新魏" panose="02010800040101010101" pitchFamily="2" charset="-122"/>
                </a:rPr>
                <a:t>高</a:t>
              </a:r>
            </a:p>
          </p:txBody>
        </p:sp>
        <p:sp>
          <p:nvSpPr>
            <p:cNvPr id="67608" name="Text Box 20"/>
            <p:cNvSpPr txBox="1">
              <a:spLocks noChangeArrowheads="1"/>
            </p:cNvSpPr>
            <p:nvPr/>
          </p:nvSpPr>
          <p:spPr bwMode="auto">
            <a:xfrm>
              <a:off x="3211" y="2085"/>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800">
                  <a:solidFill>
                    <a:srgbClr val="008000"/>
                  </a:solidFill>
                  <a:ea typeface="华文新魏" panose="02010800040101010101" pitchFamily="2" charset="-122"/>
                </a:rPr>
                <a:t>低</a:t>
              </a:r>
            </a:p>
          </p:txBody>
        </p:sp>
      </p:grpSp>
      <p:grpSp>
        <p:nvGrpSpPr>
          <p:cNvPr id="94253" name="Group 45"/>
          <p:cNvGrpSpPr/>
          <p:nvPr/>
        </p:nvGrpSpPr>
        <p:grpSpPr bwMode="auto">
          <a:xfrm>
            <a:off x="6275388" y="3752851"/>
            <a:ext cx="804862" cy="695325"/>
            <a:chOff x="2190" y="1402"/>
            <a:chExt cx="847" cy="843"/>
          </a:xfrm>
        </p:grpSpPr>
        <p:grpSp>
          <p:nvGrpSpPr>
            <p:cNvPr id="67602" name="Group 46"/>
            <p:cNvGrpSpPr/>
            <p:nvPr/>
          </p:nvGrpSpPr>
          <p:grpSpPr bwMode="auto">
            <a:xfrm>
              <a:off x="2190" y="1402"/>
              <a:ext cx="844" cy="843"/>
              <a:chOff x="2016" y="1920"/>
              <a:chExt cx="1680" cy="1680"/>
            </a:xfrm>
          </p:grpSpPr>
          <p:sp>
            <p:nvSpPr>
              <p:cNvPr id="67604" name="Oval 47"/>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7605" name="Freeform 48"/>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67603" name="Text Box 49"/>
            <p:cNvSpPr txBox="1">
              <a:spLocks noChangeArrowheads="1"/>
            </p:cNvSpPr>
            <p:nvPr/>
          </p:nvSpPr>
          <p:spPr bwMode="gray">
            <a:xfrm>
              <a:off x="2202" y="1691"/>
              <a:ext cx="835"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200"/>
                <a:t>共享资源</a:t>
              </a:r>
            </a:p>
          </p:txBody>
        </p:sp>
      </p:grpSp>
      <p:sp>
        <p:nvSpPr>
          <p:cNvPr id="94269" name="Text Box 61"/>
          <p:cNvSpPr txBox="1">
            <a:spLocks noChangeArrowheads="1"/>
          </p:cNvSpPr>
          <p:nvPr/>
        </p:nvSpPr>
        <p:spPr bwMode="auto">
          <a:xfrm>
            <a:off x="2459039" y="1485901"/>
            <a:ext cx="73818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en-US" altLang="zh-CN" sz="2000" dirty="0">
                <a:ea typeface="华文新魏" panose="02010800040101010101" pitchFamily="2" charset="-122"/>
              </a:rPr>
              <a:t>      </a:t>
            </a:r>
            <a:r>
              <a:rPr lang="zh-CN" altLang="en-US" sz="2000" dirty="0">
                <a:ea typeface="华文新魏" panose="02010800040101010101" pitchFamily="2" charset="-122"/>
              </a:rPr>
              <a:t>假设任务</a:t>
            </a:r>
            <a:r>
              <a:rPr lang="en-US" altLang="zh-CN" sz="2000" dirty="0">
                <a:ea typeface="华文新魏" panose="02010800040101010101" pitchFamily="2" charset="-122"/>
              </a:rPr>
              <a:t>1</a:t>
            </a:r>
            <a:r>
              <a:rPr lang="zh-CN" altLang="en-US" sz="2000" dirty="0">
                <a:ea typeface="华文新魏" panose="02010800040101010101" pitchFamily="2" charset="-122"/>
              </a:rPr>
              <a:t>和任务</a:t>
            </a:r>
            <a:r>
              <a:rPr lang="en-US" altLang="zh-CN" sz="2000" dirty="0">
                <a:ea typeface="华文新魏" panose="02010800040101010101" pitchFamily="2" charset="-122"/>
              </a:rPr>
              <a:t>3</a:t>
            </a:r>
            <a:r>
              <a:rPr lang="zh-CN" altLang="en-US" sz="2000" dirty="0">
                <a:ea typeface="华文新魏" panose="02010800040101010101" pitchFamily="2" charset="-122"/>
              </a:rPr>
              <a:t>共享一个资源，任务</a:t>
            </a:r>
            <a:r>
              <a:rPr lang="en-US" altLang="zh-CN" sz="2000" dirty="0">
                <a:ea typeface="华文新魏" panose="02010800040101010101" pitchFamily="2" charset="-122"/>
              </a:rPr>
              <a:t>2</a:t>
            </a:r>
            <a:r>
              <a:rPr lang="zh-CN" altLang="en-US" sz="2000" dirty="0">
                <a:ea typeface="华文新魏" panose="02010800040101010101" pitchFamily="2" charset="-122"/>
              </a:rPr>
              <a:t>为优先级介于任务</a:t>
            </a:r>
            <a:r>
              <a:rPr lang="en-US" altLang="zh-CN" sz="2000" dirty="0">
                <a:ea typeface="华文新魏" panose="02010800040101010101" pitchFamily="2" charset="-122"/>
              </a:rPr>
              <a:t>1</a:t>
            </a:r>
            <a:r>
              <a:rPr lang="zh-CN" altLang="en-US" sz="2000" dirty="0">
                <a:ea typeface="华文新魏" panose="02010800040101010101" pitchFamily="2" charset="-122"/>
              </a:rPr>
              <a:t>和任务</a:t>
            </a:r>
            <a:r>
              <a:rPr lang="en-US" altLang="zh-CN" sz="2000" dirty="0">
                <a:ea typeface="华文新魏" panose="02010800040101010101" pitchFamily="2" charset="-122"/>
              </a:rPr>
              <a:t>3</a:t>
            </a:r>
            <a:r>
              <a:rPr lang="zh-CN" altLang="en-US" sz="2000" dirty="0">
                <a:ea typeface="华文新魏" panose="02010800040101010101" pitchFamily="2" charset="-122"/>
              </a:rPr>
              <a:t>之间的一个与该共享资源无关任务，分析优先级反转问题。</a:t>
            </a:r>
          </a:p>
        </p:txBody>
      </p:sp>
      <p:sp>
        <p:nvSpPr>
          <p:cNvPr id="94270" name="Text Box 62"/>
          <p:cNvSpPr txBox="1">
            <a:spLocks noChangeArrowheads="1"/>
          </p:cNvSpPr>
          <p:nvPr/>
        </p:nvSpPr>
        <p:spPr bwMode="auto">
          <a:xfrm>
            <a:off x="5843589" y="3536950"/>
            <a:ext cx="34559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2</a:t>
            </a:r>
            <a:r>
              <a:rPr lang="zh-CN" altLang="en-US" sz="1400">
                <a:ea typeface="黑体" panose="02010609060101010101" pitchFamily="49" charset="-122"/>
              </a:rPr>
              <a:t>优先级高于任务</a:t>
            </a:r>
            <a:r>
              <a:rPr lang="en-US" altLang="zh-CN" sz="1400">
                <a:ea typeface="黑体" panose="02010609060101010101" pitchFamily="49" charset="-122"/>
              </a:rPr>
              <a:t>3</a:t>
            </a:r>
            <a:r>
              <a:rPr lang="zh-CN" altLang="en-US" sz="1400">
                <a:ea typeface="黑体" panose="02010609060101010101" pitchFamily="49" charset="-122"/>
              </a:rPr>
              <a:t>而进入运行状态</a:t>
            </a:r>
          </a:p>
        </p:txBody>
      </p:sp>
      <p:sp>
        <p:nvSpPr>
          <p:cNvPr id="94271" name="Rectangle 63"/>
          <p:cNvSpPr>
            <a:spLocks noChangeArrowheads="1"/>
          </p:cNvSpPr>
          <p:nvPr/>
        </p:nvSpPr>
        <p:spPr bwMode="auto">
          <a:xfrm>
            <a:off x="5843589" y="3105150"/>
            <a:ext cx="34559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1</a:t>
            </a:r>
            <a:r>
              <a:rPr lang="zh-CN" altLang="en-US" sz="1400">
                <a:ea typeface="黑体" panose="02010609060101010101" pitchFamily="49" charset="-122"/>
              </a:rPr>
              <a:t>申请共享资源而处于等待状态</a:t>
            </a:r>
          </a:p>
        </p:txBody>
      </p:sp>
      <p:sp>
        <p:nvSpPr>
          <p:cNvPr id="94274" name="Text Box 66"/>
          <p:cNvSpPr txBox="1">
            <a:spLocks noChangeArrowheads="1"/>
          </p:cNvSpPr>
          <p:nvPr/>
        </p:nvSpPr>
        <p:spPr bwMode="auto">
          <a:xfrm>
            <a:off x="2603501" y="4964113"/>
            <a:ext cx="68564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此时，虽然任务</a:t>
            </a:r>
            <a:r>
              <a:rPr lang="en-US" altLang="zh-CN" sz="1400">
                <a:ea typeface="黑体" panose="02010609060101010101" pitchFamily="49" charset="-122"/>
              </a:rPr>
              <a:t>1</a:t>
            </a:r>
            <a:r>
              <a:rPr lang="zh-CN" altLang="en-US" sz="1400">
                <a:ea typeface="黑体" panose="02010609060101010101" pitchFamily="49" charset="-122"/>
              </a:rPr>
              <a:t>比任务</a:t>
            </a:r>
            <a:r>
              <a:rPr lang="en-US" altLang="zh-CN" sz="1400">
                <a:ea typeface="黑体" panose="02010609060101010101" pitchFamily="49" charset="-122"/>
              </a:rPr>
              <a:t>2</a:t>
            </a:r>
            <a:r>
              <a:rPr lang="zh-CN" altLang="en-US" sz="1400">
                <a:ea typeface="黑体" panose="02010609060101010101" pitchFamily="49" charset="-122"/>
              </a:rPr>
              <a:t>优先级更高，但却在任务</a:t>
            </a:r>
            <a:r>
              <a:rPr lang="en-US" altLang="zh-CN" sz="1400">
                <a:ea typeface="黑体" panose="02010609060101010101" pitchFamily="49" charset="-122"/>
              </a:rPr>
              <a:t>2</a:t>
            </a:r>
            <a:r>
              <a:rPr lang="zh-CN" altLang="en-US" sz="1400">
                <a:ea typeface="黑体" panose="02010609060101010101" pitchFamily="49" charset="-122"/>
              </a:rPr>
              <a:t>之后运行，这种现象就是优先级反转。</a:t>
            </a:r>
          </a:p>
        </p:txBody>
      </p:sp>
      <p:sp>
        <p:nvSpPr>
          <p:cNvPr id="94281" name="Rectangle 73"/>
          <p:cNvSpPr>
            <a:spLocks noChangeArrowheads="1"/>
          </p:cNvSpPr>
          <p:nvPr/>
        </p:nvSpPr>
        <p:spPr bwMode="auto">
          <a:xfrm>
            <a:off x="5843589" y="3960813"/>
            <a:ext cx="34559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3</a:t>
            </a:r>
            <a:r>
              <a:rPr lang="zh-CN" altLang="en-US" sz="1400">
                <a:ea typeface="黑体" panose="02010609060101010101" pitchFamily="49" charset="-122"/>
              </a:rPr>
              <a:t>得到共享资源而处于运行状态</a:t>
            </a:r>
          </a:p>
        </p:txBody>
      </p:sp>
      <p:sp>
        <p:nvSpPr>
          <p:cNvPr id="94282" name="AutoShape 74"/>
          <p:cNvSpPr>
            <a:spLocks noChangeArrowheads="1"/>
          </p:cNvSpPr>
          <p:nvPr/>
        </p:nvSpPr>
        <p:spPr bwMode="auto">
          <a:xfrm>
            <a:off x="2532064" y="2673351"/>
            <a:ext cx="7037387" cy="21240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237037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4269"/>
                                        </p:tgtEl>
                                        <p:attrNameLst>
                                          <p:attrName>style.visibility</p:attrName>
                                        </p:attrNameLst>
                                      </p:cBhvr>
                                      <p:to>
                                        <p:strVal val="visible"/>
                                      </p:to>
                                    </p:set>
                                    <p:animEffect transition="in" filter="blinds(horizontal)">
                                      <p:cBhvr>
                                        <p:cTn id="7" dur="500"/>
                                        <p:tgtEl>
                                          <p:spTgt spid="94269"/>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4282"/>
                                        </p:tgtEl>
                                        <p:attrNameLst>
                                          <p:attrName>style.visibility</p:attrName>
                                        </p:attrNameLst>
                                      </p:cBhvr>
                                      <p:to>
                                        <p:strVal val="visible"/>
                                      </p:to>
                                    </p:set>
                                    <p:animEffect transition="in" filter="slide(fromBottom)">
                                      <p:cBhvr>
                                        <p:cTn id="11" dur="500"/>
                                        <p:tgtEl>
                                          <p:spTgt spid="9428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4218"/>
                                        </p:tgtEl>
                                        <p:attrNameLst>
                                          <p:attrName>style.visibility</p:attrName>
                                        </p:attrNameLst>
                                      </p:cBhvr>
                                      <p:to>
                                        <p:strVal val="visible"/>
                                      </p:to>
                                    </p:set>
                                    <p:animEffect transition="in" filter="wipe(left)">
                                      <p:cBhvr>
                                        <p:cTn id="16" dur="500"/>
                                        <p:tgtEl>
                                          <p:spTgt spid="94218"/>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94222"/>
                                        </p:tgtEl>
                                        <p:attrNameLst>
                                          <p:attrName>style.visibility</p:attrName>
                                        </p:attrNameLst>
                                      </p:cBhvr>
                                      <p:to>
                                        <p:strVal val="visible"/>
                                      </p:to>
                                    </p:set>
                                    <p:animEffect transition="in" filter="wipe(up)">
                                      <p:cBhvr>
                                        <p:cTn id="20" dur="500"/>
                                        <p:tgtEl>
                                          <p:spTgt spid="94222"/>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94223"/>
                                        </p:tgtEl>
                                        <p:attrNameLst>
                                          <p:attrName>style.visibility</p:attrName>
                                        </p:attrNameLst>
                                      </p:cBhvr>
                                      <p:to>
                                        <p:strVal val="visible"/>
                                      </p:to>
                                    </p:set>
                                    <p:animEffect transition="in" filter="wipe(up)">
                                      <p:cBhvr>
                                        <p:cTn id="24" dur="500"/>
                                        <p:tgtEl>
                                          <p:spTgt spid="94223"/>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94224"/>
                                        </p:tgtEl>
                                        <p:attrNameLst>
                                          <p:attrName>style.visibility</p:attrName>
                                        </p:attrNameLst>
                                      </p:cBhvr>
                                      <p:to>
                                        <p:strVal val="visible"/>
                                      </p:to>
                                    </p:set>
                                    <p:animEffect transition="in" filter="wipe(up)">
                                      <p:cBhvr>
                                        <p:cTn id="28" dur="500"/>
                                        <p:tgtEl>
                                          <p:spTgt spid="94224"/>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94262"/>
                                        </p:tgtEl>
                                        <p:attrNameLst>
                                          <p:attrName>style.visibility</p:attrName>
                                        </p:attrNameLst>
                                      </p:cBhvr>
                                      <p:to>
                                        <p:strVal val="visible"/>
                                      </p:to>
                                    </p:set>
                                    <p:animEffect transition="in" filter="wipe(up)">
                                      <p:cBhvr>
                                        <p:cTn id="32" dur="500"/>
                                        <p:tgtEl>
                                          <p:spTgt spid="9426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4253"/>
                                        </p:tgtEl>
                                        <p:attrNameLst>
                                          <p:attrName>style.visibility</p:attrName>
                                        </p:attrNameLst>
                                      </p:cBhvr>
                                      <p:to>
                                        <p:strVal val="visible"/>
                                      </p:to>
                                    </p:set>
                                  </p:childTnLst>
                                </p:cTn>
                              </p:par>
                            </p:childTnLst>
                          </p:cTn>
                        </p:par>
                        <p:par>
                          <p:cTn id="37" fill="hold">
                            <p:stCondLst>
                              <p:cond delay="0"/>
                            </p:stCondLst>
                            <p:childTnLst>
                              <p:par>
                                <p:cTn id="38" presetID="35" presetClass="path" presetSubtype="0" accel="50000" decel="50000" fill="hold" nodeType="afterEffect">
                                  <p:stCondLst>
                                    <p:cond delay="0"/>
                                  </p:stCondLst>
                                  <p:childTnLst>
                                    <p:animMotion origin="layout" path="M 3.88889E-6 -4.44444E-6 L -0.25 -4.44444E-6 " pathEditMode="relative" rAng="0" ptsTypes="AA">
                                      <p:cBhvr>
                                        <p:cTn id="39" dur="2000" fill="hold"/>
                                        <p:tgtEl>
                                          <p:spTgt spid="94253"/>
                                        </p:tgtEl>
                                        <p:attrNameLst>
                                          <p:attrName>ppt_x</p:attrName>
                                          <p:attrName>ppt_y</p:attrName>
                                        </p:attrNameLst>
                                      </p:cBhvr>
                                      <p:rCtr x="-12500" y="0"/>
                                    </p:animMotion>
                                  </p:childTnLst>
                                </p:cTn>
                              </p:par>
                            </p:childTnLst>
                          </p:cTn>
                        </p:par>
                        <p:par>
                          <p:cTn id="40" fill="hold">
                            <p:stCondLst>
                              <p:cond delay="2000"/>
                            </p:stCondLst>
                            <p:childTnLst>
                              <p:par>
                                <p:cTn id="41" presetID="9" presetClass="exit" presetSubtype="0" fill="hold" nodeType="afterEffect">
                                  <p:stCondLst>
                                    <p:cond delay="0"/>
                                  </p:stCondLst>
                                  <p:childTnLst>
                                    <p:animEffect transition="out" filter="dissolve">
                                      <p:cBhvr>
                                        <p:cTn id="42" dur="500"/>
                                        <p:tgtEl>
                                          <p:spTgt spid="94253"/>
                                        </p:tgtEl>
                                      </p:cBhvr>
                                    </p:animEffect>
                                    <p:set>
                                      <p:cBhvr>
                                        <p:cTn id="43" dur="1" fill="hold">
                                          <p:stCondLst>
                                            <p:cond delay="499"/>
                                          </p:stCondLst>
                                        </p:cTn>
                                        <p:tgtEl>
                                          <p:spTgt spid="94253"/>
                                        </p:tgtEl>
                                        <p:attrNameLst>
                                          <p:attrName>style.visibility</p:attrName>
                                        </p:attrNameLst>
                                      </p:cBhvr>
                                      <p:to>
                                        <p:strVal val="hidden"/>
                                      </p:to>
                                    </p:set>
                                  </p:childTnLst>
                                </p:cTn>
                              </p:par>
                            </p:childTnLst>
                          </p:cTn>
                        </p:par>
                        <p:par>
                          <p:cTn id="44" fill="hold">
                            <p:stCondLst>
                              <p:cond delay="2500"/>
                            </p:stCondLst>
                            <p:childTnLst>
                              <p:par>
                                <p:cTn id="45" presetID="26" presetClass="emph" presetSubtype="0" fill="hold" grpId="1" nodeType="afterEffect">
                                  <p:stCondLst>
                                    <p:cond delay="0"/>
                                  </p:stCondLst>
                                  <p:childTnLst>
                                    <p:animEffect transition="out" filter="fade">
                                      <p:cBhvr>
                                        <p:cTn id="46" dur="500" tmFilter="0, 0; .2, .5; .8, .5; 1, 0"/>
                                        <p:tgtEl>
                                          <p:spTgt spid="94224"/>
                                        </p:tgtEl>
                                      </p:cBhvr>
                                    </p:animEffect>
                                    <p:animScale>
                                      <p:cBhvr>
                                        <p:cTn id="47" dur="250" autoRev="1" fill="hold"/>
                                        <p:tgtEl>
                                          <p:spTgt spid="94224"/>
                                        </p:tgtEl>
                                      </p:cBhvr>
                                      <p:by x="105000" y="105000"/>
                                    </p:animScale>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94281"/>
                                        </p:tgtEl>
                                        <p:attrNameLst>
                                          <p:attrName>style.visibility</p:attrName>
                                        </p:attrNameLst>
                                      </p:cBhvr>
                                      <p:to>
                                        <p:strVal val="visible"/>
                                      </p:to>
                                    </p:set>
                                  </p:childTnLst>
                                </p:cTn>
                              </p:par>
                              <p:par>
                                <p:cTn id="52" presetID="27" presetClass="emph" presetSubtype="0" fill="hold" grpId="1" nodeType="withEffect">
                                  <p:stCondLst>
                                    <p:cond delay="0"/>
                                  </p:stCondLst>
                                  <p:childTnLst>
                                    <p:animClr clrSpc="rgb" dir="cw">
                                      <p:cBhvr override="childStyle">
                                        <p:cTn id="53" dur="250" autoRev="1" fill="hold"/>
                                        <p:tgtEl>
                                          <p:spTgt spid="94281"/>
                                        </p:tgtEl>
                                        <p:attrNameLst>
                                          <p:attrName>style.color</p:attrName>
                                        </p:attrNameLst>
                                      </p:cBhvr>
                                      <p:to>
                                        <a:schemeClr val="bg1"/>
                                      </p:to>
                                    </p:animClr>
                                    <p:animClr clrSpc="rgb" dir="cw">
                                      <p:cBhvr>
                                        <p:cTn id="54" dur="250" autoRev="1" fill="hold"/>
                                        <p:tgtEl>
                                          <p:spTgt spid="94281"/>
                                        </p:tgtEl>
                                        <p:attrNameLst>
                                          <p:attrName>fillcolor</p:attrName>
                                        </p:attrNameLst>
                                      </p:cBhvr>
                                      <p:to>
                                        <a:schemeClr val="bg1"/>
                                      </p:to>
                                    </p:animClr>
                                    <p:set>
                                      <p:cBhvr>
                                        <p:cTn id="55" dur="250" autoRev="1" fill="hold"/>
                                        <p:tgtEl>
                                          <p:spTgt spid="94281"/>
                                        </p:tgtEl>
                                        <p:attrNameLst>
                                          <p:attrName>fill.type</p:attrName>
                                        </p:attrNameLst>
                                      </p:cBhvr>
                                      <p:to>
                                        <p:strVal val="solid"/>
                                      </p:to>
                                    </p:set>
                                    <p:set>
                                      <p:cBhvr>
                                        <p:cTn id="56" dur="250" autoRev="1" fill="hold"/>
                                        <p:tgtEl>
                                          <p:spTgt spid="94281"/>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26" presetClass="emph" presetSubtype="0" fill="hold" grpId="1" nodeType="clickEffect">
                                  <p:stCondLst>
                                    <p:cond delay="0"/>
                                  </p:stCondLst>
                                  <p:childTnLst>
                                    <p:animEffect transition="out" filter="fade">
                                      <p:cBhvr>
                                        <p:cTn id="60" dur="500" tmFilter="0, 0; .2, .5; .8, .5; 1, 0"/>
                                        <p:tgtEl>
                                          <p:spTgt spid="94222"/>
                                        </p:tgtEl>
                                      </p:cBhvr>
                                    </p:animEffect>
                                    <p:animScale>
                                      <p:cBhvr>
                                        <p:cTn id="61" dur="250" autoRev="1" fill="hold"/>
                                        <p:tgtEl>
                                          <p:spTgt spid="94222"/>
                                        </p:tgtEl>
                                      </p:cBhvr>
                                      <p:by x="105000" y="105000"/>
                                    </p:animScale>
                                  </p:childTnLst>
                                </p:cTn>
                              </p:par>
                              <p:par>
                                <p:cTn id="62" presetID="1" presetClass="entr" presetSubtype="0" fill="hold" grpId="0" nodeType="withEffect">
                                  <p:stCondLst>
                                    <p:cond delay="0"/>
                                  </p:stCondLst>
                                  <p:childTnLst>
                                    <p:set>
                                      <p:cBhvr>
                                        <p:cTn id="63" dur="1" fill="hold">
                                          <p:stCondLst>
                                            <p:cond delay="0"/>
                                          </p:stCondLst>
                                        </p:cTn>
                                        <p:tgtEl>
                                          <p:spTgt spid="94271"/>
                                        </p:tgtEl>
                                        <p:attrNameLst>
                                          <p:attrName>style.visibility</p:attrName>
                                        </p:attrNameLst>
                                      </p:cBhvr>
                                      <p:to>
                                        <p:strVal val="visible"/>
                                      </p:to>
                                    </p:set>
                                  </p:childTnLst>
                                </p:cTn>
                              </p:par>
                              <p:par>
                                <p:cTn id="64" presetID="27" presetClass="emph" presetSubtype="0" fill="hold" grpId="1" nodeType="withEffect">
                                  <p:stCondLst>
                                    <p:cond delay="0"/>
                                  </p:stCondLst>
                                  <p:childTnLst>
                                    <p:animClr clrSpc="rgb" dir="cw">
                                      <p:cBhvr override="childStyle">
                                        <p:cTn id="65" dur="250" autoRev="1" fill="hold"/>
                                        <p:tgtEl>
                                          <p:spTgt spid="94271"/>
                                        </p:tgtEl>
                                        <p:attrNameLst>
                                          <p:attrName>style.color</p:attrName>
                                        </p:attrNameLst>
                                      </p:cBhvr>
                                      <p:to>
                                        <a:schemeClr val="bg1"/>
                                      </p:to>
                                    </p:animClr>
                                    <p:animClr clrSpc="rgb" dir="cw">
                                      <p:cBhvr>
                                        <p:cTn id="66" dur="250" autoRev="1" fill="hold"/>
                                        <p:tgtEl>
                                          <p:spTgt spid="94271"/>
                                        </p:tgtEl>
                                        <p:attrNameLst>
                                          <p:attrName>fillcolor</p:attrName>
                                        </p:attrNameLst>
                                      </p:cBhvr>
                                      <p:to>
                                        <a:schemeClr val="bg1"/>
                                      </p:to>
                                    </p:animClr>
                                    <p:set>
                                      <p:cBhvr>
                                        <p:cTn id="67" dur="250" autoRev="1" fill="hold"/>
                                        <p:tgtEl>
                                          <p:spTgt spid="94271"/>
                                        </p:tgtEl>
                                        <p:attrNameLst>
                                          <p:attrName>fill.type</p:attrName>
                                        </p:attrNameLst>
                                      </p:cBhvr>
                                      <p:to>
                                        <p:strVal val="solid"/>
                                      </p:to>
                                    </p:set>
                                    <p:set>
                                      <p:cBhvr>
                                        <p:cTn id="68" dur="250" autoRev="1" fill="hold"/>
                                        <p:tgtEl>
                                          <p:spTgt spid="94271"/>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26" presetClass="emph" presetSubtype="0" fill="hold" grpId="1" nodeType="clickEffect">
                                  <p:stCondLst>
                                    <p:cond delay="0"/>
                                  </p:stCondLst>
                                  <p:childTnLst>
                                    <p:animEffect transition="out" filter="fade">
                                      <p:cBhvr>
                                        <p:cTn id="72" dur="500" tmFilter="0, 0; .2, .5; .8, .5; 1, 0"/>
                                        <p:tgtEl>
                                          <p:spTgt spid="94223"/>
                                        </p:tgtEl>
                                      </p:cBhvr>
                                    </p:animEffect>
                                    <p:animScale>
                                      <p:cBhvr>
                                        <p:cTn id="73" dur="250" autoRev="1" fill="hold"/>
                                        <p:tgtEl>
                                          <p:spTgt spid="94223"/>
                                        </p:tgtEl>
                                      </p:cBhvr>
                                      <p:by x="105000" y="105000"/>
                                    </p:animScale>
                                  </p:childTnLst>
                                </p:cTn>
                              </p:par>
                              <p:par>
                                <p:cTn id="74" presetID="1" presetClass="entr" presetSubtype="0" fill="hold" grpId="0" nodeType="withEffect">
                                  <p:stCondLst>
                                    <p:cond delay="0"/>
                                  </p:stCondLst>
                                  <p:childTnLst>
                                    <p:set>
                                      <p:cBhvr>
                                        <p:cTn id="75" dur="1" fill="hold">
                                          <p:stCondLst>
                                            <p:cond delay="0"/>
                                          </p:stCondLst>
                                        </p:cTn>
                                        <p:tgtEl>
                                          <p:spTgt spid="94270"/>
                                        </p:tgtEl>
                                        <p:attrNameLst>
                                          <p:attrName>style.visibility</p:attrName>
                                        </p:attrNameLst>
                                      </p:cBhvr>
                                      <p:to>
                                        <p:strVal val="visible"/>
                                      </p:to>
                                    </p:set>
                                  </p:childTnLst>
                                </p:cTn>
                              </p:par>
                              <p:par>
                                <p:cTn id="76" presetID="27" presetClass="emph" presetSubtype="0" fill="hold" grpId="1" nodeType="withEffect">
                                  <p:stCondLst>
                                    <p:cond delay="0"/>
                                  </p:stCondLst>
                                  <p:childTnLst>
                                    <p:animClr clrSpc="rgb" dir="cw">
                                      <p:cBhvr override="childStyle">
                                        <p:cTn id="77" dur="250" autoRev="1" fill="hold"/>
                                        <p:tgtEl>
                                          <p:spTgt spid="94270"/>
                                        </p:tgtEl>
                                        <p:attrNameLst>
                                          <p:attrName>style.color</p:attrName>
                                        </p:attrNameLst>
                                      </p:cBhvr>
                                      <p:to>
                                        <a:schemeClr val="bg1"/>
                                      </p:to>
                                    </p:animClr>
                                    <p:animClr clrSpc="rgb" dir="cw">
                                      <p:cBhvr>
                                        <p:cTn id="78" dur="250" autoRev="1" fill="hold"/>
                                        <p:tgtEl>
                                          <p:spTgt spid="94270"/>
                                        </p:tgtEl>
                                        <p:attrNameLst>
                                          <p:attrName>fillcolor</p:attrName>
                                        </p:attrNameLst>
                                      </p:cBhvr>
                                      <p:to>
                                        <a:schemeClr val="bg1"/>
                                      </p:to>
                                    </p:animClr>
                                    <p:set>
                                      <p:cBhvr>
                                        <p:cTn id="79" dur="250" autoRev="1" fill="hold"/>
                                        <p:tgtEl>
                                          <p:spTgt spid="94270"/>
                                        </p:tgtEl>
                                        <p:attrNameLst>
                                          <p:attrName>fill.type</p:attrName>
                                        </p:attrNameLst>
                                      </p:cBhvr>
                                      <p:to>
                                        <p:strVal val="solid"/>
                                      </p:to>
                                    </p:set>
                                    <p:set>
                                      <p:cBhvr>
                                        <p:cTn id="80" dur="250" autoRev="1" fill="hold"/>
                                        <p:tgtEl>
                                          <p:spTgt spid="94270"/>
                                        </p:tgtEl>
                                        <p:attrNameLst>
                                          <p:attrName>fill.on</p:attrName>
                                        </p:attrNameLst>
                                      </p:cBhvr>
                                      <p:to>
                                        <p:strVal val="tru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4274"/>
                                        </p:tgtEl>
                                        <p:attrNameLst>
                                          <p:attrName>style.visibility</p:attrName>
                                        </p:attrNameLst>
                                      </p:cBhvr>
                                      <p:to>
                                        <p:strVal val="visible"/>
                                      </p:to>
                                    </p:set>
                                  </p:childTnLst>
                                </p:cTn>
                              </p:par>
                              <p:par>
                                <p:cTn id="85" presetID="27" presetClass="emph" presetSubtype="0" fill="hold" grpId="1" nodeType="withEffect">
                                  <p:stCondLst>
                                    <p:cond delay="0"/>
                                  </p:stCondLst>
                                  <p:childTnLst>
                                    <p:animClr clrSpc="rgb" dir="cw">
                                      <p:cBhvr override="childStyle">
                                        <p:cTn id="86" dur="250" autoRev="1" fill="hold"/>
                                        <p:tgtEl>
                                          <p:spTgt spid="94274"/>
                                        </p:tgtEl>
                                        <p:attrNameLst>
                                          <p:attrName>style.color</p:attrName>
                                        </p:attrNameLst>
                                      </p:cBhvr>
                                      <p:to>
                                        <a:schemeClr val="bg1"/>
                                      </p:to>
                                    </p:animClr>
                                    <p:animClr clrSpc="rgb" dir="cw">
                                      <p:cBhvr>
                                        <p:cTn id="87" dur="250" autoRev="1" fill="hold"/>
                                        <p:tgtEl>
                                          <p:spTgt spid="94274"/>
                                        </p:tgtEl>
                                        <p:attrNameLst>
                                          <p:attrName>fillcolor</p:attrName>
                                        </p:attrNameLst>
                                      </p:cBhvr>
                                      <p:to>
                                        <a:schemeClr val="bg1"/>
                                      </p:to>
                                    </p:animClr>
                                    <p:set>
                                      <p:cBhvr>
                                        <p:cTn id="88" dur="250" autoRev="1" fill="hold"/>
                                        <p:tgtEl>
                                          <p:spTgt spid="94274"/>
                                        </p:tgtEl>
                                        <p:attrNameLst>
                                          <p:attrName>fill.type</p:attrName>
                                        </p:attrNameLst>
                                      </p:cBhvr>
                                      <p:to>
                                        <p:strVal val="solid"/>
                                      </p:to>
                                    </p:set>
                                    <p:set>
                                      <p:cBhvr>
                                        <p:cTn id="89" dur="250" autoRev="1" fill="hold"/>
                                        <p:tgtEl>
                                          <p:spTgt spid="9427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8" grpId="0" animBg="1"/>
      <p:bldP spid="94222" grpId="0" animBg="1"/>
      <p:bldP spid="94222" grpId="1" animBg="1"/>
      <p:bldP spid="94223" grpId="0" animBg="1"/>
      <p:bldP spid="94223" grpId="1" animBg="1"/>
      <p:bldP spid="94224" grpId="0" animBg="1"/>
      <p:bldP spid="94224" grpId="1" animBg="1"/>
      <p:bldP spid="94269" grpId="0"/>
      <p:bldP spid="94270" grpId="0"/>
      <p:bldP spid="94270" grpId="1"/>
      <p:bldP spid="94271" grpId="0"/>
      <p:bldP spid="94271" grpId="1"/>
      <p:bldP spid="94274" grpId="0"/>
      <p:bldP spid="94274" grpId="1"/>
      <p:bldP spid="94281" grpId="0"/>
      <p:bldP spid="94281" grpId="1"/>
      <p:bldP spid="94282"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68611"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2"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简介</a:t>
            </a:r>
            <a:r>
              <a:rPr lang="zh-CN" altLang="en-US" sz="2000">
                <a:ea typeface="华文新魏" panose="02010800040101010101" pitchFamily="2" charset="-122"/>
              </a:rPr>
              <a:t> </a:t>
            </a:r>
          </a:p>
        </p:txBody>
      </p:sp>
      <p:sp>
        <p:nvSpPr>
          <p:cNvPr id="68613" name="Rectangle 5"/>
          <p:cNvSpPr>
            <a:spLocks noChangeArrowheads="1"/>
          </p:cNvSpPr>
          <p:nvPr/>
        </p:nvSpPr>
        <p:spPr bwMode="auto">
          <a:xfrm>
            <a:off x="-406400" y="2180223"/>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5238" name="Rectangle 6"/>
          <p:cNvSpPr>
            <a:spLocks noChangeArrowheads="1"/>
          </p:cNvSpPr>
          <p:nvPr/>
        </p:nvSpPr>
        <p:spPr bwMode="auto">
          <a:xfrm>
            <a:off x="2492375" y="5373689"/>
            <a:ext cx="7518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综上所述，可以说能防止优先级反转现象的信号就是互斥信号量。</a:t>
            </a:r>
          </a:p>
        </p:txBody>
      </p:sp>
      <p:sp>
        <p:nvSpPr>
          <p:cNvPr id="95239" name="Text Box 7"/>
          <p:cNvSpPr txBox="1">
            <a:spLocks noChangeArrowheads="1"/>
          </p:cNvSpPr>
          <p:nvPr/>
        </p:nvSpPr>
        <p:spPr bwMode="auto">
          <a:xfrm>
            <a:off x="2678411" y="2981325"/>
            <a:ext cx="461665" cy="1346200"/>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defRPr/>
            </a:pPr>
            <a:r>
              <a:rPr lang="zh-CN" altLang="en-US">
                <a:ea typeface="华文新魏" panose="02010800040101010101" pitchFamily="2" charset="-122"/>
              </a:rPr>
              <a:t>优先级列表</a:t>
            </a:r>
          </a:p>
        </p:txBody>
      </p:sp>
      <p:sp>
        <p:nvSpPr>
          <p:cNvPr id="95240" name="Text Box 8"/>
          <p:cNvSpPr txBox="1">
            <a:spLocks noChangeArrowheads="1"/>
          </p:cNvSpPr>
          <p:nvPr/>
        </p:nvSpPr>
        <p:spPr bwMode="auto">
          <a:xfrm>
            <a:off x="3140076" y="2981325"/>
            <a:ext cx="1922463" cy="336550"/>
          </a:xfrm>
          <a:prstGeom prst="rect">
            <a:avLst/>
          </a:prstGeom>
          <a:gradFill rotWithShape="1">
            <a:gsLst>
              <a:gs pos="0">
                <a:srgbClr val="FF2929"/>
              </a:gs>
              <a:gs pos="100000">
                <a:srgbClr val="FF999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互斥信号量</a:t>
            </a:r>
          </a:p>
        </p:txBody>
      </p:sp>
      <p:sp>
        <p:nvSpPr>
          <p:cNvPr id="95241" name="Text Box 9"/>
          <p:cNvSpPr txBox="1">
            <a:spLocks noChangeArrowheads="1"/>
          </p:cNvSpPr>
          <p:nvPr/>
        </p:nvSpPr>
        <p:spPr bwMode="auto">
          <a:xfrm>
            <a:off x="3140076" y="3317875"/>
            <a:ext cx="1922463" cy="336550"/>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1</a:t>
            </a:r>
          </a:p>
        </p:txBody>
      </p:sp>
      <p:sp>
        <p:nvSpPr>
          <p:cNvPr id="95242" name="Text Box 10"/>
          <p:cNvSpPr txBox="1">
            <a:spLocks noChangeArrowheads="1"/>
          </p:cNvSpPr>
          <p:nvPr/>
        </p:nvSpPr>
        <p:spPr bwMode="auto">
          <a:xfrm>
            <a:off x="3140076" y="3654425"/>
            <a:ext cx="1922463" cy="336550"/>
          </a:xfrm>
          <a:prstGeom prst="rect">
            <a:avLst/>
          </a:prstGeom>
          <a:gradFill rotWithShape="1">
            <a:gsLst>
              <a:gs pos="0">
                <a:srgbClr val="D0D5E6"/>
              </a:gs>
              <a:gs pos="100000">
                <a:srgbClr val="C0C4D4"/>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2</a:t>
            </a:r>
          </a:p>
        </p:txBody>
      </p:sp>
      <p:sp>
        <p:nvSpPr>
          <p:cNvPr id="95243" name="Text Box 11"/>
          <p:cNvSpPr txBox="1">
            <a:spLocks noChangeArrowheads="1"/>
          </p:cNvSpPr>
          <p:nvPr/>
        </p:nvSpPr>
        <p:spPr bwMode="auto">
          <a:xfrm>
            <a:off x="3140076" y="3990975"/>
            <a:ext cx="1922463" cy="336550"/>
          </a:xfrm>
          <a:prstGeom prst="rect">
            <a:avLst/>
          </a:prstGeom>
          <a:gradFill rotWithShape="1">
            <a:gsLst>
              <a:gs pos="0">
                <a:srgbClr val="008000"/>
              </a:gs>
              <a:gs pos="100000">
                <a:srgbClr val="6DB66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3</a:t>
            </a:r>
          </a:p>
        </p:txBody>
      </p:sp>
      <p:grpSp>
        <p:nvGrpSpPr>
          <p:cNvPr id="95244" name="Group 12"/>
          <p:cNvGrpSpPr/>
          <p:nvPr/>
        </p:nvGrpSpPr>
        <p:grpSpPr bwMode="auto">
          <a:xfrm>
            <a:off x="5062539" y="2960688"/>
            <a:ext cx="433387" cy="1409700"/>
            <a:chOff x="3198" y="1428"/>
            <a:chExt cx="273" cy="888"/>
          </a:xfrm>
        </p:grpSpPr>
        <p:sp>
          <p:nvSpPr>
            <p:cNvPr id="68646" name="Line 13"/>
            <p:cNvSpPr>
              <a:spLocks noChangeShapeType="1"/>
            </p:cNvSpPr>
            <p:nvPr/>
          </p:nvSpPr>
          <p:spPr bwMode="auto">
            <a:xfrm>
              <a:off x="3244" y="1500"/>
              <a:ext cx="0" cy="771"/>
            </a:xfrm>
            <a:prstGeom prst="line">
              <a:avLst/>
            </a:prstGeom>
            <a:noFill/>
            <a:ln w="31750">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47" name="Text Box 14"/>
            <p:cNvSpPr txBox="1">
              <a:spLocks noChangeArrowheads="1"/>
            </p:cNvSpPr>
            <p:nvPr/>
          </p:nvSpPr>
          <p:spPr bwMode="auto">
            <a:xfrm>
              <a:off x="3198" y="1428"/>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800">
                  <a:solidFill>
                    <a:srgbClr val="CC0000"/>
                  </a:solidFill>
                  <a:ea typeface="华文新魏" panose="02010800040101010101" pitchFamily="2" charset="-122"/>
                </a:rPr>
                <a:t>高</a:t>
              </a:r>
            </a:p>
          </p:txBody>
        </p:sp>
        <p:sp>
          <p:nvSpPr>
            <p:cNvPr id="68648" name="Text Box 15"/>
            <p:cNvSpPr txBox="1">
              <a:spLocks noChangeArrowheads="1"/>
            </p:cNvSpPr>
            <p:nvPr/>
          </p:nvSpPr>
          <p:spPr bwMode="auto">
            <a:xfrm>
              <a:off x="3211" y="2085"/>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800">
                  <a:solidFill>
                    <a:srgbClr val="008000"/>
                  </a:solidFill>
                  <a:ea typeface="华文新魏" panose="02010800040101010101" pitchFamily="2" charset="-122"/>
                </a:rPr>
                <a:t>低</a:t>
              </a:r>
            </a:p>
          </p:txBody>
        </p:sp>
      </p:grpSp>
      <p:grpSp>
        <p:nvGrpSpPr>
          <p:cNvPr id="95248" name="Group 16"/>
          <p:cNvGrpSpPr/>
          <p:nvPr/>
        </p:nvGrpSpPr>
        <p:grpSpPr bwMode="auto">
          <a:xfrm>
            <a:off x="5808663" y="3813176"/>
            <a:ext cx="946150" cy="695325"/>
            <a:chOff x="2116" y="1402"/>
            <a:chExt cx="997" cy="843"/>
          </a:xfrm>
        </p:grpSpPr>
        <p:grpSp>
          <p:nvGrpSpPr>
            <p:cNvPr id="68642" name="Group 17"/>
            <p:cNvGrpSpPr/>
            <p:nvPr/>
          </p:nvGrpSpPr>
          <p:grpSpPr bwMode="auto">
            <a:xfrm>
              <a:off x="2190" y="1402"/>
              <a:ext cx="844" cy="843"/>
              <a:chOff x="2016" y="1920"/>
              <a:chExt cx="1680" cy="1680"/>
            </a:xfrm>
          </p:grpSpPr>
          <p:sp>
            <p:nvSpPr>
              <p:cNvPr id="68644" name="Oval 18"/>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8645" name="Freeform 19"/>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68643" name="Text Box 20"/>
            <p:cNvSpPr txBox="1">
              <a:spLocks noChangeArrowheads="1"/>
            </p:cNvSpPr>
            <p:nvPr/>
          </p:nvSpPr>
          <p:spPr bwMode="gray">
            <a:xfrm>
              <a:off x="2116" y="1691"/>
              <a:ext cx="997"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200"/>
                <a:t>互斥信号量</a:t>
              </a:r>
            </a:p>
          </p:txBody>
        </p:sp>
      </p:grpSp>
      <p:sp>
        <p:nvSpPr>
          <p:cNvPr id="95253" name="Text Box 21"/>
          <p:cNvSpPr txBox="1">
            <a:spLocks noChangeArrowheads="1"/>
          </p:cNvSpPr>
          <p:nvPr/>
        </p:nvSpPr>
        <p:spPr bwMode="auto">
          <a:xfrm>
            <a:off x="3140076" y="2981325"/>
            <a:ext cx="1922463" cy="336550"/>
          </a:xfrm>
          <a:prstGeom prst="rect">
            <a:avLst/>
          </a:prstGeom>
          <a:gradFill rotWithShape="1">
            <a:gsLst>
              <a:gs pos="0">
                <a:srgbClr val="CC0000"/>
              </a:gs>
              <a:gs pos="100000">
                <a:srgbClr val="F4C6C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3</a:t>
            </a:r>
          </a:p>
        </p:txBody>
      </p:sp>
      <p:grpSp>
        <p:nvGrpSpPr>
          <p:cNvPr id="95254" name="Group 22"/>
          <p:cNvGrpSpPr/>
          <p:nvPr/>
        </p:nvGrpSpPr>
        <p:grpSpPr bwMode="auto">
          <a:xfrm>
            <a:off x="3549650" y="2727326"/>
            <a:ext cx="946150" cy="695325"/>
            <a:chOff x="2116" y="1402"/>
            <a:chExt cx="997" cy="843"/>
          </a:xfrm>
        </p:grpSpPr>
        <p:grpSp>
          <p:nvGrpSpPr>
            <p:cNvPr id="68638" name="Group 23"/>
            <p:cNvGrpSpPr/>
            <p:nvPr/>
          </p:nvGrpSpPr>
          <p:grpSpPr bwMode="auto">
            <a:xfrm>
              <a:off x="2190" y="1402"/>
              <a:ext cx="844" cy="843"/>
              <a:chOff x="2016" y="1920"/>
              <a:chExt cx="1680" cy="1680"/>
            </a:xfrm>
          </p:grpSpPr>
          <p:sp>
            <p:nvSpPr>
              <p:cNvPr id="68640" name="Oval 24"/>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8641" name="Freeform 25"/>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68639" name="Text Box 26"/>
            <p:cNvSpPr txBox="1">
              <a:spLocks noChangeArrowheads="1"/>
            </p:cNvSpPr>
            <p:nvPr/>
          </p:nvSpPr>
          <p:spPr bwMode="gray">
            <a:xfrm>
              <a:off x="2116" y="1691"/>
              <a:ext cx="997"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200"/>
                <a:t>互斥信号量</a:t>
              </a:r>
            </a:p>
          </p:txBody>
        </p:sp>
      </p:grpSp>
      <p:sp>
        <p:nvSpPr>
          <p:cNvPr id="95259" name="Text Box 27"/>
          <p:cNvSpPr txBox="1">
            <a:spLocks noChangeArrowheads="1"/>
          </p:cNvSpPr>
          <p:nvPr/>
        </p:nvSpPr>
        <p:spPr bwMode="auto">
          <a:xfrm>
            <a:off x="2459039" y="1455739"/>
            <a:ext cx="755173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en-US" altLang="zh-CN" sz="2000">
                <a:ea typeface="华文新魏" panose="02010800040101010101" pitchFamily="2" charset="-122"/>
              </a:rPr>
              <a:t>      </a:t>
            </a:r>
            <a:r>
              <a:rPr lang="zh-CN" altLang="en-US" sz="2000">
                <a:ea typeface="华文新魏" panose="02010800040101010101" pitchFamily="2" charset="-122"/>
              </a:rPr>
              <a:t>假设任务</a:t>
            </a:r>
            <a:r>
              <a:rPr lang="en-US" altLang="zh-CN" sz="2000">
                <a:ea typeface="华文新魏" panose="02010800040101010101" pitchFamily="2" charset="-122"/>
              </a:rPr>
              <a:t>1</a:t>
            </a:r>
            <a:r>
              <a:rPr lang="zh-CN" altLang="en-US" sz="2000">
                <a:ea typeface="华文新魏" panose="02010800040101010101" pitchFamily="2" charset="-122"/>
              </a:rPr>
              <a:t>和任务</a:t>
            </a:r>
            <a:r>
              <a:rPr lang="en-US" altLang="zh-CN" sz="2000">
                <a:ea typeface="华文新魏" panose="02010800040101010101" pitchFamily="2" charset="-122"/>
              </a:rPr>
              <a:t>3</a:t>
            </a:r>
            <a:r>
              <a:rPr lang="zh-CN" altLang="en-US" sz="2000">
                <a:ea typeface="华文新魏" panose="02010800040101010101" pitchFamily="2" charset="-122"/>
              </a:rPr>
              <a:t>共享一个资源，使用互斥信号量进行资源同步，任务</a:t>
            </a:r>
            <a:r>
              <a:rPr lang="en-US" altLang="zh-CN" sz="2000">
                <a:ea typeface="华文新魏" panose="02010800040101010101" pitchFamily="2" charset="-122"/>
              </a:rPr>
              <a:t>2</a:t>
            </a:r>
            <a:r>
              <a:rPr lang="zh-CN" altLang="en-US" sz="2000">
                <a:ea typeface="华文新魏" panose="02010800040101010101" pitchFamily="2" charset="-122"/>
              </a:rPr>
              <a:t>为优先级介于任务</a:t>
            </a:r>
            <a:r>
              <a:rPr lang="en-US" altLang="zh-CN" sz="2000">
                <a:ea typeface="华文新魏" panose="02010800040101010101" pitchFamily="2" charset="-122"/>
              </a:rPr>
              <a:t>1</a:t>
            </a:r>
            <a:r>
              <a:rPr lang="zh-CN" altLang="en-US" sz="2000">
                <a:ea typeface="华文新魏" panose="02010800040101010101" pitchFamily="2" charset="-122"/>
              </a:rPr>
              <a:t>和任务</a:t>
            </a:r>
            <a:r>
              <a:rPr lang="en-US" altLang="zh-CN" sz="2000">
                <a:ea typeface="华文新魏" panose="02010800040101010101" pitchFamily="2" charset="-122"/>
              </a:rPr>
              <a:t>3</a:t>
            </a:r>
            <a:r>
              <a:rPr lang="zh-CN" altLang="en-US" sz="2000">
                <a:ea typeface="华文新魏" panose="02010800040101010101" pitchFamily="2" charset="-122"/>
              </a:rPr>
              <a:t>之间的一个与该共享资源无关任务，通过互斥信号量解决优先级反转问题。</a:t>
            </a:r>
          </a:p>
        </p:txBody>
      </p:sp>
      <p:sp>
        <p:nvSpPr>
          <p:cNvPr id="95260" name="Text Box 28"/>
          <p:cNvSpPr txBox="1">
            <a:spLocks noChangeArrowheads="1"/>
          </p:cNvSpPr>
          <p:nvPr/>
        </p:nvSpPr>
        <p:spPr bwMode="auto">
          <a:xfrm>
            <a:off x="5484813" y="3736975"/>
            <a:ext cx="416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2</a:t>
            </a:r>
            <a:r>
              <a:rPr lang="zh-CN" altLang="en-US" sz="1400">
                <a:ea typeface="黑体" panose="02010609060101010101" pitchFamily="49" charset="-122"/>
              </a:rPr>
              <a:t>优先级不够高无法获得</a:t>
            </a:r>
            <a:r>
              <a:rPr lang="en-US" altLang="zh-CN" sz="1400">
                <a:ea typeface="黑体" panose="02010609060101010101" pitchFamily="49" charset="-122"/>
              </a:rPr>
              <a:t>CPU</a:t>
            </a:r>
          </a:p>
        </p:txBody>
      </p:sp>
      <p:sp>
        <p:nvSpPr>
          <p:cNvPr id="95261" name="Rectangle 29"/>
          <p:cNvSpPr>
            <a:spLocks noChangeArrowheads="1"/>
          </p:cNvSpPr>
          <p:nvPr/>
        </p:nvSpPr>
        <p:spPr bwMode="auto">
          <a:xfrm>
            <a:off x="5484813" y="3376613"/>
            <a:ext cx="416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1</a:t>
            </a:r>
            <a:r>
              <a:rPr lang="zh-CN" altLang="en-US" sz="1400">
                <a:ea typeface="黑体" panose="02010609060101010101" pitchFamily="49" charset="-122"/>
              </a:rPr>
              <a:t>申请互斥信号量而处于等待状态</a:t>
            </a:r>
          </a:p>
        </p:txBody>
      </p:sp>
      <p:sp>
        <p:nvSpPr>
          <p:cNvPr id="95262" name="Text Box 30"/>
          <p:cNvSpPr txBox="1">
            <a:spLocks noChangeArrowheads="1"/>
          </p:cNvSpPr>
          <p:nvPr/>
        </p:nvSpPr>
        <p:spPr bwMode="auto">
          <a:xfrm>
            <a:off x="3140076" y="3990975"/>
            <a:ext cx="1922463" cy="336550"/>
          </a:xfrm>
          <a:prstGeom prst="rect">
            <a:avLst/>
          </a:prstGeom>
          <a:gradFill rotWithShape="1">
            <a:gsLst>
              <a:gs pos="0">
                <a:srgbClr val="008000"/>
              </a:gs>
              <a:gs pos="100000">
                <a:srgbClr val="6DB66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3</a:t>
            </a:r>
          </a:p>
        </p:txBody>
      </p:sp>
      <p:sp>
        <p:nvSpPr>
          <p:cNvPr id="95263" name="Text Box 31"/>
          <p:cNvSpPr txBox="1">
            <a:spLocks noChangeArrowheads="1"/>
          </p:cNvSpPr>
          <p:nvPr/>
        </p:nvSpPr>
        <p:spPr bwMode="auto">
          <a:xfrm>
            <a:off x="2566989" y="4862513"/>
            <a:ext cx="71643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800">
                <a:ea typeface="黑体" panose="02010609060101010101" pitchFamily="49" charset="-122"/>
              </a:rPr>
              <a:t>此时，任务</a:t>
            </a:r>
            <a:r>
              <a:rPr lang="en-US" altLang="zh-CN" sz="1800">
                <a:ea typeface="黑体" panose="02010609060101010101" pitchFamily="49" charset="-122"/>
              </a:rPr>
              <a:t>2</a:t>
            </a:r>
            <a:r>
              <a:rPr lang="zh-CN" altLang="en-US" sz="1800">
                <a:ea typeface="黑体" panose="02010609060101010101" pitchFamily="49" charset="-122"/>
              </a:rPr>
              <a:t>无法在任务</a:t>
            </a:r>
            <a:r>
              <a:rPr lang="en-US" altLang="zh-CN" sz="1800">
                <a:ea typeface="黑体" panose="02010609060101010101" pitchFamily="49" charset="-122"/>
              </a:rPr>
              <a:t>1</a:t>
            </a:r>
            <a:r>
              <a:rPr lang="zh-CN" altLang="en-US" sz="1800">
                <a:ea typeface="黑体" panose="02010609060101010101" pitchFamily="49" charset="-122"/>
              </a:rPr>
              <a:t>之前得到运行，不发生优先级反转</a:t>
            </a:r>
          </a:p>
        </p:txBody>
      </p:sp>
      <p:grpSp>
        <p:nvGrpSpPr>
          <p:cNvPr id="95264" name="Group 32"/>
          <p:cNvGrpSpPr/>
          <p:nvPr/>
        </p:nvGrpSpPr>
        <p:grpSpPr bwMode="auto">
          <a:xfrm>
            <a:off x="5807075" y="3128964"/>
            <a:ext cx="946150" cy="695325"/>
            <a:chOff x="2116" y="1402"/>
            <a:chExt cx="997" cy="843"/>
          </a:xfrm>
        </p:grpSpPr>
        <p:grpSp>
          <p:nvGrpSpPr>
            <p:cNvPr id="68634" name="Group 33"/>
            <p:cNvGrpSpPr/>
            <p:nvPr/>
          </p:nvGrpSpPr>
          <p:grpSpPr bwMode="auto">
            <a:xfrm>
              <a:off x="2190" y="1402"/>
              <a:ext cx="844" cy="843"/>
              <a:chOff x="2016" y="1920"/>
              <a:chExt cx="1680" cy="1680"/>
            </a:xfrm>
          </p:grpSpPr>
          <p:sp>
            <p:nvSpPr>
              <p:cNvPr id="68636" name="Oval 34"/>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8637" name="Freeform 35"/>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68635" name="Text Box 36"/>
            <p:cNvSpPr txBox="1">
              <a:spLocks noChangeArrowheads="1"/>
            </p:cNvSpPr>
            <p:nvPr/>
          </p:nvSpPr>
          <p:spPr bwMode="gray">
            <a:xfrm>
              <a:off x="2116" y="1691"/>
              <a:ext cx="997"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200"/>
                <a:t>互斥信号量</a:t>
              </a:r>
            </a:p>
          </p:txBody>
        </p:sp>
      </p:grpSp>
      <p:sp>
        <p:nvSpPr>
          <p:cNvPr id="95269" name="Text Box 37"/>
          <p:cNvSpPr txBox="1">
            <a:spLocks noChangeArrowheads="1"/>
          </p:cNvSpPr>
          <p:nvPr/>
        </p:nvSpPr>
        <p:spPr bwMode="auto">
          <a:xfrm>
            <a:off x="3140076" y="2981325"/>
            <a:ext cx="1922463" cy="336550"/>
          </a:xfrm>
          <a:prstGeom prst="rect">
            <a:avLst/>
          </a:prstGeom>
          <a:gradFill rotWithShape="1">
            <a:gsLst>
              <a:gs pos="0">
                <a:srgbClr val="CC0000"/>
              </a:gs>
              <a:gs pos="100000">
                <a:srgbClr val="E88E8E"/>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a:ea typeface="华文新魏" panose="02010800040101010101" pitchFamily="2" charset="-122"/>
              </a:rPr>
              <a:t>任务</a:t>
            </a:r>
            <a:r>
              <a:rPr lang="en-US" altLang="zh-CN" sz="1600">
                <a:ea typeface="华文新魏" panose="02010800040101010101" pitchFamily="2" charset="-122"/>
              </a:rPr>
              <a:t>1</a:t>
            </a:r>
          </a:p>
        </p:txBody>
      </p:sp>
      <p:sp>
        <p:nvSpPr>
          <p:cNvPr id="95270" name="Text Box 38"/>
          <p:cNvSpPr txBox="1">
            <a:spLocks noChangeArrowheads="1"/>
          </p:cNvSpPr>
          <p:nvPr/>
        </p:nvSpPr>
        <p:spPr bwMode="auto">
          <a:xfrm>
            <a:off x="5484813" y="2995613"/>
            <a:ext cx="416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3</a:t>
            </a:r>
            <a:r>
              <a:rPr lang="zh-CN" altLang="en-US" sz="1400">
                <a:ea typeface="黑体" panose="02010609060101010101" pitchFamily="49" charset="-122"/>
              </a:rPr>
              <a:t>获得</a:t>
            </a:r>
            <a:r>
              <a:rPr lang="en-US" altLang="zh-CN" sz="1400">
                <a:ea typeface="黑体" panose="02010609060101010101" pitchFamily="49" charset="-122"/>
              </a:rPr>
              <a:t>CPU</a:t>
            </a:r>
            <a:r>
              <a:rPr lang="zh-CN" altLang="en-US" sz="1400">
                <a:ea typeface="黑体" panose="02010609060101010101" pitchFamily="49" charset="-122"/>
              </a:rPr>
              <a:t>，且优先级升到互斥信号量优先级</a:t>
            </a:r>
          </a:p>
        </p:txBody>
      </p:sp>
      <p:sp>
        <p:nvSpPr>
          <p:cNvPr id="95271" name="Text Box 39"/>
          <p:cNvSpPr txBox="1">
            <a:spLocks noChangeArrowheads="1"/>
          </p:cNvSpPr>
          <p:nvPr/>
        </p:nvSpPr>
        <p:spPr bwMode="auto">
          <a:xfrm>
            <a:off x="5483225" y="2997200"/>
            <a:ext cx="416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zh-CN" altLang="en-US" sz="1400">
                <a:ea typeface="黑体" panose="02010609060101010101" pitchFamily="49" charset="-122"/>
              </a:rPr>
              <a:t>任务</a:t>
            </a:r>
            <a:r>
              <a:rPr lang="en-US" altLang="zh-CN" sz="1400">
                <a:ea typeface="黑体" panose="02010609060101010101" pitchFamily="49" charset="-122"/>
              </a:rPr>
              <a:t>1</a:t>
            </a:r>
            <a:r>
              <a:rPr lang="zh-CN" altLang="en-US" sz="1400">
                <a:ea typeface="黑体" panose="02010609060101010101" pitchFamily="49" charset="-122"/>
              </a:rPr>
              <a:t>获得</a:t>
            </a:r>
            <a:r>
              <a:rPr lang="en-US" altLang="zh-CN" sz="1400">
                <a:ea typeface="黑体" panose="02010609060101010101" pitchFamily="49" charset="-122"/>
              </a:rPr>
              <a:t>CPU</a:t>
            </a:r>
            <a:r>
              <a:rPr lang="zh-CN" altLang="en-US" sz="1400">
                <a:ea typeface="黑体" panose="02010609060101010101" pitchFamily="49" charset="-122"/>
              </a:rPr>
              <a:t>，且优先级升到互斥信号量优先级</a:t>
            </a:r>
          </a:p>
        </p:txBody>
      </p:sp>
      <p:sp>
        <p:nvSpPr>
          <p:cNvPr id="95272" name="AutoShape 40"/>
          <p:cNvSpPr>
            <a:spLocks noChangeArrowheads="1"/>
          </p:cNvSpPr>
          <p:nvPr/>
        </p:nvSpPr>
        <p:spPr bwMode="auto">
          <a:xfrm>
            <a:off x="2505076" y="2565401"/>
            <a:ext cx="7262813" cy="21240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165543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5259"/>
                                        </p:tgtEl>
                                        <p:attrNameLst>
                                          <p:attrName>style.visibility</p:attrName>
                                        </p:attrNameLst>
                                      </p:cBhvr>
                                      <p:to>
                                        <p:strVal val="visible"/>
                                      </p:to>
                                    </p:set>
                                    <p:animEffect transition="in" filter="blinds(horizontal)">
                                      <p:cBhvr>
                                        <p:cTn id="7" dur="500"/>
                                        <p:tgtEl>
                                          <p:spTgt spid="95259"/>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5272"/>
                                        </p:tgtEl>
                                        <p:attrNameLst>
                                          <p:attrName>style.visibility</p:attrName>
                                        </p:attrNameLst>
                                      </p:cBhvr>
                                      <p:to>
                                        <p:strVal val="visible"/>
                                      </p:to>
                                    </p:set>
                                    <p:animEffect transition="in" filter="slide(fromBottom)">
                                      <p:cBhvr>
                                        <p:cTn id="11" dur="500"/>
                                        <p:tgtEl>
                                          <p:spTgt spid="9527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5239"/>
                                        </p:tgtEl>
                                        <p:attrNameLst>
                                          <p:attrName>style.visibility</p:attrName>
                                        </p:attrNameLst>
                                      </p:cBhvr>
                                      <p:to>
                                        <p:strVal val="visible"/>
                                      </p:to>
                                    </p:set>
                                    <p:animEffect transition="in" filter="wipe(left)">
                                      <p:cBhvr>
                                        <p:cTn id="16" dur="500"/>
                                        <p:tgtEl>
                                          <p:spTgt spid="95239"/>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95240"/>
                                        </p:tgtEl>
                                        <p:attrNameLst>
                                          <p:attrName>style.visibility</p:attrName>
                                        </p:attrNameLst>
                                      </p:cBhvr>
                                      <p:to>
                                        <p:strVal val="visible"/>
                                      </p:to>
                                    </p:set>
                                    <p:animEffect transition="in" filter="wipe(up)">
                                      <p:cBhvr>
                                        <p:cTn id="20" dur="500"/>
                                        <p:tgtEl>
                                          <p:spTgt spid="95240"/>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95241"/>
                                        </p:tgtEl>
                                        <p:attrNameLst>
                                          <p:attrName>style.visibility</p:attrName>
                                        </p:attrNameLst>
                                      </p:cBhvr>
                                      <p:to>
                                        <p:strVal val="visible"/>
                                      </p:to>
                                    </p:set>
                                    <p:animEffect transition="in" filter="wipe(up)">
                                      <p:cBhvr>
                                        <p:cTn id="24" dur="500"/>
                                        <p:tgtEl>
                                          <p:spTgt spid="95241"/>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95242"/>
                                        </p:tgtEl>
                                        <p:attrNameLst>
                                          <p:attrName>style.visibility</p:attrName>
                                        </p:attrNameLst>
                                      </p:cBhvr>
                                      <p:to>
                                        <p:strVal val="visible"/>
                                      </p:to>
                                    </p:set>
                                    <p:animEffect transition="in" filter="wipe(up)">
                                      <p:cBhvr>
                                        <p:cTn id="28" dur="500"/>
                                        <p:tgtEl>
                                          <p:spTgt spid="95242"/>
                                        </p:tgtEl>
                                      </p:cBhvr>
                                    </p:animEffect>
                                  </p:childTnLst>
                                </p:cTn>
                              </p:par>
                            </p:childTnLst>
                          </p:cTn>
                        </p:par>
                        <p:par>
                          <p:cTn id="29" fill="hold">
                            <p:stCondLst>
                              <p:cond delay="2000"/>
                            </p:stCondLst>
                            <p:childTnLst>
                              <p:par>
                                <p:cTn id="30" presetID="22" presetClass="entr" presetSubtype="1" fill="hold" grpId="1" nodeType="afterEffect">
                                  <p:stCondLst>
                                    <p:cond delay="0"/>
                                  </p:stCondLst>
                                  <p:childTnLst>
                                    <p:set>
                                      <p:cBhvr>
                                        <p:cTn id="31" dur="1" fill="hold">
                                          <p:stCondLst>
                                            <p:cond delay="0"/>
                                          </p:stCondLst>
                                        </p:cTn>
                                        <p:tgtEl>
                                          <p:spTgt spid="95243"/>
                                        </p:tgtEl>
                                        <p:attrNameLst>
                                          <p:attrName>style.visibility</p:attrName>
                                        </p:attrNameLst>
                                      </p:cBhvr>
                                      <p:to>
                                        <p:strVal val="visible"/>
                                      </p:to>
                                    </p:set>
                                    <p:animEffect transition="in" filter="wipe(up)">
                                      <p:cBhvr>
                                        <p:cTn id="32" dur="500"/>
                                        <p:tgtEl>
                                          <p:spTgt spid="95243"/>
                                        </p:tgtEl>
                                      </p:cBhvr>
                                    </p:animEffect>
                                  </p:childTnLst>
                                </p:cTn>
                              </p:par>
                            </p:childTnLst>
                          </p:cTn>
                        </p:par>
                        <p:par>
                          <p:cTn id="33" fill="hold">
                            <p:stCondLst>
                              <p:cond delay="2500"/>
                            </p:stCondLst>
                            <p:childTnLst>
                              <p:par>
                                <p:cTn id="34" presetID="22" presetClass="entr" presetSubtype="1" fill="hold" nodeType="afterEffect">
                                  <p:stCondLst>
                                    <p:cond delay="0"/>
                                  </p:stCondLst>
                                  <p:childTnLst>
                                    <p:set>
                                      <p:cBhvr>
                                        <p:cTn id="35" dur="1" fill="hold">
                                          <p:stCondLst>
                                            <p:cond delay="0"/>
                                          </p:stCondLst>
                                        </p:cTn>
                                        <p:tgtEl>
                                          <p:spTgt spid="95244"/>
                                        </p:tgtEl>
                                        <p:attrNameLst>
                                          <p:attrName>style.visibility</p:attrName>
                                        </p:attrNameLst>
                                      </p:cBhvr>
                                      <p:to>
                                        <p:strVal val="visible"/>
                                      </p:to>
                                    </p:set>
                                    <p:animEffect transition="in" filter="wipe(up)">
                                      <p:cBhvr>
                                        <p:cTn id="36" dur="500"/>
                                        <p:tgtEl>
                                          <p:spTgt spid="9524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5248"/>
                                        </p:tgtEl>
                                        <p:attrNameLst>
                                          <p:attrName>style.visibility</p:attrName>
                                        </p:attrNameLst>
                                      </p:cBhvr>
                                      <p:to>
                                        <p:strVal val="visible"/>
                                      </p:to>
                                    </p:set>
                                  </p:childTnLst>
                                </p:cTn>
                              </p:par>
                            </p:childTnLst>
                          </p:cTn>
                        </p:par>
                        <p:par>
                          <p:cTn id="41" fill="hold">
                            <p:stCondLst>
                              <p:cond delay="0"/>
                            </p:stCondLst>
                            <p:childTnLst>
                              <p:par>
                                <p:cTn id="42" presetID="35" presetClass="path" presetSubtype="0" accel="50000" decel="50000" fill="hold" nodeType="afterEffect">
                                  <p:stCondLst>
                                    <p:cond delay="0"/>
                                  </p:stCondLst>
                                  <p:childTnLst>
                                    <p:animMotion origin="layout" path="M 0 0  L -0.25 0  E" pathEditMode="relative" rAng="0" ptsTypes="">
                                      <p:cBhvr>
                                        <p:cTn id="43" dur="2000" fill="hold"/>
                                        <p:tgtEl>
                                          <p:spTgt spid="95248"/>
                                        </p:tgtEl>
                                        <p:attrNameLst>
                                          <p:attrName>ppt_x</p:attrName>
                                          <p:attrName>ppt_y</p:attrName>
                                        </p:attrNameLst>
                                      </p:cBhvr>
                                      <p:rCtr x="0" y="0"/>
                                    </p:animMotion>
                                  </p:childTnLst>
                                </p:cTn>
                              </p:par>
                            </p:childTnLst>
                          </p:cTn>
                        </p:par>
                        <p:par>
                          <p:cTn id="44" fill="hold">
                            <p:stCondLst>
                              <p:cond delay="2000"/>
                            </p:stCondLst>
                            <p:childTnLst>
                              <p:par>
                                <p:cTn id="45" presetID="9" presetClass="exit" presetSubtype="0" fill="hold" nodeType="afterEffect">
                                  <p:stCondLst>
                                    <p:cond delay="0"/>
                                  </p:stCondLst>
                                  <p:childTnLst>
                                    <p:animEffect transition="out" filter="dissolve">
                                      <p:cBhvr>
                                        <p:cTn id="46" dur="500"/>
                                        <p:tgtEl>
                                          <p:spTgt spid="95248"/>
                                        </p:tgtEl>
                                      </p:cBhvr>
                                    </p:animEffect>
                                    <p:set>
                                      <p:cBhvr>
                                        <p:cTn id="47" dur="1" fill="hold">
                                          <p:stCondLst>
                                            <p:cond delay="499"/>
                                          </p:stCondLst>
                                        </p:cTn>
                                        <p:tgtEl>
                                          <p:spTgt spid="95248"/>
                                        </p:tgtEl>
                                        <p:attrNameLst>
                                          <p:attrName>style.visibility</p:attrName>
                                        </p:attrNameLst>
                                      </p:cBhvr>
                                      <p:to>
                                        <p:strVal val="hidden"/>
                                      </p:to>
                                    </p:set>
                                  </p:childTnLst>
                                </p:cTn>
                              </p:par>
                            </p:childTnLst>
                          </p:cTn>
                        </p:par>
                        <p:par>
                          <p:cTn id="48" fill="hold">
                            <p:stCondLst>
                              <p:cond delay="2500"/>
                            </p:stCondLst>
                            <p:childTnLst>
                              <p:par>
                                <p:cTn id="49" presetID="64" presetClass="path" presetSubtype="0" accel="50000" decel="50000" fill="hold" grpId="0" nodeType="afterEffect">
                                  <p:stCondLst>
                                    <p:cond delay="0"/>
                                  </p:stCondLst>
                                  <p:childTnLst>
                                    <p:animMotion origin="layout" path="M -0.00903 -4.81481E-6 L -0.00903 -0.13981 " pathEditMode="relative" rAng="0" ptsTypes="AA">
                                      <p:cBhvr>
                                        <p:cTn id="50" dur="2000" fill="hold"/>
                                        <p:tgtEl>
                                          <p:spTgt spid="95243"/>
                                        </p:tgtEl>
                                        <p:attrNameLst>
                                          <p:attrName>ppt_x</p:attrName>
                                          <p:attrName>ppt_y</p:attrName>
                                        </p:attrNameLst>
                                      </p:cBhvr>
                                      <p:rCtr x="0" y="-6991"/>
                                    </p:animMotion>
                                  </p:childTnLst>
                                </p:cTn>
                              </p:par>
                            </p:childTnLst>
                          </p:cTn>
                        </p:par>
                        <p:par>
                          <p:cTn id="51" fill="hold">
                            <p:stCondLst>
                              <p:cond delay="4500"/>
                            </p:stCondLst>
                            <p:childTnLst>
                              <p:par>
                                <p:cTn id="52" presetID="1" presetClass="exit" presetSubtype="0" fill="hold" grpId="2" nodeType="afterEffect">
                                  <p:stCondLst>
                                    <p:cond delay="0"/>
                                  </p:stCondLst>
                                  <p:childTnLst>
                                    <p:set>
                                      <p:cBhvr>
                                        <p:cTn id="53" dur="1" fill="hold">
                                          <p:stCondLst>
                                            <p:cond delay="0"/>
                                          </p:stCondLst>
                                        </p:cTn>
                                        <p:tgtEl>
                                          <p:spTgt spid="95243"/>
                                        </p:tgtEl>
                                        <p:attrNameLst>
                                          <p:attrName>style.visibility</p:attrName>
                                        </p:attrNameLst>
                                      </p:cBhvr>
                                      <p:to>
                                        <p:strVal val="hidden"/>
                                      </p:to>
                                    </p:set>
                                  </p:childTnLst>
                                </p:cTn>
                              </p:par>
                            </p:childTnLst>
                          </p:cTn>
                        </p:par>
                        <p:par>
                          <p:cTn id="54" fill="hold">
                            <p:stCondLst>
                              <p:cond delay="4500"/>
                            </p:stCondLst>
                            <p:childTnLst>
                              <p:par>
                                <p:cTn id="55" presetID="1" presetClass="entr" presetSubtype="0" fill="hold" grpId="1" nodeType="afterEffect">
                                  <p:stCondLst>
                                    <p:cond delay="0"/>
                                  </p:stCondLst>
                                  <p:childTnLst>
                                    <p:set>
                                      <p:cBhvr>
                                        <p:cTn id="56" dur="1" fill="hold">
                                          <p:stCondLst>
                                            <p:cond delay="0"/>
                                          </p:stCondLst>
                                        </p:cTn>
                                        <p:tgtEl>
                                          <p:spTgt spid="9525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5270"/>
                                        </p:tgtEl>
                                        <p:attrNameLst>
                                          <p:attrName>style.visibility</p:attrName>
                                        </p:attrNameLst>
                                      </p:cBhvr>
                                      <p:to>
                                        <p:strVal val="visible"/>
                                      </p:to>
                                    </p:set>
                                  </p:childTnLst>
                                </p:cTn>
                              </p:par>
                              <p:par>
                                <p:cTn id="61" presetID="27" presetClass="emph" presetSubtype="0" fill="hold" grpId="1" nodeType="withEffect">
                                  <p:stCondLst>
                                    <p:cond delay="0"/>
                                  </p:stCondLst>
                                  <p:childTnLst>
                                    <p:animClr clrSpc="rgb" dir="cw">
                                      <p:cBhvr override="childStyle">
                                        <p:cTn id="62" dur="250" autoRev="1" fill="hold"/>
                                        <p:tgtEl>
                                          <p:spTgt spid="95270"/>
                                        </p:tgtEl>
                                        <p:attrNameLst>
                                          <p:attrName>style.color</p:attrName>
                                        </p:attrNameLst>
                                      </p:cBhvr>
                                      <p:to>
                                        <a:schemeClr val="bg1"/>
                                      </p:to>
                                    </p:animClr>
                                    <p:animClr clrSpc="rgb" dir="cw">
                                      <p:cBhvr>
                                        <p:cTn id="63" dur="250" autoRev="1" fill="hold"/>
                                        <p:tgtEl>
                                          <p:spTgt spid="95270"/>
                                        </p:tgtEl>
                                        <p:attrNameLst>
                                          <p:attrName>fillcolor</p:attrName>
                                        </p:attrNameLst>
                                      </p:cBhvr>
                                      <p:to>
                                        <a:schemeClr val="bg1"/>
                                      </p:to>
                                    </p:animClr>
                                    <p:set>
                                      <p:cBhvr>
                                        <p:cTn id="64" dur="250" autoRev="1" fill="hold"/>
                                        <p:tgtEl>
                                          <p:spTgt spid="95270"/>
                                        </p:tgtEl>
                                        <p:attrNameLst>
                                          <p:attrName>fill.type</p:attrName>
                                        </p:attrNameLst>
                                      </p:cBhvr>
                                      <p:to>
                                        <p:strVal val="solid"/>
                                      </p:to>
                                    </p:set>
                                    <p:set>
                                      <p:cBhvr>
                                        <p:cTn id="65" dur="250" autoRev="1" fill="hold"/>
                                        <p:tgtEl>
                                          <p:spTgt spid="95270"/>
                                        </p:tgtEl>
                                        <p:attrNameLst>
                                          <p:attrName>fill.on</p:attrName>
                                        </p:attrNameLst>
                                      </p:cBhvr>
                                      <p:to>
                                        <p:strVal val="true"/>
                                      </p:to>
                                    </p:set>
                                  </p:childTnLst>
                                </p:cTn>
                              </p:par>
                            </p:childTnLst>
                          </p:cTn>
                        </p:par>
                      </p:childTnLst>
                    </p:cTn>
                  </p:par>
                  <p:par>
                    <p:cTn id="66" fill="hold">
                      <p:stCondLst>
                        <p:cond delay="indefinite"/>
                      </p:stCondLst>
                      <p:childTnLst>
                        <p:par>
                          <p:cTn id="67" fill="hold">
                            <p:stCondLst>
                              <p:cond delay="0"/>
                            </p:stCondLst>
                            <p:childTnLst>
                              <p:par>
                                <p:cTn id="68" presetID="26" presetClass="emph" presetSubtype="0" fill="hold" grpId="1" nodeType="clickEffect">
                                  <p:stCondLst>
                                    <p:cond delay="0"/>
                                  </p:stCondLst>
                                  <p:childTnLst>
                                    <p:animEffect transition="out" filter="fade">
                                      <p:cBhvr>
                                        <p:cTn id="69" dur="500" tmFilter="0, 0; .2, .5; .8, .5; 1, 0"/>
                                        <p:tgtEl>
                                          <p:spTgt spid="95241"/>
                                        </p:tgtEl>
                                      </p:cBhvr>
                                    </p:animEffect>
                                    <p:animScale>
                                      <p:cBhvr>
                                        <p:cTn id="70" dur="250" autoRev="1" fill="hold"/>
                                        <p:tgtEl>
                                          <p:spTgt spid="95241"/>
                                        </p:tgtEl>
                                      </p:cBhvr>
                                      <p:by x="105000" y="105000"/>
                                    </p:animScale>
                                  </p:childTnLst>
                                </p:cTn>
                              </p:par>
                              <p:par>
                                <p:cTn id="71" presetID="1" presetClass="entr" presetSubtype="0" fill="hold" grpId="0" nodeType="withEffect">
                                  <p:stCondLst>
                                    <p:cond delay="0"/>
                                  </p:stCondLst>
                                  <p:childTnLst>
                                    <p:set>
                                      <p:cBhvr>
                                        <p:cTn id="72" dur="1" fill="hold">
                                          <p:stCondLst>
                                            <p:cond delay="0"/>
                                          </p:stCondLst>
                                        </p:cTn>
                                        <p:tgtEl>
                                          <p:spTgt spid="95261"/>
                                        </p:tgtEl>
                                        <p:attrNameLst>
                                          <p:attrName>style.visibility</p:attrName>
                                        </p:attrNameLst>
                                      </p:cBhvr>
                                      <p:to>
                                        <p:strVal val="visible"/>
                                      </p:to>
                                    </p:set>
                                  </p:childTnLst>
                                </p:cTn>
                              </p:par>
                              <p:par>
                                <p:cTn id="73" presetID="27" presetClass="emph" presetSubtype="0" fill="hold" grpId="1" nodeType="withEffect">
                                  <p:stCondLst>
                                    <p:cond delay="0"/>
                                  </p:stCondLst>
                                  <p:childTnLst>
                                    <p:animClr clrSpc="rgb" dir="cw">
                                      <p:cBhvr override="childStyle">
                                        <p:cTn id="74" dur="250" autoRev="1" fill="hold"/>
                                        <p:tgtEl>
                                          <p:spTgt spid="95261"/>
                                        </p:tgtEl>
                                        <p:attrNameLst>
                                          <p:attrName>style.color</p:attrName>
                                        </p:attrNameLst>
                                      </p:cBhvr>
                                      <p:to>
                                        <a:schemeClr val="bg1"/>
                                      </p:to>
                                    </p:animClr>
                                    <p:animClr clrSpc="rgb" dir="cw">
                                      <p:cBhvr>
                                        <p:cTn id="75" dur="250" autoRev="1" fill="hold"/>
                                        <p:tgtEl>
                                          <p:spTgt spid="95261"/>
                                        </p:tgtEl>
                                        <p:attrNameLst>
                                          <p:attrName>fillcolor</p:attrName>
                                        </p:attrNameLst>
                                      </p:cBhvr>
                                      <p:to>
                                        <a:schemeClr val="bg1"/>
                                      </p:to>
                                    </p:animClr>
                                    <p:set>
                                      <p:cBhvr>
                                        <p:cTn id="76" dur="250" autoRev="1" fill="hold"/>
                                        <p:tgtEl>
                                          <p:spTgt spid="95261"/>
                                        </p:tgtEl>
                                        <p:attrNameLst>
                                          <p:attrName>fill.type</p:attrName>
                                        </p:attrNameLst>
                                      </p:cBhvr>
                                      <p:to>
                                        <p:strVal val="solid"/>
                                      </p:to>
                                    </p:set>
                                    <p:set>
                                      <p:cBhvr>
                                        <p:cTn id="77" dur="250" autoRev="1" fill="hold"/>
                                        <p:tgtEl>
                                          <p:spTgt spid="95261"/>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26" presetClass="emph" presetSubtype="0" fill="hold" grpId="1" nodeType="clickEffect">
                                  <p:stCondLst>
                                    <p:cond delay="0"/>
                                  </p:stCondLst>
                                  <p:childTnLst>
                                    <p:animEffect transition="out" filter="fade">
                                      <p:cBhvr>
                                        <p:cTn id="81" dur="500" tmFilter="0, 0; .2, .5; .8, .5; 1, 0"/>
                                        <p:tgtEl>
                                          <p:spTgt spid="95242"/>
                                        </p:tgtEl>
                                      </p:cBhvr>
                                    </p:animEffect>
                                    <p:animScale>
                                      <p:cBhvr>
                                        <p:cTn id="82" dur="250" autoRev="1" fill="hold"/>
                                        <p:tgtEl>
                                          <p:spTgt spid="95242"/>
                                        </p:tgtEl>
                                      </p:cBhvr>
                                      <p:by x="105000" y="105000"/>
                                    </p:animScale>
                                  </p:childTnLst>
                                </p:cTn>
                              </p:par>
                              <p:par>
                                <p:cTn id="83" presetID="1" presetClass="entr" presetSubtype="0" fill="hold" grpId="0" nodeType="withEffect">
                                  <p:stCondLst>
                                    <p:cond delay="0"/>
                                  </p:stCondLst>
                                  <p:childTnLst>
                                    <p:set>
                                      <p:cBhvr>
                                        <p:cTn id="84" dur="1" fill="hold">
                                          <p:stCondLst>
                                            <p:cond delay="0"/>
                                          </p:stCondLst>
                                        </p:cTn>
                                        <p:tgtEl>
                                          <p:spTgt spid="95260"/>
                                        </p:tgtEl>
                                        <p:attrNameLst>
                                          <p:attrName>style.visibility</p:attrName>
                                        </p:attrNameLst>
                                      </p:cBhvr>
                                      <p:to>
                                        <p:strVal val="visible"/>
                                      </p:to>
                                    </p:set>
                                  </p:childTnLst>
                                </p:cTn>
                              </p:par>
                              <p:par>
                                <p:cTn id="85" presetID="27" presetClass="emph" presetSubtype="0" fill="hold" grpId="1" nodeType="withEffect">
                                  <p:stCondLst>
                                    <p:cond delay="0"/>
                                  </p:stCondLst>
                                  <p:childTnLst>
                                    <p:animClr clrSpc="rgb" dir="cw">
                                      <p:cBhvr override="childStyle">
                                        <p:cTn id="86" dur="250" autoRev="1" fill="hold"/>
                                        <p:tgtEl>
                                          <p:spTgt spid="95260"/>
                                        </p:tgtEl>
                                        <p:attrNameLst>
                                          <p:attrName>style.color</p:attrName>
                                        </p:attrNameLst>
                                      </p:cBhvr>
                                      <p:to>
                                        <a:schemeClr val="bg1"/>
                                      </p:to>
                                    </p:animClr>
                                    <p:animClr clrSpc="rgb" dir="cw">
                                      <p:cBhvr>
                                        <p:cTn id="87" dur="250" autoRev="1" fill="hold"/>
                                        <p:tgtEl>
                                          <p:spTgt spid="95260"/>
                                        </p:tgtEl>
                                        <p:attrNameLst>
                                          <p:attrName>fillcolor</p:attrName>
                                        </p:attrNameLst>
                                      </p:cBhvr>
                                      <p:to>
                                        <a:schemeClr val="bg1"/>
                                      </p:to>
                                    </p:animClr>
                                    <p:set>
                                      <p:cBhvr>
                                        <p:cTn id="88" dur="250" autoRev="1" fill="hold"/>
                                        <p:tgtEl>
                                          <p:spTgt spid="95260"/>
                                        </p:tgtEl>
                                        <p:attrNameLst>
                                          <p:attrName>fill.type</p:attrName>
                                        </p:attrNameLst>
                                      </p:cBhvr>
                                      <p:to>
                                        <p:strVal val="solid"/>
                                      </p:to>
                                    </p:set>
                                    <p:set>
                                      <p:cBhvr>
                                        <p:cTn id="89" dur="250" autoRev="1" fill="hold"/>
                                        <p:tgtEl>
                                          <p:spTgt spid="95260"/>
                                        </p:tgtEl>
                                        <p:attrNameLst>
                                          <p:attrName>fill.on</p:attrName>
                                        </p:attrNameLst>
                                      </p:cBhvr>
                                      <p:to>
                                        <p:strVal val="tru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95254"/>
                                        </p:tgtEl>
                                        <p:attrNameLst>
                                          <p:attrName>style.visibility</p:attrName>
                                        </p:attrNameLst>
                                      </p:cBhvr>
                                      <p:to>
                                        <p:strVal val="visible"/>
                                      </p:to>
                                    </p:set>
                                  </p:childTnLst>
                                </p:cTn>
                              </p:par>
                              <p:par>
                                <p:cTn id="94" presetID="1" presetClass="exit" presetSubtype="0" fill="hold" grpId="2" nodeType="withEffect">
                                  <p:stCondLst>
                                    <p:cond delay="0"/>
                                  </p:stCondLst>
                                  <p:childTnLst>
                                    <p:set>
                                      <p:cBhvr>
                                        <p:cTn id="95" dur="1" fill="hold">
                                          <p:stCondLst>
                                            <p:cond delay="0"/>
                                          </p:stCondLst>
                                        </p:cTn>
                                        <p:tgtEl>
                                          <p:spTgt spid="95270"/>
                                        </p:tgtEl>
                                        <p:attrNameLst>
                                          <p:attrName>style.visibility</p:attrName>
                                        </p:attrNameLst>
                                      </p:cBhvr>
                                      <p:to>
                                        <p:strVal val="hidden"/>
                                      </p:to>
                                    </p:set>
                                  </p:childTnLst>
                                </p:cTn>
                              </p:par>
                            </p:childTnLst>
                          </p:cTn>
                        </p:par>
                        <p:par>
                          <p:cTn id="96" fill="hold">
                            <p:stCondLst>
                              <p:cond delay="0"/>
                            </p:stCondLst>
                            <p:childTnLst>
                              <p:par>
                                <p:cTn id="97" presetID="35" presetClass="path" presetSubtype="0" accel="50000" decel="50000" fill="hold" nodeType="afterEffect">
                                  <p:stCondLst>
                                    <p:cond delay="0"/>
                                  </p:stCondLst>
                                  <p:childTnLst>
                                    <p:animMotion origin="layout" path="M 1.66667E-6 -2.59259E-6 L 0.24305 -2.59259E-6 " pathEditMode="relative" rAng="0" ptsTypes="AA">
                                      <p:cBhvr>
                                        <p:cTn id="98" dur="2000" fill="hold"/>
                                        <p:tgtEl>
                                          <p:spTgt spid="95254"/>
                                        </p:tgtEl>
                                        <p:attrNameLst>
                                          <p:attrName>ppt_x</p:attrName>
                                          <p:attrName>ppt_y</p:attrName>
                                        </p:attrNameLst>
                                      </p:cBhvr>
                                      <p:rCtr x="12153" y="0"/>
                                    </p:animMotion>
                                  </p:childTnLst>
                                </p:cTn>
                              </p:par>
                            </p:childTnLst>
                          </p:cTn>
                        </p:par>
                        <p:par>
                          <p:cTn id="99" fill="hold">
                            <p:stCondLst>
                              <p:cond delay="2000"/>
                            </p:stCondLst>
                            <p:childTnLst>
                              <p:par>
                                <p:cTn id="100" presetID="9" presetClass="exit" presetSubtype="0" fill="hold" nodeType="afterEffect">
                                  <p:stCondLst>
                                    <p:cond delay="0"/>
                                  </p:stCondLst>
                                  <p:childTnLst>
                                    <p:animEffect transition="out" filter="dissolve">
                                      <p:cBhvr>
                                        <p:cTn id="101" dur="500"/>
                                        <p:tgtEl>
                                          <p:spTgt spid="95254"/>
                                        </p:tgtEl>
                                      </p:cBhvr>
                                    </p:animEffect>
                                    <p:set>
                                      <p:cBhvr>
                                        <p:cTn id="102" dur="1" fill="hold">
                                          <p:stCondLst>
                                            <p:cond delay="499"/>
                                          </p:stCondLst>
                                        </p:cTn>
                                        <p:tgtEl>
                                          <p:spTgt spid="95254"/>
                                        </p:tgtEl>
                                        <p:attrNameLst>
                                          <p:attrName>style.visibility</p:attrName>
                                        </p:attrNameLst>
                                      </p:cBhvr>
                                      <p:to>
                                        <p:strVal val="hidden"/>
                                      </p:to>
                                    </p:set>
                                  </p:childTnLst>
                                </p:cTn>
                              </p:par>
                            </p:childTnLst>
                          </p:cTn>
                        </p:par>
                        <p:par>
                          <p:cTn id="103" fill="hold">
                            <p:stCondLst>
                              <p:cond delay="2500"/>
                            </p:stCondLst>
                            <p:childTnLst>
                              <p:par>
                                <p:cTn id="104" presetID="64" presetClass="path" presetSubtype="0" accel="50000" decel="50000" fill="hold" grpId="0" nodeType="afterEffect">
                                  <p:stCondLst>
                                    <p:cond delay="0"/>
                                  </p:stCondLst>
                                  <p:childTnLst>
                                    <p:animMotion origin="layout" path="M -0.00902 0.0074 L -0.00902 0.15462 " pathEditMode="relative" rAng="0" ptsTypes="AA">
                                      <p:cBhvr>
                                        <p:cTn id="105" dur="2000" fill="hold"/>
                                        <p:tgtEl>
                                          <p:spTgt spid="95253"/>
                                        </p:tgtEl>
                                        <p:attrNameLst>
                                          <p:attrName>ppt_x</p:attrName>
                                          <p:attrName>ppt_y</p:attrName>
                                        </p:attrNameLst>
                                      </p:cBhvr>
                                      <p:rCtr x="0" y="7361"/>
                                    </p:animMotion>
                                  </p:childTnLst>
                                </p:cTn>
                              </p:par>
                            </p:childTnLst>
                          </p:cTn>
                        </p:par>
                        <p:par>
                          <p:cTn id="106" fill="hold">
                            <p:stCondLst>
                              <p:cond delay="4500"/>
                            </p:stCondLst>
                            <p:childTnLst>
                              <p:par>
                                <p:cTn id="107" presetID="1" presetClass="exit" presetSubtype="0" fill="hold" grpId="2" nodeType="afterEffect">
                                  <p:stCondLst>
                                    <p:cond delay="0"/>
                                  </p:stCondLst>
                                  <p:childTnLst>
                                    <p:set>
                                      <p:cBhvr>
                                        <p:cTn id="108" dur="1" fill="hold">
                                          <p:stCondLst>
                                            <p:cond delay="0"/>
                                          </p:stCondLst>
                                        </p:cTn>
                                        <p:tgtEl>
                                          <p:spTgt spid="95253"/>
                                        </p:tgtEl>
                                        <p:attrNameLst>
                                          <p:attrName>style.visibility</p:attrName>
                                        </p:attrNameLst>
                                      </p:cBhvr>
                                      <p:to>
                                        <p:strVal val="hidden"/>
                                      </p:to>
                                    </p:set>
                                  </p:childTnLst>
                                </p:cTn>
                              </p:par>
                            </p:childTnLst>
                          </p:cTn>
                        </p:par>
                        <p:par>
                          <p:cTn id="109" fill="hold">
                            <p:stCondLst>
                              <p:cond delay="4500"/>
                            </p:stCondLst>
                            <p:childTnLst>
                              <p:par>
                                <p:cTn id="110" presetID="1" presetClass="entr" presetSubtype="0" fill="hold" grpId="0" nodeType="afterEffect">
                                  <p:stCondLst>
                                    <p:cond delay="0"/>
                                  </p:stCondLst>
                                  <p:childTnLst>
                                    <p:set>
                                      <p:cBhvr>
                                        <p:cTn id="111" dur="1" fill="hold">
                                          <p:stCondLst>
                                            <p:cond delay="0"/>
                                          </p:stCondLst>
                                        </p:cTn>
                                        <p:tgtEl>
                                          <p:spTgt spid="95262"/>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95264"/>
                                        </p:tgtEl>
                                        <p:attrNameLst>
                                          <p:attrName>style.visibility</p:attrName>
                                        </p:attrNameLst>
                                      </p:cBhvr>
                                      <p:to>
                                        <p:strVal val="visible"/>
                                      </p:to>
                                    </p:set>
                                  </p:childTnLst>
                                </p:cTn>
                              </p:par>
                              <p:par>
                                <p:cTn id="116" presetID="1" presetClass="exit" presetSubtype="0" fill="hold" grpId="2" nodeType="withEffect">
                                  <p:stCondLst>
                                    <p:cond delay="0"/>
                                  </p:stCondLst>
                                  <p:childTnLst>
                                    <p:set>
                                      <p:cBhvr>
                                        <p:cTn id="117" dur="1" fill="hold">
                                          <p:stCondLst>
                                            <p:cond delay="0"/>
                                          </p:stCondLst>
                                        </p:cTn>
                                        <p:tgtEl>
                                          <p:spTgt spid="95261"/>
                                        </p:tgtEl>
                                        <p:attrNameLst>
                                          <p:attrName>style.visibility</p:attrName>
                                        </p:attrNameLst>
                                      </p:cBhvr>
                                      <p:to>
                                        <p:strVal val="hidden"/>
                                      </p:to>
                                    </p:set>
                                  </p:childTnLst>
                                </p:cTn>
                              </p:par>
                            </p:childTnLst>
                          </p:cTn>
                        </p:par>
                        <p:par>
                          <p:cTn id="118" fill="hold">
                            <p:stCondLst>
                              <p:cond delay="0"/>
                            </p:stCondLst>
                            <p:childTnLst>
                              <p:par>
                                <p:cTn id="119" presetID="35" presetClass="path" presetSubtype="0" accel="50000" decel="50000" fill="hold" nodeType="afterEffect">
                                  <p:stCondLst>
                                    <p:cond delay="0"/>
                                  </p:stCondLst>
                                  <p:childTnLst>
                                    <p:animMotion origin="layout" path="M 0 0  L -0.25 0  E" pathEditMode="relative" rAng="0" ptsTypes="">
                                      <p:cBhvr>
                                        <p:cTn id="120" dur="2000" fill="hold"/>
                                        <p:tgtEl>
                                          <p:spTgt spid="95264"/>
                                        </p:tgtEl>
                                        <p:attrNameLst>
                                          <p:attrName>ppt_x</p:attrName>
                                          <p:attrName>ppt_y</p:attrName>
                                        </p:attrNameLst>
                                      </p:cBhvr>
                                      <p:rCtr x="0" y="0"/>
                                    </p:animMotion>
                                  </p:childTnLst>
                                </p:cTn>
                              </p:par>
                            </p:childTnLst>
                          </p:cTn>
                        </p:par>
                        <p:par>
                          <p:cTn id="121" fill="hold">
                            <p:stCondLst>
                              <p:cond delay="2000"/>
                            </p:stCondLst>
                            <p:childTnLst>
                              <p:par>
                                <p:cTn id="122" presetID="9" presetClass="exit" presetSubtype="0" fill="hold" nodeType="afterEffect">
                                  <p:stCondLst>
                                    <p:cond delay="0"/>
                                  </p:stCondLst>
                                  <p:childTnLst>
                                    <p:animEffect transition="out" filter="dissolve">
                                      <p:cBhvr>
                                        <p:cTn id="123" dur="500"/>
                                        <p:tgtEl>
                                          <p:spTgt spid="95264"/>
                                        </p:tgtEl>
                                      </p:cBhvr>
                                    </p:animEffect>
                                    <p:set>
                                      <p:cBhvr>
                                        <p:cTn id="124" dur="1" fill="hold">
                                          <p:stCondLst>
                                            <p:cond delay="499"/>
                                          </p:stCondLst>
                                        </p:cTn>
                                        <p:tgtEl>
                                          <p:spTgt spid="95264"/>
                                        </p:tgtEl>
                                        <p:attrNameLst>
                                          <p:attrName>style.visibility</p:attrName>
                                        </p:attrNameLst>
                                      </p:cBhvr>
                                      <p:to>
                                        <p:strVal val="hidden"/>
                                      </p:to>
                                    </p:set>
                                  </p:childTnLst>
                                </p:cTn>
                              </p:par>
                            </p:childTnLst>
                          </p:cTn>
                        </p:par>
                        <p:par>
                          <p:cTn id="125" fill="hold">
                            <p:stCondLst>
                              <p:cond delay="2500"/>
                            </p:stCondLst>
                            <p:childTnLst>
                              <p:par>
                                <p:cTn id="126" presetID="64" presetClass="path" presetSubtype="0" accel="50000" decel="50000" fill="hold" grpId="3" nodeType="afterEffect">
                                  <p:stCondLst>
                                    <p:cond delay="0"/>
                                  </p:stCondLst>
                                  <p:childTnLst>
                                    <p:animMotion origin="layout" path="M -0.01024 -3.33333E-6 L -0.01024 -0.04166 " pathEditMode="relative" rAng="0" ptsTypes="AA">
                                      <p:cBhvr>
                                        <p:cTn id="127" dur="2000" fill="hold"/>
                                        <p:tgtEl>
                                          <p:spTgt spid="95241"/>
                                        </p:tgtEl>
                                        <p:attrNameLst>
                                          <p:attrName>ppt_x</p:attrName>
                                          <p:attrName>ppt_y</p:attrName>
                                        </p:attrNameLst>
                                      </p:cBhvr>
                                      <p:rCtr x="0" y="-2083"/>
                                    </p:animMotion>
                                  </p:childTnLst>
                                </p:cTn>
                              </p:par>
                            </p:childTnLst>
                          </p:cTn>
                        </p:par>
                        <p:par>
                          <p:cTn id="128" fill="hold">
                            <p:stCondLst>
                              <p:cond delay="4500"/>
                            </p:stCondLst>
                            <p:childTnLst>
                              <p:par>
                                <p:cTn id="129" presetID="1" presetClass="entr" presetSubtype="0" fill="hold" grpId="0" nodeType="afterEffect">
                                  <p:stCondLst>
                                    <p:cond delay="0"/>
                                  </p:stCondLst>
                                  <p:childTnLst>
                                    <p:set>
                                      <p:cBhvr>
                                        <p:cTn id="130" dur="1" fill="hold">
                                          <p:stCondLst>
                                            <p:cond delay="0"/>
                                          </p:stCondLst>
                                        </p:cTn>
                                        <p:tgtEl>
                                          <p:spTgt spid="95269"/>
                                        </p:tgtEl>
                                        <p:attrNameLst>
                                          <p:attrName>style.visibility</p:attrName>
                                        </p:attrNameLst>
                                      </p:cBhvr>
                                      <p:to>
                                        <p:strVal val="visible"/>
                                      </p:to>
                                    </p:set>
                                  </p:childTnLst>
                                </p:cTn>
                              </p:par>
                              <p:par>
                                <p:cTn id="131" presetID="1" presetClass="exit" presetSubtype="0" fill="hold" grpId="2" nodeType="withEffect">
                                  <p:stCondLst>
                                    <p:cond delay="0"/>
                                  </p:stCondLst>
                                  <p:childTnLst>
                                    <p:set>
                                      <p:cBhvr>
                                        <p:cTn id="132" dur="1" fill="hold">
                                          <p:stCondLst>
                                            <p:cond delay="0"/>
                                          </p:stCondLst>
                                        </p:cTn>
                                        <p:tgtEl>
                                          <p:spTgt spid="95241"/>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95271"/>
                                        </p:tgtEl>
                                        <p:attrNameLst>
                                          <p:attrName>style.visibility</p:attrName>
                                        </p:attrNameLst>
                                      </p:cBhvr>
                                      <p:to>
                                        <p:strVal val="visible"/>
                                      </p:to>
                                    </p:set>
                                  </p:childTnLst>
                                </p:cTn>
                              </p:par>
                              <p:par>
                                <p:cTn id="137" presetID="27" presetClass="emph" presetSubtype="0" fill="hold" grpId="1" nodeType="withEffect">
                                  <p:stCondLst>
                                    <p:cond delay="0"/>
                                  </p:stCondLst>
                                  <p:childTnLst>
                                    <p:animClr clrSpc="rgb" dir="cw">
                                      <p:cBhvr override="childStyle">
                                        <p:cTn id="138" dur="250" autoRev="1" fill="hold"/>
                                        <p:tgtEl>
                                          <p:spTgt spid="95271"/>
                                        </p:tgtEl>
                                        <p:attrNameLst>
                                          <p:attrName>style.color</p:attrName>
                                        </p:attrNameLst>
                                      </p:cBhvr>
                                      <p:to>
                                        <a:schemeClr val="bg1"/>
                                      </p:to>
                                    </p:animClr>
                                    <p:animClr clrSpc="rgb" dir="cw">
                                      <p:cBhvr>
                                        <p:cTn id="139" dur="250" autoRev="1" fill="hold"/>
                                        <p:tgtEl>
                                          <p:spTgt spid="95271"/>
                                        </p:tgtEl>
                                        <p:attrNameLst>
                                          <p:attrName>fillcolor</p:attrName>
                                        </p:attrNameLst>
                                      </p:cBhvr>
                                      <p:to>
                                        <a:schemeClr val="bg1"/>
                                      </p:to>
                                    </p:animClr>
                                    <p:set>
                                      <p:cBhvr>
                                        <p:cTn id="140" dur="250" autoRev="1" fill="hold"/>
                                        <p:tgtEl>
                                          <p:spTgt spid="95271"/>
                                        </p:tgtEl>
                                        <p:attrNameLst>
                                          <p:attrName>fill.type</p:attrName>
                                        </p:attrNameLst>
                                      </p:cBhvr>
                                      <p:to>
                                        <p:strVal val="solid"/>
                                      </p:to>
                                    </p:set>
                                    <p:set>
                                      <p:cBhvr>
                                        <p:cTn id="141" dur="250" autoRev="1" fill="hold"/>
                                        <p:tgtEl>
                                          <p:spTgt spid="95271"/>
                                        </p:tgtEl>
                                        <p:attrNameLst>
                                          <p:attrName>fill.on</p:attrName>
                                        </p:attrNameLst>
                                      </p:cBhvr>
                                      <p:to>
                                        <p:strVal val="tru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95263"/>
                                        </p:tgtEl>
                                        <p:attrNameLst>
                                          <p:attrName>style.visibility</p:attrName>
                                        </p:attrNameLst>
                                      </p:cBhvr>
                                      <p:to>
                                        <p:strVal val="visible"/>
                                      </p:to>
                                    </p:set>
                                  </p:childTnLst>
                                </p:cTn>
                              </p:par>
                              <p:par>
                                <p:cTn id="146" presetID="27" presetClass="emph" presetSubtype="0" fill="hold" grpId="1" nodeType="withEffect">
                                  <p:stCondLst>
                                    <p:cond delay="0"/>
                                  </p:stCondLst>
                                  <p:childTnLst>
                                    <p:animClr clrSpc="rgb" dir="cw">
                                      <p:cBhvr override="childStyle">
                                        <p:cTn id="147" dur="250" autoRev="1" fill="hold"/>
                                        <p:tgtEl>
                                          <p:spTgt spid="95263"/>
                                        </p:tgtEl>
                                        <p:attrNameLst>
                                          <p:attrName>style.color</p:attrName>
                                        </p:attrNameLst>
                                      </p:cBhvr>
                                      <p:to>
                                        <a:schemeClr val="bg1"/>
                                      </p:to>
                                    </p:animClr>
                                    <p:animClr clrSpc="rgb" dir="cw">
                                      <p:cBhvr>
                                        <p:cTn id="148" dur="250" autoRev="1" fill="hold"/>
                                        <p:tgtEl>
                                          <p:spTgt spid="95263"/>
                                        </p:tgtEl>
                                        <p:attrNameLst>
                                          <p:attrName>fillcolor</p:attrName>
                                        </p:attrNameLst>
                                      </p:cBhvr>
                                      <p:to>
                                        <a:schemeClr val="bg1"/>
                                      </p:to>
                                    </p:animClr>
                                    <p:set>
                                      <p:cBhvr>
                                        <p:cTn id="149" dur="250" autoRev="1" fill="hold"/>
                                        <p:tgtEl>
                                          <p:spTgt spid="95263"/>
                                        </p:tgtEl>
                                        <p:attrNameLst>
                                          <p:attrName>fill.type</p:attrName>
                                        </p:attrNameLst>
                                      </p:cBhvr>
                                      <p:to>
                                        <p:strVal val="solid"/>
                                      </p:to>
                                    </p:set>
                                    <p:set>
                                      <p:cBhvr>
                                        <p:cTn id="150" dur="250" autoRev="1" fill="hold"/>
                                        <p:tgtEl>
                                          <p:spTgt spid="95263"/>
                                        </p:tgtEl>
                                        <p:attrNameLst>
                                          <p:attrName>fill.on</p:attrName>
                                        </p:attrNameLst>
                                      </p:cBhvr>
                                      <p:to>
                                        <p:strVal val="true"/>
                                      </p:to>
                                    </p:set>
                                  </p:childTnLst>
                                </p:cTn>
                              </p:par>
                            </p:childTnLst>
                          </p:cTn>
                        </p:par>
                      </p:childTnLst>
                    </p:cTn>
                  </p:par>
                  <p:par>
                    <p:cTn id="151" fill="hold">
                      <p:stCondLst>
                        <p:cond delay="indefinite"/>
                      </p:stCondLst>
                      <p:childTnLst>
                        <p:par>
                          <p:cTn id="152" fill="hold">
                            <p:stCondLst>
                              <p:cond delay="0"/>
                            </p:stCondLst>
                            <p:childTnLst>
                              <p:par>
                                <p:cTn id="153" presetID="3" presetClass="entr" presetSubtype="10" fill="hold" grpId="0" nodeType="clickEffect">
                                  <p:stCondLst>
                                    <p:cond delay="0"/>
                                  </p:stCondLst>
                                  <p:childTnLst>
                                    <p:set>
                                      <p:cBhvr>
                                        <p:cTn id="154" dur="1" fill="hold">
                                          <p:stCondLst>
                                            <p:cond delay="0"/>
                                          </p:stCondLst>
                                        </p:cTn>
                                        <p:tgtEl>
                                          <p:spTgt spid="95238"/>
                                        </p:tgtEl>
                                        <p:attrNameLst>
                                          <p:attrName>style.visibility</p:attrName>
                                        </p:attrNameLst>
                                      </p:cBhvr>
                                      <p:to>
                                        <p:strVal val="visible"/>
                                      </p:to>
                                    </p:set>
                                    <p:animEffect transition="in" filter="blinds(horizontal)">
                                      <p:cBhvr>
                                        <p:cTn id="155" dur="500"/>
                                        <p:tgtEl>
                                          <p:spTgt spid="95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8" grpId="0"/>
      <p:bldP spid="95239" grpId="0" animBg="1"/>
      <p:bldP spid="95240" grpId="0" animBg="1"/>
      <p:bldP spid="95241" grpId="0" animBg="1"/>
      <p:bldP spid="95241" grpId="1" animBg="1"/>
      <p:bldP spid="95241" grpId="2" animBg="1"/>
      <p:bldP spid="95241" grpId="3" animBg="1"/>
      <p:bldP spid="95242" grpId="0" animBg="1"/>
      <p:bldP spid="95242" grpId="1" animBg="1"/>
      <p:bldP spid="95243" grpId="0" animBg="1"/>
      <p:bldP spid="95243" grpId="1" animBg="1"/>
      <p:bldP spid="95243" grpId="2" animBg="1"/>
      <p:bldP spid="95253" grpId="0" animBg="1"/>
      <p:bldP spid="95253" grpId="1" animBg="1"/>
      <p:bldP spid="95253" grpId="2" animBg="1"/>
      <p:bldP spid="95259" grpId="0"/>
      <p:bldP spid="95260" grpId="0"/>
      <p:bldP spid="95260" grpId="1"/>
      <p:bldP spid="95261" grpId="0"/>
      <p:bldP spid="95261" grpId="1"/>
      <p:bldP spid="95261" grpId="2"/>
      <p:bldP spid="95262" grpId="0" animBg="1"/>
      <p:bldP spid="95263" grpId="0"/>
      <p:bldP spid="95263" grpId="1"/>
      <p:bldP spid="95269" grpId="0" animBg="1"/>
      <p:bldP spid="95270" grpId="0"/>
      <p:bldP spid="95270" grpId="1"/>
      <p:bldP spid="95270" grpId="2"/>
      <p:bldP spid="95271" grpId="0"/>
      <p:bldP spid="95271" grpId="1"/>
      <p:bldP spid="9527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嵌入式系统的应用领域</a:t>
            </a:r>
          </a:p>
        </p:txBody>
      </p:sp>
      <p:sp>
        <p:nvSpPr>
          <p:cNvPr id="104450" name="Rectangle 2"/>
          <p:cNvSpPr>
            <a:spLocks noGrp="1" noChangeArrowheads="1"/>
          </p:cNvSpPr>
          <p:nvPr>
            <p:ph idx="1"/>
          </p:nvPr>
        </p:nvSpPr>
        <p:spPr/>
        <p:txBody>
          <a:bodyPr>
            <a:normAutofit lnSpcReduction="10000"/>
          </a:bodyPr>
          <a:lstStyle/>
          <a:p>
            <a:pPr>
              <a:lnSpc>
                <a:spcPct val="80000"/>
              </a:lnSpc>
            </a:pPr>
            <a:r>
              <a:rPr lang="zh-CN" altLang="en-US" sz="2800" dirty="0">
                <a:solidFill>
                  <a:srgbClr val="FF0000"/>
                </a:solidFill>
                <a:latin typeface="华文新魏" panose="02010800040101010101" pitchFamily="2" charset="-122"/>
                <a:ea typeface="华文新魏" panose="02010800040101010101" pitchFamily="2" charset="-122"/>
              </a:rPr>
              <a:t>工业控制</a:t>
            </a:r>
          </a:p>
          <a:p>
            <a:pPr>
              <a:lnSpc>
                <a:spcPct val="80000"/>
              </a:lnSpc>
            </a:pPr>
            <a:r>
              <a:rPr lang="zh-CN" altLang="en-US" sz="2800" u="sng" dirty="0">
                <a:solidFill>
                  <a:schemeClr val="hlink"/>
                </a:solidFill>
                <a:latin typeface="华文新魏" panose="02010800040101010101" pitchFamily="2" charset="-122"/>
                <a:ea typeface="华文新魏" panose="02010800040101010101" pitchFamily="2" charset="-122"/>
              </a:rPr>
              <a:t>工业设备是机电产品中最大一类</a:t>
            </a:r>
          </a:p>
          <a:p>
            <a:pPr>
              <a:lnSpc>
                <a:spcPct val="80000"/>
              </a:lnSpc>
              <a:buFontTx/>
              <a:buNone/>
            </a:pPr>
            <a:r>
              <a:rPr lang="zh-CN" altLang="en-US" sz="2800" dirty="0">
                <a:latin typeface="华文新魏" panose="02010800040101010101" pitchFamily="2" charset="-122"/>
                <a:ea typeface="华文新魏" panose="02010800040101010101" pitchFamily="2" charset="-122"/>
              </a:rPr>
              <a:t>     － 过去在工业过程控制、数字机床、</a:t>
            </a:r>
            <a:r>
              <a:rPr lang="zh-CN" altLang="en-US" sz="2800" dirty="0">
                <a:solidFill>
                  <a:srgbClr val="00B050"/>
                </a:solidFill>
                <a:latin typeface="华文新魏" panose="02010800040101010101" pitchFamily="2" charset="-122"/>
                <a:ea typeface="华文新魏" panose="02010800040101010101" pitchFamily="2" charset="-122"/>
              </a:rPr>
              <a:t>电力系统</a:t>
            </a:r>
            <a:r>
              <a:rPr lang="zh-CN" altLang="en-US" sz="2800" dirty="0">
                <a:latin typeface="华文新魏" panose="02010800040101010101" pitchFamily="2" charset="-122"/>
                <a:ea typeface="华文新魏" panose="02010800040101010101" pitchFamily="2" charset="-122"/>
              </a:rPr>
              <a:t>、电网安全、电网设备监测、石油化工系统等方面，大部分低端型设备主要采用是８位单片机。</a:t>
            </a:r>
          </a:p>
          <a:p>
            <a:pPr>
              <a:lnSpc>
                <a:spcPct val="80000"/>
              </a:lnSpc>
              <a:buFontTx/>
              <a:buNone/>
            </a:pPr>
            <a:r>
              <a:rPr lang="zh-CN" altLang="en-US" sz="2800" dirty="0">
                <a:latin typeface="华文新魏" panose="02010800040101010101" pitchFamily="2" charset="-122"/>
                <a:ea typeface="华文新魏" panose="02010800040101010101" pitchFamily="2" charset="-122"/>
              </a:rPr>
              <a:t>     － 随着技术发展，目前许多设备除了进行实时控制，还须将设备状态，传感器的信息等在显示屏上实时显示。</a:t>
            </a:r>
          </a:p>
          <a:p>
            <a:pPr>
              <a:lnSpc>
                <a:spcPct val="80000"/>
              </a:lnSpc>
              <a:buFontTx/>
              <a:buNone/>
            </a:pPr>
            <a:r>
              <a:rPr lang="zh-CN" altLang="en-US" sz="2800" dirty="0">
                <a:latin typeface="华文新魏" panose="02010800040101010101" pitchFamily="2" charset="-122"/>
                <a:ea typeface="华文新魏" panose="02010800040101010101" pitchFamily="2" charset="-122"/>
              </a:rPr>
              <a:t>      － </a:t>
            </a:r>
            <a:r>
              <a:rPr lang="en-US" altLang="zh-CN" sz="2800" dirty="0">
                <a:latin typeface="华文新魏" panose="02010800040101010101" pitchFamily="2" charset="-122"/>
                <a:ea typeface="华文新魏" panose="02010800040101010101" pitchFamily="2" charset="-122"/>
                <a:cs typeface="Times New Roman" panose="02020603050405020304" pitchFamily="18" charset="0"/>
              </a:rPr>
              <a:t>8</a:t>
            </a:r>
            <a:r>
              <a:rPr lang="zh-CN" altLang="en-US" sz="2800" dirty="0">
                <a:latin typeface="华文新魏" panose="02010800040101010101" pitchFamily="2" charset="-122"/>
                <a:ea typeface="华文新魏" panose="02010800040101010101" pitchFamily="2" charset="-122"/>
              </a:rPr>
              <a:t>位单片机是无法满足这些要求，目前</a:t>
            </a:r>
            <a:r>
              <a:rPr lang="en-US" altLang="zh-CN" sz="2800" dirty="0">
                <a:latin typeface="华文新魏" panose="02010800040101010101" pitchFamily="2" charset="-122"/>
                <a:ea typeface="华文新魏" panose="02010800040101010101" pitchFamily="2" charset="-122"/>
              </a:rPr>
              <a:t>32</a:t>
            </a:r>
            <a:r>
              <a:rPr lang="zh-CN" altLang="en-US" sz="2800" dirty="0">
                <a:latin typeface="华文新魏" panose="02010800040101010101" pitchFamily="2" charset="-122"/>
                <a:ea typeface="华文新魏" panose="02010800040101010101" pitchFamily="2" charset="-122"/>
              </a:rPr>
              <a:t>位、</a:t>
            </a:r>
            <a:r>
              <a:rPr lang="en-US" altLang="zh-CN" sz="2800" dirty="0">
                <a:latin typeface="华文新魏" panose="02010800040101010101" pitchFamily="2" charset="-122"/>
                <a:ea typeface="华文新魏" panose="02010800040101010101" pitchFamily="2" charset="-122"/>
              </a:rPr>
              <a:t>64</a:t>
            </a:r>
            <a:r>
              <a:rPr lang="zh-CN" altLang="en-US" sz="2800" dirty="0">
                <a:latin typeface="华文新魏" panose="02010800040101010101" pitchFamily="2" charset="-122"/>
                <a:ea typeface="华文新魏" panose="02010800040101010101" pitchFamily="2" charset="-122"/>
              </a:rPr>
              <a:t>位的处理器逐渐替代了</a:t>
            </a:r>
            <a:r>
              <a:rPr lang="en-US" altLang="zh-CN" sz="2800" dirty="0">
                <a:latin typeface="华文新魏" panose="02010800040101010101" pitchFamily="2" charset="-122"/>
                <a:ea typeface="华文新魏" panose="02010800040101010101" pitchFamily="2" charset="-122"/>
              </a:rPr>
              <a:t>8</a:t>
            </a:r>
            <a:r>
              <a:rPr lang="zh-CN" altLang="en-US" sz="2800" dirty="0">
                <a:latin typeface="华文新魏" panose="02010800040101010101" pitchFamily="2" charset="-122"/>
                <a:ea typeface="华文新魏" panose="02010800040101010101" pitchFamily="2" charset="-122"/>
              </a:rPr>
              <a:t>位、</a:t>
            </a:r>
            <a:r>
              <a:rPr lang="en-US" altLang="zh-CN" sz="2800" dirty="0">
                <a:latin typeface="华文新魏" panose="02010800040101010101" pitchFamily="2" charset="-122"/>
                <a:ea typeface="华文新魏" panose="02010800040101010101" pitchFamily="2" charset="-122"/>
              </a:rPr>
              <a:t>16</a:t>
            </a:r>
            <a:r>
              <a:rPr lang="zh-CN" altLang="en-US" sz="2800" dirty="0">
                <a:latin typeface="华文新魏" panose="02010800040101010101" pitchFamily="2" charset="-122"/>
                <a:ea typeface="华文新魏" panose="02010800040101010101" pitchFamily="2" charset="-122"/>
              </a:rPr>
              <a:t>位处理器，成为工业控制设备的核心 </a:t>
            </a:r>
          </a:p>
          <a:p>
            <a:pPr>
              <a:lnSpc>
                <a:spcPct val="80000"/>
              </a:lnSpc>
            </a:pPr>
            <a:r>
              <a:rPr lang="zh-CN" altLang="en-US" sz="2800" dirty="0">
                <a:solidFill>
                  <a:srgbClr val="FF0000"/>
                </a:solidFill>
                <a:latin typeface="华文新魏" panose="02010800040101010101" pitchFamily="2" charset="-122"/>
                <a:ea typeface="华文新魏" panose="02010800040101010101" pitchFamily="2" charset="-122"/>
              </a:rPr>
              <a:t>汽车加油站</a:t>
            </a:r>
          </a:p>
          <a:p>
            <a:pPr>
              <a:lnSpc>
                <a:spcPct val="80000"/>
              </a:lnSpc>
            </a:pPr>
            <a:r>
              <a:rPr lang="zh-CN" altLang="en-US" sz="2800" dirty="0">
                <a:solidFill>
                  <a:srgbClr val="FF0000"/>
                </a:solidFill>
                <a:latin typeface="华文新魏" panose="02010800040101010101" pitchFamily="2" charset="-122"/>
                <a:ea typeface="华文新魏" panose="02010800040101010101" pitchFamily="2" charset="-122"/>
              </a:rPr>
              <a:t>数控系统</a:t>
            </a:r>
          </a:p>
          <a:p>
            <a:pPr>
              <a:lnSpc>
                <a:spcPct val="80000"/>
              </a:lnSpc>
            </a:pPr>
            <a:endParaRPr lang="en-US" altLang="zh-CN" sz="2800" dirty="0">
              <a:solidFill>
                <a:srgbClr val="FF0000"/>
              </a:solidFill>
              <a:latin typeface="华文新魏" panose="02010800040101010101" pitchFamily="2" charset="-122"/>
              <a:ea typeface="华文新魏" panose="02010800040101010101" pitchFamily="2" charset="-122"/>
            </a:endParaRPr>
          </a:p>
        </p:txBody>
      </p:sp>
      <p:pic>
        <p:nvPicPr>
          <p:cNvPr id="1044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743200"/>
            <a:ext cx="497205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accent1">
                      <a:gamma/>
                      <a:shade val="60000"/>
                      <a:invGamma/>
                    </a:scheme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04452"/>
                                        </p:tgtEl>
                                        <p:attrNameLst>
                                          <p:attrName>style.visibility</p:attrName>
                                        </p:attrNameLst>
                                      </p:cBhvr>
                                      <p:to>
                                        <p:strVal val="visible"/>
                                      </p:to>
                                    </p:set>
                                    <p:anim calcmode="lin" valueType="num">
                                      <p:cBhvr>
                                        <p:cTn id="7" dur="1000" fill="hold"/>
                                        <p:tgtEl>
                                          <p:spTgt spid="104452"/>
                                        </p:tgtEl>
                                        <p:attrNameLst>
                                          <p:attrName>ppt_x</p:attrName>
                                        </p:attrNameLst>
                                      </p:cBhvr>
                                      <p:tavLst>
                                        <p:tav tm="0">
                                          <p:val>
                                            <p:strVal val="#ppt_x-.2"/>
                                          </p:val>
                                        </p:tav>
                                        <p:tav tm="100000">
                                          <p:val>
                                            <p:strVal val="#ppt_x"/>
                                          </p:val>
                                        </p:tav>
                                      </p:tavLst>
                                    </p:anim>
                                    <p:anim calcmode="lin" valueType="num">
                                      <p:cBhvr>
                                        <p:cTn id="8" dur="1000" fill="hold"/>
                                        <p:tgtEl>
                                          <p:spTgt spid="104452"/>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4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96" name="Rectangle 40"/>
          <p:cNvSpPr>
            <a:spLocks noChangeArrowheads="1"/>
          </p:cNvSpPr>
          <p:nvPr/>
        </p:nvSpPr>
        <p:spPr bwMode="gray">
          <a:xfrm>
            <a:off x="2371725" y="3609976"/>
            <a:ext cx="7361238" cy="1006475"/>
          </a:xfrm>
          <a:prstGeom prst="rect">
            <a:avLst/>
          </a:prstGeom>
          <a:gradFill rotWithShape="1">
            <a:gsLst>
              <a:gs pos="0">
                <a:srgbClr val="009900"/>
              </a:gs>
              <a:gs pos="100000">
                <a:srgbClr val="6DC56D"/>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tabLst>
                <a:tab pos="266700" algn="l"/>
                <a:tab pos="99060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266700" algn="l"/>
                <a:tab pos="99060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266700" algn="l"/>
                <a:tab pos="990600" algn="l"/>
              </a:tabLst>
              <a:defRPr sz="2000">
                <a:solidFill>
                  <a:schemeClr val="tx1"/>
                </a:solidFill>
                <a:latin typeface="Arial" panose="020B0604020202020204" pitchFamily="34" charset="0"/>
              </a:defRPr>
            </a:lvl3pPr>
            <a:lvl4pPr marL="1600200" indent="-228600">
              <a:spcBef>
                <a:spcPct val="20000"/>
              </a:spcBef>
              <a:buChar char="–"/>
              <a:tabLst>
                <a:tab pos="266700" algn="l"/>
                <a:tab pos="990600" algn="l"/>
              </a:tabLst>
              <a:defRPr>
                <a:solidFill>
                  <a:schemeClr val="tx1"/>
                </a:solidFill>
                <a:latin typeface="Arial" panose="020B0604020202020204" pitchFamily="34" charset="0"/>
              </a:defRPr>
            </a:lvl4pPr>
            <a:lvl5pPr marL="2057400" indent="-228600">
              <a:spcBef>
                <a:spcPct val="20000"/>
              </a:spcBef>
              <a:buChar char="»"/>
              <a:tabLst>
                <a:tab pos="266700" algn="l"/>
                <a:tab pos="99060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2000" b="1">
                <a:ea typeface="黑体" panose="02010609060101010101" pitchFamily="49" charset="-122"/>
              </a:rPr>
              <a:t>3.</a:t>
            </a:r>
            <a:r>
              <a:rPr kumimoji="1" lang="en-US" altLang="zh-CN" sz="2000">
                <a:ea typeface="黑体" panose="02010609060101010101" pitchFamily="49" charset="-122"/>
              </a:rPr>
              <a:t> </a:t>
            </a:r>
            <a:r>
              <a:rPr kumimoji="1" lang="zh-CN" altLang="en-US" sz="2000">
                <a:ea typeface="黑体" panose="02010609060101010101" pitchFamily="49" charset="-122"/>
              </a:rPr>
              <a:t>信号量最好在系统初始化的时候创建，不要在系统运行的过程中动态地创建和删除。在确保成功地创建信号量之后，才可对信号量进行接收和发送操作。</a:t>
            </a:r>
          </a:p>
        </p:txBody>
      </p:sp>
      <p:sp>
        <p:nvSpPr>
          <p:cNvPr id="96297" name="Rectangle 41"/>
          <p:cNvSpPr>
            <a:spLocks noChangeArrowheads="1"/>
          </p:cNvSpPr>
          <p:nvPr/>
        </p:nvSpPr>
        <p:spPr bwMode="gray">
          <a:xfrm>
            <a:off x="2371725" y="3600451"/>
            <a:ext cx="7361238" cy="1006475"/>
          </a:xfrm>
          <a:prstGeom prst="rect">
            <a:avLst/>
          </a:prstGeom>
          <a:gradFill rotWithShape="1">
            <a:gsLst>
              <a:gs pos="0">
                <a:schemeClr val="accent1"/>
              </a:gs>
              <a:gs pos="100000">
                <a:schemeClr val="accent1">
                  <a:gamma/>
                  <a:shade val="81176"/>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spAutoFit/>
          </a:bodyP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2000">
                <a:latin typeface="Arial" panose="020B0604020202020204" pitchFamily="34" charset="0"/>
                <a:ea typeface="黑体" panose="02010609060101010101" pitchFamily="49" charset="-122"/>
              </a:rPr>
              <a:t>1.</a:t>
            </a:r>
            <a:r>
              <a:rPr lang="zh-CN" altLang="en-US" sz="2000">
                <a:latin typeface="Arial" panose="020B0604020202020204" pitchFamily="34" charset="0"/>
                <a:ea typeface="黑体" panose="02010609060101010101" pitchFamily="49" charset="-122"/>
              </a:rPr>
              <a:t>在嵌入式系统中，经常使用互斥信号量访问共享资源来实现资源同步。而用来实现资源同步的互斥信号量在创建时初始化，这是由</a:t>
            </a:r>
            <a:r>
              <a:rPr lang="en-US" altLang="zh-CN" sz="2000">
                <a:latin typeface="Arial" panose="020B0604020202020204" pitchFamily="34" charset="0"/>
                <a:ea typeface="黑体" panose="02010609060101010101" pitchFamily="49" charset="-122"/>
              </a:rPr>
              <a:t>OSMutexCreate ()</a:t>
            </a:r>
            <a:r>
              <a:rPr lang="zh-CN" altLang="en-US" sz="2000">
                <a:latin typeface="Arial" panose="020B0604020202020204" pitchFamily="34" charset="0"/>
                <a:ea typeface="黑体" panose="02010609060101010101" pitchFamily="49" charset="-122"/>
              </a:rPr>
              <a:t>函数来实现的；</a:t>
            </a:r>
          </a:p>
        </p:txBody>
      </p:sp>
      <p:sp>
        <p:nvSpPr>
          <p:cNvPr id="69636"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69637"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38"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简介</a:t>
            </a:r>
            <a:r>
              <a:rPr lang="zh-CN" altLang="en-US" sz="2000">
                <a:ea typeface="华文新魏" panose="02010800040101010101" pitchFamily="2" charset="-122"/>
              </a:rPr>
              <a:t> </a:t>
            </a:r>
          </a:p>
        </p:txBody>
      </p:sp>
      <p:sp>
        <p:nvSpPr>
          <p:cNvPr id="96295" name="Rectangle 39"/>
          <p:cNvSpPr>
            <a:spLocks noChangeArrowheads="1"/>
          </p:cNvSpPr>
          <p:nvPr/>
        </p:nvSpPr>
        <p:spPr bwMode="gray">
          <a:xfrm>
            <a:off x="2371725" y="3592513"/>
            <a:ext cx="7361238" cy="1312862"/>
          </a:xfrm>
          <a:prstGeom prst="rect">
            <a:avLst/>
          </a:prstGeom>
          <a:gradFill rotWithShape="1">
            <a:gsLst>
              <a:gs pos="0">
                <a:schemeClr val="hlink"/>
              </a:gs>
              <a:gs pos="100000">
                <a:schemeClr val="hlink">
                  <a:gamma/>
                  <a:shade val="81176"/>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spAutoFit/>
          </a:bodyP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2000" b="1">
                <a:latin typeface="Arial" panose="020B0604020202020204" pitchFamily="34" charset="0"/>
                <a:ea typeface="黑体" panose="02010609060101010101" pitchFamily="49" charset="-122"/>
              </a:rPr>
              <a:t>2. </a:t>
            </a:r>
            <a:r>
              <a:rPr lang="en-US" altLang="zh-CN" sz="2000">
                <a:latin typeface="Arial" panose="020B0604020202020204" pitchFamily="34" charset="0"/>
                <a:ea typeface="黑体" panose="02010609060101010101" pitchFamily="49" charset="-122"/>
              </a:rPr>
              <a:t>OSMutexPost ()</a:t>
            </a:r>
            <a:r>
              <a:rPr lang="zh-CN" altLang="en-US" sz="2000">
                <a:latin typeface="Arial" panose="020B0604020202020204" pitchFamily="34" charset="0"/>
                <a:ea typeface="黑体" panose="02010609060101010101" pitchFamily="49" charset="-122"/>
              </a:rPr>
              <a:t>发送互斥信号量函数与</a:t>
            </a:r>
            <a:r>
              <a:rPr lang="en-US" altLang="zh-CN" sz="2000">
                <a:latin typeface="Arial" panose="020B0604020202020204" pitchFamily="34" charset="0"/>
                <a:ea typeface="黑体" panose="02010609060101010101" pitchFamily="49" charset="-122"/>
              </a:rPr>
              <a:t>OSMutexPend ()</a:t>
            </a:r>
            <a:r>
              <a:rPr lang="zh-CN" altLang="en-US" sz="2000">
                <a:latin typeface="Arial" panose="020B0604020202020204" pitchFamily="34" charset="0"/>
                <a:ea typeface="黑体" panose="02010609060101010101" pitchFamily="49" charset="-122"/>
              </a:rPr>
              <a:t>等待互斥信号量函数必须成对出现在同一个任务调用的函数中，因此我们需要编写一个公共的库函数，因为有多个任务可能调用这个函数 ；</a:t>
            </a:r>
          </a:p>
        </p:txBody>
      </p:sp>
      <p:grpSp>
        <p:nvGrpSpPr>
          <p:cNvPr id="96298" name="Group 42"/>
          <p:cNvGrpSpPr>
            <a:grpSpLocks noChangeAspect="1"/>
          </p:cNvGrpSpPr>
          <p:nvPr/>
        </p:nvGrpSpPr>
        <p:grpSpPr bwMode="auto">
          <a:xfrm>
            <a:off x="7150101" y="2360614"/>
            <a:ext cx="981075" cy="954087"/>
            <a:chOff x="624" y="1584"/>
            <a:chExt cx="1248" cy="1296"/>
          </a:xfrm>
        </p:grpSpPr>
        <p:grpSp>
          <p:nvGrpSpPr>
            <p:cNvPr id="69653" name="Group 43"/>
            <p:cNvGrpSpPr>
              <a:grpSpLocks noChangeAspect="1"/>
            </p:cNvGrpSpPr>
            <p:nvPr/>
          </p:nvGrpSpPr>
          <p:grpSpPr bwMode="auto">
            <a:xfrm>
              <a:off x="624" y="1584"/>
              <a:ext cx="1248" cy="1296"/>
              <a:chOff x="2016" y="1920"/>
              <a:chExt cx="1680" cy="1680"/>
            </a:xfrm>
          </p:grpSpPr>
          <p:sp>
            <p:nvSpPr>
              <p:cNvPr id="69655" name="Oval 44"/>
              <p:cNvSpPr>
                <a:spLocks noChangeAspect="1" noChangeArrowheads="1"/>
              </p:cNvSpPr>
              <p:nvPr/>
            </p:nvSpPr>
            <p:spPr bwMode="gray">
              <a:xfrm>
                <a:off x="2016" y="1920"/>
                <a:ext cx="1680" cy="1680"/>
              </a:xfrm>
              <a:prstGeom prst="ellipse">
                <a:avLst/>
              </a:prstGeom>
              <a:gradFill rotWithShape="1">
                <a:gsLst>
                  <a:gs pos="0">
                    <a:srgbClr val="009900"/>
                  </a:gs>
                  <a:gs pos="100000">
                    <a:srgbClr val="006100"/>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9656" name="Freeform 45"/>
              <p:cNvSpPr>
                <a:spLocks noChangeAspect="1"/>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0099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96302" name="Text Box 46"/>
            <p:cNvSpPr txBox="1">
              <a:spLocks noChangeAspect="1" noChangeArrowheads="1"/>
            </p:cNvSpPr>
            <p:nvPr/>
          </p:nvSpPr>
          <p:spPr bwMode="gray">
            <a:xfrm>
              <a:off x="1036" y="2244"/>
              <a:ext cx="414" cy="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000" b="1">
                  <a:solidFill>
                    <a:srgbClr val="FFFFFF"/>
                  </a:solidFill>
                  <a:effectLst>
                    <a:outerShdw blurRad="38100" dist="38100" dir="2700000" algn="tl">
                      <a:srgbClr val="000000"/>
                    </a:outerShdw>
                  </a:effectLst>
                </a:rPr>
                <a:t>3</a:t>
              </a:r>
            </a:p>
          </p:txBody>
        </p:sp>
      </p:grpSp>
      <p:grpSp>
        <p:nvGrpSpPr>
          <p:cNvPr id="96303" name="Group 47"/>
          <p:cNvGrpSpPr>
            <a:grpSpLocks noChangeAspect="1"/>
          </p:cNvGrpSpPr>
          <p:nvPr/>
        </p:nvGrpSpPr>
        <p:grpSpPr bwMode="auto">
          <a:xfrm>
            <a:off x="5476876" y="2349501"/>
            <a:ext cx="1006475" cy="957263"/>
            <a:chOff x="1719" y="3096"/>
            <a:chExt cx="792" cy="754"/>
          </a:xfrm>
        </p:grpSpPr>
        <p:grpSp>
          <p:nvGrpSpPr>
            <p:cNvPr id="69649" name="Group 48"/>
            <p:cNvGrpSpPr>
              <a:grpSpLocks noChangeAspect="1"/>
            </p:cNvGrpSpPr>
            <p:nvPr/>
          </p:nvGrpSpPr>
          <p:grpSpPr bwMode="auto">
            <a:xfrm>
              <a:off x="1719" y="3096"/>
              <a:ext cx="792" cy="754"/>
              <a:chOff x="2016" y="1920"/>
              <a:chExt cx="1680" cy="1680"/>
            </a:xfrm>
          </p:grpSpPr>
          <p:sp>
            <p:nvSpPr>
              <p:cNvPr id="96305" name="Oval 49"/>
              <p:cNvSpPr>
                <a:spLocks noChangeAspect="1"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96306" name="Freeform 50"/>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96307" name="Text Box 51"/>
            <p:cNvSpPr txBox="1">
              <a:spLocks noChangeAspect="1" noChangeArrowheads="1"/>
            </p:cNvSpPr>
            <p:nvPr/>
          </p:nvSpPr>
          <p:spPr bwMode="gray">
            <a:xfrm>
              <a:off x="1974" y="3469"/>
              <a:ext cx="311"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2</a:t>
              </a:r>
            </a:p>
          </p:txBody>
        </p:sp>
      </p:grpSp>
      <p:grpSp>
        <p:nvGrpSpPr>
          <p:cNvPr id="96308" name="Group 52"/>
          <p:cNvGrpSpPr>
            <a:grpSpLocks noChangeAspect="1"/>
          </p:cNvGrpSpPr>
          <p:nvPr/>
        </p:nvGrpSpPr>
        <p:grpSpPr bwMode="auto">
          <a:xfrm>
            <a:off x="3825876" y="2333626"/>
            <a:ext cx="1006475" cy="957263"/>
            <a:chOff x="2881" y="3068"/>
            <a:chExt cx="960" cy="958"/>
          </a:xfrm>
        </p:grpSpPr>
        <p:grpSp>
          <p:nvGrpSpPr>
            <p:cNvPr id="69645" name="Group 53"/>
            <p:cNvGrpSpPr>
              <a:grpSpLocks noChangeAspect="1"/>
            </p:cNvGrpSpPr>
            <p:nvPr/>
          </p:nvGrpSpPr>
          <p:grpSpPr bwMode="auto">
            <a:xfrm>
              <a:off x="2881" y="3068"/>
              <a:ext cx="960" cy="958"/>
              <a:chOff x="2016" y="1920"/>
              <a:chExt cx="1680" cy="1680"/>
            </a:xfrm>
          </p:grpSpPr>
          <p:sp>
            <p:nvSpPr>
              <p:cNvPr id="96310" name="Oval 54"/>
              <p:cNvSpPr>
                <a:spLocks noChangeAspect="1"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96311" name="Freeform 55"/>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96312" name="Text Box 56"/>
            <p:cNvSpPr txBox="1">
              <a:spLocks noChangeAspect="1" noChangeArrowheads="1"/>
            </p:cNvSpPr>
            <p:nvPr/>
          </p:nvSpPr>
          <p:spPr bwMode="gray">
            <a:xfrm>
              <a:off x="2929" y="3529"/>
              <a:ext cx="863" cy="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1</a:t>
              </a:r>
            </a:p>
          </p:txBody>
        </p:sp>
      </p:grpSp>
      <p:sp>
        <p:nvSpPr>
          <p:cNvPr id="96313" name="Text Box 57"/>
          <p:cNvSpPr txBox="1">
            <a:spLocks noChangeArrowheads="1"/>
          </p:cNvSpPr>
          <p:nvPr/>
        </p:nvSpPr>
        <p:spPr bwMode="auto">
          <a:xfrm>
            <a:off x="2459038" y="1412876"/>
            <a:ext cx="60134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en-US" altLang="zh-CN" sz="2000">
                <a:ea typeface="华文新魏" panose="02010800040101010101" pitchFamily="2" charset="-122"/>
              </a:rPr>
              <a:t>      </a:t>
            </a:r>
            <a:r>
              <a:rPr lang="zh-CN" altLang="en-US" sz="2000">
                <a:ea typeface="华文新魏" panose="02010800040101010101" pitchFamily="2" charset="-122"/>
              </a:rPr>
              <a:t>使用互斥信号量有以下</a:t>
            </a:r>
            <a:r>
              <a:rPr lang="en-US" altLang="zh-CN" sz="2000">
                <a:ea typeface="华文新魏" panose="02010800040101010101" pitchFamily="2" charset="-122"/>
              </a:rPr>
              <a:t>3</a:t>
            </a:r>
            <a:r>
              <a:rPr lang="zh-CN" altLang="en-US" sz="2000">
                <a:ea typeface="华文新魏" panose="02010800040101010101" pitchFamily="2" charset="-122"/>
              </a:rPr>
              <a:t>点需要注意。</a:t>
            </a:r>
          </a:p>
        </p:txBody>
      </p:sp>
      <p:sp>
        <p:nvSpPr>
          <p:cNvPr id="96314" name="AutoShape 58"/>
          <p:cNvSpPr>
            <a:spLocks noChangeArrowheads="1"/>
          </p:cNvSpPr>
          <p:nvPr/>
        </p:nvSpPr>
        <p:spPr bwMode="auto">
          <a:xfrm>
            <a:off x="2387600" y="2239963"/>
            <a:ext cx="7289800" cy="122555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256387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6313"/>
                                        </p:tgtEl>
                                        <p:attrNameLst>
                                          <p:attrName>style.visibility</p:attrName>
                                        </p:attrNameLst>
                                      </p:cBhvr>
                                      <p:to>
                                        <p:strVal val="visible"/>
                                      </p:to>
                                    </p:set>
                                    <p:animEffect transition="in" filter="blinds(horizontal)">
                                      <p:cBhvr>
                                        <p:cTn id="7" dur="500"/>
                                        <p:tgtEl>
                                          <p:spTgt spid="96313"/>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96314"/>
                                        </p:tgtEl>
                                        <p:attrNameLst>
                                          <p:attrName>style.visibility</p:attrName>
                                        </p:attrNameLst>
                                      </p:cBhvr>
                                      <p:to>
                                        <p:strVal val="visible"/>
                                      </p:to>
                                    </p:set>
                                    <p:animEffect transition="in" filter="slide(fromBottom)">
                                      <p:cBhvr>
                                        <p:cTn id="10" dur="500"/>
                                        <p:tgtEl>
                                          <p:spTgt spid="9631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9629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630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630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96308"/>
                                        </p:tgtEl>
                                      </p:cBhvr>
                                    </p:animEffect>
                                    <p:animScale>
                                      <p:cBhvr>
                                        <p:cTn id="22" dur="250" autoRev="1" fill="hold"/>
                                        <p:tgtEl>
                                          <p:spTgt spid="96308"/>
                                        </p:tgtEl>
                                      </p:cBhvr>
                                      <p:by x="105000" y="105000"/>
                                    </p:animScale>
                                  </p:childTnLst>
                                </p:cTn>
                              </p:par>
                              <p:par>
                                <p:cTn id="23" presetID="3" presetClass="entr" presetSubtype="10" fill="hold" grpId="0" nodeType="withEffect">
                                  <p:stCondLst>
                                    <p:cond delay="0"/>
                                  </p:stCondLst>
                                  <p:childTnLst>
                                    <p:set>
                                      <p:cBhvr>
                                        <p:cTn id="24" dur="1" fill="hold">
                                          <p:stCondLst>
                                            <p:cond delay="0"/>
                                          </p:stCondLst>
                                        </p:cTn>
                                        <p:tgtEl>
                                          <p:spTgt spid="96297"/>
                                        </p:tgtEl>
                                        <p:attrNameLst>
                                          <p:attrName>style.visibility</p:attrName>
                                        </p:attrNameLst>
                                      </p:cBhvr>
                                      <p:to>
                                        <p:strVal val="visible"/>
                                      </p:to>
                                    </p:set>
                                    <p:animEffect transition="in" filter="blinds(horizontal)">
                                      <p:cBhvr>
                                        <p:cTn id="25" dur="500"/>
                                        <p:tgtEl>
                                          <p:spTgt spid="96297"/>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nodeType="clickEffect">
                                  <p:stCondLst>
                                    <p:cond delay="0"/>
                                  </p:stCondLst>
                                  <p:childTnLst>
                                    <p:animEffect transition="out" filter="fade">
                                      <p:cBhvr>
                                        <p:cTn id="29" dur="500" tmFilter="0, 0; .2, .5; .8, .5; 1, 0"/>
                                        <p:tgtEl>
                                          <p:spTgt spid="96303"/>
                                        </p:tgtEl>
                                      </p:cBhvr>
                                    </p:animEffect>
                                    <p:animScale>
                                      <p:cBhvr>
                                        <p:cTn id="30" dur="250" autoRev="1" fill="hold"/>
                                        <p:tgtEl>
                                          <p:spTgt spid="96303"/>
                                        </p:tgtEl>
                                      </p:cBhvr>
                                      <p:by x="105000" y="105000"/>
                                    </p:animScale>
                                  </p:childTnLst>
                                </p:cTn>
                              </p:par>
                              <p:par>
                                <p:cTn id="31" presetID="1" presetClass="exit" presetSubtype="0" fill="hold" grpId="1" nodeType="withEffect">
                                  <p:stCondLst>
                                    <p:cond delay="0"/>
                                  </p:stCondLst>
                                  <p:childTnLst>
                                    <p:set>
                                      <p:cBhvr>
                                        <p:cTn id="32" dur="1" fill="hold">
                                          <p:stCondLst>
                                            <p:cond delay="0"/>
                                          </p:stCondLst>
                                        </p:cTn>
                                        <p:tgtEl>
                                          <p:spTgt spid="96297"/>
                                        </p:tgtEl>
                                        <p:attrNameLst>
                                          <p:attrName>style.visibility</p:attrName>
                                        </p:attrNameLst>
                                      </p:cBhvr>
                                      <p:to>
                                        <p:strVal val="hidden"/>
                                      </p:to>
                                    </p:set>
                                  </p:childTnLst>
                                </p:cTn>
                              </p:par>
                              <p:par>
                                <p:cTn id="33" presetID="3" presetClass="entr" presetSubtype="10" fill="hold" grpId="0" nodeType="withEffect">
                                  <p:stCondLst>
                                    <p:cond delay="0"/>
                                  </p:stCondLst>
                                  <p:childTnLst>
                                    <p:set>
                                      <p:cBhvr>
                                        <p:cTn id="34" dur="1" fill="hold">
                                          <p:stCondLst>
                                            <p:cond delay="0"/>
                                          </p:stCondLst>
                                        </p:cTn>
                                        <p:tgtEl>
                                          <p:spTgt spid="96295"/>
                                        </p:tgtEl>
                                        <p:attrNameLst>
                                          <p:attrName>style.visibility</p:attrName>
                                        </p:attrNameLst>
                                      </p:cBhvr>
                                      <p:to>
                                        <p:strVal val="visible"/>
                                      </p:to>
                                    </p:set>
                                    <p:animEffect transition="in" filter="blinds(horizontal)">
                                      <p:cBhvr>
                                        <p:cTn id="35" dur="500"/>
                                        <p:tgtEl>
                                          <p:spTgt spid="96295"/>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nodeType="clickEffect">
                                  <p:stCondLst>
                                    <p:cond delay="0"/>
                                  </p:stCondLst>
                                  <p:childTnLst>
                                    <p:animEffect transition="out" filter="fade">
                                      <p:cBhvr>
                                        <p:cTn id="39" dur="500" tmFilter="0, 0; .2, .5; .8, .5; 1, 0"/>
                                        <p:tgtEl>
                                          <p:spTgt spid="96298"/>
                                        </p:tgtEl>
                                      </p:cBhvr>
                                    </p:animEffect>
                                    <p:animScale>
                                      <p:cBhvr>
                                        <p:cTn id="40" dur="250" autoRev="1" fill="hold"/>
                                        <p:tgtEl>
                                          <p:spTgt spid="96298"/>
                                        </p:tgtEl>
                                      </p:cBhvr>
                                      <p:by x="105000" y="105000"/>
                                    </p:animScale>
                                  </p:childTnLst>
                                </p:cTn>
                              </p:par>
                              <p:par>
                                <p:cTn id="41" presetID="3" presetClass="entr" presetSubtype="10" fill="hold" grpId="0" nodeType="withEffect">
                                  <p:stCondLst>
                                    <p:cond delay="0"/>
                                  </p:stCondLst>
                                  <p:childTnLst>
                                    <p:set>
                                      <p:cBhvr>
                                        <p:cTn id="42" dur="1" fill="hold">
                                          <p:stCondLst>
                                            <p:cond delay="0"/>
                                          </p:stCondLst>
                                        </p:cTn>
                                        <p:tgtEl>
                                          <p:spTgt spid="96296"/>
                                        </p:tgtEl>
                                        <p:attrNameLst>
                                          <p:attrName>style.visibility</p:attrName>
                                        </p:attrNameLst>
                                      </p:cBhvr>
                                      <p:to>
                                        <p:strVal val="visible"/>
                                      </p:to>
                                    </p:set>
                                    <p:animEffect transition="in" filter="blinds(horizontal)">
                                      <p:cBhvr>
                                        <p:cTn id="43" dur="500"/>
                                        <p:tgtEl>
                                          <p:spTgt spid="96296"/>
                                        </p:tgtEl>
                                      </p:cBhvr>
                                    </p:animEffect>
                                  </p:childTnLst>
                                </p:cTn>
                              </p:par>
                              <p:par>
                                <p:cTn id="44" presetID="1" presetClass="exit" presetSubtype="0" fill="hold" grpId="1" nodeType="withEffect">
                                  <p:stCondLst>
                                    <p:cond delay="0"/>
                                  </p:stCondLst>
                                  <p:childTnLst>
                                    <p:set>
                                      <p:cBhvr>
                                        <p:cTn id="45" dur="1" fill="hold">
                                          <p:stCondLst>
                                            <p:cond delay="0"/>
                                          </p:stCondLst>
                                        </p:cTn>
                                        <p:tgtEl>
                                          <p:spTgt spid="962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96" grpId="0" animBg="1"/>
      <p:bldP spid="96297" grpId="0" animBg="1"/>
      <p:bldP spid="96297" grpId="1" animBg="1"/>
      <p:bldP spid="96295" grpId="0" animBg="1"/>
      <p:bldP spid="96295" grpId="1" animBg="1"/>
      <p:bldP spid="96313" grpId="0"/>
      <p:bldP spid="96314"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70659"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0"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solidFill>
                  <a:schemeClr val="bg1"/>
                </a:solidFill>
              </a:rPr>
              <a:t>函数列表</a:t>
            </a:r>
            <a:r>
              <a:rPr lang="zh-CN" altLang="en-US" sz="2000">
                <a:ea typeface="华文新魏" panose="02010800040101010101" pitchFamily="2" charset="-122"/>
              </a:rPr>
              <a:t> </a:t>
            </a:r>
          </a:p>
        </p:txBody>
      </p:sp>
      <p:sp>
        <p:nvSpPr>
          <p:cNvPr id="91141" name="Rectangle 5"/>
          <p:cNvSpPr>
            <a:spLocks noChangeArrowheads="1"/>
          </p:cNvSpPr>
          <p:nvPr/>
        </p:nvSpPr>
        <p:spPr bwMode="auto">
          <a:xfrm>
            <a:off x="5040313" y="1770063"/>
            <a:ext cx="2387600" cy="366712"/>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OSMutexQuery</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endParaRPr kumimoji="1" lang="zh-CN" altLang="en-US" sz="180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92133" name="Group 997"/>
          <p:cNvGraphicFramePr>
            <a:graphicFrameLocks noGrp="1"/>
          </p:cNvGraphicFramePr>
          <p:nvPr/>
        </p:nvGraphicFramePr>
        <p:xfrm>
          <a:off x="2414589" y="2132013"/>
          <a:ext cx="7596187" cy="4267200"/>
        </p:xfrm>
        <a:graphic>
          <a:graphicData uri="http://schemas.openxmlformats.org/drawingml/2006/table">
            <a:tbl>
              <a:tblPr/>
              <a:tblGrid>
                <a:gridCol w="1223962">
                  <a:extLst>
                    <a:ext uri="{9D8B030D-6E8A-4147-A177-3AD203B41FA5}">
                      <a16:colId xmlns:a16="http://schemas.microsoft.com/office/drawing/2014/main" val="20000"/>
                    </a:ext>
                  </a:extLst>
                </a:gridCol>
                <a:gridCol w="3325813">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982787">
                  <a:extLst>
                    <a:ext uri="{9D8B030D-6E8A-4147-A177-3AD203B41FA5}">
                      <a16:colId xmlns:a16="http://schemas.microsoft.com/office/drawing/2014/main" val="20003"/>
                    </a:ext>
                  </a:extLst>
                </a:gridCol>
              </a:tblGrid>
              <a:tr h="48739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OSMutexQuery</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8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INT8U  OSMutexQuery (OS_EVENT *pevent, OS_MUTEX_DATA *pdata)</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9449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取得互斥信号量的状态</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：用户程序必须分配一个</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OS_MUTEX_DATA</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的数据结构，该结构用来从互斥信号量的事件控制块接收数据。通过调用</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OSMutexQuery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函数可以知道任务是否有其它任务等待互斥信号量，得到</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PIP</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，以及确认互斥信号量是否有效</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158507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：指向互斥信号量的指针，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OSMutexCreate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的返回值</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pdata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：指向</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OS_MUTEX_DATA</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数据结构的指针，该数据结构包含下述成员：</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OSValue</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－－互斥信号量无效，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－－互斥信号量有效</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OSOwnerPrio</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：占用互斥信号量的任务优先级</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OSMutexPIP</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：互斥信号量的优先级继承优先级</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(PIP)</a:t>
                      </a:r>
                      <a:endParaRPr kumimoji="1"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OSEventTbl[]</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：互斥信号量等待队列的拷贝</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OSEventGrp</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：互斥信号量等待队列索引的拷贝</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9449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：调用成功</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OS_ERR_EVENT_TYPE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不是指向互斥信号量的指针</a:t>
                      </a:r>
                      <a:endParaRPr kumimoji="1"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OS_ERR_PEVENT_NULL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NULL</a:t>
                      </a:r>
                      <a:endParaRPr kumimoji="1"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OS_ERR_POST_ISR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：在中断中调用该函数所引起的错误</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91376" name="Rectangle 240"/>
          <p:cNvSpPr>
            <a:spLocks noChangeArrowheads="1"/>
          </p:cNvSpPr>
          <p:nvPr/>
        </p:nvSpPr>
        <p:spPr bwMode="auto">
          <a:xfrm>
            <a:off x="5076825" y="1733551"/>
            <a:ext cx="2338388" cy="366713"/>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OSMutexCreate</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p>
        </p:txBody>
      </p:sp>
      <p:graphicFrame>
        <p:nvGraphicFramePr>
          <p:cNvPr id="91612" name="Group 476"/>
          <p:cNvGraphicFramePr>
            <a:graphicFrameLocks noGrp="1"/>
          </p:cNvGraphicFramePr>
          <p:nvPr/>
        </p:nvGraphicFramePr>
        <p:xfrm>
          <a:off x="2424114" y="2136776"/>
          <a:ext cx="7596187" cy="3243263"/>
        </p:xfrm>
        <a:graphic>
          <a:graphicData uri="http://schemas.openxmlformats.org/drawingml/2006/table">
            <a:tbl>
              <a:tblPr/>
              <a:tblGrid>
                <a:gridCol w="1223962">
                  <a:extLst>
                    <a:ext uri="{9D8B030D-6E8A-4147-A177-3AD203B41FA5}">
                      <a16:colId xmlns:a16="http://schemas.microsoft.com/office/drawing/2014/main" val="20000"/>
                    </a:ext>
                  </a:extLst>
                </a:gridCol>
                <a:gridCol w="2970213">
                  <a:extLst>
                    <a:ext uri="{9D8B030D-6E8A-4147-A177-3AD203B41FA5}">
                      <a16:colId xmlns:a16="http://schemas.microsoft.com/office/drawing/2014/main" val="20001"/>
                    </a:ext>
                  </a:extLst>
                </a:gridCol>
                <a:gridCol w="981075">
                  <a:extLst>
                    <a:ext uri="{9D8B030D-6E8A-4147-A177-3AD203B41FA5}">
                      <a16:colId xmlns:a16="http://schemas.microsoft.com/office/drawing/2014/main" val="20002"/>
                    </a:ext>
                  </a:extLst>
                </a:gridCol>
                <a:gridCol w="2420937">
                  <a:extLst>
                    <a:ext uri="{9D8B030D-6E8A-4147-A177-3AD203B41FA5}">
                      <a16:colId xmlns:a16="http://schemas.microsoft.com/office/drawing/2014/main" val="20003"/>
                    </a:ext>
                  </a:extLst>
                </a:gridCol>
              </a:tblGrid>
              <a:tr h="48743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OSMutexCreate</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8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OS_EVENT  *OSMutexCreate (INT8U prio, INT8U *err)</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048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建立并初始化一个互斥信号量</a:t>
                      </a:r>
                      <a:endPar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048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prio</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：优先级继承值（</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PIP</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：用于返回错误码</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84128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542925">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指向分配给所建立的互斥信号量的事件控制块的指针。如果没有可用的事件</a:t>
                      </a:r>
                    </a:p>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控制块，则返回空指针。*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可能为以下值：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 成功创建互斥信号量</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OS_ERR_CREATE_ISR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：在中断中调用该函数所引起的错误</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OS_PRIO_INVALID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：错误，指定的优先级非法</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OS_PRIO_EXIST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：错误，指定的优先级已经有任务存在</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OS_ERR_PEVENT_NULL</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：错误，已经没有可用的事件控制块</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91504" name="Rectangle 368"/>
          <p:cNvSpPr>
            <a:spLocks noChangeArrowheads="1"/>
          </p:cNvSpPr>
          <p:nvPr/>
        </p:nvSpPr>
        <p:spPr bwMode="auto">
          <a:xfrm>
            <a:off x="5040313" y="1700213"/>
            <a:ext cx="2387600" cy="366712"/>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OSMutexPend</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p>
        </p:txBody>
      </p:sp>
      <p:graphicFrame>
        <p:nvGraphicFramePr>
          <p:cNvPr id="91645" name="Group 509"/>
          <p:cNvGraphicFramePr>
            <a:graphicFrameLocks noGrp="1"/>
          </p:cNvGraphicFramePr>
          <p:nvPr/>
        </p:nvGraphicFramePr>
        <p:xfrm>
          <a:off x="2424114" y="2136775"/>
          <a:ext cx="7470775" cy="3456026"/>
        </p:xfrm>
        <a:graphic>
          <a:graphicData uri="http://schemas.openxmlformats.org/drawingml/2006/table">
            <a:tbl>
              <a:tblPr/>
              <a:tblGrid>
                <a:gridCol w="1203325">
                  <a:extLst>
                    <a:ext uri="{9D8B030D-6E8A-4147-A177-3AD203B41FA5}">
                      <a16:colId xmlns:a16="http://schemas.microsoft.com/office/drawing/2014/main" val="20000"/>
                    </a:ext>
                  </a:extLst>
                </a:gridCol>
                <a:gridCol w="3271837">
                  <a:extLst>
                    <a:ext uri="{9D8B030D-6E8A-4147-A177-3AD203B41FA5}">
                      <a16:colId xmlns:a16="http://schemas.microsoft.com/office/drawing/2014/main" val="20001"/>
                    </a:ext>
                  </a:extLst>
                </a:gridCol>
                <a:gridCol w="1046163">
                  <a:extLst>
                    <a:ext uri="{9D8B030D-6E8A-4147-A177-3AD203B41FA5}">
                      <a16:colId xmlns:a16="http://schemas.microsoft.com/office/drawing/2014/main" val="20002"/>
                    </a:ext>
                  </a:extLst>
                </a:gridCol>
                <a:gridCol w="1949450">
                  <a:extLst>
                    <a:ext uri="{9D8B030D-6E8A-4147-A177-3AD203B41FA5}">
                      <a16:colId xmlns:a16="http://schemas.microsoft.com/office/drawing/2014/main" val="20003"/>
                    </a:ext>
                  </a:extLst>
                </a:gridCol>
              </a:tblGrid>
              <a:tr h="48731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OSMutexPend</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78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void  OSMutexPend (OS_EVENT *pevent, INT16U timeout, INT8U *err)</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1814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等待互斥信号量</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：当互斥信号量有效时，则直接返回；如果互斥信号量无效，则等待任务获得互斥信号量后才能解除该等待状态或在超时的情况下运行</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56081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：指向互斥信号量的指针，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OSMutexCreate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的返回值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timeout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：超时时间，以时钟节拍为单位；</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：用于返回错误码</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5849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可能为以下值：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：调用成功</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OS_ERR_EVENT_TYPE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不是指向互斥信号量的指针</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OS_ERR_PEVENT_NULL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为</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NULL</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OS_ERR_PEND_ISR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：在中断中调用该函数所引起的错误</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OS_TIMEOUT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：超过等待时间</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graphicFrame>
        <p:nvGraphicFramePr>
          <p:cNvPr id="91778" name="Group 642"/>
          <p:cNvGraphicFramePr>
            <a:graphicFrameLocks noGrp="1"/>
          </p:cNvGraphicFramePr>
          <p:nvPr/>
        </p:nvGraphicFramePr>
        <p:xfrm>
          <a:off x="2424114" y="2136775"/>
          <a:ext cx="7596187" cy="3754569"/>
        </p:xfrm>
        <a:graphic>
          <a:graphicData uri="http://schemas.openxmlformats.org/drawingml/2006/table">
            <a:tbl>
              <a:tblPr/>
              <a:tblGrid>
                <a:gridCol w="1223962">
                  <a:extLst>
                    <a:ext uri="{9D8B030D-6E8A-4147-A177-3AD203B41FA5}">
                      <a16:colId xmlns:a16="http://schemas.microsoft.com/office/drawing/2014/main" val="20000"/>
                    </a:ext>
                  </a:extLst>
                </a:gridCol>
                <a:gridCol w="3325813">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982787">
                  <a:extLst>
                    <a:ext uri="{9D8B030D-6E8A-4147-A177-3AD203B41FA5}">
                      <a16:colId xmlns:a16="http://schemas.microsoft.com/office/drawing/2014/main" val="20003"/>
                    </a:ext>
                  </a:extLst>
                </a:gridCol>
              </a:tblGrid>
              <a:tr h="4872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OSMutexPost</a:t>
                      </a: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76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INT8U  OSMutexPost (OS_EVENT *pevent)</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115816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发送互斥信号量</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：只有任务已调用</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OSMutexAccept()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或</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OSMutexPend()</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请求得到互斥信号量时，</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OSMutexPost()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才起作用。如果占用互斥信号量的任务的优先级被提高，</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OSMutexPost()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会恢复其原来的优先级；如果有任务等待互斥信号量，优先级最高的任务将被唤醒；如果没有任务等待互斥信号量，</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OSMutexPost()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把互斥信号量设置为有效状态</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0476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：指向互斥信号量的指针，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OSMutexCreate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的返回值</a:t>
                      </a: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4995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：调用成功；</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OS_ERR_POST_ISR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：在中断中调用该函数所引起的错误</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OS_ERR_EVENT_TYPE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不是指向互斥信号量的指针</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OS_ERR_PEVENT_NULL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为</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NULL</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OS_ERR_NOT_MUTEX_OWNER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：发送互斥信号量的任务实际上并不占用互斥信号量</a:t>
                      </a: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91776" name="Rectangle 640"/>
          <p:cNvSpPr>
            <a:spLocks noChangeArrowheads="1"/>
          </p:cNvSpPr>
          <p:nvPr/>
        </p:nvSpPr>
        <p:spPr bwMode="auto">
          <a:xfrm>
            <a:off x="5076825" y="1700213"/>
            <a:ext cx="2338388" cy="366712"/>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OSMutexPost</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p>
        </p:txBody>
      </p:sp>
      <p:sp>
        <p:nvSpPr>
          <p:cNvPr id="91892" name="Rectangle 756"/>
          <p:cNvSpPr>
            <a:spLocks noChangeArrowheads="1"/>
          </p:cNvSpPr>
          <p:nvPr/>
        </p:nvSpPr>
        <p:spPr bwMode="auto">
          <a:xfrm>
            <a:off x="5076825" y="1700213"/>
            <a:ext cx="2338388" cy="366712"/>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OSMutexDel</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p>
        </p:txBody>
      </p:sp>
      <p:graphicFrame>
        <p:nvGraphicFramePr>
          <p:cNvPr id="92139" name="Group 1003"/>
          <p:cNvGraphicFramePr>
            <a:graphicFrameLocks noGrp="1"/>
          </p:cNvGraphicFramePr>
          <p:nvPr/>
        </p:nvGraphicFramePr>
        <p:xfrm>
          <a:off x="2351089" y="2120901"/>
          <a:ext cx="7750175" cy="4346575"/>
        </p:xfrm>
        <a:graphic>
          <a:graphicData uri="http://schemas.openxmlformats.org/drawingml/2006/table">
            <a:tbl>
              <a:tblPr/>
              <a:tblGrid>
                <a:gridCol w="1079500">
                  <a:extLst>
                    <a:ext uri="{9D8B030D-6E8A-4147-A177-3AD203B41FA5}">
                      <a16:colId xmlns:a16="http://schemas.microsoft.com/office/drawing/2014/main" val="20000"/>
                    </a:ext>
                  </a:extLst>
                </a:gridCol>
                <a:gridCol w="3470275">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2136775">
                  <a:extLst>
                    <a:ext uri="{9D8B030D-6E8A-4147-A177-3AD203B41FA5}">
                      <a16:colId xmlns:a16="http://schemas.microsoft.com/office/drawing/2014/main" val="20003"/>
                    </a:ext>
                  </a:extLst>
                </a:gridCol>
              </a:tblGrid>
              <a:tr h="30480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OSMutexDel</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80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OS_EVENT  *OSMutexDel (OS_EVENT *pevent, INT8U opt, INT8U *err)</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1817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删除互斥信号量</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：在删除互斥信号量之前，应当先删除可能会使用这个互斥信号量的任务</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10729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：指向互斥信号量的指针，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OSMutexCreate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的返回值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opt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：定义互斥信号量的删除条件</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OS_DEL_NO_PEND</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：没有任务等待信号量才删除；</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OS_DEL_ALWAYS</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：立即删除</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：用于返回错误码</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84104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NULL</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：成功删除；</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：删除失败；*</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可能为以下值：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：成功删除互斥信号量</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OS_ERR_DEL_ISR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：在中断中删除互斥信号量所引起的错误</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OS_ERR_INVALID_OPT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opt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值非法</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OS_ERR_TASK_WAITING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：有一个或多个任务在等待互斥信号量</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OS_ERR_EVENT_TYPE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不是指向互斥信号量的指针</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OS_ERR_PEVENT_NULL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为</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NULL</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0480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rPr>
                        <a:t>特殊说明</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挂起任务就绪时，中断关闭时间与挂起任务数目有关</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92078" name="Rectangle 942"/>
          <p:cNvSpPr>
            <a:spLocks noChangeArrowheads="1"/>
          </p:cNvSpPr>
          <p:nvPr/>
        </p:nvSpPr>
        <p:spPr bwMode="auto">
          <a:xfrm>
            <a:off x="5027613" y="1733551"/>
            <a:ext cx="2387600" cy="366713"/>
          </a:xfrm>
          <a:prstGeom prst="rect">
            <a:avLst/>
          </a:prstGeom>
          <a:gradFill rotWithShape="1">
            <a:gsLst>
              <a:gs pos="0">
                <a:srgbClr val="008000"/>
              </a:gs>
              <a:gs pos="100000">
                <a:srgbClr val="55AA5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OSMutexAccept</a:t>
            </a:r>
            <a:r>
              <a:rPr kumimoji="1"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函数</a:t>
            </a:r>
          </a:p>
        </p:txBody>
      </p:sp>
      <p:graphicFrame>
        <p:nvGraphicFramePr>
          <p:cNvPr id="92134" name="Group 998"/>
          <p:cNvGraphicFramePr>
            <a:graphicFrameLocks noGrp="1"/>
          </p:cNvGraphicFramePr>
          <p:nvPr/>
        </p:nvGraphicFramePr>
        <p:xfrm>
          <a:off x="2422526" y="2136775"/>
          <a:ext cx="7597775" cy="3157538"/>
        </p:xfrm>
        <a:graphic>
          <a:graphicData uri="http://schemas.openxmlformats.org/drawingml/2006/table">
            <a:tbl>
              <a:tblPr/>
              <a:tblGrid>
                <a:gridCol w="1225550">
                  <a:extLst>
                    <a:ext uri="{9D8B030D-6E8A-4147-A177-3AD203B41FA5}">
                      <a16:colId xmlns:a16="http://schemas.microsoft.com/office/drawing/2014/main" val="20000"/>
                    </a:ext>
                  </a:extLst>
                </a:gridCol>
                <a:gridCol w="3325813">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982787">
                  <a:extLst>
                    <a:ext uri="{9D8B030D-6E8A-4147-A177-3AD203B41FA5}">
                      <a16:colId xmlns:a16="http://schemas.microsoft.com/office/drawing/2014/main" val="20003"/>
                    </a:ext>
                  </a:extLst>
                </a:gridCol>
              </a:tblGrid>
              <a:tr h="48738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OSMutexAccept</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OS_MUTEX.C</a:t>
                      </a:r>
                      <a:endParaRPr kumimoji="1" lang="en-US" altLang="zh-CN" sz="1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0481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INT8U  OSMutexAccept (OS_EVENT *pevent, INT8U *err)</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1818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查看指定的互斥信号量是否有效</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：不同于</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OSMutexPend()</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函数，如果互斥信号量无效，则</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OSMutexAccept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并不挂起任务</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51818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：指向需要查看的消息邮箱的指针，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OSSemCreate()</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的返回值；</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：用于返回错误码</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32898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4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：有效；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0</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：无效；*</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err</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可能为以下值：</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OS_NO_ERR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：调用成功</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OS_ERR_EVENT_TYPE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不是指向互斥信号量的指针</a:t>
                      </a: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OS_ERR_PEVENT_NULL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：错误，</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pevent</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为</a:t>
                      </a: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NULL</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OS_ERR_PEND_ISR </a:t>
                      </a:r>
                      <a:r>
                        <a:rPr kumimoji="1"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：在中断中调用该函数所引起的错误</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70814" name="Rectangle 985"/>
          <p:cNvSpPr>
            <a:spLocks noChangeArrowheads="1"/>
          </p:cNvSpPr>
          <p:nvPr/>
        </p:nvSpPr>
        <p:spPr bwMode="auto">
          <a:xfrm>
            <a:off x="2414589" y="1316039"/>
            <a:ext cx="4459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2000">
                <a:ea typeface="华文新魏" panose="02010800040101010101" pitchFamily="2" charset="-122"/>
              </a:rPr>
              <a:t>互斥信号量函数的</a:t>
            </a:r>
            <a:r>
              <a:rPr kumimoji="1" lang="en-US" altLang="zh-CN" sz="2000">
                <a:ea typeface="华文新魏" panose="02010800040101010101" pitchFamily="2" charset="-122"/>
              </a:rPr>
              <a:t>6</a:t>
            </a:r>
            <a:r>
              <a:rPr kumimoji="1" lang="zh-CN" altLang="en-US" sz="2000">
                <a:ea typeface="华文新魏" panose="02010800040101010101" pitchFamily="2" charset="-122"/>
              </a:rPr>
              <a:t>个基本函数如下。 </a:t>
            </a:r>
          </a:p>
        </p:txBody>
      </p:sp>
    </p:spTree>
    <p:extLst>
      <p:ext uri="{BB962C8B-B14F-4D97-AF65-F5344CB8AC3E}">
        <p14:creationId xmlns:p14="http://schemas.microsoft.com/office/powerpoint/2010/main" val="338132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1140"/>
                                        </p:tgtEl>
                                        <p:attrNameLst>
                                          <p:attrName>style.visibility</p:attrName>
                                        </p:attrNameLst>
                                      </p:cBhvr>
                                      <p:to>
                                        <p:strVal val="visible"/>
                                      </p:to>
                                    </p:set>
                                    <p:anim calcmode="lin" valueType="num">
                                      <p:cBhvr additive="base">
                                        <p:cTn id="7" dur="500" fill="hold"/>
                                        <p:tgtEl>
                                          <p:spTgt spid="91140"/>
                                        </p:tgtEl>
                                        <p:attrNameLst>
                                          <p:attrName>ppt_x</p:attrName>
                                        </p:attrNameLst>
                                      </p:cBhvr>
                                      <p:tavLst>
                                        <p:tav tm="0">
                                          <p:val>
                                            <p:strVal val="1+#ppt_w/2"/>
                                          </p:val>
                                        </p:tav>
                                        <p:tav tm="100000">
                                          <p:val>
                                            <p:strVal val="#ppt_x"/>
                                          </p:val>
                                        </p:tav>
                                      </p:tavLst>
                                    </p:anim>
                                    <p:anim calcmode="lin" valueType="num">
                                      <p:cBhvr additive="base">
                                        <p:cTn id="8" dur="500" fill="hold"/>
                                        <p:tgtEl>
                                          <p:spTgt spid="911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1376"/>
                                        </p:tgtEl>
                                        <p:attrNameLst>
                                          <p:attrName>style.visibility</p:attrName>
                                        </p:attrNameLst>
                                      </p:cBhvr>
                                      <p:to>
                                        <p:strVal val="visible"/>
                                      </p:to>
                                    </p:set>
                                  </p:childTnLst>
                                </p:cTn>
                              </p:par>
                              <p:par>
                                <p:cTn id="13" presetID="26" presetClass="emph" presetSubtype="0" fill="hold" grpId="2" nodeType="withEffect">
                                  <p:stCondLst>
                                    <p:cond delay="0"/>
                                  </p:stCondLst>
                                  <p:childTnLst>
                                    <p:animEffect transition="out" filter="fade">
                                      <p:cBhvr>
                                        <p:cTn id="14" dur="500" tmFilter="0, 0; .2, .5; .8, .5; 1, 0"/>
                                        <p:tgtEl>
                                          <p:spTgt spid="91376"/>
                                        </p:tgtEl>
                                      </p:cBhvr>
                                    </p:animEffect>
                                    <p:animScale>
                                      <p:cBhvr>
                                        <p:cTn id="15" dur="250" autoRev="1" fill="hold"/>
                                        <p:tgtEl>
                                          <p:spTgt spid="91376"/>
                                        </p:tgtEl>
                                      </p:cBhvr>
                                      <p:by x="105000" y="105000"/>
                                    </p:animScale>
                                  </p:childTnLst>
                                </p:cTn>
                              </p:par>
                            </p:childTnLst>
                          </p:cTn>
                        </p:par>
                        <p:par>
                          <p:cTn id="16" fill="hold">
                            <p:stCondLst>
                              <p:cond delay="0"/>
                            </p:stCondLst>
                            <p:childTnLst>
                              <p:par>
                                <p:cTn id="17" presetID="22" presetClass="entr" presetSubtype="8" fill="hold" nodeType="afterEffect">
                                  <p:stCondLst>
                                    <p:cond delay="0"/>
                                  </p:stCondLst>
                                  <p:childTnLst>
                                    <p:set>
                                      <p:cBhvr>
                                        <p:cTn id="18" dur="1" fill="hold">
                                          <p:stCondLst>
                                            <p:cond delay="0"/>
                                          </p:stCondLst>
                                        </p:cTn>
                                        <p:tgtEl>
                                          <p:spTgt spid="91612"/>
                                        </p:tgtEl>
                                        <p:attrNameLst>
                                          <p:attrName>style.visibility</p:attrName>
                                        </p:attrNameLst>
                                      </p:cBhvr>
                                      <p:to>
                                        <p:strVal val="visible"/>
                                      </p:to>
                                    </p:set>
                                    <p:animEffect transition="in" filter="wipe(left)">
                                      <p:cBhvr>
                                        <p:cTn id="19" dur="500"/>
                                        <p:tgtEl>
                                          <p:spTgt spid="9161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1504"/>
                                        </p:tgtEl>
                                        <p:attrNameLst>
                                          <p:attrName>style.visibility</p:attrName>
                                        </p:attrNameLst>
                                      </p:cBhvr>
                                      <p:to>
                                        <p:strVal val="visible"/>
                                      </p:to>
                                    </p:set>
                                  </p:childTnLst>
                                </p:cTn>
                              </p:par>
                              <p:par>
                                <p:cTn id="24" presetID="26" presetClass="emph" presetSubtype="0" fill="hold" grpId="2" nodeType="withEffect">
                                  <p:stCondLst>
                                    <p:cond delay="0"/>
                                  </p:stCondLst>
                                  <p:childTnLst>
                                    <p:animEffect transition="out" filter="fade">
                                      <p:cBhvr>
                                        <p:cTn id="25" dur="500" tmFilter="0, 0; .2, .5; .8, .5; 1, 0"/>
                                        <p:tgtEl>
                                          <p:spTgt spid="91504"/>
                                        </p:tgtEl>
                                      </p:cBhvr>
                                    </p:animEffect>
                                    <p:animScale>
                                      <p:cBhvr>
                                        <p:cTn id="26" dur="250" autoRev="1" fill="hold"/>
                                        <p:tgtEl>
                                          <p:spTgt spid="91504"/>
                                        </p:tgtEl>
                                      </p:cBhvr>
                                      <p:by x="105000" y="105000"/>
                                    </p:animScale>
                                  </p:childTnLst>
                                </p:cTn>
                              </p:par>
                              <p:par>
                                <p:cTn id="27" presetID="1" presetClass="exit" presetSubtype="0" fill="hold" grpId="1" nodeType="withEffect">
                                  <p:stCondLst>
                                    <p:cond delay="0"/>
                                  </p:stCondLst>
                                  <p:childTnLst>
                                    <p:set>
                                      <p:cBhvr>
                                        <p:cTn id="28" dur="1" fill="hold">
                                          <p:stCondLst>
                                            <p:cond delay="0"/>
                                          </p:stCondLst>
                                        </p:cTn>
                                        <p:tgtEl>
                                          <p:spTgt spid="9137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91612"/>
                                        </p:tgtEl>
                                        <p:attrNameLst>
                                          <p:attrName>style.visibility</p:attrName>
                                        </p:attrNameLst>
                                      </p:cBhvr>
                                      <p:to>
                                        <p:strVal val="hidden"/>
                                      </p:to>
                                    </p:set>
                                  </p:childTnLst>
                                </p:cTn>
                              </p:par>
                            </p:childTnLst>
                          </p:cTn>
                        </p:par>
                        <p:par>
                          <p:cTn id="31" fill="hold">
                            <p:stCondLst>
                              <p:cond delay="0"/>
                            </p:stCondLst>
                            <p:childTnLst>
                              <p:par>
                                <p:cTn id="32" presetID="22" presetClass="entr" presetSubtype="8" fill="hold" nodeType="afterEffect">
                                  <p:stCondLst>
                                    <p:cond delay="0"/>
                                  </p:stCondLst>
                                  <p:childTnLst>
                                    <p:set>
                                      <p:cBhvr>
                                        <p:cTn id="33" dur="1" fill="hold">
                                          <p:stCondLst>
                                            <p:cond delay="0"/>
                                          </p:stCondLst>
                                        </p:cTn>
                                        <p:tgtEl>
                                          <p:spTgt spid="91645"/>
                                        </p:tgtEl>
                                        <p:attrNameLst>
                                          <p:attrName>style.visibility</p:attrName>
                                        </p:attrNameLst>
                                      </p:cBhvr>
                                      <p:to>
                                        <p:strVal val="visible"/>
                                      </p:to>
                                    </p:set>
                                    <p:animEffect transition="in" filter="wipe(left)">
                                      <p:cBhvr>
                                        <p:cTn id="34" dur="500"/>
                                        <p:tgtEl>
                                          <p:spTgt spid="9164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1776"/>
                                        </p:tgtEl>
                                        <p:attrNameLst>
                                          <p:attrName>style.visibility</p:attrName>
                                        </p:attrNameLst>
                                      </p:cBhvr>
                                      <p:to>
                                        <p:strVal val="visible"/>
                                      </p:to>
                                    </p:set>
                                  </p:childTnLst>
                                </p:cTn>
                              </p:par>
                              <p:par>
                                <p:cTn id="39" presetID="26" presetClass="emph" presetSubtype="0" fill="hold" grpId="2" nodeType="withEffect">
                                  <p:stCondLst>
                                    <p:cond delay="0"/>
                                  </p:stCondLst>
                                  <p:childTnLst>
                                    <p:animEffect transition="out" filter="fade">
                                      <p:cBhvr>
                                        <p:cTn id="40" dur="500" tmFilter="0, 0; .2, .5; .8, .5; 1, 0"/>
                                        <p:tgtEl>
                                          <p:spTgt spid="91776"/>
                                        </p:tgtEl>
                                      </p:cBhvr>
                                    </p:animEffect>
                                    <p:animScale>
                                      <p:cBhvr>
                                        <p:cTn id="41" dur="250" autoRev="1" fill="hold"/>
                                        <p:tgtEl>
                                          <p:spTgt spid="91776"/>
                                        </p:tgtEl>
                                      </p:cBhvr>
                                      <p:by x="105000" y="105000"/>
                                    </p:animScale>
                                  </p:childTnLst>
                                </p:cTn>
                              </p:par>
                              <p:par>
                                <p:cTn id="42" presetID="1" presetClass="exit" presetSubtype="0" fill="hold" nodeType="withEffect">
                                  <p:stCondLst>
                                    <p:cond delay="0"/>
                                  </p:stCondLst>
                                  <p:childTnLst>
                                    <p:set>
                                      <p:cBhvr>
                                        <p:cTn id="43" dur="1" fill="hold">
                                          <p:stCondLst>
                                            <p:cond delay="0"/>
                                          </p:stCondLst>
                                        </p:cTn>
                                        <p:tgtEl>
                                          <p:spTgt spid="91645"/>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91504"/>
                                        </p:tgtEl>
                                        <p:attrNameLst>
                                          <p:attrName>style.visibility</p:attrName>
                                        </p:attrNameLst>
                                      </p:cBhvr>
                                      <p:to>
                                        <p:strVal val="hidden"/>
                                      </p:to>
                                    </p:set>
                                  </p:childTnLst>
                                </p:cTn>
                              </p:par>
                            </p:childTnLst>
                          </p:cTn>
                        </p:par>
                        <p:par>
                          <p:cTn id="46" fill="hold">
                            <p:stCondLst>
                              <p:cond delay="0"/>
                            </p:stCondLst>
                            <p:childTnLst>
                              <p:par>
                                <p:cTn id="47" presetID="22" presetClass="entr" presetSubtype="8" fill="hold" nodeType="afterEffect">
                                  <p:stCondLst>
                                    <p:cond delay="0"/>
                                  </p:stCondLst>
                                  <p:childTnLst>
                                    <p:set>
                                      <p:cBhvr>
                                        <p:cTn id="48" dur="1" fill="hold">
                                          <p:stCondLst>
                                            <p:cond delay="0"/>
                                          </p:stCondLst>
                                        </p:cTn>
                                        <p:tgtEl>
                                          <p:spTgt spid="91778"/>
                                        </p:tgtEl>
                                        <p:attrNameLst>
                                          <p:attrName>style.visibility</p:attrName>
                                        </p:attrNameLst>
                                      </p:cBhvr>
                                      <p:to>
                                        <p:strVal val="visible"/>
                                      </p:to>
                                    </p:set>
                                    <p:animEffect transition="in" filter="wipe(left)">
                                      <p:cBhvr>
                                        <p:cTn id="49" dur="500"/>
                                        <p:tgtEl>
                                          <p:spTgt spid="9177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91892"/>
                                        </p:tgtEl>
                                        <p:attrNameLst>
                                          <p:attrName>style.visibility</p:attrName>
                                        </p:attrNameLst>
                                      </p:cBhvr>
                                      <p:to>
                                        <p:strVal val="visible"/>
                                      </p:to>
                                    </p:set>
                                  </p:childTnLst>
                                </p:cTn>
                              </p:par>
                              <p:par>
                                <p:cTn id="54" presetID="26" presetClass="emph" presetSubtype="0" fill="hold" grpId="2" nodeType="withEffect">
                                  <p:stCondLst>
                                    <p:cond delay="0"/>
                                  </p:stCondLst>
                                  <p:childTnLst>
                                    <p:animEffect transition="out" filter="fade">
                                      <p:cBhvr>
                                        <p:cTn id="55" dur="500" tmFilter="0, 0; .2, .5; .8, .5; 1, 0"/>
                                        <p:tgtEl>
                                          <p:spTgt spid="91892"/>
                                        </p:tgtEl>
                                      </p:cBhvr>
                                    </p:animEffect>
                                    <p:animScale>
                                      <p:cBhvr>
                                        <p:cTn id="56" dur="250" autoRev="1" fill="hold"/>
                                        <p:tgtEl>
                                          <p:spTgt spid="91892"/>
                                        </p:tgtEl>
                                      </p:cBhvr>
                                      <p:by x="105000" y="105000"/>
                                    </p:animScale>
                                  </p:childTnLst>
                                </p:cTn>
                              </p:par>
                              <p:par>
                                <p:cTn id="57" presetID="1" presetClass="exit" presetSubtype="0" fill="hold" nodeType="withEffect">
                                  <p:stCondLst>
                                    <p:cond delay="0"/>
                                  </p:stCondLst>
                                  <p:childTnLst>
                                    <p:set>
                                      <p:cBhvr>
                                        <p:cTn id="58" dur="1" fill="hold">
                                          <p:stCondLst>
                                            <p:cond delay="0"/>
                                          </p:stCondLst>
                                        </p:cTn>
                                        <p:tgtEl>
                                          <p:spTgt spid="9177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91776"/>
                                        </p:tgtEl>
                                        <p:attrNameLst>
                                          <p:attrName>style.visibility</p:attrName>
                                        </p:attrNameLst>
                                      </p:cBhvr>
                                      <p:to>
                                        <p:strVal val="hidden"/>
                                      </p:to>
                                    </p:set>
                                  </p:childTnLst>
                                </p:cTn>
                              </p:par>
                            </p:childTnLst>
                          </p:cTn>
                        </p:par>
                        <p:par>
                          <p:cTn id="61" fill="hold">
                            <p:stCondLst>
                              <p:cond delay="0"/>
                            </p:stCondLst>
                            <p:childTnLst>
                              <p:par>
                                <p:cTn id="62" presetID="22" presetClass="entr" presetSubtype="8" fill="hold" nodeType="afterEffect">
                                  <p:stCondLst>
                                    <p:cond delay="0"/>
                                  </p:stCondLst>
                                  <p:childTnLst>
                                    <p:set>
                                      <p:cBhvr>
                                        <p:cTn id="63" dur="1" fill="hold">
                                          <p:stCondLst>
                                            <p:cond delay="0"/>
                                          </p:stCondLst>
                                        </p:cTn>
                                        <p:tgtEl>
                                          <p:spTgt spid="92139"/>
                                        </p:tgtEl>
                                        <p:attrNameLst>
                                          <p:attrName>style.visibility</p:attrName>
                                        </p:attrNameLst>
                                      </p:cBhvr>
                                      <p:to>
                                        <p:strVal val="visible"/>
                                      </p:to>
                                    </p:set>
                                    <p:animEffect transition="in" filter="wipe(left)">
                                      <p:cBhvr>
                                        <p:cTn id="64" dur="500"/>
                                        <p:tgtEl>
                                          <p:spTgt spid="92139"/>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2078"/>
                                        </p:tgtEl>
                                        <p:attrNameLst>
                                          <p:attrName>style.visibility</p:attrName>
                                        </p:attrNameLst>
                                      </p:cBhvr>
                                      <p:to>
                                        <p:strVal val="visible"/>
                                      </p:to>
                                    </p:set>
                                  </p:childTnLst>
                                </p:cTn>
                              </p:par>
                              <p:par>
                                <p:cTn id="69" presetID="26" presetClass="emph" presetSubtype="0" fill="hold" grpId="2" nodeType="withEffect">
                                  <p:stCondLst>
                                    <p:cond delay="0"/>
                                  </p:stCondLst>
                                  <p:childTnLst>
                                    <p:animEffect transition="out" filter="fade">
                                      <p:cBhvr>
                                        <p:cTn id="70" dur="500" tmFilter="0, 0; .2, .5; .8, .5; 1, 0"/>
                                        <p:tgtEl>
                                          <p:spTgt spid="92078"/>
                                        </p:tgtEl>
                                      </p:cBhvr>
                                    </p:animEffect>
                                    <p:animScale>
                                      <p:cBhvr>
                                        <p:cTn id="71" dur="250" autoRev="1" fill="hold"/>
                                        <p:tgtEl>
                                          <p:spTgt spid="92078"/>
                                        </p:tgtEl>
                                      </p:cBhvr>
                                      <p:by x="105000" y="105000"/>
                                    </p:animScale>
                                  </p:childTnLst>
                                </p:cTn>
                              </p:par>
                              <p:par>
                                <p:cTn id="72" presetID="1" presetClass="exit" presetSubtype="0" fill="hold" nodeType="withEffect">
                                  <p:stCondLst>
                                    <p:cond delay="0"/>
                                  </p:stCondLst>
                                  <p:childTnLst>
                                    <p:set>
                                      <p:cBhvr>
                                        <p:cTn id="73" dur="1" fill="hold">
                                          <p:stCondLst>
                                            <p:cond delay="0"/>
                                          </p:stCondLst>
                                        </p:cTn>
                                        <p:tgtEl>
                                          <p:spTgt spid="92139"/>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91892"/>
                                        </p:tgtEl>
                                        <p:attrNameLst>
                                          <p:attrName>style.visibility</p:attrName>
                                        </p:attrNameLst>
                                      </p:cBhvr>
                                      <p:to>
                                        <p:strVal val="hidden"/>
                                      </p:to>
                                    </p:set>
                                  </p:childTnLst>
                                </p:cTn>
                              </p:par>
                            </p:childTnLst>
                          </p:cTn>
                        </p:par>
                        <p:par>
                          <p:cTn id="76" fill="hold">
                            <p:stCondLst>
                              <p:cond delay="0"/>
                            </p:stCondLst>
                            <p:childTnLst>
                              <p:par>
                                <p:cTn id="77" presetID="22" presetClass="entr" presetSubtype="8" fill="hold" nodeType="afterEffect">
                                  <p:stCondLst>
                                    <p:cond delay="0"/>
                                  </p:stCondLst>
                                  <p:childTnLst>
                                    <p:set>
                                      <p:cBhvr>
                                        <p:cTn id="78" dur="1" fill="hold">
                                          <p:stCondLst>
                                            <p:cond delay="0"/>
                                          </p:stCondLst>
                                        </p:cTn>
                                        <p:tgtEl>
                                          <p:spTgt spid="92134"/>
                                        </p:tgtEl>
                                        <p:attrNameLst>
                                          <p:attrName>style.visibility</p:attrName>
                                        </p:attrNameLst>
                                      </p:cBhvr>
                                      <p:to>
                                        <p:strVal val="visible"/>
                                      </p:to>
                                    </p:set>
                                    <p:animEffect transition="in" filter="wipe(left)">
                                      <p:cBhvr>
                                        <p:cTn id="79" dur="500"/>
                                        <p:tgtEl>
                                          <p:spTgt spid="92134"/>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91141"/>
                                        </p:tgtEl>
                                        <p:attrNameLst>
                                          <p:attrName>style.visibility</p:attrName>
                                        </p:attrNameLst>
                                      </p:cBhvr>
                                      <p:to>
                                        <p:strVal val="visible"/>
                                      </p:to>
                                    </p:set>
                                  </p:childTnLst>
                                </p:cTn>
                              </p:par>
                              <p:par>
                                <p:cTn id="84" presetID="26" presetClass="emph" presetSubtype="0" fill="hold" grpId="1" nodeType="withEffect">
                                  <p:stCondLst>
                                    <p:cond delay="0"/>
                                  </p:stCondLst>
                                  <p:childTnLst>
                                    <p:animEffect transition="out" filter="fade">
                                      <p:cBhvr>
                                        <p:cTn id="85" dur="500" tmFilter="0, 0; .2, .5; .8, .5; 1, 0"/>
                                        <p:tgtEl>
                                          <p:spTgt spid="91141"/>
                                        </p:tgtEl>
                                      </p:cBhvr>
                                    </p:animEffect>
                                    <p:animScale>
                                      <p:cBhvr>
                                        <p:cTn id="86" dur="250" autoRev="1" fill="hold"/>
                                        <p:tgtEl>
                                          <p:spTgt spid="91141"/>
                                        </p:tgtEl>
                                      </p:cBhvr>
                                      <p:by x="105000" y="105000"/>
                                    </p:animScale>
                                  </p:childTnLst>
                                </p:cTn>
                              </p:par>
                              <p:par>
                                <p:cTn id="87" presetID="1" presetClass="exit" presetSubtype="0" fill="hold" nodeType="withEffect">
                                  <p:stCondLst>
                                    <p:cond delay="0"/>
                                  </p:stCondLst>
                                  <p:childTnLst>
                                    <p:set>
                                      <p:cBhvr>
                                        <p:cTn id="88" dur="1" fill="hold">
                                          <p:stCondLst>
                                            <p:cond delay="0"/>
                                          </p:stCondLst>
                                        </p:cTn>
                                        <p:tgtEl>
                                          <p:spTgt spid="92134"/>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92078"/>
                                        </p:tgtEl>
                                        <p:attrNameLst>
                                          <p:attrName>style.visibility</p:attrName>
                                        </p:attrNameLst>
                                      </p:cBhvr>
                                      <p:to>
                                        <p:strVal val="hidden"/>
                                      </p:to>
                                    </p:set>
                                  </p:childTnLst>
                                </p:cTn>
                              </p:par>
                            </p:childTnLst>
                          </p:cTn>
                        </p:par>
                        <p:par>
                          <p:cTn id="91" fill="hold">
                            <p:stCondLst>
                              <p:cond delay="0"/>
                            </p:stCondLst>
                            <p:childTnLst>
                              <p:par>
                                <p:cTn id="92" presetID="22" presetClass="entr" presetSubtype="8" fill="hold" nodeType="afterEffect">
                                  <p:stCondLst>
                                    <p:cond delay="0"/>
                                  </p:stCondLst>
                                  <p:childTnLst>
                                    <p:set>
                                      <p:cBhvr>
                                        <p:cTn id="93" dur="1" fill="hold">
                                          <p:stCondLst>
                                            <p:cond delay="0"/>
                                          </p:stCondLst>
                                        </p:cTn>
                                        <p:tgtEl>
                                          <p:spTgt spid="92133"/>
                                        </p:tgtEl>
                                        <p:attrNameLst>
                                          <p:attrName>style.visibility</p:attrName>
                                        </p:attrNameLst>
                                      </p:cBhvr>
                                      <p:to>
                                        <p:strVal val="visible"/>
                                      </p:to>
                                    </p:set>
                                    <p:animEffect transition="in" filter="wipe(left)">
                                      <p:cBhvr>
                                        <p:cTn id="94" dur="500"/>
                                        <p:tgtEl>
                                          <p:spTgt spid="92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animBg="1"/>
      <p:bldP spid="91141" grpId="0" animBg="1"/>
      <p:bldP spid="91141" grpId="1" animBg="1"/>
      <p:bldP spid="91376" grpId="0" animBg="1"/>
      <p:bldP spid="91376" grpId="1" animBg="1"/>
      <p:bldP spid="91376" grpId="2" animBg="1"/>
      <p:bldP spid="91504" grpId="0" animBg="1"/>
      <p:bldP spid="91504" grpId="1" animBg="1"/>
      <p:bldP spid="91504" grpId="2" animBg="1"/>
      <p:bldP spid="91776" grpId="0" animBg="1"/>
      <p:bldP spid="91776" grpId="1" animBg="1"/>
      <p:bldP spid="91776" grpId="2" animBg="1"/>
      <p:bldP spid="91892" grpId="0" animBg="1"/>
      <p:bldP spid="91892" grpId="1" animBg="1"/>
      <p:bldP spid="91892" grpId="2" animBg="1"/>
      <p:bldP spid="92078" grpId="0" animBg="1"/>
      <p:bldP spid="92078" grpId="1" animBg="1"/>
      <p:bldP spid="92078" grpId="2"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71683"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64"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资源同步 </a:t>
            </a:r>
          </a:p>
        </p:txBody>
      </p:sp>
      <p:sp>
        <p:nvSpPr>
          <p:cNvPr id="71685" name="Rectangle 6"/>
          <p:cNvSpPr>
            <a:spLocks noChangeArrowheads="1"/>
          </p:cNvSpPr>
          <p:nvPr/>
        </p:nvSpPr>
        <p:spPr bwMode="auto">
          <a:xfrm>
            <a:off x="1524001" y="2316748"/>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aphicFrame>
        <p:nvGraphicFramePr>
          <p:cNvPr id="92165" name="Object 5"/>
          <p:cNvGraphicFramePr>
            <a:graphicFrameLocks noChangeAspect="1"/>
          </p:cNvGraphicFramePr>
          <p:nvPr/>
        </p:nvGraphicFramePr>
        <p:xfrm>
          <a:off x="4116388" y="2889250"/>
          <a:ext cx="3924300" cy="3378200"/>
        </p:xfrm>
        <a:graphic>
          <a:graphicData uri="http://schemas.openxmlformats.org/presentationml/2006/ole">
            <mc:AlternateContent xmlns:mc="http://schemas.openxmlformats.org/markup-compatibility/2006">
              <mc:Choice xmlns:v="urn:schemas-microsoft-com:vml" Requires="v">
                <p:oleObj name="Visio" r:id="rId2" imgW="2607945" imgH="2246630" progId="Visio.Drawing.11">
                  <p:embed/>
                </p:oleObj>
              </mc:Choice>
              <mc:Fallback>
                <p:oleObj name="Visio" r:id="rId2" imgW="2607945" imgH="2246630" progId="Visio.Drawing.11">
                  <p:embed/>
                  <p:pic>
                    <p:nvPicPr>
                      <p:cNvPr id="92165"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388" y="2889250"/>
                        <a:ext cx="39243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67" name="Rectangle 7"/>
          <p:cNvSpPr>
            <a:spLocks noChangeArrowheads="1"/>
          </p:cNvSpPr>
          <p:nvPr/>
        </p:nvSpPr>
        <p:spPr bwMode="auto">
          <a:xfrm>
            <a:off x="2316163" y="1403351"/>
            <a:ext cx="769461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dirty="0">
                <a:ea typeface="华文新魏" panose="02010800040101010101" pitchFamily="2" charset="-122"/>
              </a:rPr>
              <a:t>       </a:t>
            </a:r>
            <a:r>
              <a:rPr kumimoji="1" lang="zh-CN" altLang="en-US" sz="2000" dirty="0">
                <a:ea typeface="华文新魏" panose="02010800040101010101" pitchFamily="2" charset="-122"/>
              </a:rPr>
              <a:t>为了说明使用互斥信号量访问共享资源实现资源同步，假设</a:t>
            </a:r>
            <a:r>
              <a:rPr kumimoji="1" lang="en-US" altLang="zh-CN" sz="2000" dirty="0">
                <a:ea typeface="华文新魏" panose="02010800040101010101" pitchFamily="2" charset="-122"/>
              </a:rPr>
              <a:t>TaskLED0</a:t>
            </a:r>
            <a:r>
              <a:rPr kumimoji="1" lang="zh-CN" altLang="en-US" sz="2000" dirty="0">
                <a:ea typeface="华文新魏" panose="02010800040101010101" pitchFamily="2" charset="-122"/>
              </a:rPr>
              <a:t>为高优先级任务，且低于优先级</a:t>
            </a:r>
            <a:r>
              <a:rPr kumimoji="1" lang="en-US" altLang="zh-CN" sz="2000" dirty="0">
                <a:ea typeface="华文新魏" panose="02010800040101010101" pitchFamily="2" charset="-122"/>
              </a:rPr>
              <a:t>5</a:t>
            </a:r>
            <a:r>
              <a:rPr kumimoji="1" lang="zh-CN" altLang="en-US" sz="2000" dirty="0">
                <a:ea typeface="华文新魏" panose="02010800040101010101" pitchFamily="2" charset="-122"/>
              </a:rPr>
              <a:t>。设计两个任务，它们以不同的频率让</a:t>
            </a:r>
            <a:r>
              <a:rPr kumimoji="1" lang="en-US" altLang="zh-CN" sz="2000" dirty="0">
                <a:ea typeface="华文新魏" panose="02010800040101010101" pitchFamily="2" charset="-122"/>
              </a:rPr>
              <a:t>LED</a:t>
            </a:r>
            <a:r>
              <a:rPr kumimoji="1" lang="zh-CN" altLang="en-US" sz="2000" dirty="0">
                <a:ea typeface="华文新魏" panose="02010800040101010101" pitchFamily="2" charset="-122"/>
              </a:rPr>
              <a:t>点亮</a:t>
            </a:r>
            <a:r>
              <a:rPr kumimoji="1" lang="en-US" altLang="zh-CN" sz="2000" dirty="0">
                <a:ea typeface="华文新魏" panose="02010800040101010101" pitchFamily="2" charset="-122"/>
              </a:rPr>
              <a:t>30</a:t>
            </a:r>
            <a:r>
              <a:rPr kumimoji="1" lang="zh-CN" altLang="en-US" sz="2000" dirty="0">
                <a:ea typeface="华文新魏" panose="02010800040101010101" pitchFamily="2" charset="-122"/>
              </a:rPr>
              <a:t>个时钟节拍，然后熄灭</a:t>
            </a:r>
            <a:r>
              <a:rPr kumimoji="1" lang="en-US" altLang="zh-CN" sz="2000" dirty="0">
                <a:ea typeface="华文新魏" panose="02010800040101010101" pitchFamily="2" charset="-122"/>
              </a:rPr>
              <a:t>60</a:t>
            </a:r>
            <a:r>
              <a:rPr kumimoji="1" lang="zh-CN" altLang="en-US" sz="2000" dirty="0">
                <a:ea typeface="华文新魏" panose="02010800040101010101" pitchFamily="2" charset="-122"/>
              </a:rPr>
              <a:t>个时钟节拍，要求这两个任务不会互相干扰。下面是两个任务的处理流程。</a:t>
            </a:r>
          </a:p>
        </p:txBody>
      </p:sp>
      <p:sp>
        <p:nvSpPr>
          <p:cNvPr id="92169" name="AutoShape 9"/>
          <p:cNvSpPr>
            <a:spLocks noChangeArrowheads="1"/>
          </p:cNvSpPr>
          <p:nvPr/>
        </p:nvSpPr>
        <p:spPr bwMode="auto">
          <a:xfrm>
            <a:off x="2432050" y="2792414"/>
            <a:ext cx="7264400" cy="355282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24086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2164"/>
                                        </p:tgtEl>
                                        <p:attrNameLst>
                                          <p:attrName>style.visibility</p:attrName>
                                        </p:attrNameLst>
                                      </p:cBhvr>
                                      <p:to>
                                        <p:strVal val="visible"/>
                                      </p:to>
                                    </p:set>
                                    <p:anim calcmode="lin" valueType="num">
                                      <p:cBhvr additive="base">
                                        <p:cTn id="7" dur="500" fill="hold"/>
                                        <p:tgtEl>
                                          <p:spTgt spid="92164"/>
                                        </p:tgtEl>
                                        <p:attrNameLst>
                                          <p:attrName>ppt_x</p:attrName>
                                        </p:attrNameLst>
                                      </p:cBhvr>
                                      <p:tavLst>
                                        <p:tav tm="0">
                                          <p:val>
                                            <p:strVal val="1+#ppt_w/2"/>
                                          </p:val>
                                        </p:tav>
                                        <p:tav tm="100000">
                                          <p:val>
                                            <p:strVal val="#ppt_x"/>
                                          </p:val>
                                        </p:tav>
                                      </p:tavLst>
                                    </p:anim>
                                    <p:anim calcmode="lin" valueType="num">
                                      <p:cBhvr additive="base">
                                        <p:cTn id="8" dur="500" fill="hold"/>
                                        <p:tgtEl>
                                          <p:spTgt spid="9216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92167"/>
                                        </p:tgtEl>
                                        <p:attrNameLst>
                                          <p:attrName>style.visibility</p:attrName>
                                        </p:attrNameLst>
                                      </p:cBhvr>
                                      <p:to>
                                        <p:strVal val="visible"/>
                                      </p:to>
                                    </p:set>
                                    <p:animEffect transition="in" filter="blinds(horizontal)">
                                      <p:cBhvr>
                                        <p:cTn id="12" dur="500"/>
                                        <p:tgtEl>
                                          <p:spTgt spid="9216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2169"/>
                                        </p:tgtEl>
                                        <p:attrNameLst>
                                          <p:attrName>style.visibility</p:attrName>
                                        </p:attrNameLst>
                                      </p:cBhvr>
                                      <p:to>
                                        <p:strVal val="visible"/>
                                      </p:to>
                                    </p:set>
                                    <p:animEffect transition="in" filter="slide(fromBottom)">
                                      <p:cBhvr>
                                        <p:cTn id="15" dur="500"/>
                                        <p:tgtEl>
                                          <p:spTgt spid="92169"/>
                                        </p:tgtEl>
                                      </p:cBhvr>
                                    </p:animEffec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92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4" grpId="0" animBg="1"/>
      <p:bldP spid="92167" grpId="0"/>
      <p:bldP spid="92169"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14" name="Rectangle 34"/>
          <p:cNvSpPr>
            <a:spLocks noChangeArrowheads="1"/>
          </p:cNvSpPr>
          <p:nvPr/>
        </p:nvSpPr>
        <p:spPr bwMode="auto">
          <a:xfrm>
            <a:off x="2532063" y="2646363"/>
            <a:ext cx="3395662" cy="254635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spcBef>
                <a:spcPct val="20000"/>
              </a:spcBef>
              <a:buClr>
                <a:schemeClr val="tx2"/>
              </a:buClr>
              <a:buFont typeface="Wingdings" panose="05000000000000000000" pitchFamily="2" charset="2"/>
              <a:buChar char="§"/>
              <a:tabLst>
                <a:tab pos="188595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188595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1885950" algn="l"/>
              </a:tabLst>
              <a:defRPr sz="2000">
                <a:solidFill>
                  <a:schemeClr val="tx1"/>
                </a:solidFill>
                <a:latin typeface="Arial" panose="020B0604020202020204" pitchFamily="34" charset="0"/>
              </a:defRPr>
            </a:lvl3pPr>
            <a:lvl4pPr marL="1600200" indent="-228600">
              <a:spcBef>
                <a:spcPct val="20000"/>
              </a:spcBef>
              <a:buChar char="–"/>
              <a:tabLst>
                <a:tab pos="1885950" algn="l"/>
              </a:tabLst>
              <a:defRPr>
                <a:solidFill>
                  <a:schemeClr val="tx1"/>
                </a:solidFill>
                <a:latin typeface="Arial" panose="020B0604020202020204" pitchFamily="34" charset="0"/>
              </a:defRPr>
            </a:lvl4pPr>
            <a:lvl5pPr marL="2057400" indent="-228600">
              <a:spcBef>
                <a:spcPct val="20000"/>
              </a:spcBef>
              <a:buChar char="»"/>
              <a:tabLst>
                <a:tab pos="188595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1600">
                <a:ea typeface="华文新魏" panose="02010800040101010101" pitchFamily="2" charset="-122"/>
              </a:rPr>
              <a:t>void  LED (void)</a:t>
            </a:r>
          </a:p>
          <a:p>
            <a:pPr algn="just">
              <a:spcBef>
                <a:spcPct val="0"/>
              </a:spcBef>
              <a:buClrTx/>
              <a:buFontTx/>
              <a:buNone/>
            </a:pPr>
            <a:r>
              <a:rPr kumimoji="1" lang="en-US" altLang="zh-CN" sz="1600">
                <a:ea typeface="华文新魏" panose="02010800040101010101" pitchFamily="2" charset="-122"/>
              </a:rPr>
              <a:t>{</a:t>
            </a:r>
          </a:p>
          <a:p>
            <a:pPr algn="just">
              <a:spcBef>
                <a:spcPct val="0"/>
              </a:spcBef>
              <a:buClrTx/>
              <a:buFontTx/>
              <a:buNone/>
            </a:pPr>
            <a:r>
              <a:rPr kumimoji="1" lang="en-US" altLang="zh-CN" sz="1600">
                <a:ea typeface="华文新魏" panose="02010800040101010101" pitchFamily="2" charset="-122"/>
              </a:rPr>
              <a:t>     INT8U err;</a:t>
            </a:r>
          </a:p>
          <a:p>
            <a:pPr algn="just">
              <a:spcBef>
                <a:spcPct val="0"/>
              </a:spcBef>
              <a:buClrTx/>
              <a:buFontTx/>
              <a:buNone/>
            </a:pPr>
            <a:r>
              <a:rPr kumimoji="1" lang="en-US" altLang="zh-CN" sz="1600">
                <a:ea typeface="华文新魏" panose="02010800040101010101" pitchFamily="2" charset="-122"/>
              </a:rPr>
              <a:t>    OSMutexPend(mutex, 0, &amp;err);</a:t>
            </a:r>
          </a:p>
          <a:p>
            <a:pPr algn="just">
              <a:spcBef>
                <a:spcPct val="0"/>
              </a:spcBef>
              <a:buClrTx/>
              <a:buFontTx/>
              <a:buNone/>
            </a:pPr>
            <a:r>
              <a:rPr kumimoji="1" lang="en-US" altLang="zh-CN" sz="1600">
                <a:ea typeface="华文新魏" panose="02010800040101010101" pitchFamily="2" charset="-122"/>
              </a:rPr>
              <a:t>    IO0CLR = LED1;</a:t>
            </a:r>
          </a:p>
          <a:p>
            <a:pPr algn="just">
              <a:spcBef>
                <a:spcPct val="0"/>
              </a:spcBef>
              <a:buClrTx/>
              <a:buFontTx/>
              <a:buNone/>
            </a:pPr>
            <a:r>
              <a:rPr kumimoji="1" lang="en-US" altLang="zh-CN" sz="1600">
                <a:ea typeface="华文新魏" panose="02010800040101010101" pitchFamily="2" charset="-122"/>
              </a:rPr>
              <a:t>    OSTimeDly(30);</a:t>
            </a:r>
          </a:p>
          <a:p>
            <a:pPr algn="just">
              <a:spcBef>
                <a:spcPct val="0"/>
              </a:spcBef>
              <a:buClrTx/>
              <a:buFontTx/>
              <a:buNone/>
            </a:pPr>
            <a:r>
              <a:rPr kumimoji="1" lang="en-US" altLang="zh-CN" sz="1600">
                <a:ea typeface="华文新魏" panose="02010800040101010101" pitchFamily="2" charset="-122"/>
              </a:rPr>
              <a:t>    IO0SET = LED1; </a:t>
            </a:r>
          </a:p>
          <a:p>
            <a:pPr algn="just">
              <a:spcBef>
                <a:spcPct val="0"/>
              </a:spcBef>
              <a:buClrTx/>
              <a:buFontTx/>
              <a:buNone/>
            </a:pPr>
            <a:r>
              <a:rPr kumimoji="1" lang="en-US" altLang="zh-CN" sz="1600">
                <a:ea typeface="华文新魏" panose="02010800040101010101" pitchFamily="2" charset="-122"/>
              </a:rPr>
              <a:t>    OSTimeDly(60); 	</a:t>
            </a:r>
          </a:p>
          <a:p>
            <a:pPr algn="just">
              <a:spcBef>
                <a:spcPct val="0"/>
              </a:spcBef>
              <a:buClrTx/>
              <a:buFontTx/>
              <a:buNone/>
            </a:pPr>
            <a:r>
              <a:rPr kumimoji="1" lang="en-US" altLang="zh-CN" sz="1600">
                <a:ea typeface="华文新魏" panose="02010800040101010101" pitchFamily="2" charset="-122"/>
              </a:rPr>
              <a:t>    OSMutexPost(mutex);	</a:t>
            </a:r>
          </a:p>
          <a:p>
            <a:pPr algn="just">
              <a:spcBef>
                <a:spcPct val="0"/>
              </a:spcBef>
              <a:buClrTx/>
              <a:buFontTx/>
              <a:buNone/>
            </a:pPr>
            <a:r>
              <a:rPr kumimoji="1" lang="en-US" altLang="zh-CN" sz="1600">
                <a:ea typeface="华文新魏" panose="02010800040101010101" pitchFamily="2" charset="-122"/>
              </a:rPr>
              <a:t>}</a:t>
            </a:r>
          </a:p>
        </p:txBody>
      </p:sp>
      <p:sp>
        <p:nvSpPr>
          <p:cNvPr id="72707"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72708"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09"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资源同步 </a:t>
            </a:r>
          </a:p>
        </p:txBody>
      </p:sp>
      <p:sp>
        <p:nvSpPr>
          <p:cNvPr id="72710" name="Rectangle 5"/>
          <p:cNvSpPr>
            <a:spLocks noChangeArrowheads="1"/>
          </p:cNvSpPr>
          <p:nvPr/>
        </p:nvSpPr>
        <p:spPr bwMode="auto">
          <a:xfrm>
            <a:off x="1524001" y="2316748"/>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7289" name="Rectangle 9"/>
          <p:cNvSpPr>
            <a:spLocks noChangeArrowheads="1"/>
          </p:cNvSpPr>
          <p:nvPr/>
        </p:nvSpPr>
        <p:spPr bwMode="auto">
          <a:xfrm>
            <a:off x="2532063" y="3933826"/>
            <a:ext cx="3395662"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7331" name="Group 51"/>
          <p:cNvGrpSpPr/>
          <p:nvPr/>
        </p:nvGrpSpPr>
        <p:grpSpPr bwMode="auto">
          <a:xfrm>
            <a:off x="5927726" y="3143250"/>
            <a:ext cx="2474913" cy="382588"/>
            <a:chOff x="2305" y="1979"/>
            <a:chExt cx="1559" cy="241"/>
          </a:xfrm>
        </p:grpSpPr>
        <p:grpSp>
          <p:nvGrpSpPr>
            <p:cNvPr id="72745" name="Group 11"/>
            <p:cNvGrpSpPr/>
            <p:nvPr/>
          </p:nvGrpSpPr>
          <p:grpSpPr bwMode="auto">
            <a:xfrm>
              <a:off x="2557" y="1979"/>
              <a:ext cx="1307" cy="212"/>
              <a:chOff x="2645" y="1815"/>
              <a:chExt cx="944" cy="679"/>
            </a:xfrm>
          </p:grpSpPr>
          <p:sp>
            <p:nvSpPr>
              <p:cNvPr id="72747" name="Rectangle 12"/>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等待互斥信号量</a:t>
                </a:r>
              </a:p>
            </p:txBody>
          </p:sp>
          <p:sp>
            <p:nvSpPr>
              <p:cNvPr id="72748" name="AutoShape 1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1800">
                  <a:ea typeface="华文新魏" panose="02010800040101010101" pitchFamily="2" charset="-122"/>
                </a:endParaRPr>
              </a:p>
            </p:txBody>
          </p:sp>
        </p:grpSp>
        <p:sp>
          <p:nvSpPr>
            <p:cNvPr id="72746" name="Freeform 14"/>
            <p:cNvSpPr/>
            <p:nvPr/>
          </p:nvSpPr>
          <p:spPr bwMode="auto">
            <a:xfrm rot="5400000">
              <a:off x="2367" y="2030"/>
              <a:ext cx="128"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7295" name="Rectangle 15"/>
          <p:cNvSpPr>
            <a:spLocks noChangeArrowheads="1"/>
          </p:cNvSpPr>
          <p:nvPr/>
        </p:nvSpPr>
        <p:spPr bwMode="auto">
          <a:xfrm>
            <a:off x="2532063" y="3394076"/>
            <a:ext cx="3395662" cy="2825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7296" name="Rectangle 16"/>
          <p:cNvSpPr>
            <a:spLocks noChangeArrowheads="1"/>
          </p:cNvSpPr>
          <p:nvPr/>
        </p:nvSpPr>
        <p:spPr bwMode="auto">
          <a:xfrm>
            <a:off x="2532063" y="4191001"/>
            <a:ext cx="3395662"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7297" name="Rectangle 17"/>
          <p:cNvSpPr>
            <a:spLocks noChangeArrowheads="1"/>
          </p:cNvSpPr>
          <p:nvPr/>
        </p:nvSpPr>
        <p:spPr bwMode="auto">
          <a:xfrm>
            <a:off x="2532063" y="3676651"/>
            <a:ext cx="3395662"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7298" name="Group 18"/>
          <p:cNvGrpSpPr/>
          <p:nvPr/>
        </p:nvGrpSpPr>
        <p:grpSpPr bwMode="auto">
          <a:xfrm>
            <a:off x="5927726" y="3459163"/>
            <a:ext cx="2474913" cy="366712"/>
            <a:chOff x="2656" y="2700"/>
            <a:chExt cx="1559" cy="231"/>
          </a:xfrm>
        </p:grpSpPr>
        <p:grpSp>
          <p:nvGrpSpPr>
            <p:cNvPr id="72741" name="Group 19"/>
            <p:cNvGrpSpPr/>
            <p:nvPr/>
          </p:nvGrpSpPr>
          <p:grpSpPr bwMode="auto">
            <a:xfrm>
              <a:off x="2908" y="2700"/>
              <a:ext cx="1307" cy="231"/>
              <a:chOff x="2645" y="1787"/>
              <a:chExt cx="944" cy="739"/>
            </a:xfrm>
          </p:grpSpPr>
          <p:sp>
            <p:nvSpPr>
              <p:cNvPr id="72743" name="Rectangle 20"/>
              <p:cNvSpPr>
                <a:spLocks noChangeArrowheads="1"/>
              </p:cNvSpPr>
              <p:nvPr/>
            </p:nvSpPr>
            <p:spPr bwMode="auto">
              <a:xfrm>
                <a:off x="2705" y="1787"/>
                <a:ext cx="884" cy="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LED</a:t>
                </a:r>
                <a:r>
                  <a:rPr kumimoji="1" lang="zh-CN" altLang="en-US" sz="1600"/>
                  <a:t>亮</a:t>
                </a:r>
                <a:r>
                  <a:rPr kumimoji="1" lang="zh-CN" altLang="en-US" sz="1800">
                    <a:ea typeface="华文新魏" panose="02010800040101010101" pitchFamily="2" charset="-122"/>
                  </a:rPr>
                  <a:t>	</a:t>
                </a:r>
                <a:endParaRPr kumimoji="1" lang="zh-CN" altLang="en-US" sz="1600"/>
              </a:p>
            </p:txBody>
          </p:sp>
          <p:sp>
            <p:nvSpPr>
              <p:cNvPr id="72744" name="AutoShape 2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2742" name="Freeform 22"/>
            <p:cNvSpPr/>
            <p:nvPr/>
          </p:nvSpPr>
          <p:spPr bwMode="auto">
            <a:xfrm rot="5400000">
              <a:off x="2729" y="2742"/>
              <a:ext cx="106"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7303" name="Group 23"/>
          <p:cNvGrpSpPr/>
          <p:nvPr/>
        </p:nvGrpSpPr>
        <p:grpSpPr bwMode="auto">
          <a:xfrm>
            <a:off x="5927726" y="3790950"/>
            <a:ext cx="2474913" cy="336550"/>
            <a:chOff x="2656" y="2709"/>
            <a:chExt cx="1559" cy="212"/>
          </a:xfrm>
        </p:grpSpPr>
        <p:grpSp>
          <p:nvGrpSpPr>
            <p:cNvPr id="72737" name="Group 24"/>
            <p:cNvGrpSpPr/>
            <p:nvPr/>
          </p:nvGrpSpPr>
          <p:grpSpPr bwMode="auto">
            <a:xfrm>
              <a:off x="2908" y="2709"/>
              <a:ext cx="1307" cy="212"/>
              <a:chOff x="2645" y="1816"/>
              <a:chExt cx="944" cy="678"/>
            </a:xfrm>
          </p:grpSpPr>
          <p:sp>
            <p:nvSpPr>
              <p:cNvPr id="72739" name="Rectangle 25"/>
              <p:cNvSpPr>
                <a:spLocks noChangeArrowheads="1"/>
              </p:cNvSpPr>
              <p:nvPr/>
            </p:nvSpPr>
            <p:spPr bwMode="auto">
              <a:xfrm>
                <a:off x="2705" y="1816"/>
                <a:ext cx="884" cy="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30</a:t>
                </a:r>
                <a:r>
                  <a:rPr kumimoji="1" lang="zh-CN" altLang="en-US" sz="1600"/>
                  <a:t>个节拍</a:t>
                </a:r>
              </a:p>
            </p:txBody>
          </p:sp>
          <p:sp>
            <p:nvSpPr>
              <p:cNvPr id="72740" name="AutoShape 2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2738" name="Freeform 27"/>
            <p:cNvSpPr/>
            <p:nvPr/>
          </p:nvSpPr>
          <p:spPr bwMode="auto">
            <a:xfrm rot="5400000">
              <a:off x="2729" y="2742"/>
              <a:ext cx="106"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7329" name="Group 49"/>
          <p:cNvGrpSpPr/>
          <p:nvPr/>
        </p:nvGrpSpPr>
        <p:grpSpPr bwMode="auto">
          <a:xfrm>
            <a:off x="5927726" y="4475163"/>
            <a:ext cx="2474913" cy="336550"/>
            <a:chOff x="2305" y="2818"/>
            <a:chExt cx="1559" cy="212"/>
          </a:xfrm>
        </p:grpSpPr>
        <p:grpSp>
          <p:nvGrpSpPr>
            <p:cNvPr id="72733" name="Group 29"/>
            <p:cNvGrpSpPr/>
            <p:nvPr/>
          </p:nvGrpSpPr>
          <p:grpSpPr bwMode="auto">
            <a:xfrm>
              <a:off x="2557" y="2818"/>
              <a:ext cx="1307" cy="212"/>
              <a:chOff x="2645" y="1819"/>
              <a:chExt cx="944" cy="678"/>
            </a:xfrm>
          </p:grpSpPr>
          <p:sp>
            <p:nvSpPr>
              <p:cNvPr id="72735" name="Rectangle 30"/>
              <p:cNvSpPr>
                <a:spLocks noChangeArrowheads="1"/>
              </p:cNvSpPr>
              <p:nvPr/>
            </p:nvSpPr>
            <p:spPr bwMode="auto">
              <a:xfrm>
                <a:off x="2705" y="1819"/>
                <a:ext cx="884" cy="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60</a:t>
                </a:r>
                <a:r>
                  <a:rPr kumimoji="1" lang="zh-CN" altLang="en-US" sz="1600"/>
                  <a:t>个节拍</a:t>
                </a:r>
              </a:p>
            </p:txBody>
          </p:sp>
          <p:sp>
            <p:nvSpPr>
              <p:cNvPr id="72736" name="AutoShape 3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2734" name="Freeform 32"/>
            <p:cNvSpPr/>
            <p:nvPr/>
          </p:nvSpPr>
          <p:spPr bwMode="auto">
            <a:xfrm rot="16200000" flipV="1">
              <a:off x="2394" y="2768"/>
              <a:ext cx="74"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7313" name="Rectangle 33"/>
          <p:cNvSpPr>
            <a:spLocks noChangeArrowheads="1"/>
          </p:cNvSpPr>
          <p:nvPr/>
        </p:nvSpPr>
        <p:spPr bwMode="auto">
          <a:xfrm>
            <a:off x="2532063" y="4441826"/>
            <a:ext cx="3395662"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7315" name="Text Box 35"/>
          <p:cNvSpPr txBox="1">
            <a:spLocks noChangeArrowheads="1"/>
          </p:cNvSpPr>
          <p:nvPr/>
        </p:nvSpPr>
        <p:spPr bwMode="auto">
          <a:xfrm>
            <a:off x="2316163" y="1412876"/>
            <a:ext cx="76946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50000"/>
              </a:spcBef>
              <a:buClrTx/>
              <a:buFontTx/>
              <a:buNone/>
            </a:pPr>
            <a:r>
              <a:rPr lang="en-US" altLang="zh-CN" sz="2000">
                <a:ea typeface="华文新魏" panose="02010800040101010101" pitchFamily="2" charset="-122"/>
              </a:rPr>
              <a:t>      </a:t>
            </a:r>
            <a:r>
              <a:rPr lang="zh-CN" altLang="en-US" sz="2000">
                <a:ea typeface="华文新魏" panose="02010800040101010101" pitchFamily="2" charset="-122"/>
              </a:rPr>
              <a:t>为了实现资源同步，我们需要保证</a:t>
            </a:r>
            <a:r>
              <a:rPr lang="en-US" altLang="zh-CN" sz="2000">
                <a:ea typeface="华文新魏" panose="02010800040101010101" pitchFamily="2" charset="-122"/>
              </a:rPr>
              <a:t>OSMutexPost()</a:t>
            </a:r>
            <a:r>
              <a:rPr lang="zh-CN" altLang="en-US" sz="2000">
                <a:ea typeface="华文新魏" panose="02010800040101010101" pitchFamily="2" charset="-122"/>
              </a:rPr>
              <a:t>与</a:t>
            </a:r>
            <a:r>
              <a:rPr lang="en-US" altLang="zh-CN" sz="2000">
                <a:ea typeface="华文新魏" panose="02010800040101010101" pitchFamily="2" charset="-122"/>
              </a:rPr>
              <a:t>OSMutexPend()</a:t>
            </a:r>
            <a:r>
              <a:rPr lang="zh-CN" altLang="en-US" sz="2000">
                <a:ea typeface="华文新魏" panose="02010800040101010101" pitchFamily="2" charset="-122"/>
              </a:rPr>
              <a:t>成对出现在同一个任务函数中，所以我们编写一个库函数</a:t>
            </a:r>
            <a:r>
              <a:rPr lang="en-US" altLang="zh-CN" sz="2000">
                <a:ea typeface="华文新魏" panose="02010800040101010101" pitchFamily="2" charset="-122"/>
              </a:rPr>
              <a:t>LED()</a:t>
            </a:r>
            <a:r>
              <a:rPr lang="zh-CN" altLang="en-US" sz="2000">
                <a:ea typeface="华文新魏" panose="02010800040101010101" pitchFamily="2" charset="-122"/>
              </a:rPr>
              <a:t>供两个任务调用，代码如下。</a:t>
            </a:r>
          </a:p>
        </p:txBody>
      </p:sp>
      <p:grpSp>
        <p:nvGrpSpPr>
          <p:cNvPr id="97330" name="Group 50"/>
          <p:cNvGrpSpPr/>
          <p:nvPr/>
        </p:nvGrpSpPr>
        <p:grpSpPr bwMode="auto">
          <a:xfrm>
            <a:off x="5927726" y="4138613"/>
            <a:ext cx="2474913" cy="336550"/>
            <a:chOff x="2305" y="2614"/>
            <a:chExt cx="1559" cy="212"/>
          </a:xfrm>
        </p:grpSpPr>
        <p:grpSp>
          <p:nvGrpSpPr>
            <p:cNvPr id="72729" name="Group 39"/>
            <p:cNvGrpSpPr/>
            <p:nvPr/>
          </p:nvGrpSpPr>
          <p:grpSpPr bwMode="auto">
            <a:xfrm>
              <a:off x="2557" y="2614"/>
              <a:ext cx="1307" cy="212"/>
              <a:chOff x="2645" y="1819"/>
              <a:chExt cx="944" cy="678"/>
            </a:xfrm>
          </p:grpSpPr>
          <p:sp>
            <p:nvSpPr>
              <p:cNvPr id="72731" name="Rectangle 40"/>
              <p:cNvSpPr>
                <a:spLocks noChangeArrowheads="1"/>
              </p:cNvSpPr>
              <p:nvPr/>
            </p:nvSpPr>
            <p:spPr bwMode="auto">
              <a:xfrm>
                <a:off x="2705" y="1819"/>
                <a:ext cx="884" cy="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LED</a:t>
                </a:r>
                <a:r>
                  <a:rPr kumimoji="1" lang="zh-CN" altLang="en-US" sz="1600"/>
                  <a:t>灭</a:t>
                </a:r>
              </a:p>
            </p:txBody>
          </p:sp>
          <p:sp>
            <p:nvSpPr>
              <p:cNvPr id="72732" name="AutoShape 4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2730" name="Freeform 42"/>
            <p:cNvSpPr/>
            <p:nvPr/>
          </p:nvSpPr>
          <p:spPr bwMode="auto">
            <a:xfrm rot="5400000">
              <a:off x="2419" y="2613"/>
              <a:ext cx="23"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7323" name="Group 43"/>
          <p:cNvGrpSpPr/>
          <p:nvPr/>
        </p:nvGrpSpPr>
        <p:grpSpPr bwMode="auto">
          <a:xfrm>
            <a:off x="5927726" y="4787900"/>
            <a:ext cx="2474913" cy="336550"/>
            <a:chOff x="2398" y="2270"/>
            <a:chExt cx="1559" cy="212"/>
          </a:xfrm>
        </p:grpSpPr>
        <p:grpSp>
          <p:nvGrpSpPr>
            <p:cNvPr id="72725" name="Group 44"/>
            <p:cNvGrpSpPr/>
            <p:nvPr/>
          </p:nvGrpSpPr>
          <p:grpSpPr bwMode="auto">
            <a:xfrm>
              <a:off x="2650" y="2270"/>
              <a:ext cx="1307" cy="212"/>
              <a:chOff x="2645" y="1815"/>
              <a:chExt cx="944" cy="678"/>
            </a:xfrm>
          </p:grpSpPr>
          <p:sp>
            <p:nvSpPr>
              <p:cNvPr id="72727" name="Rectangle 45"/>
              <p:cNvSpPr>
                <a:spLocks noChangeArrowheads="1"/>
              </p:cNvSpPr>
              <p:nvPr/>
            </p:nvSpPr>
            <p:spPr bwMode="auto">
              <a:xfrm>
                <a:off x="2705" y="1815"/>
                <a:ext cx="884" cy="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发送互斥信号量</a:t>
                </a:r>
              </a:p>
            </p:txBody>
          </p:sp>
          <p:sp>
            <p:nvSpPr>
              <p:cNvPr id="72728" name="AutoShape 4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1800">
                  <a:ea typeface="华文新魏" panose="02010800040101010101" pitchFamily="2" charset="-122"/>
                </a:endParaRPr>
              </a:p>
            </p:txBody>
          </p:sp>
        </p:grpSp>
        <p:sp>
          <p:nvSpPr>
            <p:cNvPr id="72726" name="Freeform 47"/>
            <p:cNvSpPr/>
            <p:nvPr/>
          </p:nvSpPr>
          <p:spPr bwMode="auto">
            <a:xfrm rot="16200000" flipV="1">
              <a:off x="2489" y="2215"/>
              <a:ext cx="70"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7328" name="Rectangle 48"/>
          <p:cNvSpPr>
            <a:spLocks noChangeArrowheads="1"/>
          </p:cNvSpPr>
          <p:nvPr/>
        </p:nvSpPr>
        <p:spPr bwMode="auto">
          <a:xfrm>
            <a:off x="2532063" y="4692651"/>
            <a:ext cx="3395662"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7332" name="Rectangle 52"/>
          <p:cNvSpPr>
            <a:spLocks noChangeArrowheads="1"/>
          </p:cNvSpPr>
          <p:nvPr/>
        </p:nvSpPr>
        <p:spPr bwMode="auto">
          <a:xfrm>
            <a:off x="2379663" y="2568576"/>
            <a:ext cx="7353300" cy="3021013"/>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extLst>
      <p:ext uri="{BB962C8B-B14F-4D97-AF65-F5344CB8AC3E}">
        <p14:creationId xmlns:p14="http://schemas.microsoft.com/office/powerpoint/2010/main" val="346867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7315"/>
                                        </p:tgtEl>
                                        <p:attrNameLst>
                                          <p:attrName>style.visibility</p:attrName>
                                        </p:attrNameLst>
                                      </p:cBhvr>
                                      <p:to>
                                        <p:strVal val="visible"/>
                                      </p:to>
                                    </p:set>
                                    <p:animEffect transition="in" filter="blinds(horizontal)">
                                      <p:cBhvr>
                                        <p:cTn id="7" dur="500"/>
                                        <p:tgtEl>
                                          <p:spTgt spid="97315"/>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7332"/>
                                        </p:tgtEl>
                                        <p:attrNameLst>
                                          <p:attrName>style.visibility</p:attrName>
                                        </p:attrNameLst>
                                      </p:cBhvr>
                                      <p:to>
                                        <p:strVal val="visible"/>
                                      </p:to>
                                    </p:set>
                                    <p:animEffect transition="in" filter="slide(fromBottom)">
                                      <p:cBhvr>
                                        <p:cTn id="11" dur="500"/>
                                        <p:tgtEl>
                                          <p:spTgt spid="9733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73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97295"/>
                                        </p:tgtEl>
                                        <p:attrNameLst>
                                          <p:attrName>style.visibility</p:attrName>
                                        </p:attrNameLst>
                                      </p:cBhvr>
                                      <p:to>
                                        <p:strVal val="visible"/>
                                      </p:to>
                                    </p:set>
                                    <p:animEffect transition="in" filter="wipe(up)">
                                      <p:cBhvr>
                                        <p:cTn id="19" dur="500"/>
                                        <p:tgtEl>
                                          <p:spTgt spid="97295"/>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97331"/>
                                        </p:tgtEl>
                                        <p:attrNameLst>
                                          <p:attrName>style.visibility</p:attrName>
                                        </p:attrNameLst>
                                      </p:cBhvr>
                                      <p:to>
                                        <p:strVal val="visible"/>
                                      </p:to>
                                    </p:set>
                                    <p:animEffect transition="in" filter="wipe(left)">
                                      <p:cBhvr>
                                        <p:cTn id="23" dur="500"/>
                                        <p:tgtEl>
                                          <p:spTgt spid="9733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97297"/>
                                        </p:tgtEl>
                                        <p:attrNameLst>
                                          <p:attrName>style.visibility</p:attrName>
                                        </p:attrNameLst>
                                      </p:cBhvr>
                                      <p:to>
                                        <p:strVal val="visible"/>
                                      </p:to>
                                    </p:set>
                                    <p:animEffect transition="in" filter="wipe(up)">
                                      <p:cBhvr>
                                        <p:cTn id="27" dur="500"/>
                                        <p:tgtEl>
                                          <p:spTgt spid="97297"/>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97298"/>
                                        </p:tgtEl>
                                        <p:attrNameLst>
                                          <p:attrName>style.visibility</p:attrName>
                                        </p:attrNameLst>
                                      </p:cBhvr>
                                      <p:to>
                                        <p:strVal val="visible"/>
                                      </p:to>
                                    </p:set>
                                    <p:animEffect transition="in" filter="wipe(left)">
                                      <p:cBhvr>
                                        <p:cTn id="31" dur="500"/>
                                        <p:tgtEl>
                                          <p:spTgt spid="97298"/>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97289"/>
                                        </p:tgtEl>
                                        <p:attrNameLst>
                                          <p:attrName>style.visibility</p:attrName>
                                        </p:attrNameLst>
                                      </p:cBhvr>
                                      <p:to>
                                        <p:strVal val="visible"/>
                                      </p:to>
                                    </p:set>
                                    <p:animEffect transition="in" filter="wipe(up)">
                                      <p:cBhvr>
                                        <p:cTn id="35" dur="500"/>
                                        <p:tgtEl>
                                          <p:spTgt spid="97289"/>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97303"/>
                                        </p:tgtEl>
                                        <p:attrNameLst>
                                          <p:attrName>style.visibility</p:attrName>
                                        </p:attrNameLst>
                                      </p:cBhvr>
                                      <p:to>
                                        <p:strVal val="visible"/>
                                      </p:to>
                                    </p:set>
                                    <p:animEffect transition="in" filter="wipe(left)">
                                      <p:cBhvr>
                                        <p:cTn id="39" dur="500"/>
                                        <p:tgtEl>
                                          <p:spTgt spid="97303"/>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97296"/>
                                        </p:tgtEl>
                                        <p:attrNameLst>
                                          <p:attrName>style.visibility</p:attrName>
                                        </p:attrNameLst>
                                      </p:cBhvr>
                                      <p:to>
                                        <p:strVal val="visible"/>
                                      </p:to>
                                    </p:set>
                                    <p:animEffect transition="in" filter="wipe(up)">
                                      <p:cBhvr>
                                        <p:cTn id="43" dur="500"/>
                                        <p:tgtEl>
                                          <p:spTgt spid="97296"/>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97330"/>
                                        </p:tgtEl>
                                        <p:attrNameLst>
                                          <p:attrName>style.visibility</p:attrName>
                                        </p:attrNameLst>
                                      </p:cBhvr>
                                      <p:to>
                                        <p:strVal val="visible"/>
                                      </p:to>
                                    </p:set>
                                    <p:animEffect transition="in" filter="wipe(left)">
                                      <p:cBhvr>
                                        <p:cTn id="47" dur="500"/>
                                        <p:tgtEl>
                                          <p:spTgt spid="97330"/>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97313"/>
                                        </p:tgtEl>
                                        <p:attrNameLst>
                                          <p:attrName>style.visibility</p:attrName>
                                        </p:attrNameLst>
                                      </p:cBhvr>
                                      <p:to>
                                        <p:strVal val="visible"/>
                                      </p:to>
                                    </p:set>
                                    <p:animEffect transition="in" filter="wipe(up)">
                                      <p:cBhvr>
                                        <p:cTn id="51" dur="500"/>
                                        <p:tgtEl>
                                          <p:spTgt spid="97313"/>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97329"/>
                                        </p:tgtEl>
                                        <p:attrNameLst>
                                          <p:attrName>style.visibility</p:attrName>
                                        </p:attrNameLst>
                                      </p:cBhvr>
                                      <p:to>
                                        <p:strVal val="visible"/>
                                      </p:to>
                                    </p:set>
                                    <p:animEffect transition="in" filter="wipe(left)">
                                      <p:cBhvr>
                                        <p:cTn id="55" dur="500"/>
                                        <p:tgtEl>
                                          <p:spTgt spid="97329"/>
                                        </p:tgtEl>
                                      </p:cBhvr>
                                    </p:animEffect>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97328"/>
                                        </p:tgtEl>
                                        <p:attrNameLst>
                                          <p:attrName>style.visibility</p:attrName>
                                        </p:attrNameLst>
                                      </p:cBhvr>
                                      <p:to>
                                        <p:strVal val="visible"/>
                                      </p:to>
                                    </p:set>
                                    <p:animEffect transition="in" filter="wipe(up)">
                                      <p:cBhvr>
                                        <p:cTn id="59" dur="500"/>
                                        <p:tgtEl>
                                          <p:spTgt spid="97328"/>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97323"/>
                                        </p:tgtEl>
                                        <p:attrNameLst>
                                          <p:attrName>style.visibility</p:attrName>
                                        </p:attrNameLst>
                                      </p:cBhvr>
                                      <p:to>
                                        <p:strVal val="visible"/>
                                      </p:to>
                                    </p:set>
                                    <p:animEffect transition="in" filter="wipe(left)">
                                      <p:cBhvr>
                                        <p:cTn id="63" dur="500"/>
                                        <p:tgtEl>
                                          <p:spTgt spid="97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14" grpId="0" animBg="1"/>
      <p:bldP spid="97289" grpId="0" animBg="1"/>
      <p:bldP spid="97295" grpId="0" animBg="1"/>
      <p:bldP spid="97296" grpId="0" animBg="1"/>
      <p:bldP spid="97297" grpId="0" animBg="1"/>
      <p:bldP spid="97313" grpId="0" animBg="1"/>
      <p:bldP spid="97315" grpId="0"/>
      <p:bldP spid="97328" grpId="0" animBg="1"/>
      <p:bldP spid="97332"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37" name="Rectangle 33"/>
          <p:cNvSpPr>
            <a:spLocks noChangeArrowheads="1"/>
          </p:cNvSpPr>
          <p:nvPr/>
        </p:nvSpPr>
        <p:spPr bwMode="auto">
          <a:xfrm>
            <a:off x="2424113" y="1847851"/>
            <a:ext cx="3600450" cy="230187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spcBef>
                <a:spcPct val="20000"/>
              </a:spcBef>
              <a:buClr>
                <a:schemeClr val="tx2"/>
              </a:buClr>
              <a:buFont typeface="Wingdings" panose="05000000000000000000" pitchFamily="2" charset="2"/>
              <a:buChar char="§"/>
              <a:tabLst>
                <a:tab pos="188595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188595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1885950" algn="l"/>
              </a:tabLst>
              <a:defRPr sz="2000">
                <a:solidFill>
                  <a:schemeClr val="tx1"/>
                </a:solidFill>
                <a:latin typeface="Arial" panose="020B0604020202020204" pitchFamily="34" charset="0"/>
              </a:defRPr>
            </a:lvl3pPr>
            <a:lvl4pPr marL="1600200" indent="-228600">
              <a:spcBef>
                <a:spcPct val="20000"/>
              </a:spcBef>
              <a:buChar char="–"/>
              <a:tabLst>
                <a:tab pos="1885950" algn="l"/>
              </a:tabLst>
              <a:defRPr>
                <a:solidFill>
                  <a:schemeClr val="tx1"/>
                </a:solidFill>
                <a:latin typeface="Arial" panose="020B0604020202020204" pitchFamily="34" charset="0"/>
              </a:defRPr>
            </a:lvl4pPr>
            <a:lvl5pPr marL="2057400" indent="-228600">
              <a:spcBef>
                <a:spcPct val="20000"/>
              </a:spcBef>
              <a:buChar char="»"/>
              <a:tabLst>
                <a:tab pos="188595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1600">
                <a:ea typeface="华文新魏" panose="02010800040101010101" pitchFamily="2" charset="-122"/>
              </a:rPr>
              <a:t>void  TaskLED0 (void  *pdata)</a:t>
            </a:r>
          </a:p>
          <a:p>
            <a:pPr algn="just">
              <a:spcBef>
                <a:spcPct val="0"/>
              </a:spcBef>
              <a:buClrTx/>
              <a:buFontTx/>
              <a:buNone/>
            </a:pPr>
            <a:r>
              <a:rPr kumimoji="1" lang="en-US" altLang="zh-CN" sz="1600">
                <a:ea typeface="华文新魏" panose="02010800040101010101" pitchFamily="2" charset="-122"/>
              </a:rPr>
              <a:t>{</a:t>
            </a:r>
          </a:p>
          <a:p>
            <a:pPr algn="just">
              <a:spcBef>
                <a:spcPct val="0"/>
              </a:spcBef>
              <a:buClrTx/>
              <a:buFontTx/>
              <a:buNone/>
            </a:pPr>
            <a:r>
              <a:rPr kumimoji="1" lang="en-US" altLang="zh-CN" sz="1600">
                <a:ea typeface="华文新魏" panose="02010800040101010101" pitchFamily="2" charset="-122"/>
              </a:rPr>
              <a:t>    ……</a:t>
            </a:r>
          </a:p>
          <a:p>
            <a:pPr algn="just">
              <a:spcBef>
                <a:spcPct val="0"/>
              </a:spcBef>
              <a:buClrTx/>
              <a:buFontTx/>
              <a:buNone/>
            </a:pPr>
            <a:r>
              <a:rPr kumimoji="1" lang="en-US" altLang="zh-CN" sz="1600">
                <a:ea typeface="华文新魏" panose="02010800040101010101" pitchFamily="2" charset="-122"/>
              </a:rPr>
              <a:t>    mutex = OSMutexCreate (6, &amp;err); </a:t>
            </a:r>
          </a:p>
          <a:p>
            <a:pPr algn="just">
              <a:spcBef>
                <a:spcPct val="0"/>
              </a:spcBef>
              <a:buClrTx/>
              <a:buFontTx/>
              <a:buNone/>
            </a:pPr>
            <a:r>
              <a:rPr kumimoji="1" lang="en-US" altLang="zh-CN" sz="1600">
                <a:ea typeface="华文新魏" panose="02010800040101010101" pitchFamily="2" charset="-122"/>
              </a:rPr>
              <a:t>    while (1) {</a:t>
            </a:r>
          </a:p>
          <a:p>
            <a:pPr algn="just">
              <a:spcBef>
                <a:spcPct val="0"/>
              </a:spcBef>
              <a:buClrTx/>
              <a:buFontTx/>
              <a:buNone/>
            </a:pPr>
            <a:r>
              <a:rPr kumimoji="1" lang="en-US" altLang="zh-CN" sz="1600">
                <a:ea typeface="华文新魏" panose="02010800040101010101" pitchFamily="2" charset="-122"/>
              </a:rPr>
              <a:t>        LED();</a:t>
            </a:r>
          </a:p>
          <a:p>
            <a:pPr algn="just">
              <a:spcBef>
                <a:spcPct val="0"/>
              </a:spcBef>
              <a:buClrTx/>
              <a:buFontTx/>
              <a:buNone/>
            </a:pPr>
            <a:r>
              <a:rPr kumimoji="1" lang="en-US" altLang="zh-CN" sz="1600">
                <a:ea typeface="华文新魏" panose="02010800040101010101" pitchFamily="2" charset="-122"/>
              </a:rPr>
              <a:t> 	    OSTimeDly(1000);	</a:t>
            </a:r>
          </a:p>
          <a:p>
            <a:pPr algn="just">
              <a:spcBef>
                <a:spcPct val="0"/>
              </a:spcBef>
              <a:buClrTx/>
              <a:buFontTx/>
              <a:buNone/>
            </a:pPr>
            <a:r>
              <a:rPr kumimoji="1" lang="en-US" altLang="zh-CN" sz="1600">
                <a:ea typeface="华文新魏" panose="02010800040101010101" pitchFamily="2" charset="-122"/>
              </a:rPr>
              <a:t>    }</a:t>
            </a:r>
          </a:p>
          <a:p>
            <a:pPr algn="just">
              <a:spcBef>
                <a:spcPct val="0"/>
              </a:spcBef>
              <a:buClrTx/>
              <a:buFontTx/>
              <a:buNone/>
            </a:pPr>
            <a:r>
              <a:rPr kumimoji="1" lang="en-US" altLang="zh-CN" sz="1600">
                <a:ea typeface="华文新魏" panose="02010800040101010101" pitchFamily="2" charset="-122"/>
              </a:rPr>
              <a:t>}</a:t>
            </a:r>
          </a:p>
        </p:txBody>
      </p:sp>
      <p:sp>
        <p:nvSpPr>
          <p:cNvPr id="73731" name="AutoShape 2"/>
          <p:cNvSpPr>
            <a:spLocks noChangeArrowheads="1"/>
          </p:cNvSpPr>
          <p:nvPr/>
        </p:nvSpPr>
        <p:spPr bwMode="auto">
          <a:xfrm>
            <a:off x="1774826" y="765176"/>
            <a:ext cx="47593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互斥信号量</a:t>
            </a:r>
            <a:r>
              <a:rPr lang="zh-CN" altLang="en-US" sz="2000">
                <a:ea typeface="华文新魏" panose="02010800040101010101" pitchFamily="2" charset="-122"/>
              </a:rPr>
              <a:t> </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73732"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3" name="AutoShape 4"/>
          <p:cNvSpPr>
            <a:spLocks noChangeArrowheads="1"/>
          </p:cNvSpPr>
          <p:nvPr/>
        </p:nvSpPr>
        <p:spPr bwMode="gray">
          <a:xfrm>
            <a:off x="6726239" y="721718"/>
            <a:ext cx="3284537"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资源同步 </a:t>
            </a:r>
          </a:p>
        </p:txBody>
      </p:sp>
      <p:sp>
        <p:nvSpPr>
          <p:cNvPr id="73734" name="Rectangle 5"/>
          <p:cNvSpPr>
            <a:spLocks noChangeArrowheads="1"/>
          </p:cNvSpPr>
          <p:nvPr/>
        </p:nvSpPr>
        <p:spPr bwMode="auto">
          <a:xfrm>
            <a:off x="1524001" y="2443748"/>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8311" name="Rectangle 7"/>
          <p:cNvSpPr>
            <a:spLocks noChangeArrowheads="1"/>
          </p:cNvSpPr>
          <p:nvPr/>
        </p:nvSpPr>
        <p:spPr bwMode="auto">
          <a:xfrm>
            <a:off x="2424113" y="2657476"/>
            <a:ext cx="3600450"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8393" name="Group 89"/>
          <p:cNvGrpSpPr/>
          <p:nvPr/>
        </p:nvGrpSpPr>
        <p:grpSpPr bwMode="auto">
          <a:xfrm>
            <a:off x="6024564" y="2554288"/>
            <a:ext cx="3786187" cy="336550"/>
            <a:chOff x="2843" y="1609"/>
            <a:chExt cx="2385" cy="212"/>
          </a:xfrm>
        </p:grpSpPr>
        <p:grpSp>
          <p:nvGrpSpPr>
            <p:cNvPr id="73777" name="Group 88"/>
            <p:cNvGrpSpPr/>
            <p:nvPr/>
          </p:nvGrpSpPr>
          <p:grpSpPr bwMode="auto">
            <a:xfrm>
              <a:off x="3090" y="1609"/>
              <a:ext cx="2138" cy="212"/>
              <a:chOff x="3090" y="1609"/>
              <a:chExt cx="2138" cy="212"/>
            </a:xfrm>
          </p:grpSpPr>
          <p:sp>
            <p:nvSpPr>
              <p:cNvPr id="73779" name="Rectangle 10"/>
              <p:cNvSpPr>
                <a:spLocks noChangeArrowheads="1"/>
              </p:cNvSpPr>
              <p:nvPr/>
            </p:nvSpPr>
            <p:spPr bwMode="auto">
              <a:xfrm>
                <a:off x="3152" y="1609"/>
                <a:ext cx="20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创建互斥信号量，分配优先级为</a:t>
                </a:r>
                <a:r>
                  <a:rPr kumimoji="1" lang="en-US" altLang="zh-CN" sz="1600"/>
                  <a:t>6</a:t>
                </a:r>
              </a:p>
            </p:txBody>
          </p:sp>
          <p:sp>
            <p:nvSpPr>
              <p:cNvPr id="73780" name="AutoShape 11"/>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78" name="Freeform 12"/>
            <p:cNvSpPr/>
            <p:nvPr/>
          </p:nvSpPr>
          <p:spPr bwMode="auto">
            <a:xfrm rot="5400000">
              <a:off x="2953" y="1605"/>
              <a:ext cx="36" cy="255"/>
            </a:xfrm>
            <a:custGeom>
              <a:avLst/>
              <a:gdLst>
                <a:gd name="T0" fmla="*/ 0 w 1056"/>
                <a:gd name="T1" fmla="*/ 4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8318" name="Rectangle 14"/>
          <p:cNvSpPr>
            <a:spLocks noChangeArrowheads="1"/>
          </p:cNvSpPr>
          <p:nvPr/>
        </p:nvSpPr>
        <p:spPr bwMode="auto">
          <a:xfrm>
            <a:off x="2424113" y="3136901"/>
            <a:ext cx="360045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8325" name="Group 21"/>
          <p:cNvGrpSpPr/>
          <p:nvPr/>
        </p:nvGrpSpPr>
        <p:grpSpPr bwMode="auto">
          <a:xfrm>
            <a:off x="6024563" y="2181225"/>
            <a:ext cx="2474912" cy="336550"/>
            <a:chOff x="2656" y="2709"/>
            <a:chExt cx="1559" cy="212"/>
          </a:xfrm>
        </p:grpSpPr>
        <p:grpSp>
          <p:nvGrpSpPr>
            <p:cNvPr id="73773" name="Group 22"/>
            <p:cNvGrpSpPr/>
            <p:nvPr/>
          </p:nvGrpSpPr>
          <p:grpSpPr bwMode="auto">
            <a:xfrm>
              <a:off x="2908" y="2709"/>
              <a:ext cx="1307" cy="212"/>
              <a:chOff x="2645" y="1815"/>
              <a:chExt cx="944" cy="679"/>
            </a:xfrm>
          </p:grpSpPr>
          <p:sp>
            <p:nvSpPr>
              <p:cNvPr id="73775" name="Rectangle 23"/>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zh-CN" altLang="en-US" sz="1600"/>
                  <a:t>初始化工作</a:t>
                </a:r>
              </a:p>
            </p:txBody>
          </p:sp>
          <p:sp>
            <p:nvSpPr>
              <p:cNvPr id="73776" name="AutoShape 2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74" name="Freeform 25"/>
            <p:cNvSpPr/>
            <p:nvPr/>
          </p:nvSpPr>
          <p:spPr bwMode="auto">
            <a:xfrm rot="5400000">
              <a:off x="2729" y="2742"/>
              <a:ext cx="106"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8335" name="Rectangle 31"/>
          <p:cNvSpPr>
            <a:spLocks noChangeArrowheads="1"/>
          </p:cNvSpPr>
          <p:nvPr/>
        </p:nvSpPr>
        <p:spPr bwMode="auto">
          <a:xfrm>
            <a:off x="2424113" y="3382964"/>
            <a:ext cx="360045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8338" name="Rectangle 34"/>
          <p:cNvSpPr>
            <a:spLocks noChangeArrowheads="1"/>
          </p:cNvSpPr>
          <p:nvPr/>
        </p:nvSpPr>
        <p:spPr bwMode="auto">
          <a:xfrm>
            <a:off x="2424113" y="4324350"/>
            <a:ext cx="3600450" cy="20574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1450" indent="-171450">
              <a:spcBef>
                <a:spcPct val="20000"/>
              </a:spcBef>
              <a:buClr>
                <a:schemeClr val="tx2"/>
              </a:buClr>
              <a:buFont typeface="Wingdings" panose="05000000000000000000" pitchFamily="2" charset="2"/>
              <a:buChar char="§"/>
              <a:tabLst>
                <a:tab pos="188595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188595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1885950" algn="l"/>
              </a:tabLst>
              <a:defRPr sz="2000">
                <a:solidFill>
                  <a:schemeClr val="tx1"/>
                </a:solidFill>
                <a:latin typeface="Arial" panose="020B0604020202020204" pitchFamily="34" charset="0"/>
              </a:defRPr>
            </a:lvl3pPr>
            <a:lvl4pPr marL="1600200" indent="-228600">
              <a:spcBef>
                <a:spcPct val="20000"/>
              </a:spcBef>
              <a:buChar char="–"/>
              <a:tabLst>
                <a:tab pos="1885950" algn="l"/>
              </a:tabLst>
              <a:defRPr>
                <a:solidFill>
                  <a:schemeClr val="tx1"/>
                </a:solidFill>
                <a:latin typeface="Arial" panose="020B0604020202020204" pitchFamily="34" charset="0"/>
              </a:defRPr>
            </a:lvl4pPr>
            <a:lvl5pPr marL="2057400" indent="-228600">
              <a:spcBef>
                <a:spcPct val="20000"/>
              </a:spcBef>
              <a:buChar char="»"/>
              <a:tabLst>
                <a:tab pos="188595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188595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1600">
                <a:ea typeface="华文新魏" panose="02010800040101010101" pitchFamily="2" charset="-122"/>
              </a:rPr>
              <a:t>void  TaskLED1 (void  *pdata)</a:t>
            </a:r>
          </a:p>
          <a:p>
            <a:pPr algn="just">
              <a:spcBef>
                <a:spcPct val="0"/>
              </a:spcBef>
              <a:buClrTx/>
              <a:buFontTx/>
              <a:buNone/>
            </a:pPr>
            <a:r>
              <a:rPr kumimoji="1" lang="en-US" altLang="zh-CN" sz="1600">
                <a:ea typeface="华文新魏" panose="02010800040101010101" pitchFamily="2" charset="-122"/>
              </a:rPr>
              <a:t>{</a:t>
            </a:r>
          </a:p>
          <a:p>
            <a:pPr algn="just">
              <a:spcBef>
                <a:spcPct val="0"/>
              </a:spcBef>
              <a:buClrTx/>
              <a:buFontTx/>
              <a:buNone/>
            </a:pPr>
            <a:r>
              <a:rPr lang="en-US" altLang="zh-CN" sz="1600">
                <a:ea typeface="华文新魏" panose="02010800040101010101" pitchFamily="2" charset="-122"/>
              </a:rPr>
              <a:t>    pdata = pdata;</a:t>
            </a:r>
          </a:p>
          <a:p>
            <a:pPr algn="just">
              <a:spcBef>
                <a:spcPct val="0"/>
              </a:spcBef>
              <a:buClrTx/>
              <a:buFontTx/>
              <a:buNone/>
            </a:pPr>
            <a:r>
              <a:rPr kumimoji="1" lang="en-US" altLang="zh-CN" sz="1600">
                <a:ea typeface="华文新魏" panose="02010800040101010101" pitchFamily="2" charset="-122"/>
              </a:rPr>
              <a:t>    while (1) {</a:t>
            </a:r>
          </a:p>
          <a:p>
            <a:pPr algn="just">
              <a:spcBef>
                <a:spcPct val="0"/>
              </a:spcBef>
              <a:buClrTx/>
              <a:buFontTx/>
              <a:buNone/>
            </a:pPr>
            <a:r>
              <a:rPr kumimoji="1" lang="en-US" altLang="zh-CN" sz="1600">
                <a:ea typeface="华文新魏" panose="02010800040101010101" pitchFamily="2" charset="-122"/>
              </a:rPr>
              <a:t>        LED();</a:t>
            </a:r>
          </a:p>
          <a:p>
            <a:pPr algn="just">
              <a:spcBef>
                <a:spcPct val="0"/>
              </a:spcBef>
              <a:buClrTx/>
              <a:buFontTx/>
              <a:buNone/>
            </a:pPr>
            <a:r>
              <a:rPr kumimoji="1" lang="en-US" altLang="zh-CN" sz="1600">
                <a:ea typeface="华文新魏" panose="02010800040101010101" pitchFamily="2" charset="-122"/>
              </a:rPr>
              <a:t>        OSTimeDly(2000);</a:t>
            </a:r>
          </a:p>
          <a:p>
            <a:pPr algn="just">
              <a:spcBef>
                <a:spcPct val="0"/>
              </a:spcBef>
              <a:buClrTx/>
              <a:buFontTx/>
              <a:buNone/>
            </a:pPr>
            <a:r>
              <a:rPr kumimoji="1" lang="en-US" altLang="zh-CN" sz="1600">
                <a:ea typeface="华文新魏" panose="02010800040101010101" pitchFamily="2" charset="-122"/>
              </a:rPr>
              <a:t>    }</a:t>
            </a:r>
          </a:p>
          <a:p>
            <a:pPr algn="just">
              <a:spcBef>
                <a:spcPct val="0"/>
              </a:spcBef>
              <a:buClrTx/>
              <a:buFontTx/>
              <a:buNone/>
            </a:pPr>
            <a:r>
              <a:rPr kumimoji="1" lang="en-US" altLang="zh-CN" sz="1600">
                <a:ea typeface="华文新魏" panose="02010800040101010101" pitchFamily="2" charset="-122"/>
              </a:rPr>
              <a:t>}</a:t>
            </a:r>
          </a:p>
        </p:txBody>
      </p:sp>
      <p:grpSp>
        <p:nvGrpSpPr>
          <p:cNvPr id="98361" name="Group 57"/>
          <p:cNvGrpSpPr/>
          <p:nvPr/>
        </p:nvGrpSpPr>
        <p:grpSpPr bwMode="auto">
          <a:xfrm>
            <a:off x="6037263" y="3441700"/>
            <a:ext cx="2474912" cy="336550"/>
            <a:chOff x="3491" y="2129"/>
            <a:chExt cx="1559" cy="212"/>
          </a:xfrm>
        </p:grpSpPr>
        <p:grpSp>
          <p:nvGrpSpPr>
            <p:cNvPr id="73769" name="Group 47"/>
            <p:cNvGrpSpPr/>
            <p:nvPr/>
          </p:nvGrpSpPr>
          <p:grpSpPr bwMode="auto">
            <a:xfrm>
              <a:off x="3743" y="2129"/>
              <a:ext cx="1307" cy="212"/>
              <a:chOff x="2645" y="1815"/>
              <a:chExt cx="944" cy="679"/>
            </a:xfrm>
          </p:grpSpPr>
          <p:sp>
            <p:nvSpPr>
              <p:cNvPr id="73771" name="Rectangle 48"/>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zh-CN" altLang="en-US" sz="1600"/>
                  <a:t>延时</a:t>
                </a:r>
                <a:r>
                  <a:rPr kumimoji="1" lang="en-US" altLang="zh-CN" sz="1600"/>
                  <a:t>1000</a:t>
                </a:r>
                <a:r>
                  <a:rPr kumimoji="1" lang="zh-CN" altLang="en-US" sz="1600"/>
                  <a:t>个节拍</a:t>
                </a:r>
              </a:p>
            </p:txBody>
          </p:sp>
          <p:sp>
            <p:nvSpPr>
              <p:cNvPr id="73772" name="AutoShape 4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70" name="Freeform 50"/>
            <p:cNvSpPr/>
            <p:nvPr/>
          </p:nvSpPr>
          <p:spPr bwMode="auto">
            <a:xfrm rot="16200000" flipV="1">
              <a:off x="3584" y="2078"/>
              <a:ext cx="57" cy="24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8356" name="Rectangle 52"/>
          <p:cNvSpPr>
            <a:spLocks noChangeArrowheads="1"/>
          </p:cNvSpPr>
          <p:nvPr/>
        </p:nvSpPr>
        <p:spPr bwMode="auto">
          <a:xfrm>
            <a:off x="2424113" y="2400301"/>
            <a:ext cx="3600450"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8368" name="Rectangle 64"/>
          <p:cNvSpPr>
            <a:spLocks noChangeArrowheads="1"/>
          </p:cNvSpPr>
          <p:nvPr/>
        </p:nvSpPr>
        <p:spPr bwMode="auto">
          <a:xfrm>
            <a:off x="2424113" y="5367339"/>
            <a:ext cx="360045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8369" name="Group 65"/>
          <p:cNvGrpSpPr/>
          <p:nvPr/>
        </p:nvGrpSpPr>
        <p:grpSpPr bwMode="auto">
          <a:xfrm>
            <a:off x="6042026" y="4716463"/>
            <a:ext cx="2474913" cy="336550"/>
            <a:chOff x="2656" y="2709"/>
            <a:chExt cx="1559" cy="212"/>
          </a:xfrm>
        </p:grpSpPr>
        <p:grpSp>
          <p:nvGrpSpPr>
            <p:cNvPr id="73765" name="Group 66"/>
            <p:cNvGrpSpPr/>
            <p:nvPr/>
          </p:nvGrpSpPr>
          <p:grpSpPr bwMode="auto">
            <a:xfrm>
              <a:off x="2908" y="2709"/>
              <a:ext cx="1307" cy="212"/>
              <a:chOff x="2645" y="1815"/>
              <a:chExt cx="944" cy="679"/>
            </a:xfrm>
          </p:grpSpPr>
          <p:sp>
            <p:nvSpPr>
              <p:cNvPr id="73767" name="Rectangle 67"/>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zh-CN" altLang="en-US" sz="1600"/>
                  <a:t>防止编译器报警</a:t>
                </a:r>
              </a:p>
            </p:txBody>
          </p:sp>
          <p:sp>
            <p:nvSpPr>
              <p:cNvPr id="73768" name="AutoShape 68"/>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66" name="Freeform 69"/>
            <p:cNvSpPr/>
            <p:nvPr/>
          </p:nvSpPr>
          <p:spPr bwMode="auto">
            <a:xfrm rot="5400000">
              <a:off x="2729" y="2742"/>
              <a:ext cx="106"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8374" name="Rectangle 70"/>
          <p:cNvSpPr>
            <a:spLocks noChangeArrowheads="1"/>
          </p:cNvSpPr>
          <p:nvPr/>
        </p:nvSpPr>
        <p:spPr bwMode="auto">
          <a:xfrm>
            <a:off x="2424113" y="5613401"/>
            <a:ext cx="360045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8380" name="Group 76"/>
          <p:cNvGrpSpPr/>
          <p:nvPr/>
        </p:nvGrpSpPr>
        <p:grpSpPr bwMode="auto">
          <a:xfrm>
            <a:off x="6024563" y="5680075"/>
            <a:ext cx="2474912" cy="336550"/>
            <a:chOff x="3491" y="2129"/>
            <a:chExt cx="1559" cy="212"/>
          </a:xfrm>
        </p:grpSpPr>
        <p:grpSp>
          <p:nvGrpSpPr>
            <p:cNvPr id="73761" name="Group 77"/>
            <p:cNvGrpSpPr/>
            <p:nvPr/>
          </p:nvGrpSpPr>
          <p:grpSpPr bwMode="auto">
            <a:xfrm>
              <a:off x="3743" y="2129"/>
              <a:ext cx="1307" cy="212"/>
              <a:chOff x="2645" y="1815"/>
              <a:chExt cx="944" cy="679"/>
            </a:xfrm>
          </p:grpSpPr>
          <p:sp>
            <p:nvSpPr>
              <p:cNvPr id="73763" name="Rectangle 78"/>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zh-CN" altLang="en-US" sz="1600"/>
                  <a:t>延时</a:t>
                </a:r>
                <a:r>
                  <a:rPr kumimoji="1" lang="en-US" altLang="zh-CN" sz="1600"/>
                  <a:t>2000</a:t>
                </a:r>
                <a:r>
                  <a:rPr kumimoji="1" lang="zh-CN" altLang="en-US" sz="1600"/>
                  <a:t>个节拍</a:t>
                </a:r>
              </a:p>
            </p:txBody>
          </p:sp>
          <p:sp>
            <p:nvSpPr>
              <p:cNvPr id="73764" name="AutoShape 7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62" name="Freeform 80"/>
            <p:cNvSpPr/>
            <p:nvPr/>
          </p:nvSpPr>
          <p:spPr bwMode="auto">
            <a:xfrm rot="16200000" flipV="1">
              <a:off x="3584" y="2078"/>
              <a:ext cx="57" cy="24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8385" name="Rectangle 81"/>
          <p:cNvSpPr>
            <a:spLocks noChangeArrowheads="1"/>
          </p:cNvSpPr>
          <p:nvPr/>
        </p:nvSpPr>
        <p:spPr bwMode="auto">
          <a:xfrm>
            <a:off x="2424113" y="4865689"/>
            <a:ext cx="3600450"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8386" name="Text Box 82"/>
          <p:cNvSpPr txBox="1">
            <a:spLocks noChangeArrowheads="1"/>
          </p:cNvSpPr>
          <p:nvPr/>
        </p:nvSpPr>
        <p:spPr bwMode="auto">
          <a:xfrm>
            <a:off x="2446338" y="1376364"/>
            <a:ext cx="61706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50000"/>
              </a:spcBef>
              <a:buClrTx/>
              <a:buFontTx/>
              <a:buNone/>
            </a:pPr>
            <a:r>
              <a:rPr lang="en-US" altLang="zh-CN" sz="2000">
                <a:latin typeface="华文新魏" panose="02010800040101010101" pitchFamily="2" charset="-122"/>
                <a:ea typeface="华文新魏" panose="02010800040101010101" pitchFamily="2" charset="-122"/>
              </a:rPr>
              <a:t>    </a:t>
            </a:r>
            <a:r>
              <a:rPr lang="zh-CN" altLang="en-US" sz="2000">
                <a:latin typeface="华文新魏" panose="02010800040101010101" pitchFamily="2" charset="-122"/>
                <a:ea typeface="华文新魏" panose="02010800040101010101" pitchFamily="2" charset="-122"/>
              </a:rPr>
              <a:t>下面给出两个</a:t>
            </a:r>
            <a:r>
              <a:rPr lang="en-US" altLang="zh-CN" sz="2000">
                <a:latin typeface="华文新魏" panose="02010800040101010101" pitchFamily="2" charset="-122"/>
                <a:ea typeface="华文新魏" panose="02010800040101010101" pitchFamily="2" charset="-122"/>
              </a:rPr>
              <a:t>LED</a:t>
            </a:r>
            <a:r>
              <a:rPr lang="zh-CN" altLang="en-US" sz="2000">
                <a:latin typeface="华文新魏" panose="02010800040101010101" pitchFamily="2" charset="-122"/>
                <a:ea typeface="华文新魏" panose="02010800040101010101" pitchFamily="2" charset="-122"/>
              </a:rPr>
              <a:t>任务的主要处理代码。</a:t>
            </a:r>
          </a:p>
        </p:txBody>
      </p:sp>
      <p:sp>
        <p:nvSpPr>
          <p:cNvPr id="98390" name="Rectangle 86"/>
          <p:cNvSpPr>
            <a:spLocks noChangeArrowheads="1"/>
          </p:cNvSpPr>
          <p:nvPr/>
        </p:nvSpPr>
        <p:spPr bwMode="auto">
          <a:xfrm>
            <a:off x="2387600" y="1808164"/>
            <a:ext cx="7435850" cy="240982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8391" name="Rectangle 87"/>
          <p:cNvSpPr>
            <a:spLocks noChangeArrowheads="1"/>
          </p:cNvSpPr>
          <p:nvPr/>
        </p:nvSpPr>
        <p:spPr bwMode="auto">
          <a:xfrm>
            <a:off x="2387600" y="4217989"/>
            <a:ext cx="7435850" cy="2198687"/>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98394" name="Group 90"/>
          <p:cNvGrpSpPr/>
          <p:nvPr/>
        </p:nvGrpSpPr>
        <p:grpSpPr bwMode="auto">
          <a:xfrm>
            <a:off x="6024564" y="3021013"/>
            <a:ext cx="3786187" cy="336550"/>
            <a:chOff x="2843" y="1609"/>
            <a:chExt cx="2385" cy="212"/>
          </a:xfrm>
        </p:grpSpPr>
        <p:grpSp>
          <p:nvGrpSpPr>
            <p:cNvPr id="73757" name="Group 91"/>
            <p:cNvGrpSpPr/>
            <p:nvPr/>
          </p:nvGrpSpPr>
          <p:grpSpPr bwMode="auto">
            <a:xfrm>
              <a:off x="3090" y="1609"/>
              <a:ext cx="2138" cy="212"/>
              <a:chOff x="3090" y="1609"/>
              <a:chExt cx="2138" cy="212"/>
            </a:xfrm>
          </p:grpSpPr>
          <p:sp>
            <p:nvSpPr>
              <p:cNvPr id="73759" name="Rectangle 92"/>
              <p:cNvSpPr>
                <a:spLocks noChangeArrowheads="1"/>
              </p:cNvSpPr>
              <p:nvPr/>
            </p:nvSpPr>
            <p:spPr bwMode="auto">
              <a:xfrm>
                <a:off x="3152" y="1609"/>
                <a:ext cx="20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调用</a:t>
                </a:r>
                <a:r>
                  <a:rPr kumimoji="1" lang="en-US" altLang="zh-CN" sz="1600"/>
                  <a:t>LED</a:t>
                </a:r>
                <a:r>
                  <a:rPr kumimoji="1" lang="zh-CN" altLang="en-US" sz="1600"/>
                  <a:t>函数，函数中已做互斥</a:t>
                </a:r>
              </a:p>
            </p:txBody>
          </p:sp>
          <p:sp>
            <p:nvSpPr>
              <p:cNvPr id="73760" name="AutoShape 93"/>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58" name="Freeform 94"/>
            <p:cNvSpPr/>
            <p:nvPr/>
          </p:nvSpPr>
          <p:spPr bwMode="auto">
            <a:xfrm rot="5400000">
              <a:off x="2953" y="1605"/>
              <a:ext cx="36" cy="255"/>
            </a:xfrm>
            <a:custGeom>
              <a:avLst/>
              <a:gdLst>
                <a:gd name="T0" fmla="*/ 0 w 1056"/>
                <a:gd name="T1" fmla="*/ 4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8399" name="Group 95"/>
          <p:cNvGrpSpPr/>
          <p:nvPr/>
        </p:nvGrpSpPr>
        <p:grpSpPr bwMode="auto">
          <a:xfrm>
            <a:off x="6037264" y="5276850"/>
            <a:ext cx="3786187" cy="336550"/>
            <a:chOff x="2843" y="1609"/>
            <a:chExt cx="2385" cy="212"/>
          </a:xfrm>
        </p:grpSpPr>
        <p:grpSp>
          <p:nvGrpSpPr>
            <p:cNvPr id="73753" name="Group 96"/>
            <p:cNvGrpSpPr/>
            <p:nvPr/>
          </p:nvGrpSpPr>
          <p:grpSpPr bwMode="auto">
            <a:xfrm>
              <a:off x="3090" y="1609"/>
              <a:ext cx="2138" cy="212"/>
              <a:chOff x="3090" y="1609"/>
              <a:chExt cx="2138" cy="212"/>
            </a:xfrm>
          </p:grpSpPr>
          <p:sp>
            <p:nvSpPr>
              <p:cNvPr id="73755" name="Rectangle 97"/>
              <p:cNvSpPr>
                <a:spLocks noChangeArrowheads="1"/>
              </p:cNvSpPr>
              <p:nvPr/>
            </p:nvSpPr>
            <p:spPr bwMode="auto">
              <a:xfrm>
                <a:off x="3152" y="1609"/>
                <a:ext cx="20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调用</a:t>
                </a:r>
                <a:r>
                  <a:rPr kumimoji="1" lang="en-US" altLang="zh-CN" sz="1600"/>
                  <a:t>LED</a:t>
                </a:r>
                <a:r>
                  <a:rPr kumimoji="1" lang="zh-CN" altLang="en-US" sz="1600"/>
                  <a:t>函数，函数中已做互斥</a:t>
                </a:r>
              </a:p>
            </p:txBody>
          </p:sp>
          <p:sp>
            <p:nvSpPr>
              <p:cNvPr id="73756" name="AutoShape 98"/>
              <p:cNvSpPr>
                <a:spLocks noChangeArrowheads="1"/>
              </p:cNvSpPr>
              <p:nvPr/>
            </p:nvSpPr>
            <p:spPr bwMode="auto">
              <a:xfrm>
                <a:off x="3090" y="1646"/>
                <a:ext cx="2041" cy="168"/>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73754" name="Freeform 99"/>
            <p:cNvSpPr/>
            <p:nvPr/>
          </p:nvSpPr>
          <p:spPr bwMode="auto">
            <a:xfrm rot="5400000">
              <a:off x="2953" y="1605"/>
              <a:ext cx="36" cy="255"/>
            </a:xfrm>
            <a:custGeom>
              <a:avLst/>
              <a:gdLst>
                <a:gd name="T0" fmla="*/ 0 w 1056"/>
                <a:gd name="T1" fmla="*/ 4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8991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8386"/>
                                        </p:tgtEl>
                                        <p:attrNameLst>
                                          <p:attrName>style.visibility</p:attrName>
                                        </p:attrNameLst>
                                      </p:cBhvr>
                                      <p:to>
                                        <p:strVal val="visible"/>
                                      </p:to>
                                    </p:set>
                                    <p:animEffect transition="in" filter="blinds(horizontal)">
                                      <p:cBhvr>
                                        <p:cTn id="7" dur="500"/>
                                        <p:tgtEl>
                                          <p:spTgt spid="98386"/>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8390"/>
                                        </p:tgtEl>
                                        <p:attrNameLst>
                                          <p:attrName>style.visibility</p:attrName>
                                        </p:attrNameLst>
                                      </p:cBhvr>
                                      <p:to>
                                        <p:strVal val="visible"/>
                                      </p:to>
                                    </p:set>
                                    <p:animEffect transition="in" filter="slide(fromBottom)">
                                      <p:cBhvr>
                                        <p:cTn id="11" dur="500"/>
                                        <p:tgtEl>
                                          <p:spTgt spid="98390"/>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83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98356"/>
                                        </p:tgtEl>
                                        <p:attrNameLst>
                                          <p:attrName>style.visibility</p:attrName>
                                        </p:attrNameLst>
                                      </p:cBhvr>
                                      <p:to>
                                        <p:strVal val="visible"/>
                                      </p:to>
                                    </p:set>
                                    <p:animEffect transition="in" filter="wipe(up)">
                                      <p:cBhvr>
                                        <p:cTn id="19" dur="500"/>
                                        <p:tgtEl>
                                          <p:spTgt spid="9835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98325"/>
                                        </p:tgtEl>
                                        <p:attrNameLst>
                                          <p:attrName>style.visibility</p:attrName>
                                        </p:attrNameLst>
                                      </p:cBhvr>
                                      <p:to>
                                        <p:strVal val="visible"/>
                                      </p:to>
                                    </p:set>
                                    <p:animEffect transition="in" filter="wipe(left)">
                                      <p:cBhvr>
                                        <p:cTn id="23" dur="500"/>
                                        <p:tgtEl>
                                          <p:spTgt spid="98325"/>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98311"/>
                                        </p:tgtEl>
                                        <p:attrNameLst>
                                          <p:attrName>style.visibility</p:attrName>
                                        </p:attrNameLst>
                                      </p:cBhvr>
                                      <p:to>
                                        <p:strVal val="visible"/>
                                      </p:to>
                                    </p:set>
                                    <p:animEffect transition="in" filter="wipe(up)">
                                      <p:cBhvr>
                                        <p:cTn id="27" dur="500"/>
                                        <p:tgtEl>
                                          <p:spTgt spid="98311"/>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98393"/>
                                        </p:tgtEl>
                                        <p:attrNameLst>
                                          <p:attrName>style.visibility</p:attrName>
                                        </p:attrNameLst>
                                      </p:cBhvr>
                                      <p:to>
                                        <p:strVal val="visible"/>
                                      </p:to>
                                    </p:set>
                                    <p:animEffect transition="in" filter="wipe(left)">
                                      <p:cBhvr>
                                        <p:cTn id="31" dur="500"/>
                                        <p:tgtEl>
                                          <p:spTgt spid="98393"/>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98318"/>
                                        </p:tgtEl>
                                        <p:attrNameLst>
                                          <p:attrName>style.visibility</p:attrName>
                                        </p:attrNameLst>
                                      </p:cBhvr>
                                      <p:to>
                                        <p:strVal val="visible"/>
                                      </p:to>
                                    </p:set>
                                    <p:animEffect transition="in" filter="wipe(up)">
                                      <p:cBhvr>
                                        <p:cTn id="35" dur="500"/>
                                        <p:tgtEl>
                                          <p:spTgt spid="98318"/>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98394"/>
                                        </p:tgtEl>
                                        <p:attrNameLst>
                                          <p:attrName>style.visibility</p:attrName>
                                        </p:attrNameLst>
                                      </p:cBhvr>
                                      <p:to>
                                        <p:strVal val="visible"/>
                                      </p:to>
                                    </p:set>
                                    <p:animEffect transition="in" filter="wipe(left)">
                                      <p:cBhvr>
                                        <p:cTn id="39" dur="500"/>
                                        <p:tgtEl>
                                          <p:spTgt spid="98394"/>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98335"/>
                                        </p:tgtEl>
                                        <p:attrNameLst>
                                          <p:attrName>style.visibility</p:attrName>
                                        </p:attrNameLst>
                                      </p:cBhvr>
                                      <p:to>
                                        <p:strVal val="visible"/>
                                      </p:to>
                                    </p:set>
                                    <p:animEffect transition="in" filter="wipe(up)">
                                      <p:cBhvr>
                                        <p:cTn id="43" dur="500"/>
                                        <p:tgtEl>
                                          <p:spTgt spid="98335"/>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98361"/>
                                        </p:tgtEl>
                                        <p:attrNameLst>
                                          <p:attrName>style.visibility</p:attrName>
                                        </p:attrNameLst>
                                      </p:cBhvr>
                                      <p:to>
                                        <p:strVal val="visible"/>
                                      </p:to>
                                    </p:set>
                                    <p:animEffect transition="in" filter="wipe(left)">
                                      <p:cBhvr>
                                        <p:cTn id="47" dur="500"/>
                                        <p:tgtEl>
                                          <p:spTgt spid="98361"/>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98391"/>
                                        </p:tgtEl>
                                        <p:attrNameLst>
                                          <p:attrName>style.visibility</p:attrName>
                                        </p:attrNameLst>
                                      </p:cBhvr>
                                      <p:to>
                                        <p:strVal val="visible"/>
                                      </p:to>
                                    </p:set>
                                    <p:animEffect transition="in" filter="slide(fromBottom)">
                                      <p:cBhvr>
                                        <p:cTn id="52" dur="500"/>
                                        <p:tgtEl>
                                          <p:spTgt spid="98391"/>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9833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98385"/>
                                        </p:tgtEl>
                                        <p:attrNameLst>
                                          <p:attrName>style.visibility</p:attrName>
                                        </p:attrNameLst>
                                      </p:cBhvr>
                                      <p:to>
                                        <p:strVal val="visible"/>
                                      </p:to>
                                    </p:set>
                                    <p:animEffect transition="in" filter="wipe(up)">
                                      <p:cBhvr>
                                        <p:cTn id="60" dur="500"/>
                                        <p:tgtEl>
                                          <p:spTgt spid="98385"/>
                                        </p:tgtEl>
                                      </p:cBhvr>
                                    </p:animEffec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98369"/>
                                        </p:tgtEl>
                                        <p:attrNameLst>
                                          <p:attrName>style.visibility</p:attrName>
                                        </p:attrNameLst>
                                      </p:cBhvr>
                                      <p:to>
                                        <p:strVal val="visible"/>
                                      </p:to>
                                    </p:set>
                                    <p:animEffect transition="in" filter="wipe(left)">
                                      <p:cBhvr>
                                        <p:cTn id="64" dur="500"/>
                                        <p:tgtEl>
                                          <p:spTgt spid="98369"/>
                                        </p:tgtEl>
                                      </p:cBhvr>
                                    </p:animEffect>
                                  </p:childTnLst>
                                </p:cTn>
                              </p:par>
                            </p:childTnLst>
                          </p:cTn>
                        </p:par>
                        <p:par>
                          <p:cTn id="65" fill="hold">
                            <p:stCondLst>
                              <p:cond delay="1000"/>
                            </p:stCondLst>
                            <p:childTnLst>
                              <p:par>
                                <p:cTn id="66" presetID="22" presetClass="entr" presetSubtype="1" fill="hold" grpId="0" nodeType="afterEffect">
                                  <p:stCondLst>
                                    <p:cond delay="0"/>
                                  </p:stCondLst>
                                  <p:childTnLst>
                                    <p:set>
                                      <p:cBhvr>
                                        <p:cTn id="67" dur="1" fill="hold">
                                          <p:stCondLst>
                                            <p:cond delay="0"/>
                                          </p:stCondLst>
                                        </p:cTn>
                                        <p:tgtEl>
                                          <p:spTgt spid="98368"/>
                                        </p:tgtEl>
                                        <p:attrNameLst>
                                          <p:attrName>style.visibility</p:attrName>
                                        </p:attrNameLst>
                                      </p:cBhvr>
                                      <p:to>
                                        <p:strVal val="visible"/>
                                      </p:to>
                                    </p:set>
                                    <p:animEffect transition="in" filter="wipe(up)">
                                      <p:cBhvr>
                                        <p:cTn id="68" dur="500"/>
                                        <p:tgtEl>
                                          <p:spTgt spid="98368"/>
                                        </p:tgtEl>
                                      </p:cBhvr>
                                    </p:animEffect>
                                  </p:childTnLst>
                                </p:cTn>
                              </p:par>
                            </p:childTnLst>
                          </p:cTn>
                        </p:par>
                        <p:par>
                          <p:cTn id="69" fill="hold">
                            <p:stCondLst>
                              <p:cond delay="1500"/>
                            </p:stCondLst>
                            <p:childTnLst>
                              <p:par>
                                <p:cTn id="70" presetID="22" presetClass="entr" presetSubtype="8" fill="hold" nodeType="afterEffect">
                                  <p:stCondLst>
                                    <p:cond delay="0"/>
                                  </p:stCondLst>
                                  <p:childTnLst>
                                    <p:set>
                                      <p:cBhvr>
                                        <p:cTn id="71" dur="1" fill="hold">
                                          <p:stCondLst>
                                            <p:cond delay="0"/>
                                          </p:stCondLst>
                                        </p:cTn>
                                        <p:tgtEl>
                                          <p:spTgt spid="98399"/>
                                        </p:tgtEl>
                                        <p:attrNameLst>
                                          <p:attrName>style.visibility</p:attrName>
                                        </p:attrNameLst>
                                      </p:cBhvr>
                                      <p:to>
                                        <p:strVal val="visible"/>
                                      </p:to>
                                    </p:set>
                                    <p:animEffect transition="in" filter="wipe(left)">
                                      <p:cBhvr>
                                        <p:cTn id="72" dur="500"/>
                                        <p:tgtEl>
                                          <p:spTgt spid="98399"/>
                                        </p:tgtEl>
                                      </p:cBhvr>
                                    </p:animEffect>
                                  </p:childTnLst>
                                </p:cTn>
                              </p:par>
                            </p:childTnLst>
                          </p:cTn>
                        </p:par>
                        <p:par>
                          <p:cTn id="73" fill="hold">
                            <p:stCondLst>
                              <p:cond delay="2000"/>
                            </p:stCondLst>
                            <p:childTnLst>
                              <p:par>
                                <p:cTn id="74" presetID="22" presetClass="entr" presetSubtype="1" fill="hold" grpId="0" nodeType="afterEffect">
                                  <p:stCondLst>
                                    <p:cond delay="0"/>
                                  </p:stCondLst>
                                  <p:childTnLst>
                                    <p:set>
                                      <p:cBhvr>
                                        <p:cTn id="75" dur="1" fill="hold">
                                          <p:stCondLst>
                                            <p:cond delay="0"/>
                                          </p:stCondLst>
                                        </p:cTn>
                                        <p:tgtEl>
                                          <p:spTgt spid="98374"/>
                                        </p:tgtEl>
                                        <p:attrNameLst>
                                          <p:attrName>style.visibility</p:attrName>
                                        </p:attrNameLst>
                                      </p:cBhvr>
                                      <p:to>
                                        <p:strVal val="visible"/>
                                      </p:to>
                                    </p:set>
                                    <p:animEffect transition="in" filter="wipe(up)">
                                      <p:cBhvr>
                                        <p:cTn id="76" dur="500"/>
                                        <p:tgtEl>
                                          <p:spTgt spid="98374"/>
                                        </p:tgtEl>
                                      </p:cBhvr>
                                    </p:animEffect>
                                  </p:childTnLst>
                                </p:cTn>
                              </p:par>
                            </p:childTnLst>
                          </p:cTn>
                        </p:par>
                        <p:par>
                          <p:cTn id="77" fill="hold">
                            <p:stCondLst>
                              <p:cond delay="2500"/>
                            </p:stCondLst>
                            <p:childTnLst>
                              <p:par>
                                <p:cTn id="78" presetID="22" presetClass="entr" presetSubtype="8" fill="hold" nodeType="afterEffect">
                                  <p:stCondLst>
                                    <p:cond delay="0"/>
                                  </p:stCondLst>
                                  <p:childTnLst>
                                    <p:set>
                                      <p:cBhvr>
                                        <p:cTn id="79" dur="1" fill="hold">
                                          <p:stCondLst>
                                            <p:cond delay="0"/>
                                          </p:stCondLst>
                                        </p:cTn>
                                        <p:tgtEl>
                                          <p:spTgt spid="98380"/>
                                        </p:tgtEl>
                                        <p:attrNameLst>
                                          <p:attrName>style.visibility</p:attrName>
                                        </p:attrNameLst>
                                      </p:cBhvr>
                                      <p:to>
                                        <p:strVal val="visible"/>
                                      </p:to>
                                    </p:set>
                                    <p:animEffect transition="in" filter="wipe(left)">
                                      <p:cBhvr>
                                        <p:cTn id="80" dur="500"/>
                                        <p:tgtEl>
                                          <p:spTgt spid="98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37" grpId="0" animBg="1"/>
      <p:bldP spid="98311" grpId="0" animBg="1"/>
      <p:bldP spid="98318" grpId="0" animBg="1"/>
      <p:bldP spid="98335" grpId="0" animBg="1"/>
      <p:bldP spid="98338" grpId="0" animBg="1"/>
      <p:bldP spid="98356" grpId="0" animBg="1"/>
      <p:bldP spid="98368" grpId="0" animBg="1"/>
      <p:bldP spid="98374" grpId="0" animBg="1"/>
      <p:bldP spid="98385" grpId="0" animBg="1"/>
      <p:bldP spid="98386" grpId="0"/>
      <p:bldP spid="98390" grpId="0" animBg="1"/>
      <p:bldP spid="98391"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考试重点</a:t>
            </a:r>
          </a:p>
        </p:txBody>
      </p:sp>
      <p:sp>
        <p:nvSpPr>
          <p:cNvPr id="3" name="内容占位符 2"/>
          <p:cNvSpPr>
            <a:spLocks noGrp="1"/>
          </p:cNvSpPr>
          <p:nvPr>
            <p:ph idx="1"/>
          </p:nvPr>
        </p:nvSpPr>
        <p:spPr/>
        <p:txBody>
          <a:bodyPr/>
          <a:lstStyle/>
          <a:p>
            <a:r>
              <a:rPr lang="zh-CN" altLang="en-US" dirty="0"/>
              <a:t>题型包括</a:t>
            </a:r>
            <a:endParaRPr lang="en-US" altLang="zh-CN" dirty="0"/>
          </a:p>
          <a:p>
            <a:r>
              <a:rPr lang="zh-CN" altLang="en-US" dirty="0">
                <a:solidFill>
                  <a:srgbClr val="0070C0"/>
                </a:solidFill>
              </a:rPr>
              <a:t>填空题</a:t>
            </a:r>
            <a:endParaRPr lang="en-US" altLang="zh-CN" dirty="0">
              <a:solidFill>
                <a:srgbClr val="0070C0"/>
              </a:solidFill>
            </a:endParaRPr>
          </a:p>
          <a:p>
            <a:r>
              <a:rPr lang="zh-CN" altLang="en-US" dirty="0">
                <a:solidFill>
                  <a:srgbClr val="0070C0"/>
                </a:solidFill>
              </a:rPr>
              <a:t>名词解释</a:t>
            </a:r>
            <a:r>
              <a:rPr lang="zh-CN" altLang="en-US" dirty="0"/>
              <a:t>：重点是解释，先给出定义，然后简单解释其含义</a:t>
            </a:r>
            <a:endParaRPr lang="en-US" altLang="zh-CN" dirty="0"/>
          </a:p>
          <a:p>
            <a:r>
              <a:rPr lang="zh-CN" altLang="en-US" dirty="0">
                <a:solidFill>
                  <a:srgbClr val="0070C0"/>
                </a:solidFill>
              </a:rPr>
              <a:t>简答题</a:t>
            </a:r>
            <a:r>
              <a:rPr lang="zh-CN" altLang="en-US" dirty="0"/>
              <a:t>：</a:t>
            </a:r>
            <a:endParaRPr lang="en-US" altLang="zh-CN" dirty="0"/>
          </a:p>
          <a:p>
            <a:r>
              <a:rPr lang="zh-CN" altLang="en-US" dirty="0">
                <a:solidFill>
                  <a:srgbClr val="0070C0"/>
                </a:solidFill>
              </a:rPr>
              <a:t>论述题</a:t>
            </a:r>
            <a:r>
              <a:rPr lang="zh-CN" altLang="en-US" dirty="0"/>
              <a:t>：</a:t>
            </a:r>
            <a:endParaRPr lang="en-US" altLang="zh-CN" dirty="0"/>
          </a:p>
          <a:p>
            <a:endParaRPr lang="en-US" altLang="zh-CN" dirty="0"/>
          </a:p>
          <a:p>
            <a:r>
              <a:rPr lang="zh-CN" altLang="en-US" dirty="0"/>
              <a:t>注意：概念不同书籍会有所不同，</a:t>
            </a:r>
            <a:r>
              <a:rPr lang="zh-CN" altLang="en-US" dirty="0">
                <a:solidFill>
                  <a:srgbClr val="FF0066"/>
                </a:solidFill>
              </a:rPr>
              <a:t>以</a:t>
            </a:r>
            <a:r>
              <a:rPr lang="en-US" altLang="zh-CN" dirty="0" err="1">
                <a:solidFill>
                  <a:srgbClr val="FF0066"/>
                </a:solidFill>
              </a:rPr>
              <a:t>ppt</a:t>
            </a:r>
            <a:r>
              <a:rPr lang="zh-CN" altLang="en-US" dirty="0">
                <a:solidFill>
                  <a:srgbClr val="FF0066"/>
                </a:solidFill>
              </a:rPr>
              <a:t>为准。</a:t>
            </a:r>
            <a:endParaRPr lang="en-US" altLang="zh-CN" dirty="0">
              <a:solidFill>
                <a:srgbClr val="FF0066"/>
              </a:solidFill>
            </a:endParaRPr>
          </a:p>
          <a:p>
            <a:r>
              <a:rPr lang="zh-CN" altLang="en-US" dirty="0">
                <a:solidFill>
                  <a:srgbClr val="FF0066"/>
                </a:solidFill>
              </a:rPr>
              <a:t>范围：上课重点强调的知识点。</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ctrTitle"/>
          </p:nvPr>
        </p:nvSpPr>
        <p:spPr/>
        <p:txBody>
          <a:bodyPr/>
          <a:lstStyle/>
          <a:p>
            <a:pPr eaLnBrk="1" hangingPunct="1"/>
            <a:r>
              <a:rPr lang="el-GR" altLang="zh-CN"/>
              <a:t>μ</a:t>
            </a:r>
            <a:r>
              <a:rPr lang="en-US" altLang="zh-CN">
                <a:ea typeface="宋体" panose="02010600030101010101" pitchFamily="2" charset="-122"/>
              </a:rPr>
              <a:t>C/OS-II</a:t>
            </a:r>
            <a:r>
              <a:rPr lang="zh-CN" altLang="en-US">
                <a:ea typeface="宋体" panose="02010600030101010101" pitchFamily="2" charset="-122"/>
              </a:rPr>
              <a:t>程序设计</a:t>
            </a:r>
          </a:p>
        </p:txBody>
      </p:sp>
      <p:sp>
        <p:nvSpPr>
          <p:cNvPr id="4099" name="副标题 2"/>
          <p:cNvSpPr>
            <a:spLocks noGrp="1"/>
          </p:cNvSpPr>
          <p:nvPr>
            <p:ph type="subTitle" idx="1"/>
          </p:nvPr>
        </p:nvSpPr>
        <p:spPr/>
        <p:txBody>
          <a:bodyPr/>
          <a:lstStyle/>
          <a:p>
            <a:pPr eaLnBrk="1" hangingPunct="1"/>
            <a:r>
              <a:rPr lang="zh-CN" altLang="en-US" dirty="0"/>
              <a:t>控制工程学院</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pPr eaLnBrk="1" hangingPunct="1"/>
            <a:r>
              <a:rPr lang="zh-CN" altLang="en-US">
                <a:ea typeface="宋体" panose="02010600030101010101" pitchFamily="2" charset="-122"/>
              </a:rPr>
              <a:t>本节课必要性</a:t>
            </a:r>
          </a:p>
        </p:txBody>
      </p:sp>
      <p:sp>
        <p:nvSpPr>
          <p:cNvPr id="8195" name="内容占位符 2"/>
          <p:cNvSpPr>
            <a:spLocks noGrp="1"/>
          </p:cNvSpPr>
          <p:nvPr>
            <p:ph idx="1"/>
          </p:nvPr>
        </p:nvSpPr>
        <p:spPr/>
        <p:txBody>
          <a:bodyPr/>
          <a:lstStyle/>
          <a:p>
            <a:pPr eaLnBrk="1" hangingPunct="1"/>
            <a:r>
              <a:rPr lang="zh-CN" altLang="en-US">
                <a:latin typeface="华文新魏" panose="02010800040101010101" pitchFamily="2" charset="-122"/>
                <a:ea typeface="华文新魏" panose="02010800040101010101" pitchFamily="2" charset="-122"/>
              </a:rPr>
              <a:t>如何在</a:t>
            </a:r>
            <a:r>
              <a:rPr lang="en-US" altLang="zh-CN">
                <a:latin typeface="华文新魏" panose="02010800040101010101" pitchFamily="2" charset="-122"/>
                <a:ea typeface="华文新魏" panose="02010800040101010101" pitchFamily="2" charset="-122"/>
              </a:rPr>
              <a:t>μC/OS-II</a:t>
            </a:r>
            <a:r>
              <a:rPr lang="zh-CN" altLang="en-US">
                <a:latin typeface="华文新魏" panose="02010800040101010101" pitchFamily="2" charset="-122"/>
                <a:ea typeface="华文新魏" panose="02010800040101010101" pitchFamily="2" charset="-122"/>
              </a:rPr>
              <a:t>环境下进行</a:t>
            </a:r>
            <a:r>
              <a:rPr lang="zh-CN" altLang="en-US">
                <a:solidFill>
                  <a:srgbClr val="FF0505"/>
                </a:solidFill>
                <a:latin typeface="华文新魏" panose="02010800040101010101" pitchFamily="2" charset="-122"/>
                <a:ea typeface="华文新魏" panose="02010800040101010101" pitchFamily="2" charset="-122"/>
              </a:rPr>
              <a:t>程序设计</a:t>
            </a:r>
            <a:r>
              <a:rPr lang="zh-CN" altLang="en-US">
                <a:latin typeface="华文新魏" panose="02010800040101010101" pitchFamily="2" charset="-122"/>
                <a:ea typeface="华文新魏" panose="02010800040101010101" pitchFamily="2" charset="-122"/>
              </a:rPr>
              <a:t>？</a:t>
            </a:r>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r>
              <a:rPr lang="zh-CN" altLang="en-US">
                <a:latin typeface="华文新魏" panose="02010800040101010101" pitchFamily="2" charset="-122"/>
                <a:ea typeface="华文新魏" panose="02010800040101010101" pitchFamily="2" charset="-122"/>
              </a:rPr>
              <a:t>有了</a:t>
            </a:r>
            <a:r>
              <a:rPr lang="en-US" altLang="zh-CN">
                <a:latin typeface="华文新魏" panose="02010800040101010101" pitchFamily="2" charset="-122"/>
                <a:ea typeface="华文新魏" panose="02010800040101010101" pitchFamily="2" charset="-122"/>
              </a:rPr>
              <a:t>μC/OS-II</a:t>
            </a:r>
            <a:r>
              <a:rPr lang="zh-CN" altLang="en-US">
                <a:latin typeface="华文新魏" panose="02010800040101010101" pitchFamily="2" charset="-122"/>
                <a:ea typeface="华文新魏" panose="02010800040101010101" pitchFamily="2" charset="-122"/>
              </a:rPr>
              <a:t>，那不是只需要写</a:t>
            </a:r>
            <a:r>
              <a:rPr lang="zh-CN" altLang="en-US">
                <a:solidFill>
                  <a:srgbClr val="006600"/>
                </a:solidFill>
                <a:latin typeface="华文新魏" panose="02010800040101010101" pitchFamily="2" charset="-122"/>
                <a:ea typeface="华文新魏" panose="02010800040101010101" pitchFamily="2" charset="-122"/>
              </a:rPr>
              <a:t>功能代码</a:t>
            </a:r>
            <a:r>
              <a:rPr lang="zh-CN" altLang="en-US">
                <a:latin typeface="华文新魏" panose="02010800040101010101" pitchFamily="2" charset="-122"/>
                <a:ea typeface="华文新魏" panose="02010800040101010101" pitchFamily="2" charset="-122"/>
              </a:rPr>
              <a:t>就可以了吗？</a:t>
            </a:r>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r>
              <a:rPr lang="zh-CN" altLang="en-US">
                <a:latin typeface="华文新魏" panose="02010800040101010101" pitchFamily="2" charset="-122"/>
                <a:ea typeface="华文新魏" panose="02010800040101010101" pitchFamily="2" charset="-122"/>
              </a:rPr>
              <a:t>回忆一下</a:t>
            </a:r>
            <a:r>
              <a:rPr lang="en-US" altLang="zh-CN">
                <a:latin typeface="华文新魏" panose="02010800040101010101" pitchFamily="2" charset="-122"/>
                <a:ea typeface="华文新魏" panose="02010800040101010101" pitchFamily="2" charset="-122"/>
              </a:rPr>
              <a:t>1/3</a:t>
            </a:r>
            <a:r>
              <a:rPr lang="zh-CN" altLang="en-US">
                <a:latin typeface="华文新魏" panose="02010800040101010101" pitchFamily="2" charset="-122"/>
                <a:ea typeface="华文新魏" panose="02010800040101010101" pitchFamily="2" charset="-122"/>
              </a:rPr>
              <a:t>秒亮灭</a:t>
            </a:r>
            <a:r>
              <a:rPr lang="en-US" altLang="zh-CN">
                <a:latin typeface="华文新魏" panose="02010800040101010101" pitchFamily="2" charset="-122"/>
                <a:ea typeface="华文新魏" panose="02010800040101010101" pitchFamily="2" charset="-122"/>
              </a:rPr>
              <a:t>LED</a:t>
            </a:r>
            <a:r>
              <a:rPr lang="zh-CN" altLang="en-US">
                <a:latin typeface="华文新魏" panose="02010800040101010101" pitchFamily="2" charset="-122"/>
                <a:ea typeface="华文新魏" panose="02010800040101010101" pitchFamily="2" charset="-122"/>
              </a:rPr>
              <a:t>灯的程序：</a:t>
            </a:r>
            <a:endParaRPr lang="zh-CN" altLang="en-US">
              <a:ea typeface="宋体" panose="02010600030101010101" pitchFamily="2" charset="-122"/>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pPr eaLnBrk="1" hangingPunct="1"/>
            <a:r>
              <a:rPr lang="zh-CN" altLang="en-US">
                <a:ea typeface="宋体" panose="02010600030101010101" pitchFamily="2" charset="-122"/>
              </a:rPr>
              <a:t>案例分析</a:t>
            </a:r>
          </a:p>
        </p:txBody>
      </p:sp>
      <p:sp>
        <p:nvSpPr>
          <p:cNvPr id="4" name="Rectangle 22"/>
          <p:cNvSpPr>
            <a:spLocks noChangeArrowheads="1"/>
          </p:cNvSpPr>
          <p:nvPr/>
        </p:nvSpPr>
        <p:spPr bwMode="auto">
          <a:xfrm>
            <a:off x="2532063" y="1373189"/>
            <a:ext cx="7307262" cy="3132137"/>
          </a:xfrm>
          <a:prstGeom prst="rect">
            <a:avLst/>
          </a:prstGeom>
          <a:solidFill>
            <a:schemeClr val="bg1"/>
          </a:solidFill>
          <a:ln w="19050" algn="ctr">
            <a:solidFill>
              <a:srgbClr val="007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Task1(void *pdata)</a:t>
            </a:r>
          </a:p>
          <a:p>
            <a:pPr algn="just">
              <a:spcBef>
                <a:spcPct val="0"/>
              </a:spcBef>
              <a:buClrTx/>
              <a:buFontTx/>
              <a:buNone/>
            </a:pPr>
            <a:r>
              <a:rPr kumimoji="1" lang="en-US" altLang="zh-CN" sz="1800"/>
              <a:t>{</a:t>
            </a:r>
          </a:p>
          <a:p>
            <a:pPr algn="just">
              <a:spcBef>
                <a:spcPct val="0"/>
              </a:spcBef>
              <a:buClrTx/>
              <a:buFontTx/>
              <a:buNone/>
            </a:pPr>
            <a:r>
              <a:rPr kumimoji="1" lang="en-US" altLang="zh-CN" sz="1800"/>
              <a:t>    pdata = pdata; </a:t>
            </a:r>
          </a:p>
          <a:p>
            <a:pPr algn="just">
              <a:spcBef>
                <a:spcPct val="0"/>
              </a:spcBef>
              <a:buClrTx/>
              <a:buFontTx/>
              <a:buNone/>
            </a:pPr>
            <a:r>
              <a:rPr kumimoji="1" lang="en-US" altLang="zh-CN" sz="1800"/>
              <a:t>    IO0DIR |= LED2; 	</a:t>
            </a:r>
          </a:p>
          <a:p>
            <a:pPr algn="just">
              <a:spcBef>
                <a:spcPct val="0"/>
              </a:spcBef>
              <a:buClrTx/>
              <a:buFontTx/>
              <a:buNone/>
            </a:pPr>
            <a:r>
              <a:rPr kumimoji="1" lang="en-US" altLang="zh-CN" sz="1800"/>
              <a:t>    while (1) {</a:t>
            </a:r>
          </a:p>
          <a:p>
            <a:pPr algn="just">
              <a:spcBef>
                <a:spcPct val="0"/>
              </a:spcBef>
              <a:buClrTx/>
              <a:buFontTx/>
              <a:buNone/>
            </a:pPr>
            <a:r>
              <a:rPr kumimoji="1" lang="en-US" altLang="zh-CN" sz="1800"/>
              <a:t>        IO0CLR = LED2; </a:t>
            </a:r>
          </a:p>
          <a:p>
            <a:pPr algn="just">
              <a:spcBef>
                <a:spcPct val="0"/>
              </a:spcBef>
              <a:buClrTx/>
              <a:buFontTx/>
              <a:buNone/>
            </a:pPr>
            <a:r>
              <a:rPr kumimoji="1" lang="en-US" altLang="zh-CN" sz="1800"/>
              <a:t>        OSTimeDly(OS_TICKS_PER_SEC / 3); </a:t>
            </a:r>
          </a:p>
          <a:p>
            <a:pPr algn="just">
              <a:spcBef>
                <a:spcPct val="0"/>
              </a:spcBef>
              <a:buClrTx/>
              <a:buFontTx/>
              <a:buNone/>
            </a:pPr>
            <a:r>
              <a:rPr kumimoji="1" lang="en-US" altLang="zh-CN" sz="1800"/>
              <a:t>        IO0SET = LED2; 	        </a:t>
            </a:r>
          </a:p>
          <a:p>
            <a:pPr algn="just">
              <a:spcBef>
                <a:spcPct val="0"/>
              </a:spcBef>
              <a:buClrTx/>
              <a:buFontTx/>
              <a:buNone/>
            </a:pPr>
            <a:r>
              <a:rPr kumimoji="1" lang="en-US" altLang="zh-CN" sz="1800"/>
              <a:t>        OSTimeDly(OS_TICKS_PER_SEC / 3); </a:t>
            </a:r>
          </a:p>
          <a:p>
            <a:pPr algn="just">
              <a:spcBef>
                <a:spcPct val="0"/>
              </a:spcBef>
              <a:buClrTx/>
              <a:buFontTx/>
              <a:buNone/>
            </a:pPr>
            <a:r>
              <a:rPr kumimoji="1" lang="en-US" altLang="zh-CN" sz="1800"/>
              <a:t>    }</a:t>
            </a:r>
          </a:p>
          <a:p>
            <a:pPr algn="just">
              <a:spcBef>
                <a:spcPct val="0"/>
              </a:spcBef>
              <a:buClrTx/>
              <a:buFontTx/>
              <a:buNone/>
            </a:pPr>
            <a:r>
              <a:rPr kumimoji="1" lang="en-US" altLang="zh-CN" sz="1800"/>
              <a:t>}</a:t>
            </a:r>
          </a:p>
        </p:txBody>
      </p:sp>
      <p:grpSp>
        <p:nvGrpSpPr>
          <p:cNvPr id="5" name="Group 7"/>
          <p:cNvGrpSpPr/>
          <p:nvPr/>
        </p:nvGrpSpPr>
        <p:grpSpPr bwMode="auto">
          <a:xfrm>
            <a:off x="2517775" y="1949451"/>
            <a:ext cx="7321550" cy="288925"/>
            <a:chOff x="627" y="2001"/>
            <a:chExt cx="4612" cy="182"/>
          </a:xfrm>
        </p:grpSpPr>
        <p:sp>
          <p:nvSpPr>
            <p:cNvPr id="9237" name="Rectangle 8"/>
            <p:cNvSpPr>
              <a:spLocks noChangeArrowheads="1"/>
            </p:cNvSpPr>
            <p:nvPr/>
          </p:nvSpPr>
          <p:spPr bwMode="auto">
            <a:xfrm>
              <a:off x="627" y="2001"/>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38" name="Text Box 9"/>
            <p:cNvSpPr txBox="1">
              <a:spLocks noChangeArrowheads="1"/>
            </p:cNvSpPr>
            <p:nvPr/>
          </p:nvSpPr>
          <p:spPr bwMode="auto">
            <a:xfrm>
              <a:off x="636" y="2002"/>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目标初始化</a:t>
              </a:r>
            </a:p>
          </p:txBody>
        </p:sp>
      </p:grpSp>
      <p:grpSp>
        <p:nvGrpSpPr>
          <p:cNvPr id="8" name="Group 26"/>
          <p:cNvGrpSpPr/>
          <p:nvPr/>
        </p:nvGrpSpPr>
        <p:grpSpPr bwMode="auto">
          <a:xfrm>
            <a:off x="2517775" y="3354389"/>
            <a:ext cx="7321550" cy="288925"/>
            <a:chOff x="627" y="2500"/>
            <a:chExt cx="4612" cy="182"/>
          </a:xfrm>
        </p:grpSpPr>
        <p:sp>
          <p:nvSpPr>
            <p:cNvPr id="9235" name="Rectangle 10"/>
            <p:cNvSpPr>
              <a:spLocks noChangeArrowheads="1"/>
            </p:cNvSpPr>
            <p:nvPr/>
          </p:nvSpPr>
          <p:spPr bwMode="auto">
            <a:xfrm>
              <a:off x="627" y="2500"/>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36" name="Text Box 11"/>
            <p:cNvSpPr txBox="1">
              <a:spLocks noChangeArrowheads="1"/>
            </p:cNvSpPr>
            <p:nvPr/>
          </p:nvSpPr>
          <p:spPr bwMode="auto">
            <a:xfrm>
              <a:off x="636" y="2501"/>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熄灭</a:t>
              </a:r>
              <a:r>
                <a:rPr kumimoji="1" lang="en-US" altLang="zh-CN" sz="1600"/>
                <a:t>LED2</a:t>
              </a:r>
            </a:p>
          </p:txBody>
        </p:sp>
      </p:grpSp>
      <p:sp>
        <p:nvSpPr>
          <p:cNvPr id="11" name="Rectangle 12"/>
          <p:cNvSpPr>
            <a:spLocks noChangeArrowheads="1"/>
          </p:cNvSpPr>
          <p:nvPr/>
        </p:nvSpPr>
        <p:spPr bwMode="auto">
          <a:xfrm>
            <a:off x="2854326" y="873125"/>
            <a:ext cx="1984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 typeface="Wingdings" panose="05000000000000000000" pitchFamily="2" charset="2"/>
              <a:buChar char=""/>
            </a:pPr>
            <a:r>
              <a:rPr kumimoji="1" lang="en-US" altLang="zh-CN" sz="2000"/>
              <a:t> </a:t>
            </a:r>
            <a:r>
              <a:rPr kumimoji="1" lang="zh-CN" altLang="en-US" sz="2000"/>
              <a:t>用户任务代码</a:t>
            </a:r>
          </a:p>
        </p:txBody>
      </p:sp>
      <p:grpSp>
        <p:nvGrpSpPr>
          <p:cNvPr id="12" name="Group 23"/>
          <p:cNvGrpSpPr/>
          <p:nvPr/>
        </p:nvGrpSpPr>
        <p:grpSpPr bwMode="auto">
          <a:xfrm>
            <a:off x="2517775" y="2236789"/>
            <a:ext cx="7321550" cy="288925"/>
            <a:chOff x="627" y="1796"/>
            <a:chExt cx="4612" cy="182"/>
          </a:xfrm>
        </p:grpSpPr>
        <p:sp>
          <p:nvSpPr>
            <p:cNvPr id="9233" name="Rectangle 13"/>
            <p:cNvSpPr>
              <a:spLocks noChangeArrowheads="1"/>
            </p:cNvSpPr>
            <p:nvPr/>
          </p:nvSpPr>
          <p:spPr bwMode="auto">
            <a:xfrm>
              <a:off x="627" y="1796"/>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34" name="Text Box 14"/>
            <p:cNvSpPr txBox="1">
              <a:spLocks noChangeArrowheads="1"/>
            </p:cNvSpPr>
            <p:nvPr/>
          </p:nvSpPr>
          <p:spPr bwMode="auto">
            <a:xfrm>
              <a:off x="636" y="1797"/>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初始化</a:t>
              </a:r>
              <a:r>
                <a:rPr kumimoji="1" lang="en-US" altLang="zh-CN" sz="1600"/>
                <a:t>GPIO</a:t>
              </a:r>
            </a:p>
          </p:txBody>
        </p:sp>
      </p:grpSp>
      <p:grpSp>
        <p:nvGrpSpPr>
          <p:cNvPr id="15" name="Group 24"/>
          <p:cNvGrpSpPr/>
          <p:nvPr/>
        </p:nvGrpSpPr>
        <p:grpSpPr bwMode="auto">
          <a:xfrm>
            <a:off x="2517775" y="2778126"/>
            <a:ext cx="7321550" cy="288925"/>
            <a:chOff x="627" y="2137"/>
            <a:chExt cx="4612" cy="182"/>
          </a:xfrm>
        </p:grpSpPr>
        <p:sp>
          <p:nvSpPr>
            <p:cNvPr id="9231" name="Rectangle 16"/>
            <p:cNvSpPr>
              <a:spLocks noChangeArrowheads="1"/>
            </p:cNvSpPr>
            <p:nvPr/>
          </p:nvSpPr>
          <p:spPr bwMode="auto">
            <a:xfrm>
              <a:off x="627" y="2137"/>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32" name="Text Box 17"/>
            <p:cNvSpPr txBox="1">
              <a:spLocks noChangeArrowheads="1"/>
            </p:cNvSpPr>
            <p:nvPr/>
          </p:nvSpPr>
          <p:spPr bwMode="auto">
            <a:xfrm>
              <a:off x="636" y="2138"/>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点亮</a:t>
              </a:r>
              <a:r>
                <a:rPr kumimoji="1" lang="en-US" altLang="zh-CN" sz="1600"/>
                <a:t>LED2</a:t>
              </a:r>
            </a:p>
          </p:txBody>
        </p:sp>
      </p:grpSp>
      <p:grpSp>
        <p:nvGrpSpPr>
          <p:cNvPr id="18" name="Group 25"/>
          <p:cNvGrpSpPr/>
          <p:nvPr/>
        </p:nvGrpSpPr>
        <p:grpSpPr bwMode="auto">
          <a:xfrm>
            <a:off x="2517775" y="3065464"/>
            <a:ext cx="7321550" cy="288925"/>
            <a:chOff x="627" y="2318"/>
            <a:chExt cx="4612" cy="182"/>
          </a:xfrm>
        </p:grpSpPr>
        <p:sp>
          <p:nvSpPr>
            <p:cNvPr id="9229" name="Rectangle 18"/>
            <p:cNvSpPr>
              <a:spLocks noChangeArrowheads="1"/>
            </p:cNvSpPr>
            <p:nvPr/>
          </p:nvSpPr>
          <p:spPr bwMode="auto">
            <a:xfrm>
              <a:off x="627" y="2318"/>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30" name="Text Box 19"/>
            <p:cNvSpPr txBox="1">
              <a:spLocks noChangeArrowheads="1"/>
            </p:cNvSpPr>
            <p:nvPr/>
          </p:nvSpPr>
          <p:spPr bwMode="auto">
            <a:xfrm>
              <a:off x="636" y="2319"/>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等待</a:t>
              </a:r>
              <a:r>
                <a:rPr kumimoji="1" lang="en-US" altLang="zh-CN" sz="1600"/>
                <a:t>1/3</a:t>
              </a:r>
              <a:r>
                <a:rPr kumimoji="1" lang="zh-CN" altLang="en-US" sz="1600"/>
                <a:t>秒</a:t>
              </a:r>
            </a:p>
          </p:txBody>
        </p:sp>
      </p:grpSp>
      <p:grpSp>
        <p:nvGrpSpPr>
          <p:cNvPr id="21" name="Group 27"/>
          <p:cNvGrpSpPr/>
          <p:nvPr/>
        </p:nvGrpSpPr>
        <p:grpSpPr bwMode="auto">
          <a:xfrm>
            <a:off x="2517775" y="3641726"/>
            <a:ext cx="7321550" cy="288925"/>
            <a:chOff x="627" y="2681"/>
            <a:chExt cx="4612" cy="182"/>
          </a:xfrm>
        </p:grpSpPr>
        <p:sp>
          <p:nvSpPr>
            <p:cNvPr id="9227" name="Rectangle 20"/>
            <p:cNvSpPr>
              <a:spLocks noChangeArrowheads="1"/>
            </p:cNvSpPr>
            <p:nvPr/>
          </p:nvSpPr>
          <p:spPr bwMode="auto">
            <a:xfrm>
              <a:off x="627" y="2681"/>
              <a:ext cx="2979" cy="182"/>
            </a:xfrm>
            <a:prstGeom prst="rect">
              <a:avLst/>
            </a:prstGeom>
            <a:solidFill>
              <a:srgbClr val="D7D7D7">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9228" name="Text Box 21"/>
            <p:cNvSpPr txBox="1">
              <a:spLocks noChangeArrowheads="1"/>
            </p:cNvSpPr>
            <p:nvPr/>
          </p:nvSpPr>
          <p:spPr bwMode="auto">
            <a:xfrm>
              <a:off x="636" y="2682"/>
              <a:ext cx="4603" cy="181"/>
            </a:xfrm>
            <a:prstGeom prst="rect">
              <a:avLst/>
            </a:prstGeom>
            <a:noFill/>
            <a:ln w="19050" algn="ctr">
              <a:solidFill>
                <a:srgbClr val="007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eaLnBrk="1" hangingPunct="1">
                <a:spcBef>
                  <a:spcPct val="0"/>
                </a:spcBef>
                <a:buClrTx/>
                <a:buFontTx/>
                <a:buNone/>
              </a:pPr>
              <a:r>
                <a:rPr kumimoji="1" lang="zh-CN" altLang="en-US" sz="1600"/>
                <a:t>等待</a:t>
              </a:r>
              <a:r>
                <a:rPr kumimoji="1" lang="en-US" altLang="zh-CN" sz="1600"/>
                <a:t>1/3</a:t>
              </a:r>
              <a:r>
                <a:rPr kumimoji="1" lang="zh-CN" altLang="en-US" sz="1600"/>
                <a:t>秒</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up)">
                                      <p:cBhvr>
                                        <p:cTn id="26" dur="500"/>
                                        <p:tgtEl>
                                          <p:spTgt spid="18"/>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500"/>
                                        <p:tgtEl>
                                          <p:spTgt spid="8"/>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up)">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pPr eaLnBrk="1" hangingPunct="1"/>
            <a:r>
              <a:rPr lang="zh-CN" altLang="en-US">
                <a:ea typeface="宋体" panose="02010600030101010101" pitchFamily="2" charset="-122"/>
              </a:rPr>
              <a:t>继续分析</a:t>
            </a:r>
          </a:p>
        </p:txBody>
      </p:sp>
      <p:sp>
        <p:nvSpPr>
          <p:cNvPr id="3" name="内容占位符 2"/>
          <p:cNvSpPr>
            <a:spLocks noGrp="1"/>
          </p:cNvSpPr>
          <p:nvPr>
            <p:ph idx="1"/>
          </p:nvPr>
        </p:nvSpPr>
        <p:spPr>
          <a:xfrm>
            <a:off x="1981200" y="4600576"/>
            <a:ext cx="8229600" cy="665163"/>
          </a:xfrm>
        </p:spPr>
        <p:txBody>
          <a:bodyPr/>
          <a:lstStyle/>
          <a:p>
            <a:pPr eaLnBrk="1" hangingPunct="1"/>
            <a:r>
              <a:rPr lang="zh-CN" altLang="en-US">
                <a:ea typeface="宋体" panose="02010600030101010101" pitchFamily="2" charset="-122"/>
              </a:rPr>
              <a:t>本质：用</a:t>
            </a:r>
            <a:r>
              <a:rPr lang="zh-CN" altLang="en-US">
                <a:solidFill>
                  <a:srgbClr val="FF0505"/>
                </a:solidFill>
                <a:ea typeface="宋体" panose="02010600030101010101" pitchFamily="2" charset="-122"/>
              </a:rPr>
              <a:t>规则限制 </a:t>
            </a:r>
            <a:r>
              <a:rPr lang="zh-CN" altLang="en-US">
                <a:solidFill>
                  <a:srgbClr val="006600"/>
                </a:solidFill>
                <a:ea typeface="宋体" panose="02010600030101010101" pitchFamily="2" charset="-122"/>
              </a:rPr>
              <a:t>替换</a:t>
            </a:r>
            <a:r>
              <a:rPr lang="zh-CN" altLang="en-US">
                <a:ea typeface="宋体" panose="02010600030101010101" pitchFamily="2" charset="-122"/>
              </a:rPr>
              <a:t> </a:t>
            </a:r>
            <a:r>
              <a:rPr lang="zh-CN" altLang="en-US">
                <a:solidFill>
                  <a:srgbClr val="0070C0"/>
                </a:solidFill>
                <a:ea typeface="宋体" panose="02010600030101010101" pitchFamily="2" charset="-122"/>
              </a:rPr>
              <a:t>逻辑缠绕</a:t>
            </a:r>
          </a:p>
        </p:txBody>
      </p:sp>
      <p:sp>
        <p:nvSpPr>
          <p:cNvPr id="4" name="Rectangle 2"/>
          <p:cNvSpPr>
            <a:spLocks noChangeArrowheads="1"/>
          </p:cNvSpPr>
          <p:nvPr/>
        </p:nvSpPr>
        <p:spPr bwMode="auto">
          <a:xfrm>
            <a:off x="3200400" y="1104900"/>
            <a:ext cx="4114800" cy="3276600"/>
          </a:xfrm>
          <a:prstGeom prst="rect">
            <a:avLst/>
          </a:prstGeom>
          <a:solidFill>
            <a:srgbClr val="DDDDDD"/>
          </a:solidFill>
          <a:ln w="9525" algn="ctr">
            <a:solidFill>
              <a:schemeClr val="tx1"/>
            </a:solidFill>
            <a:miter lim="800000"/>
          </a:ln>
          <a:effectLst>
            <a:outerShdw dist="35921" dir="2700000" algn="ctr" rotWithShape="0">
              <a:schemeClr val="bg2"/>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en-US" altLang="zh-CN" sz="1400"/>
              <a:t>void  OSTimeDly (INT16U ticks) </a:t>
            </a:r>
          </a:p>
          <a:p>
            <a:pPr>
              <a:spcBef>
                <a:spcPct val="0"/>
              </a:spcBef>
              <a:buClrTx/>
              <a:buFontTx/>
              <a:buNone/>
            </a:pPr>
            <a:r>
              <a:rPr lang="en-US" altLang="zh-CN" sz="1400"/>
              <a:t>{</a:t>
            </a:r>
          </a:p>
          <a:p>
            <a:pPr>
              <a:spcBef>
                <a:spcPct val="0"/>
              </a:spcBef>
              <a:buClrTx/>
              <a:buFontTx/>
              <a:buNone/>
            </a:pPr>
            <a:r>
              <a:rPr lang="en-US" altLang="zh-CN" sz="1400"/>
              <a:t>    if (ticks &gt; 0) </a:t>
            </a:r>
          </a:p>
          <a:p>
            <a:pPr>
              <a:spcBef>
                <a:spcPct val="0"/>
              </a:spcBef>
              <a:buClrTx/>
              <a:buFontTx/>
              <a:buNone/>
            </a:pPr>
            <a:r>
              <a:rPr lang="en-US" altLang="zh-CN" sz="1400"/>
              <a:t>    {</a:t>
            </a:r>
          </a:p>
          <a:p>
            <a:pPr>
              <a:spcBef>
                <a:spcPct val="0"/>
              </a:spcBef>
              <a:buClrTx/>
              <a:buFontTx/>
              <a:buNone/>
            </a:pPr>
            <a:r>
              <a:rPr lang="en-US" altLang="zh-CN" sz="1400"/>
              <a:t>        OS_ENTER_CRITICAL();</a:t>
            </a:r>
          </a:p>
          <a:p>
            <a:pPr>
              <a:spcBef>
                <a:spcPct val="0"/>
              </a:spcBef>
              <a:buClrTx/>
              <a:buFontTx/>
              <a:buNone/>
            </a:pPr>
            <a:r>
              <a:rPr lang="en-US" altLang="zh-CN" sz="1400"/>
              <a:t>        if ((OSRdyTbl[OSTCBCur-&gt;OSTCBY] &amp;= </a:t>
            </a:r>
          </a:p>
          <a:p>
            <a:pPr>
              <a:spcBef>
                <a:spcPct val="0"/>
              </a:spcBef>
              <a:buClrTx/>
              <a:buFontTx/>
              <a:buNone/>
            </a:pPr>
            <a:r>
              <a:rPr lang="en-US" altLang="zh-CN" sz="1400"/>
              <a:t>            ~OSTCBCur-&gt;OSTCBBitX) == 0)</a:t>
            </a:r>
          </a:p>
          <a:p>
            <a:pPr>
              <a:spcBef>
                <a:spcPct val="0"/>
              </a:spcBef>
              <a:buClrTx/>
              <a:buFontTx/>
              <a:buNone/>
            </a:pPr>
            <a:r>
              <a:rPr lang="en-US" altLang="zh-CN" sz="1400"/>
              <a:t>        {</a:t>
            </a:r>
          </a:p>
          <a:p>
            <a:pPr>
              <a:spcBef>
                <a:spcPct val="0"/>
              </a:spcBef>
              <a:buClrTx/>
              <a:buFontTx/>
              <a:buNone/>
            </a:pPr>
            <a:r>
              <a:rPr lang="en-US" altLang="zh-CN" sz="1400"/>
              <a:t>            OSRdyGrp &amp;= ~OSTCBCur-&gt;OSTCBBitY; </a:t>
            </a:r>
          </a:p>
          <a:p>
            <a:pPr>
              <a:spcBef>
                <a:spcPct val="0"/>
              </a:spcBef>
              <a:buClrTx/>
              <a:buFontTx/>
              <a:buNone/>
            </a:pPr>
            <a:r>
              <a:rPr lang="en-US" altLang="zh-CN" sz="1400"/>
              <a:t>        } </a:t>
            </a:r>
          </a:p>
          <a:p>
            <a:pPr>
              <a:spcBef>
                <a:spcPct val="0"/>
              </a:spcBef>
              <a:buClrTx/>
              <a:buFontTx/>
              <a:buNone/>
            </a:pPr>
            <a:r>
              <a:rPr lang="en-US" altLang="zh-CN" sz="1400"/>
              <a:t>        OSTCBCur-&gt;OSTCBDly = ticks; </a:t>
            </a:r>
          </a:p>
          <a:p>
            <a:pPr>
              <a:spcBef>
                <a:spcPct val="0"/>
              </a:spcBef>
              <a:buClrTx/>
              <a:buFontTx/>
              <a:buNone/>
            </a:pPr>
            <a:r>
              <a:rPr lang="en-US" altLang="zh-CN" sz="1400"/>
              <a:t>        OS_EXIT_CRITICAL();</a:t>
            </a:r>
          </a:p>
          <a:p>
            <a:pPr>
              <a:spcBef>
                <a:spcPct val="0"/>
              </a:spcBef>
              <a:buClrTx/>
              <a:buFontTx/>
              <a:buNone/>
            </a:pPr>
            <a:r>
              <a:rPr lang="en-US" altLang="zh-CN" sz="1400"/>
              <a:t>        OS_Sched();</a:t>
            </a:r>
          </a:p>
          <a:p>
            <a:pPr>
              <a:spcBef>
                <a:spcPct val="0"/>
              </a:spcBef>
              <a:buClrTx/>
              <a:buFontTx/>
              <a:buNone/>
            </a:pPr>
            <a:r>
              <a:rPr lang="en-US" altLang="zh-CN" sz="1400"/>
              <a:t>    }</a:t>
            </a:r>
          </a:p>
          <a:p>
            <a:pPr>
              <a:spcBef>
                <a:spcPct val="0"/>
              </a:spcBef>
              <a:buClrTx/>
              <a:buFontTx/>
              <a:buNone/>
            </a:pPr>
            <a:r>
              <a:rPr lang="en-US" altLang="zh-CN" sz="1400"/>
              <a:t>}</a:t>
            </a:r>
          </a:p>
        </p:txBody>
      </p:sp>
      <p:grpSp>
        <p:nvGrpSpPr>
          <p:cNvPr id="5" name="Group 5"/>
          <p:cNvGrpSpPr/>
          <p:nvPr/>
        </p:nvGrpSpPr>
        <p:grpSpPr bwMode="auto">
          <a:xfrm>
            <a:off x="3581400" y="2184400"/>
            <a:ext cx="5638800" cy="1130300"/>
            <a:chOff x="1392" y="2408"/>
            <a:chExt cx="3552" cy="712"/>
          </a:xfrm>
        </p:grpSpPr>
        <p:sp>
          <p:nvSpPr>
            <p:cNvPr id="10252" name="AutoShape 6"/>
            <p:cNvSpPr>
              <a:spLocks noChangeArrowheads="1"/>
            </p:cNvSpPr>
            <p:nvPr/>
          </p:nvSpPr>
          <p:spPr bwMode="auto">
            <a:xfrm>
              <a:off x="1392" y="2408"/>
              <a:ext cx="2400" cy="712"/>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zh-CN" altLang="en-US" sz="1600"/>
            </a:p>
          </p:txBody>
        </p:sp>
        <p:sp>
          <p:nvSpPr>
            <p:cNvPr id="10253" name="AutoShape 7"/>
            <p:cNvSpPr>
              <a:spLocks noChangeArrowheads="1"/>
            </p:cNvSpPr>
            <p:nvPr/>
          </p:nvSpPr>
          <p:spPr bwMode="auto">
            <a:xfrm>
              <a:off x="3744" y="2893"/>
              <a:ext cx="1200" cy="227"/>
            </a:xfrm>
            <a:prstGeom prst="roundRect">
              <a:avLst>
                <a:gd name="adj" fmla="val 16667"/>
              </a:avLst>
            </a:prstGeom>
            <a:solidFill>
              <a:srgbClr val="E7FFFF"/>
            </a:solidFill>
            <a:ln w="9525">
              <a:solidFill>
                <a:srgbClr val="0000FF"/>
              </a:solidFill>
              <a:round/>
            </a:ln>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ea typeface="华文行楷" panose="02010800040101010101" pitchFamily="2" charset="-122"/>
                </a:rPr>
                <a:t>使任务脱离就绪态</a:t>
              </a:r>
            </a:p>
          </p:txBody>
        </p:sp>
      </p:grpSp>
      <p:grpSp>
        <p:nvGrpSpPr>
          <p:cNvPr id="8" name="Group 8"/>
          <p:cNvGrpSpPr/>
          <p:nvPr/>
        </p:nvGrpSpPr>
        <p:grpSpPr bwMode="auto">
          <a:xfrm>
            <a:off x="3581400" y="3162301"/>
            <a:ext cx="5257800" cy="360363"/>
            <a:chOff x="1392" y="3024"/>
            <a:chExt cx="3312" cy="227"/>
          </a:xfrm>
        </p:grpSpPr>
        <p:sp>
          <p:nvSpPr>
            <p:cNvPr id="10250" name="AutoShape 9"/>
            <p:cNvSpPr>
              <a:spLocks noChangeArrowheads="1"/>
            </p:cNvSpPr>
            <p:nvPr/>
          </p:nvSpPr>
          <p:spPr bwMode="auto">
            <a:xfrm>
              <a:off x="1392" y="3090"/>
              <a:ext cx="240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zh-CN" altLang="en-US" sz="1600"/>
            </a:p>
          </p:txBody>
        </p:sp>
        <p:sp>
          <p:nvSpPr>
            <p:cNvPr id="10251" name="AutoShape 10"/>
            <p:cNvSpPr>
              <a:spLocks noChangeArrowheads="1"/>
            </p:cNvSpPr>
            <p:nvPr/>
          </p:nvSpPr>
          <p:spPr bwMode="auto">
            <a:xfrm>
              <a:off x="3744" y="3024"/>
              <a:ext cx="960" cy="227"/>
            </a:xfrm>
            <a:prstGeom prst="roundRect">
              <a:avLst>
                <a:gd name="adj" fmla="val 16667"/>
              </a:avLst>
            </a:prstGeom>
            <a:solidFill>
              <a:srgbClr val="FFFFB7"/>
            </a:solidFill>
            <a:ln w="9525">
              <a:solidFill>
                <a:srgbClr val="0000FF"/>
              </a:solidFill>
              <a:round/>
            </a:ln>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ea typeface="华文行楷" panose="02010800040101010101" pitchFamily="2" charset="-122"/>
                </a:rPr>
                <a:t>设置延时时间</a:t>
              </a:r>
            </a:p>
          </p:txBody>
        </p:sp>
      </p:grpSp>
      <p:grpSp>
        <p:nvGrpSpPr>
          <p:cNvPr id="11" name="Group 11"/>
          <p:cNvGrpSpPr/>
          <p:nvPr/>
        </p:nvGrpSpPr>
        <p:grpSpPr bwMode="auto">
          <a:xfrm>
            <a:off x="3581400" y="3609976"/>
            <a:ext cx="4876800" cy="360363"/>
            <a:chOff x="1392" y="3306"/>
            <a:chExt cx="3072" cy="227"/>
          </a:xfrm>
        </p:grpSpPr>
        <p:sp>
          <p:nvSpPr>
            <p:cNvPr id="10248" name="AutoShape 12"/>
            <p:cNvSpPr>
              <a:spLocks noChangeArrowheads="1"/>
            </p:cNvSpPr>
            <p:nvPr/>
          </p:nvSpPr>
          <p:spPr bwMode="auto">
            <a:xfrm>
              <a:off x="1392" y="3372"/>
              <a:ext cx="2400" cy="144"/>
            </a:xfrm>
            <a:prstGeom prst="roundRect">
              <a:avLst>
                <a:gd name="adj" fmla="val 16667"/>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zh-CN" altLang="en-US" sz="1600"/>
            </a:p>
          </p:txBody>
        </p:sp>
        <p:sp>
          <p:nvSpPr>
            <p:cNvPr id="10249" name="AutoShape 13"/>
            <p:cNvSpPr>
              <a:spLocks noChangeArrowheads="1"/>
            </p:cNvSpPr>
            <p:nvPr/>
          </p:nvSpPr>
          <p:spPr bwMode="auto">
            <a:xfrm>
              <a:off x="3744" y="3306"/>
              <a:ext cx="720" cy="227"/>
            </a:xfrm>
            <a:prstGeom prst="roundRect">
              <a:avLst>
                <a:gd name="adj" fmla="val 16667"/>
              </a:avLst>
            </a:prstGeom>
            <a:solidFill>
              <a:srgbClr val="E7FFFF"/>
            </a:solidFill>
            <a:ln w="9525" algn="ctr">
              <a:solidFill>
                <a:srgbClr val="0000FF"/>
              </a:solidFill>
              <a:round/>
            </a:ln>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ea typeface="华文行楷" panose="02010800040101010101" pitchFamily="2" charset="-122"/>
                </a:rPr>
                <a:t>任务调度</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8"/>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嵌入式系统的应用领域</a:t>
            </a:r>
          </a:p>
        </p:txBody>
      </p:sp>
      <p:sp>
        <p:nvSpPr>
          <p:cNvPr id="105474" name="Rectangle 2"/>
          <p:cNvSpPr>
            <a:spLocks noGrp="1" noChangeArrowheads="1"/>
          </p:cNvSpPr>
          <p:nvPr>
            <p:ph idx="1"/>
          </p:nvPr>
        </p:nvSpPr>
        <p:spPr>
          <a:xfrm>
            <a:off x="610196" y="1371600"/>
            <a:ext cx="10971609" cy="4525119"/>
          </a:xfrm>
        </p:spPr>
        <p:txBody>
          <a:bodyPr/>
          <a:lstStyle/>
          <a:p>
            <a:r>
              <a:rPr lang="zh-CN" altLang="en-US" sz="2800" dirty="0">
                <a:ea typeface="华文新魏" panose="02010800040101010101" pitchFamily="2" charset="-122"/>
              </a:rPr>
              <a:t>军事方面</a:t>
            </a:r>
          </a:p>
        </p:txBody>
      </p:sp>
      <p:sp>
        <p:nvSpPr>
          <p:cNvPr id="105475" name="Rectangle 3"/>
          <p:cNvSpPr>
            <a:spLocks noChangeArrowheads="1"/>
          </p:cNvSpPr>
          <p:nvPr/>
        </p:nvSpPr>
        <p:spPr bwMode="auto">
          <a:xfrm>
            <a:off x="2590800" y="838200"/>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pPr>
            <a:endParaRPr lang="zh-CN" altLang="en-US" b="1" dirty="0"/>
          </a:p>
        </p:txBody>
      </p:sp>
      <p:sp>
        <p:nvSpPr>
          <p:cNvPr id="105476" name="Text Box 4"/>
          <p:cNvSpPr txBox="1">
            <a:spLocks noChangeArrowheads="1"/>
          </p:cNvSpPr>
          <p:nvPr/>
        </p:nvSpPr>
        <p:spPr bwMode="auto">
          <a:xfrm>
            <a:off x="6629400" y="4724400"/>
            <a:ext cx="3200400" cy="1938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2" tIns="45717" rIns="91432" bIns="45717">
            <a:spAutoFit/>
          </a:bodyPr>
          <a:lstStyle/>
          <a:p>
            <a:pPr algn="just" eaLnBrk="0" hangingPunct="0">
              <a:spcBef>
                <a:spcPct val="50000"/>
              </a:spcBef>
            </a:pPr>
            <a:r>
              <a:rPr lang="zh-CN" altLang="en-US" sz="2400" b="1" dirty="0">
                <a:latin typeface="华文新魏" panose="02010800040101010101" pitchFamily="2" charset="-122"/>
                <a:ea typeface="华文新魏" panose="02010800040101010101" pitchFamily="2" charset="-122"/>
              </a:rPr>
              <a:t>阿富汗参加反恐作战的</a:t>
            </a:r>
            <a:r>
              <a:rPr lang="zh-CN" altLang="en-US" sz="2400" b="1" dirty="0">
                <a:latin typeface="Times New Roman" panose="02020603050405020304" pitchFamily="18" charset="0"/>
                <a:ea typeface="华文新魏" panose="02010800040101010101" pitchFamily="2" charset="-122"/>
              </a:rPr>
              <a:t>“</a:t>
            </a:r>
            <a:r>
              <a:rPr lang="zh-CN" altLang="en-US" sz="2400" b="1" dirty="0">
                <a:latin typeface="华文新魏" panose="02010800040101010101" pitchFamily="2" charset="-122"/>
                <a:ea typeface="华文新魏" panose="02010800040101010101" pitchFamily="2" charset="-122"/>
              </a:rPr>
              <a:t>赫耳墨斯</a:t>
            </a:r>
            <a:r>
              <a:rPr lang="zh-CN" altLang="en-US" sz="2400" b="1" dirty="0">
                <a:latin typeface="Times New Roman" panose="02020603050405020304" pitchFamily="18" charset="0"/>
                <a:ea typeface="华文新魏" panose="02010800040101010101" pitchFamily="2" charset="-122"/>
              </a:rPr>
              <a:t>”</a:t>
            </a:r>
            <a:r>
              <a:rPr lang="zh-CN" altLang="en-US" sz="2400" b="1" dirty="0">
                <a:latin typeface="华文新魏" panose="02010800040101010101" pitchFamily="2" charset="-122"/>
                <a:ea typeface="华文新魏" panose="02010800040101010101" pitchFamily="2" charset="-122"/>
              </a:rPr>
              <a:t>价值</a:t>
            </a:r>
            <a:r>
              <a:rPr lang="en-US" altLang="zh-CN" sz="2400" b="1" dirty="0">
                <a:latin typeface="华文新魏" panose="02010800040101010101" pitchFamily="2" charset="-122"/>
                <a:ea typeface="华文新魏" panose="02010800040101010101" pitchFamily="2" charset="-122"/>
              </a:rPr>
              <a:t>4</a:t>
            </a:r>
            <a:r>
              <a:rPr lang="zh-CN" altLang="en-US" sz="2400" b="1" dirty="0">
                <a:latin typeface="华文新魏" panose="02010800040101010101" pitchFamily="2" charset="-122"/>
                <a:ea typeface="华文新魏" panose="02010800040101010101" pitchFamily="2" charset="-122"/>
              </a:rPr>
              <a:t>万美元，可携带</a:t>
            </a:r>
            <a:r>
              <a:rPr lang="en-US" altLang="zh-CN" sz="2400" b="1" dirty="0">
                <a:latin typeface="华文新魏" panose="02010800040101010101" pitchFamily="2" charset="-122"/>
                <a:ea typeface="华文新魏" panose="02010800040101010101" pitchFamily="2" charset="-122"/>
              </a:rPr>
              <a:t>2</a:t>
            </a:r>
            <a:r>
              <a:rPr lang="zh-CN" altLang="en-US" sz="2400" b="1" dirty="0">
                <a:latin typeface="华文新魏" panose="02010800040101010101" pitchFamily="2" charset="-122"/>
                <a:ea typeface="华文新魏" panose="02010800040101010101" pitchFamily="2" charset="-122"/>
              </a:rPr>
              <a:t>架摄像机，发挥了很好作用。</a:t>
            </a:r>
          </a:p>
        </p:txBody>
      </p:sp>
      <p:pic>
        <p:nvPicPr>
          <p:cNvPr id="105477" name="Picture 5" descr="D:\轻型平台\中华网--新闻中心--美军在阿富汗首次将机器人应用于反恐战(组图).files\323936105.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055938" y="2274888"/>
            <a:ext cx="2678112" cy="3962400"/>
          </a:xfrm>
          <a:prstGeom prst="rect">
            <a:avLst/>
          </a:prstGeom>
          <a:noFill/>
          <a:extLst>
            <a:ext uri="{909E8E84-426E-40DD-AFC4-6F175D3DCCD1}">
              <a14:hiddenFill xmlns:a14="http://schemas.microsoft.com/office/drawing/2010/main">
                <a:solidFill>
                  <a:srgbClr val="FFFFFF"/>
                </a:solidFill>
              </a14:hiddenFill>
            </a:ext>
          </a:extLst>
        </p:spPr>
      </p:pic>
      <p:pic>
        <p:nvPicPr>
          <p:cNvPr id="1054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2255838"/>
            <a:ext cx="3157538" cy="239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pPr eaLnBrk="1" hangingPunct="1"/>
            <a:r>
              <a:rPr lang="zh-CN" altLang="en-US">
                <a:ea typeface="宋体" panose="02010600030101010101" pitchFamily="2" charset="-122"/>
              </a:rPr>
              <a:t>基于</a:t>
            </a:r>
            <a:r>
              <a:rPr lang="el-GR" altLang="zh-CN"/>
              <a:t>μ</a:t>
            </a:r>
            <a:r>
              <a:rPr lang="en-US" altLang="zh-CN">
                <a:ea typeface="宋体" panose="02010600030101010101" pitchFamily="2" charset="-122"/>
              </a:rPr>
              <a:t>C/OS-II</a:t>
            </a:r>
            <a:r>
              <a:rPr lang="zh-CN" altLang="en-US">
                <a:ea typeface="宋体" panose="02010600030101010101" pitchFamily="2" charset="-122"/>
              </a:rPr>
              <a:t>程序设计</a:t>
            </a:r>
          </a:p>
        </p:txBody>
      </p:sp>
      <p:sp>
        <p:nvSpPr>
          <p:cNvPr id="11267" name="内容占位符 2"/>
          <p:cNvSpPr>
            <a:spLocks noGrp="1"/>
          </p:cNvSpPr>
          <p:nvPr>
            <p:ph idx="1"/>
          </p:nvPr>
        </p:nvSpPr>
        <p:spPr/>
        <p:txBody>
          <a:bodyPr/>
          <a:lstStyle/>
          <a:p>
            <a:pPr eaLnBrk="1" hangingPunct="1"/>
            <a:r>
              <a:rPr lang="zh-CN" altLang="en-US">
                <a:latin typeface="华文新魏" panose="02010800040101010101" pitchFamily="2" charset="-122"/>
                <a:ea typeface="华文新魏" panose="02010800040101010101" pitchFamily="2" charset="-122"/>
              </a:rPr>
              <a:t>在</a:t>
            </a:r>
            <a:r>
              <a:rPr lang="en-US" altLang="zh-CN">
                <a:latin typeface="华文新魏" panose="02010800040101010101" pitchFamily="2" charset="-122"/>
                <a:ea typeface="华文新魏" panose="02010800040101010101" pitchFamily="2" charset="-122"/>
              </a:rPr>
              <a:t>μC/OS-II</a:t>
            </a:r>
            <a:r>
              <a:rPr lang="zh-CN" altLang="en-US">
                <a:latin typeface="华文新魏" panose="02010800040101010101" pitchFamily="2" charset="-122"/>
                <a:ea typeface="华文新魏" panose="02010800040101010101" pitchFamily="2" charset="-122"/>
              </a:rPr>
              <a:t>制定的规则下如何写出好的程序？</a:t>
            </a:r>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r>
              <a:rPr lang="zh-CN" altLang="en-US">
                <a:solidFill>
                  <a:srgbClr val="FF0000"/>
                </a:solidFill>
                <a:latin typeface="华文新魏" panose="02010800040101010101" pitchFamily="2" charset="-122"/>
                <a:ea typeface="华文新魏" panose="02010800040101010101" pitchFamily="2" charset="-122"/>
              </a:rPr>
              <a:t>任务设计</a:t>
            </a:r>
            <a:endParaRPr lang="en-US" altLang="zh-CN">
              <a:solidFill>
                <a:srgbClr val="FF0000"/>
              </a:solidFill>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r>
              <a:rPr lang="en-US" altLang="zh-CN">
                <a:latin typeface="华文新魏" panose="02010800040101010101" pitchFamily="2" charset="-122"/>
                <a:ea typeface="华文新魏" panose="02010800040101010101" pitchFamily="2" charset="-122"/>
              </a:rPr>
              <a:t>Windows</a:t>
            </a:r>
            <a:r>
              <a:rPr lang="zh-CN" altLang="en-US">
                <a:latin typeface="华文新魏" panose="02010800040101010101" pitchFamily="2" charset="-122"/>
                <a:ea typeface="华文新魏" panose="02010800040101010101" pitchFamily="2" charset="-122"/>
              </a:rPr>
              <a:t>编程大手与菜鸟一个很重要的区别</a:t>
            </a:r>
            <a:r>
              <a:rPr lang="en-US" altLang="zh-CN">
                <a:latin typeface="华文新魏" panose="02010800040101010101" pitchFamily="2" charset="-122"/>
                <a:ea typeface="华文新魏" panose="02010800040101010101" pitchFamily="2" charset="-122"/>
              </a:rPr>
              <a:t>:API</a:t>
            </a:r>
            <a:r>
              <a:rPr lang="zh-CN" altLang="en-US">
                <a:latin typeface="华文新魏" panose="02010800040101010101" pitchFamily="2" charset="-122"/>
                <a:ea typeface="华文新魏" panose="02010800040101010101" pitchFamily="2" charset="-122"/>
              </a:rPr>
              <a:t>是否熟悉。</a:t>
            </a:r>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r>
              <a:rPr lang="zh-CN" altLang="en-US">
                <a:latin typeface="华文新魏" panose="02010800040101010101" pitchFamily="2" charset="-122"/>
                <a:ea typeface="华文新魏" panose="02010800040101010101" pitchFamily="2" charset="-122"/>
              </a:rPr>
              <a:t>同理，熟悉</a:t>
            </a:r>
            <a:r>
              <a:rPr lang="en-US" altLang="zh-CN">
                <a:latin typeface="华文新魏" panose="02010800040101010101" pitchFamily="2" charset="-122"/>
                <a:ea typeface="华文新魏" panose="02010800040101010101" pitchFamily="2" charset="-122"/>
              </a:rPr>
              <a:t>μC/OS-II</a:t>
            </a:r>
            <a:r>
              <a:rPr lang="zh-CN" altLang="en-US">
                <a:latin typeface="华文新魏" panose="02010800040101010101" pitchFamily="2" charset="-122"/>
                <a:ea typeface="华文新魏" panose="02010800040101010101" pitchFamily="2" charset="-122"/>
              </a:rPr>
              <a:t>的</a:t>
            </a:r>
            <a:r>
              <a:rPr lang="zh-CN" altLang="en-US">
                <a:solidFill>
                  <a:srgbClr val="FF0505"/>
                </a:solidFill>
                <a:latin typeface="华文新魏" panose="02010800040101010101" pitchFamily="2" charset="-122"/>
                <a:ea typeface="华文新魏" panose="02010800040101010101" pitchFamily="2" charset="-122"/>
              </a:rPr>
              <a:t>系统函数</a:t>
            </a:r>
            <a:r>
              <a:rPr lang="zh-CN" altLang="en-US">
                <a:latin typeface="华文新魏" panose="02010800040101010101" pitchFamily="2" charset="-122"/>
                <a:ea typeface="华文新魏" panose="02010800040101010101" pitchFamily="2" charset="-122"/>
              </a:rPr>
              <a:t>。</a:t>
            </a:r>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a:p>
            <a:pPr eaLnBrk="1" hangingPunct="1"/>
            <a:endParaRPr lang="en-US" altLang="zh-CN">
              <a:latin typeface="华文新魏" panose="02010800040101010101" pitchFamily="2" charset="-122"/>
              <a:ea typeface="华文新魏" panose="02010800040101010101" pitchFamily="2" charset="-122"/>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2"/>
          <p:cNvSpPr>
            <a:spLocks noChangeArrowheads="1"/>
          </p:cNvSpPr>
          <p:nvPr/>
        </p:nvSpPr>
        <p:spPr bwMode="gray">
          <a:xfrm>
            <a:off x="2360614" y="996951"/>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zh-CN" altLang="zh-CN" sz="2000" b="1">
              <a:solidFill>
                <a:schemeClr val="bg1"/>
              </a:solidFill>
            </a:endParaRPr>
          </a:p>
        </p:txBody>
      </p:sp>
      <p:sp>
        <p:nvSpPr>
          <p:cNvPr id="12291" name="Line 3"/>
          <p:cNvSpPr>
            <a:spLocks noChangeShapeType="1"/>
          </p:cNvSpPr>
          <p:nvPr/>
        </p:nvSpPr>
        <p:spPr bwMode="auto">
          <a:xfrm>
            <a:off x="2541589" y="1989139"/>
            <a:ext cx="1587" cy="3735387"/>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92" name="Text Box 81"/>
          <p:cNvSpPr txBox="1">
            <a:spLocks noChangeArrowheads="1"/>
          </p:cNvSpPr>
          <p:nvPr/>
        </p:nvSpPr>
        <p:spPr bwMode="auto">
          <a:xfrm>
            <a:off x="4727575" y="836613"/>
            <a:ext cx="3240088"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3600">
                <a:latin typeface="隶书" panose="02010509060101010101" pitchFamily="49" charset="-122"/>
                <a:ea typeface="隶书" panose="02010509060101010101" pitchFamily="49" charset="-122"/>
              </a:rPr>
              <a:t>目  录</a:t>
            </a:r>
          </a:p>
        </p:txBody>
      </p:sp>
      <p:sp>
        <p:nvSpPr>
          <p:cNvPr id="12293" name="AutoShape 130"/>
          <p:cNvSpPr>
            <a:spLocks noChangeArrowheads="1"/>
          </p:cNvSpPr>
          <p:nvPr/>
        </p:nvSpPr>
        <p:spPr bwMode="gray">
          <a:xfrm>
            <a:off x="3159125" y="1933575"/>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2" action="ppaction://hlinksldjump"/>
              </a:rPr>
              <a:t>任务设计</a:t>
            </a:r>
            <a:endParaRPr lang="zh-CN" altLang="en-US" sz="2000" b="1">
              <a:solidFill>
                <a:schemeClr val="tx2"/>
              </a:solidFill>
            </a:endParaRPr>
          </a:p>
        </p:txBody>
      </p:sp>
      <p:sp>
        <p:nvSpPr>
          <p:cNvPr id="12294" name="AutoShape 132"/>
          <p:cNvSpPr>
            <a:spLocks noChangeArrowheads="1"/>
          </p:cNvSpPr>
          <p:nvPr/>
        </p:nvSpPr>
        <p:spPr bwMode="gray">
          <a:xfrm>
            <a:off x="3159125" y="3259138"/>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3" action="ppaction://hlinksldjump"/>
              </a:rPr>
              <a:t>系统函数使用场合</a:t>
            </a:r>
            <a:endParaRPr lang="zh-CN" altLang="en-US" sz="2000" b="1">
              <a:solidFill>
                <a:schemeClr val="tx2"/>
              </a:solidFill>
            </a:endParaRPr>
          </a:p>
        </p:txBody>
      </p:sp>
      <p:sp>
        <p:nvSpPr>
          <p:cNvPr id="12295" name="AutoShape 133"/>
          <p:cNvSpPr>
            <a:spLocks noChangeArrowheads="1"/>
          </p:cNvSpPr>
          <p:nvPr/>
        </p:nvSpPr>
        <p:spPr bwMode="gray">
          <a:xfrm>
            <a:off x="3159125" y="2614613"/>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4" action="ppaction://hlinksldjump"/>
              </a:rPr>
              <a:t>系统函数概述</a:t>
            </a:r>
            <a:endParaRPr lang="zh-CN" altLang="en-US" sz="2000" b="1">
              <a:solidFill>
                <a:schemeClr val="tx2"/>
              </a:solidFill>
            </a:endParaRPr>
          </a:p>
        </p:txBody>
      </p:sp>
      <p:sp>
        <p:nvSpPr>
          <p:cNvPr id="12296" name="AutoShape 227"/>
          <p:cNvSpPr>
            <a:spLocks noChangeArrowheads="1"/>
          </p:cNvSpPr>
          <p:nvPr/>
        </p:nvSpPr>
        <p:spPr bwMode="gray">
          <a:xfrm>
            <a:off x="3160713" y="3913188"/>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5" action="ppaction://hlinksldjump"/>
              </a:rPr>
              <a:t>时间管理</a:t>
            </a:r>
            <a:endParaRPr lang="zh-CN" altLang="en-US" sz="2000" b="1">
              <a:solidFill>
                <a:schemeClr val="tx2"/>
              </a:solidFill>
            </a:endParaRPr>
          </a:p>
        </p:txBody>
      </p:sp>
      <p:sp>
        <p:nvSpPr>
          <p:cNvPr id="12297" name="AutoShape 228"/>
          <p:cNvSpPr>
            <a:spLocks noChangeArrowheads="1"/>
          </p:cNvSpPr>
          <p:nvPr/>
        </p:nvSpPr>
        <p:spPr bwMode="gray">
          <a:xfrm>
            <a:off x="3160713" y="5229225"/>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6" action="ppaction://hlinksldjump"/>
              </a:rPr>
              <a:t>事件的一般使用规则</a:t>
            </a:r>
            <a:endParaRPr lang="zh-CN" altLang="en-US" sz="2000" b="1">
              <a:solidFill>
                <a:schemeClr val="tx2"/>
              </a:solidFill>
            </a:endParaRPr>
          </a:p>
        </p:txBody>
      </p:sp>
      <p:sp>
        <p:nvSpPr>
          <p:cNvPr id="12298" name="AutoShape 229"/>
          <p:cNvSpPr>
            <a:spLocks noChangeArrowheads="1"/>
          </p:cNvSpPr>
          <p:nvPr/>
        </p:nvSpPr>
        <p:spPr bwMode="gray">
          <a:xfrm>
            <a:off x="3160713" y="4584700"/>
            <a:ext cx="2800350"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7" action="ppaction://hlinksldjump"/>
              </a:rPr>
              <a:t>系统管理</a:t>
            </a:r>
            <a:endParaRPr lang="zh-CN" altLang="en-US" sz="2000" b="1">
              <a:solidFill>
                <a:schemeClr val="tx2"/>
              </a:solidFill>
            </a:endParaRPr>
          </a:p>
        </p:txBody>
      </p:sp>
      <p:grpSp>
        <p:nvGrpSpPr>
          <p:cNvPr id="12299" name="Group 377"/>
          <p:cNvGrpSpPr/>
          <p:nvPr/>
        </p:nvGrpSpPr>
        <p:grpSpPr bwMode="auto">
          <a:xfrm>
            <a:off x="2711451" y="1943100"/>
            <a:ext cx="525463" cy="401638"/>
            <a:chOff x="466" y="1000"/>
            <a:chExt cx="331" cy="253"/>
          </a:xfrm>
        </p:grpSpPr>
        <p:sp>
          <p:nvSpPr>
            <p:cNvPr id="12340" name="AutoShape 376"/>
            <p:cNvSpPr>
              <a:spLocks noChangeArrowheads="1"/>
            </p:cNvSpPr>
            <p:nvPr/>
          </p:nvSpPr>
          <p:spPr bwMode="gray">
            <a:xfrm>
              <a:off x="466" y="1000"/>
              <a:ext cx="331" cy="253"/>
            </a:xfrm>
            <a:prstGeom prst="diamond">
              <a:avLst/>
            </a:prstGeom>
            <a:gradFill rotWithShape="1">
              <a:gsLst>
                <a:gs pos="0">
                  <a:srgbClr val="BCC4DC"/>
                </a:gs>
                <a:gs pos="100000">
                  <a:srgbClr val="575B66"/>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41" name="Text Box 282"/>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sp>
        <p:nvSpPr>
          <p:cNvPr id="12300" name="AutoShape 369"/>
          <p:cNvSpPr>
            <a:spLocks noChangeArrowheads="1"/>
          </p:cNvSpPr>
          <p:nvPr/>
        </p:nvSpPr>
        <p:spPr bwMode="gray">
          <a:xfrm>
            <a:off x="7059613" y="1928813"/>
            <a:ext cx="2881312"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8" action="ppaction://hlinksldjump"/>
              </a:rPr>
              <a:t>互斥信号量</a:t>
            </a:r>
            <a:endParaRPr lang="zh-CN" altLang="en-US" sz="2000" b="1">
              <a:solidFill>
                <a:schemeClr val="tx2"/>
              </a:solidFill>
            </a:endParaRPr>
          </a:p>
        </p:txBody>
      </p:sp>
      <p:sp>
        <p:nvSpPr>
          <p:cNvPr id="12301" name="AutoShape 370"/>
          <p:cNvSpPr>
            <a:spLocks noChangeArrowheads="1"/>
          </p:cNvSpPr>
          <p:nvPr/>
        </p:nvSpPr>
        <p:spPr bwMode="gray">
          <a:xfrm>
            <a:off x="7059613" y="3244850"/>
            <a:ext cx="2881312"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9" action="ppaction://hlinksldjump"/>
              </a:rPr>
              <a:t>信号量</a:t>
            </a:r>
            <a:endParaRPr lang="zh-CN" altLang="en-US" sz="2000" b="1">
              <a:solidFill>
                <a:schemeClr val="tx2"/>
              </a:solidFill>
            </a:endParaRPr>
          </a:p>
        </p:txBody>
      </p:sp>
      <p:sp>
        <p:nvSpPr>
          <p:cNvPr id="12302" name="AutoShape 371"/>
          <p:cNvSpPr>
            <a:spLocks noChangeArrowheads="1"/>
          </p:cNvSpPr>
          <p:nvPr/>
        </p:nvSpPr>
        <p:spPr bwMode="gray">
          <a:xfrm>
            <a:off x="7059613" y="2600325"/>
            <a:ext cx="2881312"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10" action="ppaction://hlinksldjump"/>
              </a:rPr>
              <a:t>事件标志组</a:t>
            </a:r>
            <a:endParaRPr lang="zh-CN" altLang="en-US" sz="2000" b="1">
              <a:solidFill>
                <a:schemeClr val="tx2"/>
              </a:solidFill>
            </a:endParaRPr>
          </a:p>
        </p:txBody>
      </p:sp>
      <p:sp>
        <p:nvSpPr>
          <p:cNvPr id="12303" name="AutoShape 372"/>
          <p:cNvSpPr>
            <a:spLocks noChangeArrowheads="1"/>
          </p:cNvSpPr>
          <p:nvPr/>
        </p:nvSpPr>
        <p:spPr bwMode="gray">
          <a:xfrm>
            <a:off x="7061201" y="3898900"/>
            <a:ext cx="288131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11" action="ppaction://hlinksldjump"/>
              </a:rPr>
              <a:t>消息邮箱</a:t>
            </a:r>
            <a:endParaRPr lang="zh-CN" altLang="en-US" sz="2000" b="1">
              <a:solidFill>
                <a:schemeClr val="tx2"/>
              </a:solidFill>
            </a:endParaRPr>
          </a:p>
        </p:txBody>
      </p:sp>
      <p:sp>
        <p:nvSpPr>
          <p:cNvPr id="12304" name="AutoShape 373"/>
          <p:cNvSpPr>
            <a:spLocks noChangeArrowheads="1"/>
          </p:cNvSpPr>
          <p:nvPr/>
        </p:nvSpPr>
        <p:spPr bwMode="gray">
          <a:xfrm>
            <a:off x="7061201" y="5214938"/>
            <a:ext cx="288131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12" action="ppaction://hlinksldjump"/>
              </a:rPr>
              <a:t>动态内存管理</a:t>
            </a:r>
            <a:endParaRPr lang="zh-CN" altLang="en-US" sz="2000" b="1">
              <a:solidFill>
                <a:schemeClr val="tx2"/>
              </a:solidFill>
            </a:endParaRPr>
          </a:p>
        </p:txBody>
      </p:sp>
      <p:sp>
        <p:nvSpPr>
          <p:cNvPr id="12305" name="AutoShape 374"/>
          <p:cNvSpPr>
            <a:spLocks noChangeArrowheads="1"/>
          </p:cNvSpPr>
          <p:nvPr/>
        </p:nvSpPr>
        <p:spPr bwMode="gray">
          <a:xfrm>
            <a:off x="7061201" y="4570413"/>
            <a:ext cx="288131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b="1">
                <a:solidFill>
                  <a:schemeClr val="tx2"/>
                </a:solidFill>
                <a:hlinkClick r:id="rId13" action="ppaction://hlinksldjump"/>
              </a:rPr>
              <a:t>消息队列</a:t>
            </a:r>
            <a:endParaRPr lang="zh-CN" altLang="en-US" sz="2000" b="1">
              <a:solidFill>
                <a:schemeClr val="tx2"/>
              </a:solidFill>
            </a:endParaRPr>
          </a:p>
        </p:txBody>
      </p:sp>
      <p:grpSp>
        <p:nvGrpSpPr>
          <p:cNvPr id="12306" name="Group 378"/>
          <p:cNvGrpSpPr/>
          <p:nvPr/>
        </p:nvGrpSpPr>
        <p:grpSpPr bwMode="auto">
          <a:xfrm>
            <a:off x="2711451" y="2619375"/>
            <a:ext cx="525463" cy="401638"/>
            <a:chOff x="466" y="1000"/>
            <a:chExt cx="331" cy="253"/>
          </a:xfrm>
        </p:grpSpPr>
        <p:sp>
          <p:nvSpPr>
            <p:cNvPr id="12338" name="AutoShape 379"/>
            <p:cNvSpPr>
              <a:spLocks noChangeArrowheads="1"/>
            </p:cNvSpPr>
            <p:nvPr/>
          </p:nvSpPr>
          <p:spPr bwMode="gray">
            <a:xfrm>
              <a:off x="466" y="1000"/>
              <a:ext cx="331" cy="253"/>
            </a:xfrm>
            <a:prstGeom prst="diamond">
              <a:avLst/>
            </a:prstGeom>
            <a:gradFill rotWithShape="1">
              <a:gsLst>
                <a:gs pos="0">
                  <a:srgbClr val="006600"/>
                </a:gs>
                <a:gs pos="100000">
                  <a:srgbClr val="006200"/>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39" name="Text Box 380"/>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grpSp>
        <p:nvGrpSpPr>
          <p:cNvPr id="12307" name="Group 381"/>
          <p:cNvGrpSpPr/>
          <p:nvPr/>
        </p:nvGrpSpPr>
        <p:grpSpPr bwMode="auto">
          <a:xfrm>
            <a:off x="2711451" y="3289300"/>
            <a:ext cx="525463" cy="401638"/>
            <a:chOff x="466" y="1000"/>
            <a:chExt cx="331" cy="253"/>
          </a:xfrm>
        </p:grpSpPr>
        <p:sp>
          <p:nvSpPr>
            <p:cNvPr id="12336" name="AutoShape 382"/>
            <p:cNvSpPr>
              <a:spLocks noChangeArrowheads="1"/>
            </p:cNvSpPr>
            <p:nvPr/>
          </p:nvSpPr>
          <p:spPr bwMode="gray">
            <a:xfrm>
              <a:off x="466" y="1000"/>
              <a:ext cx="331" cy="253"/>
            </a:xfrm>
            <a:prstGeom prst="diamond">
              <a:avLst/>
            </a:prstGeom>
            <a:gradFill rotWithShape="1">
              <a:gsLst>
                <a:gs pos="0">
                  <a:srgbClr val="21B3E1"/>
                </a:gs>
                <a:gs pos="100000">
                  <a:srgbClr val="0F5368"/>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37" name="Text Box 383"/>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3</a:t>
              </a:r>
            </a:p>
          </p:txBody>
        </p:sp>
      </p:grpSp>
      <p:grpSp>
        <p:nvGrpSpPr>
          <p:cNvPr id="12308" name="Group 384"/>
          <p:cNvGrpSpPr/>
          <p:nvPr/>
        </p:nvGrpSpPr>
        <p:grpSpPr bwMode="auto">
          <a:xfrm>
            <a:off x="2720976" y="3895725"/>
            <a:ext cx="525463" cy="401638"/>
            <a:chOff x="466" y="1000"/>
            <a:chExt cx="331" cy="253"/>
          </a:xfrm>
        </p:grpSpPr>
        <p:sp>
          <p:nvSpPr>
            <p:cNvPr id="12334" name="AutoShape 385"/>
            <p:cNvSpPr>
              <a:spLocks noChangeArrowheads="1"/>
            </p:cNvSpPr>
            <p:nvPr/>
          </p:nvSpPr>
          <p:spPr bwMode="gray">
            <a:xfrm>
              <a:off x="466" y="1000"/>
              <a:ext cx="331" cy="253"/>
            </a:xfrm>
            <a:prstGeom prst="diamond">
              <a:avLst/>
            </a:prstGeom>
            <a:gradFill rotWithShape="1">
              <a:gsLst>
                <a:gs pos="0">
                  <a:srgbClr val="BCC4DC"/>
                </a:gs>
                <a:gs pos="100000">
                  <a:srgbClr val="575B66"/>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35" name="Text Box 386"/>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4</a:t>
              </a:r>
            </a:p>
          </p:txBody>
        </p:sp>
      </p:grpSp>
      <p:grpSp>
        <p:nvGrpSpPr>
          <p:cNvPr id="12309" name="Group 390"/>
          <p:cNvGrpSpPr/>
          <p:nvPr/>
        </p:nvGrpSpPr>
        <p:grpSpPr bwMode="auto">
          <a:xfrm>
            <a:off x="2720976" y="5241925"/>
            <a:ext cx="525463" cy="401638"/>
            <a:chOff x="466" y="1000"/>
            <a:chExt cx="331" cy="253"/>
          </a:xfrm>
        </p:grpSpPr>
        <p:sp>
          <p:nvSpPr>
            <p:cNvPr id="12332" name="AutoShape 391"/>
            <p:cNvSpPr>
              <a:spLocks noChangeArrowheads="1"/>
            </p:cNvSpPr>
            <p:nvPr/>
          </p:nvSpPr>
          <p:spPr bwMode="gray">
            <a:xfrm>
              <a:off x="466" y="1000"/>
              <a:ext cx="331" cy="253"/>
            </a:xfrm>
            <a:prstGeom prst="diamond">
              <a:avLst/>
            </a:prstGeom>
            <a:gradFill rotWithShape="1">
              <a:gsLst>
                <a:gs pos="0">
                  <a:srgbClr val="21B3E1"/>
                </a:gs>
                <a:gs pos="100000">
                  <a:srgbClr val="0F5368"/>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33" name="Text Box 392"/>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6</a:t>
              </a:r>
            </a:p>
          </p:txBody>
        </p:sp>
      </p:grpSp>
      <p:grpSp>
        <p:nvGrpSpPr>
          <p:cNvPr id="12310" name="Group 431"/>
          <p:cNvGrpSpPr/>
          <p:nvPr/>
        </p:nvGrpSpPr>
        <p:grpSpPr bwMode="auto">
          <a:xfrm>
            <a:off x="2720976" y="4603750"/>
            <a:ext cx="525463" cy="401638"/>
            <a:chOff x="466" y="1000"/>
            <a:chExt cx="331" cy="253"/>
          </a:xfrm>
        </p:grpSpPr>
        <p:sp>
          <p:nvSpPr>
            <p:cNvPr id="12330" name="AutoShape 432"/>
            <p:cNvSpPr>
              <a:spLocks noChangeArrowheads="1"/>
            </p:cNvSpPr>
            <p:nvPr/>
          </p:nvSpPr>
          <p:spPr bwMode="gray">
            <a:xfrm>
              <a:off x="466" y="1000"/>
              <a:ext cx="331" cy="253"/>
            </a:xfrm>
            <a:prstGeom prst="diamond">
              <a:avLst/>
            </a:prstGeom>
            <a:gradFill rotWithShape="1">
              <a:gsLst>
                <a:gs pos="0">
                  <a:srgbClr val="006600"/>
                </a:gs>
                <a:gs pos="100000">
                  <a:srgbClr val="006200"/>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31" name="Text Box 433"/>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5</a:t>
              </a:r>
            </a:p>
          </p:txBody>
        </p:sp>
      </p:grpSp>
      <p:sp>
        <p:nvSpPr>
          <p:cNvPr id="12311" name="Line 434"/>
          <p:cNvSpPr>
            <a:spLocks noChangeShapeType="1"/>
          </p:cNvSpPr>
          <p:nvPr/>
        </p:nvSpPr>
        <p:spPr bwMode="auto">
          <a:xfrm>
            <a:off x="6410325" y="1989139"/>
            <a:ext cx="1588" cy="3735387"/>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312" name="Group 435"/>
          <p:cNvGrpSpPr/>
          <p:nvPr/>
        </p:nvGrpSpPr>
        <p:grpSpPr bwMode="auto">
          <a:xfrm>
            <a:off x="6580188" y="1943100"/>
            <a:ext cx="525462" cy="401638"/>
            <a:chOff x="466" y="1000"/>
            <a:chExt cx="331" cy="253"/>
          </a:xfrm>
        </p:grpSpPr>
        <p:sp>
          <p:nvSpPr>
            <p:cNvPr id="12328" name="AutoShape 436"/>
            <p:cNvSpPr>
              <a:spLocks noChangeArrowheads="1"/>
            </p:cNvSpPr>
            <p:nvPr/>
          </p:nvSpPr>
          <p:spPr bwMode="gray">
            <a:xfrm>
              <a:off x="466" y="1000"/>
              <a:ext cx="331" cy="253"/>
            </a:xfrm>
            <a:prstGeom prst="diamond">
              <a:avLst/>
            </a:prstGeom>
            <a:gradFill rotWithShape="1">
              <a:gsLst>
                <a:gs pos="0">
                  <a:srgbClr val="BCC4DC"/>
                </a:gs>
                <a:gs pos="100000">
                  <a:srgbClr val="575B66"/>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29" name="Text Box 437"/>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7</a:t>
              </a:r>
            </a:p>
          </p:txBody>
        </p:sp>
      </p:grpSp>
      <p:grpSp>
        <p:nvGrpSpPr>
          <p:cNvPr id="12313" name="Group 438"/>
          <p:cNvGrpSpPr/>
          <p:nvPr/>
        </p:nvGrpSpPr>
        <p:grpSpPr bwMode="auto">
          <a:xfrm>
            <a:off x="6580188" y="2619375"/>
            <a:ext cx="525462" cy="401638"/>
            <a:chOff x="466" y="1000"/>
            <a:chExt cx="331" cy="253"/>
          </a:xfrm>
        </p:grpSpPr>
        <p:sp>
          <p:nvSpPr>
            <p:cNvPr id="12326" name="AutoShape 439"/>
            <p:cNvSpPr>
              <a:spLocks noChangeArrowheads="1"/>
            </p:cNvSpPr>
            <p:nvPr/>
          </p:nvSpPr>
          <p:spPr bwMode="gray">
            <a:xfrm>
              <a:off x="466" y="1000"/>
              <a:ext cx="331" cy="253"/>
            </a:xfrm>
            <a:prstGeom prst="diamond">
              <a:avLst/>
            </a:prstGeom>
            <a:gradFill rotWithShape="1">
              <a:gsLst>
                <a:gs pos="0">
                  <a:srgbClr val="006600"/>
                </a:gs>
                <a:gs pos="100000">
                  <a:srgbClr val="006200"/>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27" name="Text Box 440"/>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8</a:t>
              </a:r>
            </a:p>
          </p:txBody>
        </p:sp>
      </p:grpSp>
      <p:grpSp>
        <p:nvGrpSpPr>
          <p:cNvPr id="12314" name="Group 441"/>
          <p:cNvGrpSpPr/>
          <p:nvPr/>
        </p:nvGrpSpPr>
        <p:grpSpPr bwMode="auto">
          <a:xfrm>
            <a:off x="6580188" y="3289300"/>
            <a:ext cx="525462" cy="401638"/>
            <a:chOff x="466" y="1000"/>
            <a:chExt cx="331" cy="253"/>
          </a:xfrm>
        </p:grpSpPr>
        <p:sp>
          <p:nvSpPr>
            <p:cNvPr id="12324" name="AutoShape 442"/>
            <p:cNvSpPr>
              <a:spLocks noChangeArrowheads="1"/>
            </p:cNvSpPr>
            <p:nvPr/>
          </p:nvSpPr>
          <p:spPr bwMode="gray">
            <a:xfrm>
              <a:off x="466" y="1000"/>
              <a:ext cx="331" cy="253"/>
            </a:xfrm>
            <a:prstGeom prst="diamond">
              <a:avLst/>
            </a:prstGeom>
            <a:gradFill rotWithShape="1">
              <a:gsLst>
                <a:gs pos="0">
                  <a:srgbClr val="21B3E1"/>
                </a:gs>
                <a:gs pos="100000">
                  <a:srgbClr val="0F5368"/>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25" name="Text Box 443"/>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9</a:t>
              </a:r>
            </a:p>
          </p:txBody>
        </p:sp>
      </p:grpSp>
      <p:grpSp>
        <p:nvGrpSpPr>
          <p:cNvPr id="12315" name="Group 444"/>
          <p:cNvGrpSpPr/>
          <p:nvPr/>
        </p:nvGrpSpPr>
        <p:grpSpPr bwMode="auto">
          <a:xfrm>
            <a:off x="6589713" y="3895725"/>
            <a:ext cx="525462" cy="401638"/>
            <a:chOff x="466" y="1000"/>
            <a:chExt cx="331" cy="253"/>
          </a:xfrm>
        </p:grpSpPr>
        <p:sp>
          <p:nvSpPr>
            <p:cNvPr id="12322" name="AutoShape 445"/>
            <p:cNvSpPr>
              <a:spLocks noChangeArrowheads="1"/>
            </p:cNvSpPr>
            <p:nvPr/>
          </p:nvSpPr>
          <p:spPr bwMode="gray">
            <a:xfrm>
              <a:off x="466" y="1000"/>
              <a:ext cx="331" cy="253"/>
            </a:xfrm>
            <a:prstGeom prst="diamond">
              <a:avLst/>
            </a:prstGeom>
            <a:gradFill rotWithShape="1">
              <a:gsLst>
                <a:gs pos="0">
                  <a:srgbClr val="BCC4DC"/>
                </a:gs>
                <a:gs pos="100000">
                  <a:srgbClr val="575B66"/>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23" name="Text Box 446"/>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10</a:t>
              </a:r>
            </a:p>
          </p:txBody>
        </p:sp>
      </p:grpSp>
      <p:grpSp>
        <p:nvGrpSpPr>
          <p:cNvPr id="12316" name="Group 447"/>
          <p:cNvGrpSpPr/>
          <p:nvPr/>
        </p:nvGrpSpPr>
        <p:grpSpPr bwMode="auto">
          <a:xfrm>
            <a:off x="6589713" y="5241925"/>
            <a:ext cx="525462" cy="401638"/>
            <a:chOff x="466" y="1000"/>
            <a:chExt cx="331" cy="253"/>
          </a:xfrm>
        </p:grpSpPr>
        <p:sp>
          <p:nvSpPr>
            <p:cNvPr id="12320" name="AutoShape 448"/>
            <p:cNvSpPr>
              <a:spLocks noChangeArrowheads="1"/>
            </p:cNvSpPr>
            <p:nvPr/>
          </p:nvSpPr>
          <p:spPr bwMode="gray">
            <a:xfrm>
              <a:off x="466" y="1000"/>
              <a:ext cx="331" cy="253"/>
            </a:xfrm>
            <a:prstGeom prst="diamond">
              <a:avLst/>
            </a:prstGeom>
            <a:gradFill rotWithShape="1">
              <a:gsLst>
                <a:gs pos="0">
                  <a:srgbClr val="21B3E1"/>
                </a:gs>
                <a:gs pos="100000">
                  <a:srgbClr val="0F5368"/>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21" name="Text Box 449"/>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12</a:t>
              </a:r>
            </a:p>
          </p:txBody>
        </p:sp>
      </p:grpSp>
      <p:grpSp>
        <p:nvGrpSpPr>
          <p:cNvPr id="12317" name="Group 450"/>
          <p:cNvGrpSpPr/>
          <p:nvPr/>
        </p:nvGrpSpPr>
        <p:grpSpPr bwMode="auto">
          <a:xfrm>
            <a:off x="6589713" y="4603750"/>
            <a:ext cx="525462" cy="401638"/>
            <a:chOff x="466" y="1000"/>
            <a:chExt cx="331" cy="253"/>
          </a:xfrm>
        </p:grpSpPr>
        <p:sp>
          <p:nvSpPr>
            <p:cNvPr id="12318" name="AutoShape 451"/>
            <p:cNvSpPr>
              <a:spLocks noChangeArrowheads="1"/>
            </p:cNvSpPr>
            <p:nvPr/>
          </p:nvSpPr>
          <p:spPr bwMode="gray">
            <a:xfrm>
              <a:off x="466" y="1000"/>
              <a:ext cx="331" cy="253"/>
            </a:xfrm>
            <a:prstGeom prst="diamond">
              <a:avLst/>
            </a:prstGeom>
            <a:gradFill rotWithShape="1">
              <a:gsLst>
                <a:gs pos="0">
                  <a:srgbClr val="006600"/>
                </a:gs>
                <a:gs pos="100000">
                  <a:srgbClr val="006200"/>
                </a:gs>
              </a:gsLst>
              <a:lin ang="5400000" scaled="1"/>
            </a:gradFill>
            <a:ln w="25400" algn="ctr">
              <a:solidFill>
                <a:schemeClr val="bg1"/>
              </a:solidFill>
              <a:miter lim="800000"/>
            </a:ln>
            <a:effectLst>
              <a:outerShdw dist="63500" dir="2212194" algn="ctr" rotWithShape="0">
                <a:srgbClr val="333333">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2319" name="Text Box 452"/>
            <p:cNvSpPr txBox="1">
              <a:spLocks noChangeArrowheads="1"/>
            </p:cNvSpPr>
            <p:nvPr/>
          </p:nvSpPr>
          <p:spPr bwMode="auto">
            <a:xfrm>
              <a:off x="494" y="1000"/>
              <a:ext cx="28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11</a:t>
              </a:r>
            </a:p>
          </p:txBody>
        </p:sp>
      </p:gr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gray">
          <a:xfrm>
            <a:off x="2424114" y="1763714"/>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000" b="1">
                <a:solidFill>
                  <a:schemeClr val="bg1"/>
                </a:solidFill>
              </a:rPr>
              <a:t>μC/OS-II</a:t>
            </a:r>
            <a:r>
              <a:rPr lang="zh-CN" altLang="en-US" sz="2000" b="1">
                <a:solidFill>
                  <a:schemeClr val="bg1"/>
                </a:solidFill>
              </a:rPr>
              <a:t>程序设计基础</a:t>
            </a:r>
          </a:p>
        </p:txBody>
      </p:sp>
      <p:sp>
        <p:nvSpPr>
          <p:cNvPr id="13315" name="Rectangle 4"/>
          <p:cNvSpPr>
            <a:spLocks noChangeArrowheads="1"/>
          </p:cNvSpPr>
          <p:nvPr/>
        </p:nvSpPr>
        <p:spPr bwMode="auto">
          <a:xfrm>
            <a:off x="2424113" y="1268414"/>
            <a:ext cx="338455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6600"/>
                </a:solidFill>
                <a:ea typeface="华文新魏" panose="02010800040101010101" pitchFamily="2" charset="-122"/>
              </a:rPr>
              <a:t>任务设计</a:t>
            </a:r>
          </a:p>
        </p:txBody>
      </p:sp>
      <p:sp>
        <p:nvSpPr>
          <p:cNvPr id="13316" name="Line 3"/>
          <p:cNvSpPr>
            <a:spLocks noChangeShapeType="1"/>
          </p:cNvSpPr>
          <p:nvPr/>
        </p:nvSpPr>
        <p:spPr bwMode="auto">
          <a:xfrm>
            <a:off x="2495550" y="2509838"/>
            <a:ext cx="0" cy="1909762"/>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17" name="AutoShape 113"/>
          <p:cNvSpPr>
            <a:spLocks noChangeArrowheads="1"/>
          </p:cNvSpPr>
          <p:nvPr/>
        </p:nvSpPr>
        <p:spPr bwMode="gray">
          <a:xfrm>
            <a:off x="3143251" y="2452688"/>
            <a:ext cx="227806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2" action="ppaction://hlinksldjump"/>
              </a:rPr>
              <a:t>任务的</a:t>
            </a:r>
            <a:r>
              <a:rPr lang="zh-CN" altLang="en-US" sz="2400">
                <a:hlinkClick r:id="rId2" action="ppaction://hlinksldjump"/>
              </a:rPr>
              <a:t>分类</a:t>
            </a:r>
            <a:endParaRPr lang="zh-CN" altLang="en-US" sz="2400"/>
          </a:p>
        </p:txBody>
      </p:sp>
      <p:sp>
        <p:nvSpPr>
          <p:cNvPr id="13318" name="AutoShape 114"/>
          <p:cNvSpPr>
            <a:spLocks noChangeArrowheads="1"/>
          </p:cNvSpPr>
          <p:nvPr/>
        </p:nvSpPr>
        <p:spPr bwMode="gray">
          <a:xfrm>
            <a:off x="3143251" y="3768725"/>
            <a:ext cx="227806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solidFill>
                  <a:srgbClr val="FF0505"/>
                </a:solidFill>
                <a:hlinkClick r:id="rId3" action="ppaction://hlinksldjump"/>
              </a:rPr>
              <a:t>任务的优先级</a:t>
            </a:r>
            <a:endParaRPr lang="zh-CN" altLang="en-US" sz="2400" b="1">
              <a:solidFill>
                <a:srgbClr val="FF0505"/>
              </a:solidFill>
            </a:endParaRPr>
          </a:p>
        </p:txBody>
      </p:sp>
      <p:sp>
        <p:nvSpPr>
          <p:cNvPr id="13319" name="AutoShape 115"/>
          <p:cNvSpPr>
            <a:spLocks noChangeArrowheads="1"/>
          </p:cNvSpPr>
          <p:nvPr/>
        </p:nvSpPr>
        <p:spPr bwMode="gray">
          <a:xfrm>
            <a:off x="3143251" y="3124200"/>
            <a:ext cx="227806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4" action="ppaction://hlinksldjump"/>
              </a:rPr>
              <a:t>任务的划分</a:t>
            </a:r>
            <a:endParaRPr lang="zh-CN" altLang="en-US" sz="2400" b="1"/>
          </a:p>
        </p:txBody>
      </p:sp>
      <p:grpSp>
        <p:nvGrpSpPr>
          <p:cNvPr id="13320" name="Group 116"/>
          <p:cNvGrpSpPr/>
          <p:nvPr/>
        </p:nvGrpSpPr>
        <p:grpSpPr bwMode="auto">
          <a:xfrm>
            <a:off x="2770188" y="2479678"/>
            <a:ext cx="355600" cy="519113"/>
            <a:chOff x="657" y="1203"/>
            <a:chExt cx="224" cy="327"/>
          </a:xfrm>
        </p:grpSpPr>
        <p:grpSp>
          <p:nvGrpSpPr>
            <p:cNvPr id="13339" name="Group 117"/>
            <p:cNvGrpSpPr/>
            <p:nvPr/>
          </p:nvGrpSpPr>
          <p:grpSpPr bwMode="auto">
            <a:xfrm>
              <a:off x="657" y="1203"/>
              <a:ext cx="224" cy="327"/>
              <a:chOff x="2078" y="1387"/>
              <a:chExt cx="1615" cy="2202"/>
            </a:xfrm>
          </p:grpSpPr>
          <p:sp>
            <p:nvSpPr>
              <p:cNvPr id="13341" name="Oval 11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3342" name="Oval 11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76" name="Oval 120"/>
              <p:cNvSpPr>
                <a:spLocks noChangeArrowheads="1"/>
              </p:cNvSpPr>
              <p:nvPr/>
            </p:nvSpPr>
            <p:spPr bwMode="gray">
              <a:xfrm>
                <a:off x="2251"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13344" name="Oval 121"/>
              <p:cNvSpPr>
                <a:spLocks noChangeArrowheads="1"/>
              </p:cNvSpPr>
              <p:nvPr/>
            </p:nvSpPr>
            <p:spPr bwMode="gray">
              <a:xfrm>
                <a:off x="2254" y="1479"/>
                <a:ext cx="1180" cy="2019"/>
              </a:xfrm>
              <a:prstGeom prst="ellipse">
                <a:avLst/>
              </a:prstGeom>
              <a:gradFill rotWithShape="1">
                <a:gsLst>
                  <a:gs pos="0">
                    <a:srgbClr val="000000"/>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78" name="Oval 122"/>
              <p:cNvSpPr>
                <a:spLocks noChangeArrowheads="1"/>
              </p:cNvSpPr>
              <p:nvPr/>
            </p:nvSpPr>
            <p:spPr bwMode="gray">
              <a:xfrm>
                <a:off x="2338" y="1387"/>
                <a:ext cx="1096"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13346" name="Oval 123"/>
              <p:cNvSpPr>
                <a:spLocks noChangeArrowheads="1"/>
              </p:cNvSpPr>
              <p:nvPr/>
            </p:nvSpPr>
            <p:spPr bwMode="gray">
              <a:xfrm>
                <a:off x="2337" y="1478"/>
                <a:ext cx="1096" cy="2019"/>
              </a:xfrm>
              <a:prstGeom prst="ellipse">
                <a:avLst/>
              </a:prstGeom>
              <a:gradFill rotWithShape="1">
                <a:gsLst>
                  <a:gs pos="0">
                    <a:srgbClr val="BCC4DC"/>
                  </a:gs>
                  <a:gs pos="100000">
                    <a:srgbClr val="5B5F6B"/>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3340" name="Text Box 124"/>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grpSp>
        <p:nvGrpSpPr>
          <p:cNvPr id="13321" name="Group 125"/>
          <p:cNvGrpSpPr/>
          <p:nvPr/>
        </p:nvGrpSpPr>
        <p:grpSpPr bwMode="auto">
          <a:xfrm>
            <a:off x="2776538" y="3157542"/>
            <a:ext cx="381000" cy="519113"/>
            <a:chOff x="657" y="1640"/>
            <a:chExt cx="240" cy="327"/>
          </a:xfrm>
        </p:grpSpPr>
        <p:grpSp>
          <p:nvGrpSpPr>
            <p:cNvPr id="13331" name="Group 126"/>
            <p:cNvGrpSpPr/>
            <p:nvPr/>
          </p:nvGrpSpPr>
          <p:grpSpPr bwMode="auto">
            <a:xfrm>
              <a:off x="657" y="1640"/>
              <a:ext cx="240" cy="327"/>
              <a:chOff x="2078" y="1387"/>
              <a:chExt cx="1615" cy="2202"/>
            </a:xfrm>
          </p:grpSpPr>
          <p:sp>
            <p:nvSpPr>
              <p:cNvPr id="13333" name="Oval 127"/>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3334" name="Oval 128"/>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85" name="Oval 129"/>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13336" name="Oval 130"/>
              <p:cNvSpPr>
                <a:spLocks noChangeArrowheads="1"/>
              </p:cNvSpPr>
              <p:nvPr/>
            </p:nvSpPr>
            <p:spPr bwMode="gray">
              <a:xfrm>
                <a:off x="2254" y="1479"/>
                <a:ext cx="1101" cy="2019"/>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87" name="Oval 131"/>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13338" name="Oval 132"/>
              <p:cNvSpPr>
                <a:spLocks noChangeArrowheads="1"/>
              </p:cNvSpPr>
              <p:nvPr/>
            </p:nvSpPr>
            <p:spPr bwMode="gray">
              <a:xfrm>
                <a:off x="2337" y="1478"/>
                <a:ext cx="1096" cy="2019"/>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3332" name="Text Box 133"/>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grpSp>
        <p:nvGrpSpPr>
          <p:cNvPr id="13322" name="Group 134"/>
          <p:cNvGrpSpPr/>
          <p:nvPr/>
        </p:nvGrpSpPr>
        <p:grpSpPr bwMode="auto">
          <a:xfrm>
            <a:off x="2776538" y="3806829"/>
            <a:ext cx="381000" cy="519113"/>
            <a:chOff x="657" y="2049"/>
            <a:chExt cx="240" cy="327"/>
          </a:xfrm>
        </p:grpSpPr>
        <p:grpSp>
          <p:nvGrpSpPr>
            <p:cNvPr id="13323" name="Group 135"/>
            <p:cNvGrpSpPr/>
            <p:nvPr/>
          </p:nvGrpSpPr>
          <p:grpSpPr bwMode="auto">
            <a:xfrm>
              <a:off x="657" y="2049"/>
              <a:ext cx="240" cy="327"/>
              <a:chOff x="2078" y="1387"/>
              <a:chExt cx="1615" cy="2202"/>
            </a:xfrm>
          </p:grpSpPr>
          <p:sp>
            <p:nvSpPr>
              <p:cNvPr id="13325" name="Oval 13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3326" name="Oval 13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94" name="Oval 138"/>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13328" name="Oval 139"/>
              <p:cNvSpPr>
                <a:spLocks noChangeArrowheads="1"/>
              </p:cNvSpPr>
              <p:nvPr/>
            </p:nvSpPr>
            <p:spPr bwMode="gray">
              <a:xfrm>
                <a:off x="2254" y="1479"/>
                <a:ext cx="1101" cy="2019"/>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596" name="Oval 140"/>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13330" name="Oval 141"/>
              <p:cNvSpPr>
                <a:spLocks noChangeArrowheads="1"/>
              </p:cNvSpPr>
              <p:nvPr/>
            </p:nvSpPr>
            <p:spPr bwMode="gray">
              <a:xfrm>
                <a:off x="2337" y="1478"/>
                <a:ext cx="1096" cy="2019"/>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3324" name="Text Box 142"/>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3</a:t>
              </a:r>
            </a:p>
          </p:txBody>
        </p:sp>
      </p:gr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4339"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0" name="AutoShape 4"/>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任务设计</a:t>
            </a:r>
          </a:p>
        </p:txBody>
      </p:sp>
      <p:sp>
        <p:nvSpPr>
          <p:cNvPr id="34821" name="Rectangle 5"/>
          <p:cNvSpPr>
            <a:spLocks noChangeArrowheads="1"/>
          </p:cNvSpPr>
          <p:nvPr/>
        </p:nvSpPr>
        <p:spPr bwMode="auto">
          <a:xfrm>
            <a:off x="2298701" y="1442950"/>
            <a:ext cx="7650163"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400">
                <a:ea typeface="华文新魏" panose="02010800040101010101" pitchFamily="2" charset="-122"/>
              </a:rPr>
              <a:t>      </a:t>
            </a:r>
            <a:r>
              <a:rPr kumimoji="1" lang="zh-CN" altLang="en-US" sz="2400">
                <a:ea typeface="华文新魏" panose="02010800040101010101" pitchFamily="2" charset="-122"/>
              </a:rPr>
              <a:t>在基于实时操作系统的应用程序设计中，任务设计是整个应用程序的基础，其它软件设计工作都是围绕任务设计来展开。</a:t>
            </a:r>
          </a:p>
        </p:txBody>
      </p:sp>
      <p:sp>
        <p:nvSpPr>
          <p:cNvPr id="34890" name="AutoShape 74"/>
          <p:cNvSpPr>
            <a:spLocks noChangeArrowheads="1"/>
          </p:cNvSpPr>
          <p:nvPr/>
        </p:nvSpPr>
        <p:spPr bwMode="gray">
          <a:xfrm>
            <a:off x="4638676" y="4703902"/>
            <a:ext cx="2816225" cy="577572"/>
          </a:xfrm>
          <a:prstGeom prst="can">
            <a:avLst>
              <a:gd name="adj" fmla="val 27866"/>
            </a:avLst>
          </a:prstGeom>
          <a:gradFill rotWithShape="1">
            <a:gsLst>
              <a:gs pos="0">
                <a:srgbClr val="21B3E1"/>
              </a:gs>
              <a:gs pos="100000">
                <a:srgbClr val="136681"/>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4878" name="AutoShape 62"/>
          <p:cNvSpPr>
            <a:spLocks noChangeArrowheads="1"/>
          </p:cNvSpPr>
          <p:nvPr/>
        </p:nvSpPr>
        <p:spPr bwMode="gray">
          <a:xfrm>
            <a:off x="4930775" y="3921859"/>
            <a:ext cx="2160588" cy="538282"/>
          </a:xfrm>
          <a:prstGeom prst="can">
            <a:avLst>
              <a:gd name="adj" fmla="val 25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4897" name="Text Box 81"/>
          <p:cNvSpPr txBox="1">
            <a:spLocks noChangeArrowheads="1"/>
          </p:cNvSpPr>
          <p:nvPr/>
        </p:nvSpPr>
        <p:spPr bwMode="auto">
          <a:xfrm>
            <a:off x="4751388" y="4870450"/>
            <a:ext cx="27035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400"/>
              <a:t>任务设计</a:t>
            </a:r>
          </a:p>
        </p:txBody>
      </p:sp>
      <p:sp>
        <p:nvSpPr>
          <p:cNvPr id="34898" name="Text Box 82"/>
          <p:cNvSpPr txBox="1">
            <a:spLocks noChangeArrowheads="1"/>
          </p:cNvSpPr>
          <p:nvPr/>
        </p:nvSpPr>
        <p:spPr bwMode="auto">
          <a:xfrm>
            <a:off x="4930775" y="4014788"/>
            <a:ext cx="21605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400"/>
              <a:t>应用程序</a:t>
            </a:r>
          </a:p>
        </p:txBody>
      </p:sp>
      <p:sp>
        <p:nvSpPr>
          <p:cNvPr id="34899" name="AutoShape 83"/>
          <p:cNvSpPr/>
          <p:nvPr/>
        </p:nvSpPr>
        <p:spPr bwMode="auto">
          <a:xfrm>
            <a:off x="7783513" y="4357688"/>
            <a:ext cx="1917700" cy="1187450"/>
          </a:xfrm>
          <a:prstGeom prst="accentBorderCallout1">
            <a:avLst>
              <a:gd name="adj1" fmla="val 9625"/>
              <a:gd name="adj2" fmla="val -3972"/>
              <a:gd name="adj3" fmla="val 49333"/>
              <a:gd name="adj4" fmla="val -19787"/>
            </a:avLst>
          </a:prstGeom>
          <a:gradFill rotWithShape="1">
            <a:gsLst>
              <a:gs pos="0">
                <a:srgbClr val="00CCFF"/>
              </a:gs>
              <a:gs pos="100000">
                <a:srgbClr val="005E76"/>
              </a:gs>
            </a:gsLst>
            <a:lin ang="5400000" scaled="1"/>
          </a:gra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2400"/>
          </a:p>
        </p:txBody>
      </p:sp>
      <p:sp>
        <p:nvSpPr>
          <p:cNvPr id="34901" name="Text Box 85"/>
          <p:cNvSpPr txBox="1">
            <a:spLocks noChangeArrowheads="1"/>
          </p:cNvSpPr>
          <p:nvPr/>
        </p:nvSpPr>
        <p:spPr bwMode="auto">
          <a:xfrm>
            <a:off x="7810501" y="4373563"/>
            <a:ext cx="1890713"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zh-CN" altLang="en-US" sz="2400"/>
              <a:t>设计“任务函数”和相关的数据结构</a:t>
            </a:r>
            <a:endParaRPr lang="zh-CN" altLang="en-US" sz="2400"/>
          </a:p>
        </p:txBody>
      </p:sp>
      <p:sp>
        <p:nvSpPr>
          <p:cNvPr id="34902" name="AutoShape 86"/>
          <p:cNvSpPr/>
          <p:nvPr/>
        </p:nvSpPr>
        <p:spPr bwMode="auto">
          <a:xfrm>
            <a:off x="2584451" y="3540126"/>
            <a:ext cx="2054225" cy="931863"/>
          </a:xfrm>
          <a:prstGeom prst="accentBorderCallout1">
            <a:avLst>
              <a:gd name="adj1" fmla="val 12264"/>
              <a:gd name="adj2" fmla="val 103708"/>
              <a:gd name="adj3" fmla="val 59116"/>
              <a:gd name="adj4" fmla="val 115843"/>
            </a:avLst>
          </a:prstGeom>
          <a:gradFill rotWithShape="1">
            <a:gsLst>
              <a:gs pos="0">
                <a:srgbClr val="77BB77"/>
              </a:gs>
              <a:gs pos="100000">
                <a:srgbClr val="008000"/>
              </a:gs>
            </a:gsLst>
            <a:lin ang="18900000" scaled="1"/>
          </a:gra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2400"/>
          </a:p>
        </p:txBody>
      </p:sp>
      <p:sp>
        <p:nvSpPr>
          <p:cNvPr id="34903" name="Text Box 87"/>
          <p:cNvSpPr txBox="1">
            <a:spLocks noChangeArrowheads="1"/>
          </p:cNvSpPr>
          <p:nvPr/>
        </p:nvSpPr>
        <p:spPr bwMode="auto">
          <a:xfrm>
            <a:off x="2566988" y="3763963"/>
            <a:ext cx="2184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zh-CN" altLang="en-US" sz="2400"/>
              <a:t>其他软件工作</a:t>
            </a:r>
            <a:endParaRPr lang="zh-CN" altLang="en-US" sz="2400"/>
          </a:p>
        </p:txBody>
      </p:sp>
      <p:sp>
        <p:nvSpPr>
          <p:cNvPr id="34906" name="AutoShape 90"/>
          <p:cNvSpPr>
            <a:spLocks noChangeArrowheads="1"/>
          </p:cNvSpPr>
          <p:nvPr/>
        </p:nvSpPr>
        <p:spPr bwMode="auto">
          <a:xfrm>
            <a:off x="2351089" y="2636838"/>
            <a:ext cx="7515225" cy="3636962"/>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4820"/>
                                        </p:tgtEl>
                                        <p:attrNameLst>
                                          <p:attrName>style.visibility</p:attrName>
                                        </p:attrNameLst>
                                      </p:cBhvr>
                                      <p:to>
                                        <p:strVal val="visible"/>
                                      </p:to>
                                    </p:set>
                                    <p:anim calcmode="lin" valueType="num">
                                      <p:cBhvr additive="base">
                                        <p:cTn id="7" dur="500" fill="hold"/>
                                        <p:tgtEl>
                                          <p:spTgt spid="34820"/>
                                        </p:tgtEl>
                                        <p:attrNameLst>
                                          <p:attrName>ppt_x</p:attrName>
                                        </p:attrNameLst>
                                      </p:cBhvr>
                                      <p:tavLst>
                                        <p:tav tm="0">
                                          <p:val>
                                            <p:strVal val="1+#ppt_w/2"/>
                                          </p:val>
                                        </p:tav>
                                        <p:tav tm="100000">
                                          <p:val>
                                            <p:strVal val="#ppt_x"/>
                                          </p:val>
                                        </p:tav>
                                      </p:tavLst>
                                    </p:anim>
                                    <p:anim calcmode="lin" valueType="num">
                                      <p:cBhvr additive="base">
                                        <p:cTn id="8" dur="500" fill="hold"/>
                                        <p:tgtEl>
                                          <p:spTgt spid="348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34821"/>
                                        </p:tgtEl>
                                        <p:attrNameLst>
                                          <p:attrName>style.visibility</p:attrName>
                                        </p:attrNameLst>
                                      </p:cBhvr>
                                      <p:to>
                                        <p:strVal val="visible"/>
                                      </p:to>
                                    </p:set>
                                    <p:animEffect transition="in" filter="blinds(horizontal)">
                                      <p:cBhvr>
                                        <p:cTn id="12" dur="500"/>
                                        <p:tgtEl>
                                          <p:spTgt spid="34821"/>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34906"/>
                                        </p:tgtEl>
                                        <p:attrNameLst>
                                          <p:attrName>style.visibility</p:attrName>
                                        </p:attrNameLst>
                                      </p:cBhvr>
                                      <p:to>
                                        <p:strVal val="visible"/>
                                      </p:to>
                                    </p:set>
                                    <p:animEffect transition="in" filter="slide(fromBottom)">
                                      <p:cBhvr>
                                        <p:cTn id="16" dur="500"/>
                                        <p:tgtEl>
                                          <p:spTgt spid="34906"/>
                                        </p:tgtEl>
                                      </p:cBhvr>
                                    </p:animEffect>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34897"/>
                                        </p:tgtEl>
                                        <p:attrNameLst>
                                          <p:attrName>style.visibility</p:attrName>
                                        </p:attrNameLst>
                                      </p:cBhvr>
                                      <p:to>
                                        <p:strVal val="visible"/>
                                      </p:to>
                                    </p:set>
                                    <p:anim calcmode="lin" valueType="num">
                                      <p:cBhvr additive="base">
                                        <p:cTn id="20" dur="500" fill="hold"/>
                                        <p:tgtEl>
                                          <p:spTgt spid="34897"/>
                                        </p:tgtEl>
                                        <p:attrNameLst>
                                          <p:attrName>ppt_x</p:attrName>
                                        </p:attrNameLst>
                                      </p:cBhvr>
                                      <p:tavLst>
                                        <p:tav tm="0">
                                          <p:val>
                                            <p:strVal val="#ppt_x"/>
                                          </p:val>
                                        </p:tav>
                                        <p:tav tm="100000">
                                          <p:val>
                                            <p:strVal val="#ppt_x"/>
                                          </p:val>
                                        </p:tav>
                                      </p:tavLst>
                                    </p:anim>
                                    <p:anim calcmode="lin" valueType="num">
                                      <p:cBhvr additive="base">
                                        <p:cTn id="21" dur="500" fill="hold"/>
                                        <p:tgtEl>
                                          <p:spTgt spid="3489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4890"/>
                                        </p:tgtEl>
                                        <p:attrNameLst>
                                          <p:attrName>style.visibility</p:attrName>
                                        </p:attrNameLst>
                                      </p:cBhvr>
                                      <p:to>
                                        <p:strVal val="visible"/>
                                      </p:to>
                                    </p:set>
                                    <p:anim calcmode="lin" valueType="num">
                                      <p:cBhvr additive="base">
                                        <p:cTn id="24" dur="500" fill="hold"/>
                                        <p:tgtEl>
                                          <p:spTgt spid="34890"/>
                                        </p:tgtEl>
                                        <p:attrNameLst>
                                          <p:attrName>ppt_x</p:attrName>
                                        </p:attrNameLst>
                                      </p:cBhvr>
                                      <p:tavLst>
                                        <p:tav tm="0">
                                          <p:val>
                                            <p:strVal val="#ppt_x"/>
                                          </p:val>
                                        </p:tav>
                                        <p:tav tm="100000">
                                          <p:val>
                                            <p:strVal val="#ppt_x"/>
                                          </p:val>
                                        </p:tav>
                                      </p:tavLst>
                                    </p:anim>
                                    <p:anim calcmode="lin" valueType="num">
                                      <p:cBhvr additive="base">
                                        <p:cTn id="25" dur="500" fill="hold"/>
                                        <p:tgtEl>
                                          <p:spTgt spid="34890"/>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18" presetClass="entr" presetSubtype="12" fill="hold" grpId="0" nodeType="afterEffect">
                                  <p:stCondLst>
                                    <p:cond delay="0"/>
                                  </p:stCondLst>
                                  <p:childTnLst>
                                    <p:set>
                                      <p:cBhvr>
                                        <p:cTn id="28" dur="1" fill="hold">
                                          <p:stCondLst>
                                            <p:cond delay="0"/>
                                          </p:stCondLst>
                                        </p:cTn>
                                        <p:tgtEl>
                                          <p:spTgt spid="34899"/>
                                        </p:tgtEl>
                                        <p:attrNameLst>
                                          <p:attrName>style.visibility</p:attrName>
                                        </p:attrNameLst>
                                      </p:cBhvr>
                                      <p:to>
                                        <p:strVal val="visible"/>
                                      </p:to>
                                    </p:set>
                                    <p:animEffect transition="in" filter="strips(downLeft)">
                                      <p:cBhvr>
                                        <p:cTn id="29" dur="500"/>
                                        <p:tgtEl>
                                          <p:spTgt spid="34899"/>
                                        </p:tgtEl>
                                      </p:cBhvr>
                                    </p:animEffect>
                                  </p:childTnLst>
                                </p:cTn>
                              </p:par>
                              <p:par>
                                <p:cTn id="30" presetID="18" presetClass="entr" presetSubtype="12" fill="hold" nodeType="withEffect">
                                  <p:stCondLst>
                                    <p:cond delay="0"/>
                                  </p:stCondLst>
                                  <p:childTnLst>
                                    <p:set>
                                      <p:cBhvr>
                                        <p:cTn id="31" dur="1" fill="hold">
                                          <p:stCondLst>
                                            <p:cond delay="0"/>
                                          </p:stCondLst>
                                        </p:cTn>
                                        <p:tgtEl>
                                          <p:spTgt spid="34901"/>
                                        </p:tgtEl>
                                        <p:attrNameLst>
                                          <p:attrName>style.visibility</p:attrName>
                                        </p:attrNameLst>
                                      </p:cBhvr>
                                      <p:to>
                                        <p:strVal val="visible"/>
                                      </p:to>
                                    </p:set>
                                    <p:animEffect transition="in" filter="strips(downLeft)">
                                      <p:cBhvr>
                                        <p:cTn id="32" dur="500"/>
                                        <p:tgtEl>
                                          <p:spTgt spid="34901"/>
                                        </p:tgtEl>
                                      </p:cBhvr>
                                    </p:animEffect>
                                  </p:childTnLst>
                                </p:cTn>
                              </p:par>
                            </p:childTnLst>
                          </p:cTn>
                        </p:par>
                        <p:par>
                          <p:cTn id="33" fill="hold">
                            <p:stCondLst>
                              <p:cond delay="2500"/>
                            </p:stCondLst>
                            <p:childTnLst>
                              <p:par>
                                <p:cTn id="34" presetID="2" presetClass="entr" presetSubtype="1" fill="hold" grpId="0" nodeType="afterEffect">
                                  <p:stCondLst>
                                    <p:cond delay="0"/>
                                  </p:stCondLst>
                                  <p:childTnLst>
                                    <p:set>
                                      <p:cBhvr>
                                        <p:cTn id="35" dur="1" fill="hold">
                                          <p:stCondLst>
                                            <p:cond delay="0"/>
                                          </p:stCondLst>
                                        </p:cTn>
                                        <p:tgtEl>
                                          <p:spTgt spid="34878"/>
                                        </p:tgtEl>
                                        <p:attrNameLst>
                                          <p:attrName>style.visibility</p:attrName>
                                        </p:attrNameLst>
                                      </p:cBhvr>
                                      <p:to>
                                        <p:strVal val="visible"/>
                                      </p:to>
                                    </p:set>
                                    <p:anim calcmode="lin" valueType="num">
                                      <p:cBhvr additive="base">
                                        <p:cTn id="36" dur="500" fill="hold"/>
                                        <p:tgtEl>
                                          <p:spTgt spid="34878"/>
                                        </p:tgtEl>
                                        <p:attrNameLst>
                                          <p:attrName>ppt_x</p:attrName>
                                        </p:attrNameLst>
                                      </p:cBhvr>
                                      <p:tavLst>
                                        <p:tav tm="0">
                                          <p:val>
                                            <p:strVal val="#ppt_x"/>
                                          </p:val>
                                        </p:tav>
                                        <p:tav tm="100000">
                                          <p:val>
                                            <p:strVal val="#ppt_x"/>
                                          </p:val>
                                        </p:tav>
                                      </p:tavLst>
                                    </p:anim>
                                    <p:anim calcmode="lin" valueType="num">
                                      <p:cBhvr additive="base">
                                        <p:cTn id="37" dur="500" fill="hold"/>
                                        <p:tgtEl>
                                          <p:spTgt spid="34878"/>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stCondLst>
                                    <p:cond delay="0"/>
                                  </p:stCondLst>
                                  <p:childTnLst>
                                    <p:set>
                                      <p:cBhvr>
                                        <p:cTn id="39" dur="1" fill="hold">
                                          <p:stCondLst>
                                            <p:cond delay="0"/>
                                          </p:stCondLst>
                                        </p:cTn>
                                        <p:tgtEl>
                                          <p:spTgt spid="34898"/>
                                        </p:tgtEl>
                                        <p:attrNameLst>
                                          <p:attrName>style.visibility</p:attrName>
                                        </p:attrNameLst>
                                      </p:cBhvr>
                                      <p:to>
                                        <p:strVal val="visible"/>
                                      </p:to>
                                    </p:set>
                                    <p:anim calcmode="lin" valueType="num">
                                      <p:cBhvr additive="base">
                                        <p:cTn id="40" dur="500" fill="hold"/>
                                        <p:tgtEl>
                                          <p:spTgt spid="34898"/>
                                        </p:tgtEl>
                                        <p:attrNameLst>
                                          <p:attrName>ppt_x</p:attrName>
                                        </p:attrNameLst>
                                      </p:cBhvr>
                                      <p:tavLst>
                                        <p:tav tm="0">
                                          <p:val>
                                            <p:strVal val="#ppt_x"/>
                                          </p:val>
                                        </p:tav>
                                        <p:tav tm="100000">
                                          <p:val>
                                            <p:strVal val="#ppt_x"/>
                                          </p:val>
                                        </p:tav>
                                      </p:tavLst>
                                    </p:anim>
                                    <p:anim calcmode="lin" valueType="num">
                                      <p:cBhvr additive="base">
                                        <p:cTn id="41" dur="500" fill="hold"/>
                                        <p:tgtEl>
                                          <p:spTgt spid="34898"/>
                                        </p:tgtEl>
                                        <p:attrNameLst>
                                          <p:attrName>ppt_y</p:attrName>
                                        </p:attrNameLst>
                                      </p:cBhvr>
                                      <p:tavLst>
                                        <p:tav tm="0">
                                          <p:val>
                                            <p:strVal val="0-#ppt_h/2"/>
                                          </p:val>
                                        </p:tav>
                                        <p:tav tm="100000">
                                          <p:val>
                                            <p:strVal val="#ppt_y"/>
                                          </p:val>
                                        </p:tav>
                                      </p:tavLst>
                                    </p:anim>
                                  </p:childTnLst>
                                </p:cTn>
                              </p:par>
                            </p:childTnLst>
                          </p:cTn>
                        </p:par>
                        <p:par>
                          <p:cTn id="42" fill="hold">
                            <p:stCondLst>
                              <p:cond delay="3000"/>
                            </p:stCondLst>
                            <p:childTnLst>
                              <p:par>
                                <p:cTn id="43" presetID="18" presetClass="entr" presetSubtype="6" fill="hold" grpId="0" nodeType="afterEffect">
                                  <p:stCondLst>
                                    <p:cond delay="0"/>
                                  </p:stCondLst>
                                  <p:childTnLst>
                                    <p:set>
                                      <p:cBhvr>
                                        <p:cTn id="44" dur="1" fill="hold">
                                          <p:stCondLst>
                                            <p:cond delay="0"/>
                                          </p:stCondLst>
                                        </p:cTn>
                                        <p:tgtEl>
                                          <p:spTgt spid="34902"/>
                                        </p:tgtEl>
                                        <p:attrNameLst>
                                          <p:attrName>style.visibility</p:attrName>
                                        </p:attrNameLst>
                                      </p:cBhvr>
                                      <p:to>
                                        <p:strVal val="visible"/>
                                      </p:to>
                                    </p:set>
                                    <p:animEffect transition="in" filter="strips(downRight)">
                                      <p:cBhvr>
                                        <p:cTn id="45" dur="500"/>
                                        <p:tgtEl>
                                          <p:spTgt spid="34902"/>
                                        </p:tgtEl>
                                      </p:cBhvr>
                                    </p:animEffect>
                                  </p:childTnLst>
                                </p:cTn>
                              </p:par>
                              <p:par>
                                <p:cTn id="46" presetID="18" presetClass="entr" presetSubtype="6" fill="hold" nodeType="withEffect">
                                  <p:stCondLst>
                                    <p:cond delay="0"/>
                                  </p:stCondLst>
                                  <p:childTnLst>
                                    <p:set>
                                      <p:cBhvr>
                                        <p:cTn id="47" dur="1" fill="hold">
                                          <p:stCondLst>
                                            <p:cond delay="0"/>
                                          </p:stCondLst>
                                        </p:cTn>
                                        <p:tgtEl>
                                          <p:spTgt spid="34903"/>
                                        </p:tgtEl>
                                        <p:attrNameLst>
                                          <p:attrName>style.visibility</p:attrName>
                                        </p:attrNameLst>
                                      </p:cBhvr>
                                      <p:to>
                                        <p:strVal val="visible"/>
                                      </p:to>
                                    </p:set>
                                    <p:animEffect transition="in" filter="strips(downRight)">
                                      <p:cBhvr>
                                        <p:cTn id="48" dur="500"/>
                                        <p:tgtEl>
                                          <p:spTgt spid="34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animBg="1"/>
      <p:bldP spid="34821" grpId="0"/>
      <p:bldP spid="34890" grpId="0" animBg="1"/>
      <p:bldP spid="34878" grpId="0" animBg="1"/>
      <p:bldP spid="34897" grpId="0"/>
      <p:bldP spid="34898" grpId="0"/>
      <p:bldP spid="34899" grpId="0" animBg="1"/>
      <p:bldP spid="34902" grpId="0" animBg="1"/>
      <p:bldP spid="34906"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5363" name="Line 3"/>
          <p:cNvSpPr>
            <a:spLocks noChangeShapeType="1"/>
          </p:cNvSpPr>
          <p:nvPr/>
        </p:nvSpPr>
        <p:spPr bwMode="auto">
          <a:xfrm>
            <a:off x="4600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0" name="AutoShape 4"/>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任务的分类</a:t>
            </a:r>
          </a:p>
        </p:txBody>
      </p:sp>
      <p:sp>
        <p:nvSpPr>
          <p:cNvPr id="24582" name="AutoShape 6"/>
          <p:cNvSpPr>
            <a:spLocks noChangeArrowheads="1"/>
          </p:cNvSpPr>
          <p:nvPr/>
        </p:nvSpPr>
        <p:spPr bwMode="gray">
          <a:xfrm>
            <a:off x="3348039" y="2528888"/>
            <a:ext cx="2160587" cy="2159000"/>
          </a:xfrm>
          <a:prstGeom prst="roundRect">
            <a:avLst>
              <a:gd name="adj" fmla="val 50000"/>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p>
            <a:pPr algn="ctr">
              <a:defRPr/>
            </a:pPr>
            <a:r>
              <a:rPr lang="zh-CN" altLang="en-US" sz="2400">
                <a:solidFill>
                  <a:srgbClr val="006600"/>
                </a:solidFill>
                <a:effectLst>
                  <a:outerShdw blurRad="38100" dist="38100" dir="2700000" algn="tl">
                    <a:srgbClr val="000000"/>
                  </a:outerShdw>
                </a:effectLst>
                <a:latin typeface="Verdana" panose="020B0604030504040204" pitchFamily="34" charset="0"/>
              </a:rPr>
              <a:t>任务</a:t>
            </a:r>
          </a:p>
        </p:txBody>
      </p:sp>
      <p:grpSp>
        <p:nvGrpSpPr>
          <p:cNvPr id="24631" name="Group 55"/>
          <p:cNvGrpSpPr/>
          <p:nvPr/>
        </p:nvGrpSpPr>
        <p:grpSpPr bwMode="auto">
          <a:xfrm>
            <a:off x="4959351" y="1449388"/>
            <a:ext cx="2544763" cy="2070100"/>
            <a:chOff x="2449" y="913"/>
            <a:chExt cx="1603" cy="1304"/>
          </a:xfrm>
        </p:grpSpPr>
        <p:grpSp>
          <p:nvGrpSpPr>
            <p:cNvPr id="15386" name="Group 15"/>
            <p:cNvGrpSpPr/>
            <p:nvPr/>
          </p:nvGrpSpPr>
          <p:grpSpPr bwMode="auto">
            <a:xfrm>
              <a:off x="3033" y="913"/>
              <a:ext cx="1019" cy="1304"/>
              <a:chOff x="1776" y="2476"/>
              <a:chExt cx="1019" cy="1304"/>
            </a:xfrm>
          </p:grpSpPr>
          <p:grpSp>
            <p:nvGrpSpPr>
              <p:cNvPr id="15388" name="Group 16"/>
              <p:cNvGrpSpPr/>
              <p:nvPr/>
            </p:nvGrpSpPr>
            <p:grpSpPr bwMode="auto">
              <a:xfrm>
                <a:off x="1776" y="2476"/>
                <a:ext cx="960" cy="958"/>
                <a:chOff x="2016" y="1920"/>
                <a:chExt cx="1680" cy="1680"/>
              </a:xfrm>
            </p:grpSpPr>
            <p:sp>
              <p:nvSpPr>
                <p:cNvPr id="24593" name="Oval 17"/>
                <p:cNvSpPr>
                  <a:spLocks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24594" name="Freeform 18"/>
                <p:cNvSpPr/>
                <p:nvPr/>
              </p:nvSpPr>
              <p:spPr bwMode="gray">
                <a:xfrm>
                  <a:off x="2208" y="1948"/>
                  <a:ext cx="1295" cy="633"/>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24595" name="Text Box 19"/>
              <p:cNvSpPr txBox="1">
                <a:spLocks noChangeArrowheads="1"/>
              </p:cNvSpPr>
              <p:nvPr/>
            </p:nvSpPr>
            <p:spPr bwMode="gray">
              <a:xfrm>
                <a:off x="1824" y="2936"/>
                <a:ext cx="864"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000" b="1">
                    <a:solidFill>
                      <a:srgbClr val="FFFFFF"/>
                    </a:solidFill>
                    <a:effectLst>
                      <a:outerShdw blurRad="38100" dist="38100" dir="2700000" algn="tl">
                        <a:srgbClr val="000000"/>
                      </a:outerShdw>
                    </a:effectLst>
                  </a:rPr>
                  <a:t>单次执行类</a:t>
                </a:r>
              </a:p>
            </p:txBody>
          </p:sp>
          <p:sp>
            <p:nvSpPr>
              <p:cNvPr id="15390" name="Oval 20"/>
              <p:cNvSpPr>
                <a:spLocks noChangeArrowheads="1"/>
              </p:cNvSpPr>
              <p:nvPr/>
            </p:nvSpPr>
            <p:spPr bwMode="gray">
              <a:xfrm>
                <a:off x="1800" y="3504"/>
                <a:ext cx="995" cy="276"/>
              </a:xfrm>
              <a:prstGeom prst="ellipse">
                <a:avLst/>
              </a:prstGeom>
              <a:gradFill rotWithShape="1">
                <a:gsLst>
                  <a:gs pos="0">
                    <a:srgbClr val="C0C0C0"/>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endParaRPr lang="zh-CN" altLang="zh-CN" sz="1800"/>
              </a:p>
            </p:txBody>
          </p:sp>
        </p:grpSp>
        <p:sp>
          <p:nvSpPr>
            <p:cNvPr id="24622" name="Freeform 46"/>
            <p:cNvSpPr/>
            <p:nvPr/>
          </p:nvSpPr>
          <p:spPr bwMode="gray">
            <a:xfrm rot="-10800000">
              <a:off x="2449" y="1373"/>
              <a:ext cx="608" cy="279"/>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pPr>
                <a:defRPr/>
              </a:pPr>
              <a:endParaRPr lang="zh-CN" altLang="en-US"/>
            </a:p>
          </p:txBody>
        </p:sp>
      </p:grpSp>
      <p:grpSp>
        <p:nvGrpSpPr>
          <p:cNvPr id="24634" name="Group 58"/>
          <p:cNvGrpSpPr/>
          <p:nvPr/>
        </p:nvGrpSpPr>
        <p:grpSpPr bwMode="auto">
          <a:xfrm>
            <a:off x="4959351" y="4121150"/>
            <a:ext cx="2506663" cy="2114550"/>
            <a:chOff x="2449" y="2596"/>
            <a:chExt cx="1579" cy="1332"/>
          </a:xfrm>
        </p:grpSpPr>
        <p:grpSp>
          <p:nvGrpSpPr>
            <p:cNvPr id="15379" name="Group 21"/>
            <p:cNvGrpSpPr/>
            <p:nvPr/>
          </p:nvGrpSpPr>
          <p:grpSpPr bwMode="auto">
            <a:xfrm>
              <a:off x="3000" y="2596"/>
              <a:ext cx="1028" cy="1332"/>
              <a:chOff x="3072" y="2448"/>
              <a:chExt cx="1028" cy="1332"/>
            </a:xfrm>
          </p:grpSpPr>
          <p:grpSp>
            <p:nvGrpSpPr>
              <p:cNvPr id="15381" name="Group 22"/>
              <p:cNvGrpSpPr/>
              <p:nvPr/>
            </p:nvGrpSpPr>
            <p:grpSpPr bwMode="auto">
              <a:xfrm>
                <a:off x="3072" y="2448"/>
                <a:ext cx="960" cy="958"/>
                <a:chOff x="2016" y="1920"/>
                <a:chExt cx="1680" cy="1680"/>
              </a:xfrm>
            </p:grpSpPr>
            <p:sp>
              <p:nvSpPr>
                <p:cNvPr id="24599" name="Oval 23"/>
                <p:cNvSpPr>
                  <a:spLocks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24600" name="Freeform 24"/>
                <p:cNvSpPr/>
                <p:nvPr/>
              </p:nvSpPr>
              <p:spPr bwMode="gray">
                <a:xfrm>
                  <a:off x="2208" y="1948"/>
                  <a:ext cx="1295" cy="633"/>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24601" name="Text Box 25"/>
              <p:cNvSpPr txBox="1">
                <a:spLocks noChangeArrowheads="1"/>
              </p:cNvSpPr>
              <p:nvPr/>
            </p:nvSpPr>
            <p:spPr bwMode="gray">
              <a:xfrm>
                <a:off x="3120" y="2908"/>
                <a:ext cx="864"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000" b="1">
                    <a:solidFill>
                      <a:srgbClr val="FFFFFF"/>
                    </a:solidFill>
                    <a:effectLst>
                      <a:outerShdw blurRad="38100" dist="38100" dir="2700000" algn="tl">
                        <a:srgbClr val="000000"/>
                      </a:outerShdw>
                    </a:effectLst>
                  </a:rPr>
                  <a:t>事件触发类 </a:t>
                </a:r>
              </a:p>
            </p:txBody>
          </p:sp>
          <p:sp>
            <p:nvSpPr>
              <p:cNvPr id="15383" name="Oval 26"/>
              <p:cNvSpPr>
                <a:spLocks noChangeArrowheads="1"/>
              </p:cNvSpPr>
              <p:nvPr/>
            </p:nvSpPr>
            <p:spPr bwMode="gray">
              <a:xfrm>
                <a:off x="3105" y="3504"/>
                <a:ext cx="995" cy="276"/>
              </a:xfrm>
              <a:prstGeom prst="ellipse">
                <a:avLst/>
              </a:prstGeom>
              <a:gradFill rotWithShape="1">
                <a:gsLst>
                  <a:gs pos="0">
                    <a:srgbClr val="C0C0C0"/>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endParaRPr lang="zh-CN" altLang="zh-CN" sz="1800"/>
              </a:p>
            </p:txBody>
          </p:sp>
        </p:grpSp>
        <p:sp>
          <p:nvSpPr>
            <p:cNvPr id="24626" name="Freeform 50"/>
            <p:cNvSpPr/>
            <p:nvPr/>
          </p:nvSpPr>
          <p:spPr bwMode="gray">
            <a:xfrm rot="10800000" flipV="1">
              <a:off x="2449" y="2808"/>
              <a:ext cx="584" cy="348"/>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prstDash val="solid"/>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grpSp>
      <p:grpSp>
        <p:nvGrpSpPr>
          <p:cNvPr id="24632" name="Group 56"/>
          <p:cNvGrpSpPr/>
          <p:nvPr/>
        </p:nvGrpSpPr>
        <p:grpSpPr bwMode="auto">
          <a:xfrm>
            <a:off x="5516564" y="2825750"/>
            <a:ext cx="3906837" cy="2070100"/>
            <a:chOff x="2800" y="1780"/>
            <a:chExt cx="2461" cy="1304"/>
          </a:xfrm>
        </p:grpSpPr>
        <p:grpSp>
          <p:nvGrpSpPr>
            <p:cNvPr id="15371" name="Group 8"/>
            <p:cNvGrpSpPr/>
            <p:nvPr/>
          </p:nvGrpSpPr>
          <p:grpSpPr bwMode="auto">
            <a:xfrm>
              <a:off x="4266" y="1780"/>
              <a:ext cx="995" cy="1304"/>
              <a:chOff x="576" y="2476"/>
              <a:chExt cx="995" cy="1304"/>
            </a:xfrm>
          </p:grpSpPr>
          <p:grpSp>
            <p:nvGrpSpPr>
              <p:cNvPr id="15373" name="Group 9"/>
              <p:cNvGrpSpPr/>
              <p:nvPr/>
            </p:nvGrpSpPr>
            <p:grpSpPr bwMode="auto">
              <a:xfrm>
                <a:off x="576" y="2476"/>
                <a:ext cx="936" cy="954"/>
                <a:chOff x="624" y="1584"/>
                <a:chExt cx="1248" cy="1296"/>
              </a:xfrm>
            </p:grpSpPr>
            <p:grpSp>
              <p:nvGrpSpPr>
                <p:cNvPr id="15375" name="Group 10"/>
                <p:cNvGrpSpPr/>
                <p:nvPr/>
              </p:nvGrpSpPr>
              <p:grpSpPr bwMode="auto">
                <a:xfrm>
                  <a:off x="624" y="1584"/>
                  <a:ext cx="1248" cy="1296"/>
                  <a:chOff x="2016" y="1920"/>
                  <a:chExt cx="1680" cy="1680"/>
                </a:xfrm>
              </p:grpSpPr>
              <p:sp>
                <p:nvSpPr>
                  <p:cNvPr id="15377" name="Oval 11"/>
                  <p:cNvSpPr>
                    <a:spLocks noChangeArrowheads="1"/>
                  </p:cNvSpPr>
                  <p:nvPr/>
                </p:nvSpPr>
                <p:spPr bwMode="gray">
                  <a:xfrm>
                    <a:off x="2016" y="1920"/>
                    <a:ext cx="1680" cy="1680"/>
                  </a:xfrm>
                  <a:prstGeom prst="ellipse">
                    <a:avLst/>
                  </a:prstGeom>
                  <a:gradFill rotWithShape="1">
                    <a:gsLst>
                      <a:gs pos="0">
                        <a:srgbClr val="2AADD6"/>
                      </a:gs>
                      <a:gs pos="100000">
                        <a:srgbClr val="1B6E88"/>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5378" name="Freeform 12"/>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2AADD6"/>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24589" name="Text Box 13"/>
                <p:cNvSpPr txBox="1">
                  <a:spLocks noChangeArrowheads="1"/>
                </p:cNvSpPr>
                <p:nvPr/>
              </p:nvSpPr>
              <p:spPr bwMode="gray">
                <a:xfrm>
                  <a:off x="737" y="2232"/>
                  <a:ext cx="1013" cy="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000" b="1">
                      <a:solidFill>
                        <a:srgbClr val="FFFFFF"/>
                      </a:solidFill>
                      <a:effectLst>
                        <a:outerShdw blurRad="38100" dist="38100" dir="2700000" algn="tl">
                          <a:srgbClr val="000000"/>
                        </a:outerShdw>
                      </a:effectLst>
                    </a:rPr>
                    <a:t>周期执行</a:t>
                  </a:r>
                </a:p>
                <a:p>
                  <a:pPr algn="ctr">
                    <a:defRPr/>
                  </a:pPr>
                  <a:r>
                    <a:rPr lang="zh-CN" altLang="en-US" sz="2000" b="1">
                      <a:solidFill>
                        <a:srgbClr val="FFFFFF"/>
                      </a:solidFill>
                      <a:effectLst>
                        <a:outerShdw blurRad="38100" dist="38100" dir="2700000" algn="tl">
                          <a:srgbClr val="000000"/>
                        </a:outerShdw>
                      </a:effectLst>
                    </a:rPr>
                    <a:t>类</a:t>
                  </a:r>
                </a:p>
              </p:txBody>
            </p:sp>
          </p:grpSp>
          <p:sp>
            <p:nvSpPr>
              <p:cNvPr id="15374" name="Oval 14"/>
              <p:cNvSpPr>
                <a:spLocks noChangeArrowheads="1"/>
              </p:cNvSpPr>
              <p:nvPr/>
            </p:nvSpPr>
            <p:spPr bwMode="gray">
              <a:xfrm>
                <a:off x="576" y="3504"/>
                <a:ext cx="995" cy="276"/>
              </a:xfrm>
              <a:prstGeom prst="ellipse">
                <a:avLst/>
              </a:prstGeom>
              <a:gradFill rotWithShape="1">
                <a:gsLst>
                  <a:gs pos="0">
                    <a:srgbClr val="C0C0C0"/>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endParaRPr lang="zh-CN" altLang="zh-CN" sz="1800"/>
              </a:p>
            </p:txBody>
          </p:sp>
        </p:grpSp>
        <p:sp>
          <p:nvSpPr>
            <p:cNvPr id="15372" name="Freeform 53"/>
            <p:cNvSpPr/>
            <p:nvPr/>
          </p:nvSpPr>
          <p:spPr bwMode="gray">
            <a:xfrm rot="10800000">
              <a:off x="2800" y="2095"/>
              <a:ext cx="1466" cy="237"/>
            </a:xfrm>
            <a:custGeom>
              <a:avLst/>
              <a:gdLst>
                <a:gd name="T0" fmla="*/ 23671 w 580"/>
                <a:gd name="T1" fmla="*/ 0 h 798"/>
                <a:gd name="T2" fmla="*/ 23592 w 580"/>
                <a:gd name="T3" fmla="*/ 1 h 798"/>
                <a:gd name="T4" fmla="*/ 23191 w 580"/>
                <a:gd name="T5" fmla="*/ 1 h 798"/>
                <a:gd name="T6" fmla="*/ 22526 w 580"/>
                <a:gd name="T7" fmla="*/ 2 h 798"/>
                <a:gd name="T8" fmla="*/ 21479 w 580"/>
                <a:gd name="T9" fmla="*/ 3 h 798"/>
                <a:gd name="T10" fmla="*/ 20170 w 580"/>
                <a:gd name="T11" fmla="*/ 3 h 798"/>
                <a:gd name="T12" fmla="*/ 18444 w 580"/>
                <a:gd name="T13" fmla="*/ 4 h 798"/>
                <a:gd name="T14" fmla="*/ 16407 w 580"/>
                <a:gd name="T15" fmla="*/ 4 h 798"/>
                <a:gd name="T16" fmla="*/ 13952 w 580"/>
                <a:gd name="T17" fmla="*/ 4 h 798"/>
                <a:gd name="T18" fmla="*/ 11015 w 580"/>
                <a:gd name="T19" fmla="*/ 5 h 798"/>
                <a:gd name="T20" fmla="*/ 7674 w 580"/>
                <a:gd name="T21" fmla="*/ 5 h 798"/>
                <a:gd name="T22" fmla="*/ 7674 w 580"/>
                <a:gd name="T23" fmla="*/ 6 h 798"/>
                <a:gd name="T24" fmla="*/ 0 w 580"/>
                <a:gd name="T25" fmla="*/ 4 h 798"/>
                <a:gd name="T26" fmla="*/ 7674 w 580"/>
                <a:gd name="T27" fmla="*/ 2 h 798"/>
                <a:gd name="T28" fmla="*/ 7674 w 580"/>
                <a:gd name="T29" fmla="*/ 3 h 798"/>
                <a:gd name="T30" fmla="*/ 9142 w 580"/>
                <a:gd name="T31" fmla="*/ 3 h 798"/>
                <a:gd name="T32" fmla="*/ 10773 w 580"/>
                <a:gd name="T33" fmla="*/ 3 h 798"/>
                <a:gd name="T34" fmla="*/ 12484 w 580"/>
                <a:gd name="T35" fmla="*/ 3 h 798"/>
                <a:gd name="T36" fmla="*/ 14208 w 580"/>
                <a:gd name="T37" fmla="*/ 2 h 798"/>
                <a:gd name="T38" fmla="*/ 16005 w 580"/>
                <a:gd name="T39" fmla="*/ 2 h 798"/>
                <a:gd name="T40" fmla="*/ 17632 w 580"/>
                <a:gd name="T41" fmla="*/ 2 h 798"/>
                <a:gd name="T42" fmla="*/ 19263 w 580"/>
                <a:gd name="T43" fmla="*/ 1 h 798"/>
                <a:gd name="T44" fmla="*/ 20655 w 580"/>
                <a:gd name="T45" fmla="*/ 1 h 798"/>
                <a:gd name="T46" fmla="*/ 21881 w 580"/>
                <a:gd name="T47" fmla="*/ 1 h 798"/>
                <a:gd name="T48" fmla="*/ 22768 w 580"/>
                <a:gd name="T49" fmla="*/ 1 h 798"/>
                <a:gd name="T50" fmla="*/ 23433 w 580"/>
                <a:gd name="T51" fmla="*/ 0 h 798"/>
                <a:gd name="T52" fmla="*/ 23592 w 580"/>
                <a:gd name="T53" fmla="*/ 0 h 798"/>
                <a:gd name="T54" fmla="*/ 23671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2AADD6"/>
                </a:gs>
                <a:gs pos="100000">
                  <a:srgbClr val="78CBE5"/>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endParaRPr lang="zh-CN" altLang="en-US"/>
            </a:p>
          </p:txBody>
        </p:sp>
      </p:grpSp>
      <p:sp>
        <p:nvSpPr>
          <p:cNvPr id="24630" name="Text Box 54"/>
          <p:cNvSpPr txBox="1">
            <a:spLocks noChangeArrowheads="1"/>
          </p:cNvSpPr>
          <p:nvPr/>
        </p:nvSpPr>
        <p:spPr bwMode="auto">
          <a:xfrm>
            <a:off x="2101890" y="2339976"/>
            <a:ext cx="553998" cy="270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400">
                <a:solidFill>
                  <a:srgbClr val="FF0505"/>
                </a:solidFill>
              </a:rPr>
              <a:t>按照执行方式分类</a:t>
            </a:r>
          </a:p>
        </p:txBody>
      </p:sp>
      <p:sp>
        <p:nvSpPr>
          <p:cNvPr id="24635" name="AutoShape 59"/>
          <p:cNvSpPr>
            <a:spLocks noChangeArrowheads="1"/>
          </p:cNvSpPr>
          <p:nvPr/>
        </p:nvSpPr>
        <p:spPr bwMode="auto">
          <a:xfrm>
            <a:off x="2971800" y="1412876"/>
            <a:ext cx="6580188" cy="4786313"/>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580"/>
                                        </p:tgtEl>
                                        <p:attrNameLst>
                                          <p:attrName>style.visibility</p:attrName>
                                        </p:attrNameLst>
                                      </p:cBhvr>
                                      <p:to>
                                        <p:strVal val="visible"/>
                                      </p:to>
                                    </p:set>
                                    <p:anim calcmode="lin" valueType="num">
                                      <p:cBhvr additive="base">
                                        <p:cTn id="7" dur="500" fill="hold"/>
                                        <p:tgtEl>
                                          <p:spTgt spid="24580"/>
                                        </p:tgtEl>
                                        <p:attrNameLst>
                                          <p:attrName>ppt_x</p:attrName>
                                        </p:attrNameLst>
                                      </p:cBhvr>
                                      <p:tavLst>
                                        <p:tav tm="0">
                                          <p:val>
                                            <p:strVal val="1+#ppt_w/2"/>
                                          </p:val>
                                        </p:tav>
                                        <p:tav tm="100000">
                                          <p:val>
                                            <p:strVal val="#ppt_x"/>
                                          </p:val>
                                        </p:tav>
                                      </p:tavLst>
                                    </p:anim>
                                    <p:anim calcmode="lin" valueType="num">
                                      <p:cBhvr additive="base">
                                        <p:cTn id="8" dur="500" fill="hold"/>
                                        <p:tgtEl>
                                          <p:spTgt spid="2458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4630"/>
                                        </p:tgtEl>
                                        <p:attrNameLst>
                                          <p:attrName>style.visibility</p:attrName>
                                        </p:attrNameLst>
                                      </p:cBhvr>
                                      <p:to>
                                        <p:strVal val="visible"/>
                                      </p:to>
                                    </p:set>
                                  </p:childTnLst>
                                </p:cTn>
                              </p:par>
                            </p:childTnLst>
                          </p:cTn>
                        </p:par>
                        <p:par>
                          <p:cTn id="12" fill="hold">
                            <p:stCondLst>
                              <p:cond delay="500"/>
                            </p:stCondLst>
                            <p:childTnLst>
                              <p:par>
                                <p:cTn id="13" presetID="26" presetClass="emph" presetSubtype="0" fill="hold" grpId="1" nodeType="afterEffect">
                                  <p:stCondLst>
                                    <p:cond delay="0"/>
                                  </p:stCondLst>
                                  <p:childTnLst>
                                    <p:animEffect transition="out" filter="fade">
                                      <p:cBhvr>
                                        <p:cTn id="14" dur="500" tmFilter="0, 0; .2, .5; .8, .5; 1, 0"/>
                                        <p:tgtEl>
                                          <p:spTgt spid="24630"/>
                                        </p:tgtEl>
                                      </p:cBhvr>
                                    </p:animEffect>
                                    <p:animScale>
                                      <p:cBhvr>
                                        <p:cTn id="15" dur="250" autoRev="1" fill="hold"/>
                                        <p:tgtEl>
                                          <p:spTgt spid="24630"/>
                                        </p:tgtEl>
                                      </p:cBhvr>
                                      <p:by x="105000" y="105000"/>
                                    </p:animScale>
                                  </p:childTnLst>
                                </p:cTn>
                              </p:par>
                            </p:childTnLst>
                          </p:cTn>
                        </p:par>
                        <p:par>
                          <p:cTn id="16" fill="hold">
                            <p:stCondLst>
                              <p:cond delay="1000"/>
                            </p:stCondLst>
                            <p:childTnLst>
                              <p:par>
                                <p:cTn id="17" presetID="12" presetClass="entr" presetSubtype="4" fill="hold" grpId="0" nodeType="afterEffect">
                                  <p:stCondLst>
                                    <p:cond delay="0"/>
                                  </p:stCondLst>
                                  <p:childTnLst>
                                    <p:set>
                                      <p:cBhvr>
                                        <p:cTn id="18" dur="1" fill="hold">
                                          <p:stCondLst>
                                            <p:cond delay="0"/>
                                          </p:stCondLst>
                                        </p:cTn>
                                        <p:tgtEl>
                                          <p:spTgt spid="24635"/>
                                        </p:tgtEl>
                                        <p:attrNameLst>
                                          <p:attrName>style.visibility</p:attrName>
                                        </p:attrNameLst>
                                      </p:cBhvr>
                                      <p:to>
                                        <p:strVal val="visible"/>
                                      </p:to>
                                    </p:set>
                                    <p:animEffect transition="in" filter="slide(fromBottom)">
                                      <p:cBhvr>
                                        <p:cTn id="19" dur="500"/>
                                        <p:tgtEl>
                                          <p:spTgt spid="24635"/>
                                        </p:tgtEl>
                                      </p:cBhvr>
                                    </p:animEffec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24582"/>
                                        </p:tgtEl>
                                        <p:attrNameLst>
                                          <p:attrName>style.visibility</p:attrName>
                                        </p:attrNameLst>
                                      </p:cBhvr>
                                      <p:to>
                                        <p:strVal val="visible"/>
                                      </p:to>
                                    </p:se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4631"/>
                                        </p:tgtEl>
                                        <p:attrNameLst>
                                          <p:attrName>style.visibility</p:attrName>
                                        </p:attrNameLst>
                                      </p:cBhvr>
                                      <p:to>
                                        <p:strVal val="visible"/>
                                      </p:to>
                                    </p:set>
                                    <p:animEffect transition="in" filter="wipe(left)">
                                      <p:cBhvr>
                                        <p:cTn id="26" dur="500"/>
                                        <p:tgtEl>
                                          <p:spTgt spid="24631"/>
                                        </p:tgtEl>
                                      </p:cBhvr>
                                    </p:animEffect>
                                  </p:childTnLst>
                                </p:cTn>
                              </p:par>
                            </p:childTnLst>
                          </p:cTn>
                        </p:par>
                        <p:par>
                          <p:cTn id="27" fill="hold">
                            <p:stCondLst>
                              <p:cond delay="2000"/>
                            </p:stCondLst>
                            <p:childTnLst>
                              <p:par>
                                <p:cTn id="28" presetID="22" presetClass="entr" presetSubtype="8" fill="hold" nodeType="afterEffect">
                                  <p:stCondLst>
                                    <p:cond delay="0"/>
                                  </p:stCondLst>
                                  <p:childTnLst>
                                    <p:set>
                                      <p:cBhvr>
                                        <p:cTn id="29" dur="1" fill="hold">
                                          <p:stCondLst>
                                            <p:cond delay="0"/>
                                          </p:stCondLst>
                                        </p:cTn>
                                        <p:tgtEl>
                                          <p:spTgt spid="24632"/>
                                        </p:tgtEl>
                                        <p:attrNameLst>
                                          <p:attrName>style.visibility</p:attrName>
                                        </p:attrNameLst>
                                      </p:cBhvr>
                                      <p:to>
                                        <p:strVal val="visible"/>
                                      </p:to>
                                    </p:set>
                                    <p:animEffect transition="in" filter="wipe(left)">
                                      <p:cBhvr>
                                        <p:cTn id="30" dur="500"/>
                                        <p:tgtEl>
                                          <p:spTgt spid="24632"/>
                                        </p:tgtEl>
                                      </p:cBhvr>
                                    </p:animEffect>
                                  </p:childTnLst>
                                </p:cTn>
                              </p:par>
                            </p:childTnLst>
                          </p:cTn>
                        </p:par>
                        <p:par>
                          <p:cTn id="31" fill="hold">
                            <p:stCondLst>
                              <p:cond delay="2500"/>
                            </p:stCondLst>
                            <p:childTnLst>
                              <p:par>
                                <p:cTn id="32" presetID="22" presetClass="entr" presetSubtype="8" fill="hold" nodeType="afterEffect">
                                  <p:stCondLst>
                                    <p:cond delay="0"/>
                                  </p:stCondLst>
                                  <p:childTnLst>
                                    <p:set>
                                      <p:cBhvr>
                                        <p:cTn id="33" dur="1" fill="hold">
                                          <p:stCondLst>
                                            <p:cond delay="0"/>
                                          </p:stCondLst>
                                        </p:cTn>
                                        <p:tgtEl>
                                          <p:spTgt spid="24634"/>
                                        </p:tgtEl>
                                        <p:attrNameLst>
                                          <p:attrName>style.visibility</p:attrName>
                                        </p:attrNameLst>
                                      </p:cBhvr>
                                      <p:to>
                                        <p:strVal val="visible"/>
                                      </p:to>
                                    </p:set>
                                    <p:animEffect transition="in" filter="wipe(left)">
                                      <p:cBhvr>
                                        <p:cTn id="34" dur="500"/>
                                        <p:tgtEl>
                                          <p:spTgt spid="24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animBg="1"/>
      <p:bldP spid="24582" grpId="0" animBg="1"/>
      <p:bldP spid="24630" grpId="0"/>
      <p:bldP spid="24630" grpId="1"/>
      <p:bldP spid="24635"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6387" name="AutoShape 4"/>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任务的分类</a:t>
            </a:r>
          </a:p>
        </p:txBody>
      </p:sp>
      <p:sp>
        <p:nvSpPr>
          <p:cNvPr id="35869" name="Text Box 29"/>
          <p:cNvSpPr txBox="1">
            <a:spLocks noChangeArrowheads="1"/>
          </p:cNvSpPr>
          <p:nvPr/>
        </p:nvSpPr>
        <p:spPr bwMode="auto">
          <a:xfrm>
            <a:off x="2270125" y="1376363"/>
            <a:ext cx="2611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50000"/>
              </a:spcBef>
              <a:buClrTx/>
              <a:buFontTx/>
              <a:buNone/>
            </a:pPr>
            <a:r>
              <a:rPr lang="en-US" altLang="zh-CN" sz="2400">
                <a:ea typeface="华文新魏" panose="02010800040101010101" pitchFamily="2" charset="-122"/>
              </a:rPr>
              <a:t>1.</a:t>
            </a:r>
            <a:r>
              <a:rPr lang="zh-CN" altLang="en-US" sz="2400">
                <a:ea typeface="华文新魏" panose="02010800040101010101" pitchFamily="2" charset="-122"/>
              </a:rPr>
              <a:t>单次执行类任务</a:t>
            </a:r>
          </a:p>
        </p:txBody>
      </p:sp>
      <p:sp>
        <p:nvSpPr>
          <p:cNvPr id="35870" name="Rectangle 30"/>
          <p:cNvSpPr>
            <a:spLocks noChangeArrowheads="1"/>
          </p:cNvSpPr>
          <p:nvPr/>
        </p:nvSpPr>
        <p:spPr bwMode="auto">
          <a:xfrm>
            <a:off x="2586038" y="4129089"/>
            <a:ext cx="3060700" cy="174942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MyTask (void *pdata)</a:t>
            </a:r>
          </a:p>
          <a:p>
            <a:pPr algn="just">
              <a:spcBef>
                <a:spcPct val="0"/>
              </a:spcBef>
              <a:buClrTx/>
              <a:buFontTx/>
              <a:buNone/>
            </a:pPr>
            <a:r>
              <a:rPr kumimoji="1" lang="en-US" altLang="zh-CN" sz="1800"/>
              <a:t>{</a:t>
            </a:r>
          </a:p>
          <a:p>
            <a:pPr algn="just">
              <a:spcBef>
                <a:spcPct val="0"/>
              </a:spcBef>
              <a:buClrTx/>
              <a:buFontTx/>
              <a:buNone/>
            </a:pPr>
            <a:r>
              <a:rPr kumimoji="1" lang="en-US" altLang="zh-CN" sz="1800"/>
              <a:t>  </a:t>
            </a:r>
            <a:r>
              <a:rPr kumimoji="1" lang="zh-CN" altLang="en-US" sz="1800"/>
              <a:t>进行准备工作的代码</a:t>
            </a:r>
            <a:r>
              <a:rPr kumimoji="1" lang="en-US" altLang="zh-CN" sz="1800"/>
              <a:t>;</a:t>
            </a:r>
          </a:p>
          <a:p>
            <a:pPr algn="just">
              <a:spcBef>
                <a:spcPct val="0"/>
              </a:spcBef>
              <a:buClrTx/>
              <a:buFontTx/>
              <a:buNone/>
            </a:pPr>
            <a:r>
              <a:rPr kumimoji="1" lang="en-US" altLang="zh-CN" sz="1800"/>
              <a:t>  </a:t>
            </a:r>
            <a:r>
              <a:rPr kumimoji="1" lang="zh-CN" altLang="en-US" sz="1800"/>
              <a:t>任务实体代码</a:t>
            </a:r>
            <a:r>
              <a:rPr kumimoji="1" lang="en-US" altLang="zh-CN" sz="1800"/>
              <a:t>;</a:t>
            </a:r>
          </a:p>
          <a:p>
            <a:pPr algn="just">
              <a:spcBef>
                <a:spcPct val="0"/>
              </a:spcBef>
              <a:buClrTx/>
              <a:buFontTx/>
              <a:buNone/>
            </a:pPr>
            <a:r>
              <a:rPr kumimoji="1" lang="en-US" altLang="zh-CN" sz="1800"/>
              <a:t>  </a:t>
            </a:r>
            <a:r>
              <a:rPr kumimoji="1" lang="zh-CN" altLang="en-US" sz="1800"/>
              <a:t>调用任务删除函数</a:t>
            </a:r>
            <a:r>
              <a:rPr kumimoji="1" lang="en-US" altLang="zh-CN" sz="1800"/>
              <a:t>;</a:t>
            </a:r>
          </a:p>
          <a:p>
            <a:pPr algn="just">
              <a:spcBef>
                <a:spcPct val="0"/>
              </a:spcBef>
              <a:buClrTx/>
              <a:buFontTx/>
              <a:buNone/>
            </a:pPr>
            <a:r>
              <a:rPr kumimoji="1" lang="en-US" altLang="zh-CN" sz="1800"/>
              <a:t>}</a:t>
            </a:r>
          </a:p>
        </p:txBody>
      </p:sp>
      <p:sp>
        <p:nvSpPr>
          <p:cNvPr id="35873" name="Rectangle 33"/>
          <p:cNvSpPr>
            <a:spLocks noChangeArrowheads="1"/>
          </p:cNvSpPr>
          <p:nvPr/>
        </p:nvSpPr>
        <p:spPr bwMode="auto">
          <a:xfrm>
            <a:off x="2586038" y="5259388"/>
            <a:ext cx="3060700" cy="271462"/>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75" name="Rectangle 35"/>
          <p:cNvSpPr>
            <a:spLocks noChangeArrowheads="1"/>
          </p:cNvSpPr>
          <p:nvPr/>
        </p:nvSpPr>
        <p:spPr bwMode="auto">
          <a:xfrm>
            <a:off x="2586038" y="4716463"/>
            <a:ext cx="3060700" cy="271462"/>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76" name="Rectangle 36"/>
          <p:cNvSpPr>
            <a:spLocks noChangeArrowheads="1"/>
          </p:cNvSpPr>
          <p:nvPr/>
        </p:nvSpPr>
        <p:spPr bwMode="auto">
          <a:xfrm>
            <a:off x="2586038" y="4987926"/>
            <a:ext cx="3060700" cy="271463"/>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35961" name="Group 121"/>
          <p:cNvGrpSpPr/>
          <p:nvPr/>
        </p:nvGrpSpPr>
        <p:grpSpPr bwMode="auto">
          <a:xfrm>
            <a:off x="5716589" y="2413001"/>
            <a:ext cx="682625" cy="1211263"/>
            <a:chOff x="2556" y="1624"/>
            <a:chExt cx="430" cy="763"/>
          </a:xfrm>
        </p:grpSpPr>
        <p:grpSp>
          <p:nvGrpSpPr>
            <p:cNvPr id="16433" name="Group 63"/>
            <p:cNvGrpSpPr/>
            <p:nvPr/>
          </p:nvGrpSpPr>
          <p:grpSpPr bwMode="auto">
            <a:xfrm>
              <a:off x="2556" y="1957"/>
              <a:ext cx="430" cy="430"/>
              <a:chOff x="5110" y="1525"/>
              <a:chExt cx="430" cy="430"/>
            </a:xfrm>
          </p:grpSpPr>
          <p:sp>
            <p:nvSpPr>
              <p:cNvPr id="16435" name="Oval 58"/>
              <p:cNvSpPr>
                <a:spLocks noChangeArrowheads="1"/>
              </p:cNvSpPr>
              <p:nvPr/>
            </p:nvSpPr>
            <p:spPr bwMode="gray">
              <a:xfrm>
                <a:off x="5110" y="1525"/>
                <a:ext cx="430" cy="430"/>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6" name="Oval 59"/>
              <p:cNvSpPr>
                <a:spLocks noChangeArrowheads="1"/>
              </p:cNvSpPr>
              <p:nvPr/>
            </p:nvSpPr>
            <p:spPr bwMode="gray">
              <a:xfrm>
                <a:off x="5116" y="1527"/>
                <a:ext cx="419" cy="420"/>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7" name="Oval 60"/>
              <p:cNvSpPr>
                <a:spLocks noChangeArrowheads="1"/>
              </p:cNvSpPr>
              <p:nvPr/>
            </p:nvSpPr>
            <p:spPr bwMode="gray">
              <a:xfrm>
                <a:off x="5120" y="1531"/>
                <a:ext cx="399" cy="392"/>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8" name="Oval 61"/>
              <p:cNvSpPr>
                <a:spLocks noChangeArrowheads="1"/>
              </p:cNvSpPr>
              <p:nvPr/>
            </p:nvSpPr>
            <p:spPr bwMode="gray">
              <a:xfrm>
                <a:off x="5143" y="1543"/>
                <a:ext cx="355" cy="317"/>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9" name="Text Box 62"/>
              <p:cNvSpPr txBox="1">
                <a:spLocks noChangeArrowheads="1"/>
              </p:cNvSpPr>
              <p:nvPr/>
            </p:nvSpPr>
            <p:spPr bwMode="gray">
              <a:xfrm>
                <a:off x="5156" y="1659"/>
                <a:ext cx="3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400" b="1">
                    <a:solidFill>
                      <a:srgbClr val="000000"/>
                    </a:solidFill>
                  </a:rPr>
                  <a:t>运行</a:t>
                </a:r>
                <a:endParaRPr lang="zh-CN" altLang="en-US" sz="1800"/>
              </a:p>
            </p:txBody>
          </p:sp>
        </p:grpSp>
        <p:sp>
          <p:nvSpPr>
            <p:cNvPr id="16434" name="Line 68"/>
            <p:cNvSpPr>
              <a:spLocks noChangeShapeType="1"/>
            </p:cNvSpPr>
            <p:nvPr/>
          </p:nvSpPr>
          <p:spPr bwMode="auto">
            <a:xfrm flipV="1">
              <a:off x="2786" y="1624"/>
              <a:ext cx="0" cy="333"/>
            </a:xfrm>
            <a:prstGeom prst="line">
              <a:avLst/>
            </a:prstGeom>
            <a:noFill/>
            <a:ln w="15875">
              <a:solidFill>
                <a:schemeClr val="hlink"/>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grpSp>
      <p:sp>
        <p:nvSpPr>
          <p:cNvPr id="35921" name="Line 81"/>
          <p:cNvSpPr>
            <a:spLocks noChangeShapeType="1"/>
          </p:cNvSpPr>
          <p:nvPr/>
        </p:nvSpPr>
        <p:spPr bwMode="auto">
          <a:xfrm rot="20139039" flipV="1">
            <a:off x="6399213" y="3154363"/>
            <a:ext cx="679450" cy="38100"/>
          </a:xfrm>
          <a:prstGeom prst="line">
            <a:avLst/>
          </a:prstGeom>
          <a:noFill/>
          <a:ln w="57150">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grpSp>
        <p:nvGrpSpPr>
          <p:cNvPr id="35960" name="Group 120"/>
          <p:cNvGrpSpPr/>
          <p:nvPr/>
        </p:nvGrpSpPr>
        <p:grpSpPr bwMode="auto">
          <a:xfrm>
            <a:off x="4410076" y="2552701"/>
            <a:ext cx="950913" cy="809625"/>
            <a:chOff x="1733" y="1712"/>
            <a:chExt cx="599" cy="510"/>
          </a:xfrm>
        </p:grpSpPr>
        <p:sp>
          <p:nvSpPr>
            <p:cNvPr id="16426" name="Line 66"/>
            <p:cNvSpPr>
              <a:spLocks noChangeShapeType="1"/>
            </p:cNvSpPr>
            <p:nvPr/>
          </p:nvSpPr>
          <p:spPr bwMode="auto">
            <a:xfrm rot="2936373" flipV="1">
              <a:off x="2158" y="1582"/>
              <a:ext cx="44" cy="304"/>
            </a:xfrm>
            <a:prstGeom prst="line">
              <a:avLst/>
            </a:prstGeom>
            <a:noFill/>
            <a:ln w="15875">
              <a:solidFill>
                <a:schemeClr val="hlink"/>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grpSp>
          <p:nvGrpSpPr>
            <p:cNvPr id="16427" name="Group 89"/>
            <p:cNvGrpSpPr/>
            <p:nvPr/>
          </p:nvGrpSpPr>
          <p:grpSpPr bwMode="auto">
            <a:xfrm>
              <a:off x="1733" y="1792"/>
              <a:ext cx="430" cy="430"/>
              <a:chOff x="5110" y="1525"/>
              <a:chExt cx="430" cy="430"/>
            </a:xfrm>
          </p:grpSpPr>
          <p:sp>
            <p:nvSpPr>
              <p:cNvPr id="16428" name="Oval 90"/>
              <p:cNvSpPr>
                <a:spLocks noChangeArrowheads="1"/>
              </p:cNvSpPr>
              <p:nvPr/>
            </p:nvSpPr>
            <p:spPr bwMode="gray">
              <a:xfrm>
                <a:off x="5110" y="1525"/>
                <a:ext cx="430" cy="430"/>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29" name="Oval 91"/>
              <p:cNvSpPr>
                <a:spLocks noChangeArrowheads="1"/>
              </p:cNvSpPr>
              <p:nvPr/>
            </p:nvSpPr>
            <p:spPr bwMode="gray">
              <a:xfrm>
                <a:off x="5116" y="1527"/>
                <a:ext cx="419" cy="420"/>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0" name="Oval 92"/>
              <p:cNvSpPr>
                <a:spLocks noChangeArrowheads="1"/>
              </p:cNvSpPr>
              <p:nvPr/>
            </p:nvSpPr>
            <p:spPr bwMode="gray">
              <a:xfrm>
                <a:off x="5120" y="1531"/>
                <a:ext cx="399" cy="392"/>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1" name="Oval 93"/>
              <p:cNvSpPr>
                <a:spLocks noChangeArrowheads="1"/>
              </p:cNvSpPr>
              <p:nvPr/>
            </p:nvSpPr>
            <p:spPr bwMode="gray">
              <a:xfrm>
                <a:off x="5143" y="1543"/>
                <a:ext cx="355" cy="317"/>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32" name="Text Box 94"/>
              <p:cNvSpPr txBox="1">
                <a:spLocks noChangeArrowheads="1"/>
              </p:cNvSpPr>
              <p:nvPr/>
            </p:nvSpPr>
            <p:spPr bwMode="gray">
              <a:xfrm>
                <a:off x="5124" y="1625"/>
                <a:ext cx="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800"/>
                  <a:t>创建</a:t>
                </a:r>
              </a:p>
            </p:txBody>
          </p:sp>
        </p:grpSp>
      </p:grpSp>
      <p:grpSp>
        <p:nvGrpSpPr>
          <p:cNvPr id="35962" name="Group 122"/>
          <p:cNvGrpSpPr/>
          <p:nvPr/>
        </p:nvGrpSpPr>
        <p:grpSpPr bwMode="auto">
          <a:xfrm>
            <a:off x="6808788" y="2557464"/>
            <a:ext cx="952500" cy="776287"/>
            <a:chOff x="3244" y="1715"/>
            <a:chExt cx="600" cy="489"/>
          </a:xfrm>
        </p:grpSpPr>
        <p:sp>
          <p:nvSpPr>
            <p:cNvPr id="16419" name="Line 79"/>
            <p:cNvSpPr>
              <a:spLocks noChangeShapeType="1"/>
            </p:cNvSpPr>
            <p:nvPr/>
          </p:nvSpPr>
          <p:spPr bwMode="auto">
            <a:xfrm rot="-2936373" flipH="1" flipV="1">
              <a:off x="3373" y="1586"/>
              <a:ext cx="14" cy="272"/>
            </a:xfrm>
            <a:prstGeom prst="line">
              <a:avLst/>
            </a:prstGeom>
            <a:noFill/>
            <a:ln w="15875">
              <a:solidFill>
                <a:schemeClr val="hlink"/>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grpSp>
          <p:nvGrpSpPr>
            <p:cNvPr id="16420" name="Group 95"/>
            <p:cNvGrpSpPr/>
            <p:nvPr/>
          </p:nvGrpSpPr>
          <p:grpSpPr bwMode="auto">
            <a:xfrm>
              <a:off x="3414" y="1774"/>
              <a:ext cx="430" cy="430"/>
              <a:chOff x="5110" y="1525"/>
              <a:chExt cx="430" cy="430"/>
            </a:xfrm>
          </p:grpSpPr>
          <p:sp>
            <p:nvSpPr>
              <p:cNvPr id="16421" name="Oval 96"/>
              <p:cNvSpPr>
                <a:spLocks noChangeArrowheads="1"/>
              </p:cNvSpPr>
              <p:nvPr/>
            </p:nvSpPr>
            <p:spPr bwMode="gray">
              <a:xfrm>
                <a:off x="5110" y="1525"/>
                <a:ext cx="430" cy="430"/>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22" name="Oval 97"/>
              <p:cNvSpPr>
                <a:spLocks noChangeArrowheads="1"/>
              </p:cNvSpPr>
              <p:nvPr/>
            </p:nvSpPr>
            <p:spPr bwMode="gray">
              <a:xfrm>
                <a:off x="5116" y="1527"/>
                <a:ext cx="419" cy="420"/>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23" name="Oval 98"/>
              <p:cNvSpPr>
                <a:spLocks noChangeArrowheads="1"/>
              </p:cNvSpPr>
              <p:nvPr/>
            </p:nvSpPr>
            <p:spPr bwMode="gray">
              <a:xfrm>
                <a:off x="5120" y="1531"/>
                <a:ext cx="399" cy="392"/>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24" name="Oval 99"/>
              <p:cNvSpPr>
                <a:spLocks noChangeArrowheads="1"/>
              </p:cNvSpPr>
              <p:nvPr/>
            </p:nvSpPr>
            <p:spPr bwMode="gray">
              <a:xfrm>
                <a:off x="5143" y="1543"/>
                <a:ext cx="355" cy="317"/>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25" name="Text Box 100"/>
              <p:cNvSpPr txBox="1">
                <a:spLocks noChangeArrowheads="1"/>
              </p:cNvSpPr>
              <p:nvPr/>
            </p:nvSpPr>
            <p:spPr bwMode="gray">
              <a:xfrm>
                <a:off x="5156" y="1659"/>
                <a:ext cx="3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400" b="1">
                    <a:solidFill>
                      <a:srgbClr val="000000"/>
                    </a:solidFill>
                  </a:rPr>
                  <a:t>删除</a:t>
                </a:r>
                <a:endParaRPr lang="zh-CN" altLang="en-US" sz="1800"/>
              </a:p>
            </p:txBody>
          </p:sp>
        </p:grpSp>
      </p:grpSp>
      <p:grpSp>
        <p:nvGrpSpPr>
          <p:cNvPr id="35959" name="Group 119"/>
          <p:cNvGrpSpPr/>
          <p:nvPr/>
        </p:nvGrpSpPr>
        <p:grpSpPr bwMode="auto">
          <a:xfrm>
            <a:off x="5051425" y="2168525"/>
            <a:ext cx="2027238" cy="393700"/>
            <a:chOff x="2137" y="1470"/>
            <a:chExt cx="1277" cy="248"/>
          </a:xfrm>
        </p:grpSpPr>
        <p:sp>
          <p:nvSpPr>
            <p:cNvPr id="16417" name="Rectangle 80"/>
            <p:cNvSpPr>
              <a:spLocks noChangeArrowheads="1"/>
            </p:cNvSpPr>
            <p:nvPr/>
          </p:nvSpPr>
          <p:spPr bwMode="auto">
            <a:xfrm>
              <a:off x="2137" y="1470"/>
              <a:ext cx="1277" cy="234"/>
            </a:xfrm>
            <a:prstGeom prst="rect">
              <a:avLst/>
            </a:prstGeom>
            <a:solidFill>
              <a:srgbClr val="61C3E1"/>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hlink"/>
                    </a:outerShdw>
                  </a:effectLst>
                </a14:hiddenEffects>
              </a:ext>
            </a:extLst>
          </p:spPr>
          <p:txBody>
            <a:bodyPr lIns="0" tIns="0" rIns="0" bIns="0"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6418" name="Rectangle 101"/>
            <p:cNvSpPr>
              <a:spLocks noChangeArrowheads="1"/>
            </p:cNvSpPr>
            <p:nvPr/>
          </p:nvSpPr>
          <p:spPr bwMode="auto">
            <a:xfrm>
              <a:off x="2203" y="1487"/>
              <a:ext cx="11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t>单次执行类任务</a:t>
              </a:r>
            </a:p>
          </p:txBody>
        </p:sp>
      </p:grpSp>
      <p:grpSp>
        <p:nvGrpSpPr>
          <p:cNvPr id="35968" name="Group 128"/>
          <p:cNvGrpSpPr/>
          <p:nvPr/>
        </p:nvGrpSpPr>
        <p:grpSpPr bwMode="auto">
          <a:xfrm>
            <a:off x="5626101" y="4359275"/>
            <a:ext cx="3844925" cy="457200"/>
            <a:chOff x="2499" y="2941"/>
            <a:chExt cx="2422" cy="222"/>
          </a:xfrm>
        </p:grpSpPr>
        <p:grpSp>
          <p:nvGrpSpPr>
            <p:cNvPr id="16413" name="Group 126"/>
            <p:cNvGrpSpPr/>
            <p:nvPr/>
          </p:nvGrpSpPr>
          <p:grpSpPr bwMode="auto">
            <a:xfrm>
              <a:off x="2704" y="2941"/>
              <a:ext cx="2217" cy="222"/>
              <a:chOff x="2704" y="2808"/>
              <a:chExt cx="2217" cy="222"/>
            </a:xfrm>
          </p:grpSpPr>
          <p:sp>
            <p:nvSpPr>
              <p:cNvPr id="16415" name="Rectangle 102"/>
              <p:cNvSpPr>
                <a:spLocks noChangeArrowheads="1"/>
              </p:cNvSpPr>
              <p:nvPr/>
            </p:nvSpPr>
            <p:spPr bwMode="auto">
              <a:xfrm>
                <a:off x="2704" y="2808"/>
                <a:ext cx="2217"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定义和初始化变量及硬件设备</a:t>
                </a:r>
                <a:r>
                  <a:rPr kumimoji="1" lang="zh-CN" altLang="en-US" sz="2400"/>
                  <a:t> </a:t>
                </a:r>
              </a:p>
            </p:txBody>
          </p:sp>
          <p:sp>
            <p:nvSpPr>
              <p:cNvPr id="16416" name="AutoShape 109"/>
              <p:cNvSpPr>
                <a:spLocks noChangeArrowheads="1"/>
              </p:cNvSpPr>
              <p:nvPr/>
            </p:nvSpPr>
            <p:spPr bwMode="auto">
              <a:xfrm>
                <a:off x="2738" y="2880"/>
                <a:ext cx="2098" cy="144"/>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6414" name="Freeform 116"/>
            <p:cNvSpPr/>
            <p:nvPr/>
          </p:nvSpPr>
          <p:spPr bwMode="auto">
            <a:xfrm rot="5400000">
              <a:off x="2592" y="2992"/>
              <a:ext cx="53" cy="240"/>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5969" name="Group 129"/>
          <p:cNvGrpSpPr/>
          <p:nvPr/>
        </p:nvGrpSpPr>
        <p:grpSpPr bwMode="auto">
          <a:xfrm>
            <a:off x="5626100" y="4772025"/>
            <a:ext cx="2863850" cy="457200"/>
            <a:chOff x="2499" y="3175"/>
            <a:chExt cx="1804" cy="233"/>
          </a:xfrm>
        </p:grpSpPr>
        <p:grpSp>
          <p:nvGrpSpPr>
            <p:cNvPr id="16409" name="Group 124"/>
            <p:cNvGrpSpPr/>
            <p:nvPr/>
          </p:nvGrpSpPr>
          <p:grpSpPr bwMode="auto">
            <a:xfrm>
              <a:off x="2767" y="3175"/>
              <a:ext cx="1536" cy="233"/>
              <a:chOff x="3800" y="2319"/>
              <a:chExt cx="1536" cy="233"/>
            </a:xfrm>
          </p:grpSpPr>
          <p:sp>
            <p:nvSpPr>
              <p:cNvPr id="16411" name="Rectangle 103"/>
              <p:cNvSpPr>
                <a:spLocks noChangeArrowheads="1"/>
              </p:cNvSpPr>
              <p:nvPr/>
            </p:nvSpPr>
            <p:spPr bwMode="auto">
              <a:xfrm>
                <a:off x="3800" y="2319"/>
                <a:ext cx="144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完成该任务的具体功能</a:t>
                </a:r>
                <a:r>
                  <a:rPr kumimoji="1" lang="zh-CN" altLang="en-US" sz="2400"/>
                  <a:t> </a:t>
                </a:r>
              </a:p>
            </p:txBody>
          </p:sp>
          <p:sp>
            <p:nvSpPr>
              <p:cNvPr id="16412" name="AutoShape 105"/>
              <p:cNvSpPr>
                <a:spLocks noChangeArrowheads="1"/>
              </p:cNvSpPr>
              <p:nvPr/>
            </p:nvSpPr>
            <p:spPr bwMode="auto">
              <a:xfrm>
                <a:off x="3800" y="2379"/>
                <a:ext cx="1536" cy="144"/>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6410" name="Freeform 117"/>
            <p:cNvSpPr/>
            <p:nvPr/>
          </p:nvSpPr>
          <p:spPr bwMode="auto">
            <a:xfrm rot="5400000">
              <a:off x="2602" y="3214"/>
              <a:ext cx="69" cy="275"/>
            </a:xfrm>
            <a:custGeom>
              <a:avLst/>
              <a:gdLst>
                <a:gd name="T0" fmla="*/ 0 w 1056"/>
                <a:gd name="T1" fmla="*/ 5 h 1056"/>
                <a:gd name="T2" fmla="*/ 0 w 1056"/>
                <a:gd name="T3" fmla="*/ 3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5970" name="Group 130"/>
          <p:cNvGrpSpPr/>
          <p:nvPr/>
        </p:nvGrpSpPr>
        <p:grpSpPr bwMode="auto">
          <a:xfrm>
            <a:off x="5654675" y="5172075"/>
            <a:ext cx="3879850" cy="457200"/>
            <a:chOff x="2517" y="3441"/>
            <a:chExt cx="2444" cy="220"/>
          </a:xfrm>
        </p:grpSpPr>
        <p:grpSp>
          <p:nvGrpSpPr>
            <p:cNvPr id="16405" name="Group 125"/>
            <p:cNvGrpSpPr/>
            <p:nvPr/>
          </p:nvGrpSpPr>
          <p:grpSpPr bwMode="auto">
            <a:xfrm>
              <a:off x="2744" y="3441"/>
              <a:ext cx="2217" cy="220"/>
              <a:chOff x="3300" y="3465"/>
              <a:chExt cx="2217" cy="220"/>
            </a:xfrm>
          </p:grpSpPr>
          <p:sp>
            <p:nvSpPr>
              <p:cNvPr id="16407" name="Rectangle 104"/>
              <p:cNvSpPr>
                <a:spLocks noChangeArrowheads="1"/>
              </p:cNvSpPr>
              <p:nvPr/>
            </p:nvSpPr>
            <p:spPr bwMode="auto">
              <a:xfrm>
                <a:off x="3300" y="3465"/>
                <a:ext cx="2217"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将自己删除，操作系统将不再管理它</a:t>
                </a:r>
                <a:r>
                  <a:rPr kumimoji="1" lang="zh-CN" altLang="en-US" sz="2400"/>
                  <a:t> </a:t>
                </a:r>
              </a:p>
            </p:txBody>
          </p:sp>
          <p:sp>
            <p:nvSpPr>
              <p:cNvPr id="16408" name="AutoShape 110"/>
              <p:cNvSpPr>
                <a:spLocks noChangeArrowheads="1"/>
              </p:cNvSpPr>
              <p:nvPr/>
            </p:nvSpPr>
            <p:spPr bwMode="auto">
              <a:xfrm>
                <a:off x="3327" y="3521"/>
                <a:ext cx="2098" cy="144"/>
              </a:xfrm>
              <a:prstGeom prst="roundRect">
                <a:avLst>
                  <a:gd name="adj" fmla="val 16667"/>
                </a:avLst>
              </a:prstGeom>
              <a:noFill/>
              <a:ln w="19050">
                <a:solidFill>
                  <a:srgbClr val="008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6406" name="Freeform 118"/>
            <p:cNvSpPr/>
            <p:nvPr/>
          </p:nvSpPr>
          <p:spPr bwMode="auto">
            <a:xfrm rot="16200000" flipV="1">
              <a:off x="2631" y="3404"/>
              <a:ext cx="27" cy="255"/>
            </a:xfrm>
            <a:custGeom>
              <a:avLst/>
              <a:gdLst>
                <a:gd name="T0" fmla="*/ 0 w 1056"/>
                <a:gd name="T1" fmla="*/ 4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967" name="Line 127"/>
          <p:cNvSpPr>
            <a:spLocks noChangeShapeType="1"/>
          </p:cNvSpPr>
          <p:nvPr/>
        </p:nvSpPr>
        <p:spPr bwMode="auto">
          <a:xfrm rot="1800000" flipV="1">
            <a:off x="5092700" y="3192463"/>
            <a:ext cx="679450" cy="38100"/>
          </a:xfrm>
          <a:prstGeom prst="line">
            <a:avLst/>
          </a:prstGeom>
          <a:noFill/>
          <a:ln w="57150">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6402" name="Line 131"/>
          <p:cNvSpPr>
            <a:spLocks noChangeShapeType="1"/>
          </p:cNvSpPr>
          <p:nvPr/>
        </p:nvSpPr>
        <p:spPr bwMode="auto">
          <a:xfrm>
            <a:off x="4600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72" name="AutoShape 132"/>
          <p:cNvSpPr>
            <a:spLocks noChangeArrowheads="1"/>
          </p:cNvSpPr>
          <p:nvPr/>
        </p:nvSpPr>
        <p:spPr bwMode="auto">
          <a:xfrm>
            <a:off x="2387600" y="1954214"/>
            <a:ext cx="7308850" cy="1906587"/>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974" name="Rectangle 134"/>
          <p:cNvSpPr>
            <a:spLocks noChangeArrowheads="1"/>
          </p:cNvSpPr>
          <p:nvPr/>
        </p:nvSpPr>
        <p:spPr bwMode="auto">
          <a:xfrm>
            <a:off x="2387600" y="4005264"/>
            <a:ext cx="7308850" cy="240982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5869"/>
                                        </p:tgtEl>
                                        <p:attrNameLst>
                                          <p:attrName>style.visibility</p:attrName>
                                        </p:attrNameLst>
                                      </p:cBhvr>
                                      <p:to>
                                        <p:strVal val="visible"/>
                                      </p:to>
                                    </p:set>
                                    <p:animEffect transition="in" filter="blinds(horizontal)">
                                      <p:cBhvr>
                                        <p:cTn id="7" dur="500"/>
                                        <p:tgtEl>
                                          <p:spTgt spid="35869"/>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5972"/>
                                        </p:tgtEl>
                                        <p:attrNameLst>
                                          <p:attrName>style.visibility</p:attrName>
                                        </p:attrNameLst>
                                      </p:cBhvr>
                                      <p:to>
                                        <p:strVal val="visible"/>
                                      </p:to>
                                    </p:set>
                                    <p:animEffect transition="in" filter="slide(fromBottom)">
                                      <p:cBhvr>
                                        <p:cTn id="11" dur="500"/>
                                        <p:tgtEl>
                                          <p:spTgt spid="35972"/>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35959"/>
                                        </p:tgtEl>
                                        <p:attrNameLst>
                                          <p:attrName>style.visibility</p:attrName>
                                        </p:attrNameLst>
                                      </p:cBhvr>
                                      <p:to>
                                        <p:strVal val="visible"/>
                                      </p:to>
                                    </p:set>
                                    <p:animEffect transition="in" filter="slide(fromBottom)">
                                      <p:cBhvr>
                                        <p:cTn id="15" dur="500"/>
                                        <p:tgtEl>
                                          <p:spTgt spid="3595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5960"/>
                                        </p:tgtEl>
                                        <p:attrNameLst>
                                          <p:attrName>style.visibility</p:attrName>
                                        </p:attrNameLst>
                                      </p:cBhvr>
                                      <p:to>
                                        <p:strVal val="visible"/>
                                      </p:to>
                                    </p:set>
                                    <p:animEffect transition="in" filter="wipe(left)">
                                      <p:cBhvr>
                                        <p:cTn id="19" dur="500"/>
                                        <p:tgtEl>
                                          <p:spTgt spid="3596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5967"/>
                                        </p:tgtEl>
                                        <p:attrNameLst>
                                          <p:attrName>style.visibility</p:attrName>
                                        </p:attrNameLst>
                                      </p:cBhvr>
                                      <p:to>
                                        <p:strVal val="visible"/>
                                      </p:to>
                                    </p:set>
                                    <p:animEffect transition="in" filter="wipe(left)">
                                      <p:cBhvr>
                                        <p:cTn id="23" dur="500"/>
                                        <p:tgtEl>
                                          <p:spTgt spid="3596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5961"/>
                                        </p:tgtEl>
                                        <p:attrNameLst>
                                          <p:attrName>style.visibility</p:attrName>
                                        </p:attrNameLst>
                                      </p:cBhvr>
                                      <p:to>
                                        <p:strVal val="visible"/>
                                      </p:to>
                                    </p:set>
                                    <p:animEffect transition="in" filter="wipe(left)">
                                      <p:cBhvr>
                                        <p:cTn id="27" dur="500"/>
                                        <p:tgtEl>
                                          <p:spTgt spid="3596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5921"/>
                                        </p:tgtEl>
                                        <p:attrNameLst>
                                          <p:attrName>style.visibility</p:attrName>
                                        </p:attrNameLst>
                                      </p:cBhvr>
                                      <p:to>
                                        <p:strVal val="visible"/>
                                      </p:to>
                                    </p:set>
                                    <p:animEffect transition="in" filter="wipe(left)">
                                      <p:cBhvr>
                                        <p:cTn id="31" dur="500"/>
                                        <p:tgtEl>
                                          <p:spTgt spid="3592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35962"/>
                                        </p:tgtEl>
                                        <p:attrNameLst>
                                          <p:attrName>style.visibility</p:attrName>
                                        </p:attrNameLst>
                                      </p:cBhvr>
                                      <p:to>
                                        <p:strVal val="visible"/>
                                      </p:to>
                                    </p:set>
                                    <p:animEffect transition="in" filter="wipe(left)">
                                      <p:cBhvr>
                                        <p:cTn id="35" dur="500"/>
                                        <p:tgtEl>
                                          <p:spTgt spid="35962"/>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35974"/>
                                        </p:tgtEl>
                                        <p:attrNameLst>
                                          <p:attrName>style.visibility</p:attrName>
                                        </p:attrNameLst>
                                      </p:cBhvr>
                                      <p:to>
                                        <p:strVal val="visible"/>
                                      </p:to>
                                    </p:set>
                                    <p:animEffect transition="in" filter="slide(fromBottom)">
                                      <p:cBhvr>
                                        <p:cTn id="40" dur="500"/>
                                        <p:tgtEl>
                                          <p:spTgt spid="35974"/>
                                        </p:tgtEl>
                                      </p:cBhvr>
                                    </p:animEffect>
                                  </p:childTnLst>
                                </p:cTn>
                              </p:par>
                            </p:childTnLst>
                          </p:cTn>
                        </p:par>
                        <p:par>
                          <p:cTn id="41" fill="hold">
                            <p:stCondLst>
                              <p:cond delay="500"/>
                            </p:stCondLst>
                            <p:childTnLst>
                              <p:par>
                                <p:cTn id="42" presetID="3" presetClass="entr" presetSubtype="10" fill="hold" grpId="0" nodeType="afterEffect">
                                  <p:stCondLst>
                                    <p:cond delay="0"/>
                                  </p:stCondLst>
                                  <p:childTnLst>
                                    <p:set>
                                      <p:cBhvr>
                                        <p:cTn id="43" dur="1" fill="hold">
                                          <p:stCondLst>
                                            <p:cond delay="0"/>
                                          </p:stCondLst>
                                        </p:cTn>
                                        <p:tgtEl>
                                          <p:spTgt spid="35870"/>
                                        </p:tgtEl>
                                        <p:attrNameLst>
                                          <p:attrName>style.visibility</p:attrName>
                                        </p:attrNameLst>
                                      </p:cBhvr>
                                      <p:to>
                                        <p:strVal val="visible"/>
                                      </p:to>
                                    </p:set>
                                    <p:animEffect transition="in" filter="blinds(horizontal)">
                                      <p:cBhvr>
                                        <p:cTn id="44" dur="500"/>
                                        <p:tgtEl>
                                          <p:spTgt spid="35870"/>
                                        </p:tgtEl>
                                      </p:cBhvr>
                                    </p:animEffect>
                                  </p:childTnLst>
                                </p:cTn>
                              </p:par>
                            </p:childTnLst>
                          </p:cTn>
                        </p:par>
                        <p:par>
                          <p:cTn id="45" fill="hold">
                            <p:stCondLst>
                              <p:cond delay="1000"/>
                            </p:stCondLst>
                            <p:childTnLst>
                              <p:par>
                                <p:cTn id="46" presetID="22" presetClass="entr" presetSubtype="1" fill="hold" grpId="0" nodeType="afterEffect">
                                  <p:stCondLst>
                                    <p:cond delay="0"/>
                                  </p:stCondLst>
                                  <p:childTnLst>
                                    <p:set>
                                      <p:cBhvr>
                                        <p:cTn id="47" dur="1" fill="hold">
                                          <p:stCondLst>
                                            <p:cond delay="0"/>
                                          </p:stCondLst>
                                        </p:cTn>
                                        <p:tgtEl>
                                          <p:spTgt spid="35875"/>
                                        </p:tgtEl>
                                        <p:attrNameLst>
                                          <p:attrName>style.visibility</p:attrName>
                                        </p:attrNameLst>
                                      </p:cBhvr>
                                      <p:to>
                                        <p:strVal val="visible"/>
                                      </p:to>
                                    </p:set>
                                    <p:animEffect transition="in" filter="wipe(up)">
                                      <p:cBhvr>
                                        <p:cTn id="48" dur="500"/>
                                        <p:tgtEl>
                                          <p:spTgt spid="35875"/>
                                        </p:tgtEl>
                                      </p:cBhvr>
                                    </p:animEffect>
                                  </p:childTnLst>
                                </p:cTn>
                              </p:par>
                            </p:childTnLst>
                          </p:cTn>
                        </p:par>
                        <p:par>
                          <p:cTn id="49" fill="hold">
                            <p:stCondLst>
                              <p:cond delay="1500"/>
                            </p:stCondLst>
                            <p:childTnLst>
                              <p:par>
                                <p:cTn id="50" presetID="22" presetClass="entr" presetSubtype="8" fill="hold" nodeType="afterEffect">
                                  <p:stCondLst>
                                    <p:cond delay="0"/>
                                  </p:stCondLst>
                                  <p:childTnLst>
                                    <p:set>
                                      <p:cBhvr>
                                        <p:cTn id="51" dur="1" fill="hold">
                                          <p:stCondLst>
                                            <p:cond delay="0"/>
                                          </p:stCondLst>
                                        </p:cTn>
                                        <p:tgtEl>
                                          <p:spTgt spid="35968"/>
                                        </p:tgtEl>
                                        <p:attrNameLst>
                                          <p:attrName>style.visibility</p:attrName>
                                        </p:attrNameLst>
                                      </p:cBhvr>
                                      <p:to>
                                        <p:strVal val="visible"/>
                                      </p:to>
                                    </p:set>
                                    <p:animEffect transition="in" filter="wipe(left)">
                                      <p:cBhvr>
                                        <p:cTn id="52" dur="500"/>
                                        <p:tgtEl>
                                          <p:spTgt spid="35968"/>
                                        </p:tgtEl>
                                      </p:cBhvr>
                                    </p:animEffect>
                                  </p:childTnLst>
                                </p:cTn>
                              </p:par>
                            </p:childTnLst>
                          </p:cTn>
                        </p:par>
                        <p:par>
                          <p:cTn id="53" fill="hold">
                            <p:stCondLst>
                              <p:cond delay="2000"/>
                            </p:stCondLst>
                            <p:childTnLst>
                              <p:par>
                                <p:cTn id="54" presetID="22" presetClass="entr" presetSubtype="1" fill="hold" grpId="0" nodeType="afterEffect">
                                  <p:stCondLst>
                                    <p:cond delay="0"/>
                                  </p:stCondLst>
                                  <p:childTnLst>
                                    <p:set>
                                      <p:cBhvr>
                                        <p:cTn id="55" dur="1" fill="hold">
                                          <p:stCondLst>
                                            <p:cond delay="0"/>
                                          </p:stCondLst>
                                        </p:cTn>
                                        <p:tgtEl>
                                          <p:spTgt spid="35876"/>
                                        </p:tgtEl>
                                        <p:attrNameLst>
                                          <p:attrName>style.visibility</p:attrName>
                                        </p:attrNameLst>
                                      </p:cBhvr>
                                      <p:to>
                                        <p:strVal val="visible"/>
                                      </p:to>
                                    </p:set>
                                    <p:animEffect transition="in" filter="wipe(up)">
                                      <p:cBhvr>
                                        <p:cTn id="56" dur="500"/>
                                        <p:tgtEl>
                                          <p:spTgt spid="35876"/>
                                        </p:tgtEl>
                                      </p:cBhvr>
                                    </p:animEffect>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35969"/>
                                        </p:tgtEl>
                                        <p:attrNameLst>
                                          <p:attrName>style.visibility</p:attrName>
                                        </p:attrNameLst>
                                      </p:cBhvr>
                                      <p:to>
                                        <p:strVal val="visible"/>
                                      </p:to>
                                    </p:set>
                                    <p:animEffect transition="in" filter="wipe(left)">
                                      <p:cBhvr>
                                        <p:cTn id="60" dur="500"/>
                                        <p:tgtEl>
                                          <p:spTgt spid="35969"/>
                                        </p:tgtEl>
                                      </p:cBhvr>
                                    </p:animEffect>
                                  </p:childTnLst>
                                </p:cTn>
                              </p:par>
                            </p:childTnLst>
                          </p:cTn>
                        </p:par>
                        <p:par>
                          <p:cTn id="61" fill="hold">
                            <p:stCondLst>
                              <p:cond delay="3000"/>
                            </p:stCondLst>
                            <p:childTnLst>
                              <p:par>
                                <p:cTn id="62" presetID="22" presetClass="entr" presetSubtype="1" fill="hold" grpId="0" nodeType="afterEffect">
                                  <p:stCondLst>
                                    <p:cond delay="0"/>
                                  </p:stCondLst>
                                  <p:childTnLst>
                                    <p:set>
                                      <p:cBhvr>
                                        <p:cTn id="63" dur="1" fill="hold">
                                          <p:stCondLst>
                                            <p:cond delay="0"/>
                                          </p:stCondLst>
                                        </p:cTn>
                                        <p:tgtEl>
                                          <p:spTgt spid="35873"/>
                                        </p:tgtEl>
                                        <p:attrNameLst>
                                          <p:attrName>style.visibility</p:attrName>
                                        </p:attrNameLst>
                                      </p:cBhvr>
                                      <p:to>
                                        <p:strVal val="visible"/>
                                      </p:to>
                                    </p:set>
                                    <p:animEffect transition="in" filter="wipe(up)">
                                      <p:cBhvr>
                                        <p:cTn id="64" dur="500"/>
                                        <p:tgtEl>
                                          <p:spTgt spid="35873"/>
                                        </p:tgtEl>
                                      </p:cBhvr>
                                    </p:animEffect>
                                  </p:childTnLst>
                                </p:cTn>
                              </p:par>
                            </p:childTnLst>
                          </p:cTn>
                        </p:par>
                        <p:par>
                          <p:cTn id="65" fill="hold">
                            <p:stCondLst>
                              <p:cond delay="3500"/>
                            </p:stCondLst>
                            <p:childTnLst>
                              <p:par>
                                <p:cTn id="66" presetID="22" presetClass="entr" presetSubtype="8" fill="hold" nodeType="afterEffect">
                                  <p:stCondLst>
                                    <p:cond delay="0"/>
                                  </p:stCondLst>
                                  <p:childTnLst>
                                    <p:set>
                                      <p:cBhvr>
                                        <p:cTn id="67" dur="1" fill="hold">
                                          <p:stCondLst>
                                            <p:cond delay="0"/>
                                          </p:stCondLst>
                                        </p:cTn>
                                        <p:tgtEl>
                                          <p:spTgt spid="35970"/>
                                        </p:tgtEl>
                                        <p:attrNameLst>
                                          <p:attrName>style.visibility</p:attrName>
                                        </p:attrNameLst>
                                      </p:cBhvr>
                                      <p:to>
                                        <p:strVal val="visible"/>
                                      </p:to>
                                    </p:set>
                                    <p:animEffect transition="in" filter="wipe(left)">
                                      <p:cBhvr>
                                        <p:cTn id="68" dur="500"/>
                                        <p:tgtEl>
                                          <p:spTgt spid="35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9" grpId="0"/>
      <p:bldP spid="35870" grpId="0" animBg="1"/>
      <p:bldP spid="35873" grpId="0" animBg="1"/>
      <p:bldP spid="35875" grpId="0" animBg="1"/>
      <p:bldP spid="35876" grpId="0" animBg="1"/>
      <p:bldP spid="35921" grpId="0" animBg="1"/>
      <p:bldP spid="35967" grpId="0" animBg="1"/>
      <p:bldP spid="35972" grpId="0" animBg="1"/>
      <p:bldP spid="35974"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7411" name="AutoShape 3"/>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任务的分类</a:t>
            </a:r>
          </a:p>
        </p:txBody>
      </p:sp>
      <p:sp>
        <p:nvSpPr>
          <p:cNvPr id="36891" name="Freeform 27"/>
          <p:cNvSpPr/>
          <p:nvPr/>
        </p:nvSpPr>
        <p:spPr bwMode="gray">
          <a:xfrm>
            <a:off x="3017838" y="3313114"/>
            <a:ext cx="996950" cy="1322387"/>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chemeClr val="hlink"/>
              </a:gs>
              <a:gs pos="100000">
                <a:schemeClr val="hlink">
                  <a:gamma/>
                  <a:shade val="46275"/>
                  <a:invGamma/>
                </a:schemeClr>
              </a:gs>
            </a:gsLst>
            <a:lin ang="5400000" scaled="1"/>
          </a:gradFill>
          <a:ln>
            <a:noFill/>
          </a:ln>
          <a:extLst>
            <a:ext uri="{91240B29-F687-4F45-9708-019B960494DF}">
              <a14:hiddenLine xmlns:a14="http://schemas.microsoft.com/office/drawing/2010/main" w="0">
                <a:solidFill>
                  <a:srgbClr val="ABABAB"/>
                </a:solidFill>
                <a:prstDash val="solid"/>
                <a:round/>
              </a14:hiddenLine>
            </a:ext>
          </a:extLst>
        </p:spPr>
        <p:txBody>
          <a:bodyPr/>
          <a:lstStyle/>
          <a:p>
            <a:pPr>
              <a:defRPr/>
            </a:pPr>
            <a:endParaRPr lang="zh-CN" altLang="en-US"/>
          </a:p>
        </p:txBody>
      </p:sp>
      <p:sp>
        <p:nvSpPr>
          <p:cNvPr id="36892" name="Freeform 28"/>
          <p:cNvSpPr/>
          <p:nvPr/>
        </p:nvSpPr>
        <p:spPr bwMode="gray">
          <a:xfrm rot="7200000">
            <a:off x="4191795" y="2569370"/>
            <a:ext cx="923925" cy="1427163"/>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chemeClr val="accent1"/>
              </a:gs>
              <a:gs pos="100000">
                <a:schemeClr val="accent1">
                  <a:gamma/>
                  <a:shade val="46275"/>
                  <a:invGamma/>
                </a:schemeClr>
              </a:gs>
            </a:gsLst>
            <a:lin ang="5400000" scaled="1"/>
          </a:gradFill>
          <a:ln>
            <a:noFill/>
          </a:ln>
          <a:extLst>
            <a:ext uri="{91240B29-F687-4F45-9708-019B960494DF}">
              <a14:hiddenLine xmlns:a14="http://schemas.microsoft.com/office/drawing/2010/main" w="0">
                <a:solidFill>
                  <a:srgbClr val="ABABAB"/>
                </a:solidFill>
                <a:prstDash val="solid"/>
                <a:round/>
              </a14:hiddenLine>
            </a:ext>
          </a:extLst>
        </p:spPr>
        <p:txBody>
          <a:bodyPr/>
          <a:lstStyle/>
          <a:p>
            <a:pPr>
              <a:defRPr/>
            </a:pPr>
            <a:endParaRPr lang="zh-CN" altLang="en-US"/>
          </a:p>
        </p:txBody>
      </p:sp>
      <p:grpSp>
        <p:nvGrpSpPr>
          <p:cNvPr id="36893" name="Group 29"/>
          <p:cNvGrpSpPr/>
          <p:nvPr/>
        </p:nvGrpSpPr>
        <p:grpSpPr bwMode="auto">
          <a:xfrm>
            <a:off x="3074988" y="2573339"/>
            <a:ext cx="1617662" cy="1398587"/>
            <a:chOff x="1712" y="1389"/>
            <a:chExt cx="1480" cy="1302"/>
          </a:xfrm>
        </p:grpSpPr>
        <p:sp>
          <p:nvSpPr>
            <p:cNvPr id="17442" name="AutoShape 30"/>
            <p:cNvSpPr>
              <a:spLocks noChangeArrowheads="1"/>
            </p:cNvSpPr>
            <p:nvPr/>
          </p:nvSpPr>
          <p:spPr bwMode="gray">
            <a:xfrm rot="-9000000">
              <a:off x="1712" y="2311"/>
              <a:ext cx="908" cy="380"/>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7443" name="Freeform 31"/>
            <p:cNvSpPr/>
            <p:nvPr/>
          </p:nvSpPr>
          <p:spPr bwMode="gray">
            <a:xfrm rot="7200000">
              <a:off x="1961" y="1810"/>
              <a:ext cx="948" cy="508"/>
            </a:xfrm>
            <a:custGeom>
              <a:avLst/>
              <a:gdLst>
                <a:gd name="T0" fmla="*/ 1914 w 750"/>
                <a:gd name="T1" fmla="*/ 0 h 378"/>
                <a:gd name="T2" fmla="*/ 0 w 750"/>
                <a:gd name="T3" fmla="*/ 0 h 378"/>
                <a:gd name="T4" fmla="*/ 6 w 750"/>
                <a:gd name="T5" fmla="*/ 634 h 378"/>
                <a:gd name="T6" fmla="*/ 71 w 750"/>
                <a:gd name="T7" fmla="*/ 1234 h 378"/>
                <a:gd name="T8" fmla="*/ 1914 w 750"/>
                <a:gd name="T9" fmla="*/ 1234 h 378"/>
                <a:gd name="T10" fmla="*/ 1914 w 750"/>
                <a:gd name="T11" fmla="*/ 0 h 378"/>
                <a:gd name="T12" fmla="*/ 1914 w 750"/>
                <a:gd name="T13" fmla="*/ 0 h 3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0" h="378">
                  <a:moveTo>
                    <a:pt x="750" y="0"/>
                  </a:moveTo>
                  <a:lnTo>
                    <a:pt x="0" y="0"/>
                  </a:lnTo>
                  <a:lnTo>
                    <a:pt x="2" y="194"/>
                  </a:lnTo>
                  <a:lnTo>
                    <a:pt x="28" y="378"/>
                  </a:lnTo>
                  <a:lnTo>
                    <a:pt x="750" y="378"/>
                  </a:lnTo>
                  <a:lnTo>
                    <a:pt x="750" y="0"/>
                  </a:lnTo>
                  <a:close/>
                </a:path>
              </a:pathLst>
            </a:custGeom>
            <a:solidFill>
              <a:schemeClr val="accent1"/>
            </a:solidFill>
            <a:ln>
              <a:noFill/>
            </a:ln>
            <a:extLst>
              <a:ext uri="{91240B29-F687-4F45-9708-019B960494DF}">
                <a14:hiddenLine xmlns:a14="http://schemas.microsoft.com/office/drawing/2010/main" w="0">
                  <a:solidFill>
                    <a:srgbClr val="ABABAB"/>
                  </a:solidFill>
                  <a:prstDash val="solid"/>
                  <a:round/>
                </a14:hiddenLine>
              </a:ext>
            </a:extLst>
          </p:spPr>
          <p:txBody>
            <a:bodyPr/>
            <a:lstStyle/>
            <a:p>
              <a:endParaRPr lang="zh-CN" altLang="en-US"/>
            </a:p>
          </p:txBody>
        </p:sp>
        <p:sp>
          <p:nvSpPr>
            <p:cNvPr id="17444" name="Freeform 32"/>
            <p:cNvSpPr/>
            <p:nvPr/>
          </p:nvSpPr>
          <p:spPr bwMode="gray">
            <a:xfrm rot="7200000">
              <a:off x="2637" y="1226"/>
              <a:ext cx="392" cy="718"/>
            </a:xfrm>
            <a:custGeom>
              <a:avLst/>
              <a:gdLst>
                <a:gd name="T0" fmla="*/ 194 w 495"/>
                <a:gd name="T1" fmla="*/ 85 h 971"/>
                <a:gd name="T2" fmla="*/ 194 w 495"/>
                <a:gd name="T3" fmla="*/ 291 h 971"/>
                <a:gd name="T4" fmla="*/ 182 w 495"/>
                <a:gd name="T5" fmla="*/ 288 h 971"/>
                <a:gd name="T6" fmla="*/ 169 w 495"/>
                <a:gd name="T7" fmla="*/ 285 h 971"/>
                <a:gd name="T8" fmla="*/ 158 w 495"/>
                <a:gd name="T9" fmla="*/ 278 h 971"/>
                <a:gd name="T10" fmla="*/ 147 w 495"/>
                <a:gd name="T11" fmla="*/ 268 h 971"/>
                <a:gd name="T12" fmla="*/ 133 w 495"/>
                <a:gd name="T13" fmla="*/ 255 h 971"/>
                <a:gd name="T14" fmla="*/ 120 w 495"/>
                <a:gd name="T15" fmla="*/ 240 h 971"/>
                <a:gd name="T16" fmla="*/ 106 w 495"/>
                <a:gd name="T17" fmla="*/ 219 h 971"/>
                <a:gd name="T18" fmla="*/ 89 w 495"/>
                <a:gd name="T19" fmla="*/ 194 h 971"/>
                <a:gd name="T20" fmla="*/ 72 w 495"/>
                <a:gd name="T21" fmla="*/ 166 h 971"/>
                <a:gd name="T22" fmla="*/ 51 w 495"/>
                <a:gd name="T23" fmla="*/ 131 h 971"/>
                <a:gd name="T24" fmla="*/ 38 w 495"/>
                <a:gd name="T25" fmla="*/ 110 h 971"/>
                <a:gd name="T26" fmla="*/ 11 w 495"/>
                <a:gd name="T27" fmla="*/ 63 h 971"/>
                <a:gd name="T28" fmla="*/ 2 w 495"/>
                <a:gd name="T29" fmla="*/ 38 h 971"/>
                <a:gd name="T30" fmla="*/ 0 w 495"/>
                <a:gd name="T31" fmla="*/ 18 h 971"/>
                <a:gd name="T32" fmla="*/ 6 w 495"/>
                <a:gd name="T33" fmla="*/ 0 h 971"/>
                <a:gd name="T34" fmla="*/ 6 w 495"/>
                <a:gd name="T35" fmla="*/ 13 h 971"/>
                <a:gd name="T36" fmla="*/ 6 w 495"/>
                <a:gd name="T37" fmla="*/ 21 h 971"/>
                <a:gd name="T38" fmla="*/ 6 w 495"/>
                <a:gd name="T39" fmla="*/ 30 h 971"/>
                <a:gd name="T40" fmla="*/ 7 w 495"/>
                <a:gd name="T41" fmla="*/ 38 h 971"/>
                <a:gd name="T42" fmla="*/ 11 w 495"/>
                <a:gd name="T43" fmla="*/ 49 h 971"/>
                <a:gd name="T44" fmla="*/ 21 w 495"/>
                <a:gd name="T45" fmla="*/ 59 h 971"/>
                <a:gd name="T46" fmla="*/ 33 w 495"/>
                <a:gd name="T47" fmla="*/ 69 h 971"/>
                <a:gd name="T48" fmla="*/ 49 w 495"/>
                <a:gd name="T49" fmla="*/ 78 h 971"/>
                <a:gd name="T50" fmla="*/ 70 w 495"/>
                <a:gd name="T51" fmla="*/ 83 h 971"/>
                <a:gd name="T52" fmla="*/ 97 w 495"/>
                <a:gd name="T53" fmla="*/ 85 h 971"/>
                <a:gd name="T54" fmla="*/ 194 w 495"/>
                <a:gd name="T55" fmla="*/ 85 h 9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chemeClr val="accent1"/>
            </a:solidFill>
            <a:ln>
              <a:noFill/>
            </a:ln>
            <a:extLst>
              <a:ext uri="{91240B29-F687-4F45-9708-019B960494DF}">
                <a14:hiddenLine xmlns:a14="http://schemas.microsoft.com/office/drawing/2010/main" w="0">
                  <a:solidFill>
                    <a:srgbClr val="ABABAB"/>
                  </a:solidFill>
                  <a:prstDash val="solid"/>
                  <a:round/>
                </a14:hiddenLine>
              </a:ext>
            </a:extLst>
          </p:spPr>
          <p:txBody>
            <a:bodyPr/>
            <a:lstStyle/>
            <a:p>
              <a:endParaRPr lang="zh-CN" altLang="en-US"/>
            </a:p>
          </p:txBody>
        </p:sp>
      </p:grpSp>
      <p:sp>
        <p:nvSpPr>
          <p:cNvPr id="36897" name="Freeform 33"/>
          <p:cNvSpPr/>
          <p:nvPr/>
        </p:nvSpPr>
        <p:spPr bwMode="gray">
          <a:xfrm rot="14400000">
            <a:off x="4271169" y="3825082"/>
            <a:ext cx="922338" cy="1425575"/>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chemeClr val="folHlink"/>
              </a:gs>
              <a:gs pos="100000">
                <a:schemeClr val="folHlink">
                  <a:gamma/>
                  <a:shade val="46275"/>
                  <a:invGamma/>
                </a:schemeClr>
              </a:gs>
            </a:gsLst>
            <a:lin ang="5400000" scaled="1"/>
          </a:gradFill>
          <a:ln>
            <a:noFill/>
          </a:ln>
          <a:extLst>
            <a:ext uri="{91240B29-F687-4F45-9708-019B960494DF}">
              <a14:hiddenLine xmlns:a14="http://schemas.microsoft.com/office/drawing/2010/main" w="0">
                <a:solidFill>
                  <a:srgbClr val="ABABAB"/>
                </a:solidFill>
                <a:prstDash val="solid"/>
                <a:round/>
              </a14:hiddenLine>
            </a:ext>
          </a:extLst>
        </p:spPr>
        <p:txBody>
          <a:bodyPr/>
          <a:lstStyle/>
          <a:p>
            <a:pPr>
              <a:defRPr/>
            </a:pPr>
            <a:endParaRPr lang="zh-CN" altLang="en-US"/>
          </a:p>
        </p:txBody>
      </p:sp>
      <p:grpSp>
        <p:nvGrpSpPr>
          <p:cNvPr id="36898" name="Group 34"/>
          <p:cNvGrpSpPr/>
          <p:nvPr/>
        </p:nvGrpSpPr>
        <p:grpSpPr bwMode="auto">
          <a:xfrm>
            <a:off x="4318000" y="3221039"/>
            <a:ext cx="1417638" cy="1482725"/>
            <a:chOff x="2854" y="1996"/>
            <a:chExt cx="1296" cy="1381"/>
          </a:xfrm>
        </p:grpSpPr>
        <p:sp>
          <p:nvSpPr>
            <p:cNvPr id="17439" name="AutoShape 35"/>
            <p:cNvSpPr>
              <a:spLocks noChangeArrowheads="1"/>
            </p:cNvSpPr>
            <p:nvPr/>
          </p:nvSpPr>
          <p:spPr bwMode="gray">
            <a:xfrm rot="-1800000">
              <a:off x="2854" y="1996"/>
              <a:ext cx="906" cy="380"/>
            </a:xfrm>
            <a:prstGeom prst="triangle">
              <a:avLst>
                <a:gd name="adj" fmla="val 50000"/>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7440" name="Freeform 36"/>
            <p:cNvSpPr/>
            <p:nvPr/>
          </p:nvSpPr>
          <p:spPr bwMode="gray">
            <a:xfrm rot="-7200000">
              <a:off x="3102" y="2371"/>
              <a:ext cx="948" cy="507"/>
            </a:xfrm>
            <a:custGeom>
              <a:avLst/>
              <a:gdLst>
                <a:gd name="T0" fmla="*/ 1914 w 750"/>
                <a:gd name="T1" fmla="*/ 0 h 378"/>
                <a:gd name="T2" fmla="*/ 0 w 750"/>
                <a:gd name="T3" fmla="*/ 0 h 378"/>
                <a:gd name="T4" fmla="*/ 6 w 750"/>
                <a:gd name="T5" fmla="*/ 628 h 378"/>
                <a:gd name="T6" fmla="*/ 71 w 750"/>
                <a:gd name="T7" fmla="*/ 1223 h 378"/>
                <a:gd name="T8" fmla="*/ 1914 w 750"/>
                <a:gd name="T9" fmla="*/ 1223 h 378"/>
                <a:gd name="T10" fmla="*/ 1914 w 750"/>
                <a:gd name="T11" fmla="*/ 0 h 378"/>
                <a:gd name="T12" fmla="*/ 1914 w 750"/>
                <a:gd name="T13" fmla="*/ 0 h 3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0" h="378">
                  <a:moveTo>
                    <a:pt x="750" y="0"/>
                  </a:moveTo>
                  <a:lnTo>
                    <a:pt x="0" y="0"/>
                  </a:lnTo>
                  <a:lnTo>
                    <a:pt x="2" y="194"/>
                  </a:lnTo>
                  <a:lnTo>
                    <a:pt x="28" y="378"/>
                  </a:lnTo>
                  <a:lnTo>
                    <a:pt x="750" y="378"/>
                  </a:lnTo>
                  <a:lnTo>
                    <a:pt x="750" y="0"/>
                  </a:lnTo>
                  <a:close/>
                </a:path>
              </a:pathLst>
            </a:custGeom>
            <a:solidFill>
              <a:schemeClr val="folHlink"/>
            </a:solidFill>
            <a:ln>
              <a:noFill/>
            </a:ln>
            <a:extLst>
              <a:ext uri="{91240B29-F687-4F45-9708-019B960494DF}">
                <a14:hiddenLine xmlns:a14="http://schemas.microsoft.com/office/drawing/2010/main" w="0">
                  <a:solidFill>
                    <a:srgbClr val="ABABAB"/>
                  </a:solidFill>
                  <a:prstDash val="solid"/>
                  <a:round/>
                </a14:hiddenLine>
              </a:ext>
            </a:extLst>
          </p:spPr>
          <p:txBody>
            <a:bodyPr/>
            <a:lstStyle/>
            <a:p>
              <a:endParaRPr lang="zh-CN" altLang="en-US"/>
            </a:p>
          </p:txBody>
        </p:sp>
        <p:sp>
          <p:nvSpPr>
            <p:cNvPr id="17441" name="Freeform 37"/>
            <p:cNvSpPr/>
            <p:nvPr/>
          </p:nvSpPr>
          <p:spPr bwMode="gray">
            <a:xfrm rot="-7200000">
              <a:off x="3618" y="2845"/>
              <a:ext cx="346" cy="718"/>
            </a:xfrm>
            <a:custGeom>
              <a:avLst/>
              <a:gdLst>
                <a:gd name="T0" fmla="*/ 118 w 495"/>
                <a:gd name="T1" fmla="*/ 85 h 971"/>
                <a:gd name="T2" fmla="*/ 118 w 495"/>
                <a:gd name="T3" fmla="*/ 291 h 971"/>
                <a:gd name="T4" fmla="*/ 110 w 495"/>
                <a:gd name="T5" fmla="*/ 288 h 971"/>
                <a:gd name="T6" fmla="*/ 103 w 495"/>
                <a:gd name="T7" fmla="*/ 285 h 971"/>
                <a:gd name="T8" fmla="*/ 96 w 495"/>
                <a:gd name="T9" fmla="*/ 278 h 971"/>
                <a:gd name="T10" fmla="*/ 89 w 495"/>
                <a:gd name="T11" fmla="*/ 268 h 971"/>
                <a:gd name="T12" fmla="*/ 81 w 495"/>
                <a:gd name="T13" fmla="*/ 255 h 971"/>
                <a:gd name="T14" fmla="*/ 73 w 495"/>
                <a:gd name="T15" fmla="*/ 240 h 971"/>
                <a:gd name="T16" fmla="*/ 64 w 495"/>
                <a:gd name="T17" fmla="*/ 219 h 971"/>
                <a:gd name="T18" fmla="*/ 55 w 495"/>
                <a:gd name="T19" fmla="*/ 194 h 971"/>
                <a:gd name="T20" fmla="*/ 43 w 495"/>
                <a:gd name="T21" fmla="*/ 166 h 971"/>
                <a:gd name="T22" fmla="*/ 31 w 495"/>
                <a:gd name="T23" fmla="*/ 131 h 971"/>
                <a:gd name="T24" fmla="*/ 23 w 495"/>
                <a:gd name="T25" fmla="*/ 110 h 971"/>
                <a:gd name="T26" fmla="*/ 7 w 495"/>
                <a:gd name="T27" fmla="*/ 63 h 971"/>
                <a:gd name="T28" fmla="*/ 1 w 495"/>
                <a:gd name="T29" fmla="*/ 38 h 971"/>
                <a:gd name="T30" fmla="*/ 0 w 495"/>
                <a:gd name="T31" fmla="*/ 18 h 971"/>
                <a:gd name="T32" fmla="*/ 3 w 495"/>
                <a:gd name="T33" fmla="*/ 0 h 971"/>
                <a:gd name="T34" fmla="*/ 3 w 495"/>
                <a:gd name="T35" fmla="*/ 13 h 971"/>
                <a:gd name="T36" fmla="*/ 3 w 495"/>
                <a:gd name="T37" fmla="*/ 21 h 971"/>
                <a:gd name="T38" fmla="*/ 3 w 495"/>
                <a:gd name="T39" fmla="*/ 30 h 971"/>
                <a:gd name="T40" fmla="*/ 4 w 495"/>
                <a:gd name="T41" fmla="*/ 38 h 971"/>
                <a:gd name="T42" fmla="*/ 7 w 495"/>
                <a:gd name="T43" fmla="*/ 49 h 971"/>
                <a:gd name="T44" fmla="*/ 13 w 495"/>
                <a:gd name="T45" fmla="*/ 59 h 971"/>
                <a:gd name="T46" fmla="*/ 20 w 495"/>
                <a:gd name="T47" fmla="*/ 69 h 971"/>
                <a:gd name="T48" fmla="*/ 30 w 495"/>
                <a:gd name="T49" fmla="*/ 78 h 971"/>
                <a:gd name="T50" fmla="*/ 43 w 495"/>
                <a:gd name="T51" fmla="*/ 83 h 971"/>
                <a:gd name="T52" fmla="*/ 59 w 495"/>
                <a:gd name="T53" fmla="*/ 85 h 971"/>
                <a:gd name="T54" fmla="*/ 118 w 495"/>
                <a:gd name="T55" fmla="*/ 85 h 9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chemeClr val="folHlink"/>
            </a:solidFill>
            <a:ln>
              <a:noFill/>
            </a:ln>
            <a:extLst>
              <a:ext uri="{91240B29-F687-4F45-9708-019B960494DF}">
                <a14:hiddenLine xmlns:a14="http://schemas.microsoft.com/office/drawing/2010/main" w="0">
                  <a:solidFill>
                    <a:srgbClr val="3399FF"/>
                  </a:solidFill>
                  <a:prstDash val="solid"/>
                  <a:round/>
                </a14:hiddenLine>
              </a:ext>
            </a:extLst>
          </p:spPr>
          <p:txBody>
            <a:bodyPr/>
            <a:lstStyle/>
            <a:p>
              <a:endParaRPr lang="zh-CN" altLang="en-US"/>
            </a:p>
          </p:txBody>
        </p:sp>
      </p:grpSp>
      <p:grpSp>
        <p:nvGrpSpPr>
          <p:cNvPr id="36902" name="Group 38"/>
          <p:cNvGrpSpPr/>
          <p:nvPr/>
        </p:nvGrpSpPr>
        <p:grpSpPr bwMode="auto">
          <a:xfrm>
            <a:off x="3013076" y="4129089"/>
            <a:ext cx="1717675" cy="942975"/>
            <a:chOff x="1655" y="2837"/>
            <a:chExt cx="1571" cy="879"/>
          </a:xfrm>
        </p:grpSpPr>
        <p:sp>
          <p:nvSpPr>
            <p:cNvPr id="17436" name="Freeform 39"/>
            <p:cNvSpPr/>
            <p:nvPr/>
          </p:nvSpPr>
          <p:spPr bwMode="gray">
            <a:xfrm>
              <a:off x="1655" y="2837"/>
              <a:ext cx="366" cy="692"/>
            </a:xfrm>
            <a:custGeom>
              <a:avLst/>
              <a:gdLst>
                <a:gd name="T0" fmla="*/ 148 w 495"/>
                <a:gd name="T1" fmla="*/ 73 h 971"/>
                <a:gd name="T2" fmla="*/ 148 w 495"/>
                <a:gd name="T3" fmla="*/ 250 h 971"/>
                <a:gd name="T4" fmla="*/ 138 w 495"/>
                <a:gd name="T5" fmla="*/ 249 h 971"/>
                <a:gd name="T6" fmla="*/ 129 w 495"/>
                <a:gd name="T7" fmla="*/ 246 h 971"/>
                <a:gd name="T8" fmla="*/ 120 w 495"/>
                <a:gd name="T9" fmla="*/ 239 h 971"/>
                <a:gd name="T10" fmla="*/ 111 w 495"/>
                <a:gd name="T11" fmla="*/ 232 h 971"/>
                <a:gd name="T12" fmla="*/ 102 w 495"/>
                <a:gd name="T13" fmla="*/ 220 h 971"/>
                <a:gd name="T14" fmla="*/ 91 w 495"/>
                <a:gd name="T15" fmla="*/ 207 h 971"/>
                <a:gd name="T16" fmla="*/ 81 w 495"/>
                <a:gd name="T17" fmla="*/ 189 h 971"/>
                <a:gd name="T18" fmla="*/ 68 w 495"/>
                <a:gd name="T19" fmla="*/ 167 h 971"/>
                <a:gd name="T20" fmla="*/ 55 w 495"/>
                <a:gd name="T21" fmla="*/ 143 h 971"/>
                <a:gd name="T22" fmla="*/ 38 w 495"/>
                <a:gd name="T23" fmla="*/ 113 h 971"/>
                <a:gd name="T24" fmla="*/ 28 w 495"/>
                <a:gd name="T25" fmla="*/ 95 h 971"/>
                <a:gd name="T26" fmla="*/ 9 w 495"/>
                <a:gd name="T27" fmla="*/ 54 h 971"/>
                <a:gd name="T28" fmla="*/ 1 w 495"/>
                <a:gd name="T29" fmla="*/ 33 h 971"/>
                <a:gd name="T30" fmla="*/ 0 w 495"/>
                <a:gd name="T31" fmla="*/ 16 h 971"/>
                <a:gd name="T32" fmla="*/ 4 w 495"/>
                <a:gd name="T33" fmla="*/ 0 h 971"/>
                <a:gd name="T34" fmla="*/ 4 w 495"/>
                <a:gd name="T35" fmla="*/ 11 h 971"/>
                <a:gd name="T36" fmla="*/ 4 w 495"/>
                <a:gd name="T37" fmla="*/ 19 h 971"/>
                <a:gd name="T38" fmla="*/ 4 w 495"/>
                <a:gd name="T39" fmla="*/ 26 h 971"/>
                <a:gd name="T40" fmla="*/ 5 w 495"/>
                <a:gd name="T41" fmla="*/ 33 h 971"/>
                <a:gd name="T42" fmla="*/ 9 w 495"/>
                <a:gd name="T43" fmla="*/ 41 h 971"/>
                <a:gd name="T44" fmla="*/ 16 w 495"/>
                <a:gd name="T45" fmla="*/ 51 h 971"/>
                <a:gd name="T46" fmla="*/ 26 w 495"/>
                <a:gd name="T47" fmla="*/ 60 h 971"/>
                <a:gd name="T48" fmla="*/ 37 w 495"/>
                <a:gd name="T49" fmla="*/ 67 h 971"/>
                <a:gd name="T50" fmla="*/ 53 w 495"/>
                <a:gd name="T51" fmla="*/ 71 h 971"/>
                <a:gd name="T52" fmla="*/ 73 w 495"/>
                <a:gd name="T53" fmla="*/ 73 h 971"/>
                <a:gd name="T54" fmla="*/ 148 w 495"/>
                <a:gd name="T55" fmla="*/ 73 h 9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chemeClr val="hlink"/>
            </a:solidFill>
            <a:ln>
              <a:noFill/>
            </a:ln>
            <a:extLst>
              <a:ext uri="{91240B29-F687-4F45-9708-019B960494DF}">
                <a14:hiddenLine xmlns:a14="http://schemas.microsoft.com/office/drawing/2010/main" w="0">
                  <a:solidFill>
                    <a:srgbClr val="ABABAB"/>
                  </a:solidFill>
                  <a:prstDash val="solid"/>
                  <a:round/>
                </a14:hiddenLine>
              </a:ext>
            </a:extLst>
          </p:spPr>
          <p:txBody>
            <a:bodyPr/>
            <a:lstStyle/>
            <a:p>
              <a:endParaRPr lang="zh-CN" altLang="en-US"/>
            </a:p>
          </p:txBody>
        </p:sp>
        <p:sp>
          <p:nvSpPr>
            <p:cNvPr id="17437" name="AutoShape 40"/>
            <p:cNvSpPr>
              <a:spLocks noChangeArrowheads="1"/>
            </p:cNvSpPr>
            <p:nvPr/>
          </p:nvSpPr>
          <p:spPr bwMode="gray">
            <a:xfrm rot="5400000">
              <a:off x="2589" y="3078"/>
              <a:ext cx="872" cy="403"/>
            </a:xfrm>
            <a:prstGeom prst="triangle">
              <a:avLst>
                <a:gd name="adj" fmla="val 50000"/>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7438" name="Freeform 41"/>
            <p:cNvSpPr/>
            <p:nvPr/>
          </p:nvSpPr>
          <p:spPr bwMode="gray">
            <a:xfrm>
              <a:off x="1985" y="3040"/>
              <a:ext cx="1005" cy="489"/>
            </a:xfrm>
            <a:custGeom>
              <a:avLst/>
              <a:gdLst>
                <a:gd name="T0" fmla="*/ 2419 w 750"/>
                <a:gd name="T1" fmla="*/ 0 h 378"/>
                <a:gd name="T2" fmla="*/ 0 w 750"/>
                <a:gd name="T3" fmla="*/ 0 h 378"/>
                <a:gd name="T4" fmla="*/ 7 w 750"/>
                <a:gd name="T5" fmla="*/ 543 h 378"/>
                <a:gd name="T6" fmla="*/ 91 w 750"/>
                <a:gd name="T7" fmla="*/ 1060 h 378"/>
                <a:gd name="T8" fmla="*/ 2419 w 750"/>
                <a:gd name="T9" fmla="*/ 1060 h 378"/>
                <a:gd name="T10" fmla="*/ 2419 w 750"/>
                <a:gd name="T11" fmla="*/ 0 h 378"/>
                <a:gd name="T12" fmla="*/ 2419 w 750"/>
                <a:gd name="T13" fmla="*/ 0 h 3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0" h="378">
                  <a:moveTo>
                    <a:pt x="750" y="0"/>
                  </a:moveTo>
                  <a:lnTo>
                    <a:pt x="0" y="0"/>
                  </a:lnTo>
                  <a:lnTo>
                    <a:pt x="2" y="194"/>
                  </a:lnTo>
                  <a:lnTo>
                    <a:pt x="28" y="378"/>
                  </a:lnTo>
                  <a:lnTo>
                    <a:pt x="750" y="378"/>
                  </a:lnTo>
                  <a:lnTo>
                    <a:pt x="750" y="0"/>
                  </a:lnTo>
                  <a:close/>
                </a:path>
              </a:pathLst>
            </a:custGeom>
            <a:solidFill>
              <a:schemeClr val="hlink"/>
            </a:solidFill>
            <a:ln>
              <a:noFill/>
            </a:ln>
            <a:extLst>
              <a:ext uri="{91240B29-F687-4F45-9708-019B960494DF}">
                <a14:hiddenLine xmlns:a14="http://schemas.microsoft.com/office/drawing/2010/main" w="0">
                  <a:solidFill>
                    <a:srgbClr val="ABABAB"/>
                  </a:solidFill>
                  <a:prstDash val="solid"/>
                  <a:round/>
                </a14:hiddenLine>
              </a:ext>
            </a:extLst>
          </p:spPr>
          <p:txBody>
            <a:bodyPr/>
            <a:lstStyle/>
            <a:p>
              <a:endParaRPr lang="zh-CN" altLang="en-US"/>
            </a:p>
          </p:txBody>
        </p:sp>
      </p:grpSp>
      <p:sp>
        <p:nvSpPr>
          <p:cNvPr id="36906" name="Text Box 42"/>
          <p:cNvSpPr txBox="1">
            <a:spLocks noChangeArrowheads="1"/>
          </p:cNvSpPr>
          <p:nvPr/>
        </p:nvSpPr>
        <p:spPr bwMode="auto">
          <a:xfrm>
            <a:off x="3281364" y="4411664"/>
            <a:ext cx="12779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r">
              <a:spcBef>
                <a:spcPct val="0"/>
              </a:spcBef>
              <a:buClrTx/>
              <a:buFontTx/>
              <a:buNone/>
            </a:pPr>
            <a:r>
              <a:rPr lang="zh-CN" altLang="en-US" sz="2000">
                <a:solidFill>
                  <a:srgbClr val="E35E23"/>
                </a:solidFill>
              </a:rPr>
              <a:t>执行状态</a:t>
            </a:r>
          </a:p>
        </p:txBody>
      </p:sp>
      <p:sp>
        <p:nvSpPr>
          <p:cNvPr id="36907" name="Text Box 43"/>
          <p:cNvSpPr txBox="1">
            <a:spLocks noChangeArrowheads="1"/>
          </p:cNvSpPr>
          <p:nvPr/>
        </p:nvSpPr>
        <p:spPr bwMode="auto">
          <a:xfrm rot="3300000">
            <a:off x="4571207" y="3752057"/>
            <a:ext cx="1287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solidFill>
                  <a:srgbClr val="61C3E1"/>
                </a:solidFill>
              </a:rPr>
              <a:t>等待状态</a:t>
            </a:r>
          </a:p>
        </p:txBody>
      </p:sp>
      <p:sp>
        <p:nvSpPr>
          <p:cNvPr id="36908" name="Text Box 44"/>
          <p:cNvSpPr txBox="1">
            <a:spLocks noChangeArrowheads="1"/>
          </p:cNvSpPr>
          <p:nvPr/>
        </p:nvSpPr>
        <p:spPr bwMode="auto">
          <a:xfrm rot="-3600000">
            <a:off x="3232151" y="3059114"/>
            <a:ext cx="1266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2000">
                <a:solidFill>
                  <a:srgbClr val="FF6600"/>
                </a:solidFill>
              </a:rPr>
              <a:t>就绪状态</a:t>
            </a:r>
          </a:p>
        </p:txBody>
      </p:sp>
      <p:sp>
        <p:nvSpPr>
          <p:cNvPr id="36913" name="Rectangle 49"/>
          <p:cNvSpPr>
            <a:spLocks noChangeArrowheads="1"/>
          </p:cNvSpPr>
          <p:nvPr/>
        </p:nvSpPr>
        <p:spPr bwMode="auto">
          <a:xfrm>
            <a:off x="6330951" y="2568575"/>
            <a:ext cx="3159125" cy="22987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2860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MyTask (void *pdata) </a:t>
            </a:r>
          </a:p>
          <a:p>
            <a:pPr algn="just">
              <a:spcBef>
                <a:spcPct val="0"/>
              </a:spcBef>
              <a:buClrTx/>
              <a:buFontTx/>
              <a:buNone/>
            </a:pPr>
            <a:r>
              <a:rPr kumimoji="1" lang="en-US" altLang="zh-CN" sz="1800"/>
              <a:t>{</a:t>
            </a:r>
          </a:p>
          <a:p>
            <a:pPr algn="just">
              <a:spcBef>
                <a:spcPct val="0"/>
              </a:spcBef>
              <a:buClrTx/>
              <a:buFontTx/>
              <a:buNone/>
            </a:pPr>
            <a:r>
              <a:rPr kumimoji="1" lang="en-US" altLang="zh-CN" sz="1800"/>
              <a:t>    </a:t>
            </a:r>
            <a:r>
              <a:rPr kumimoji="1" lang="zh-CN" altLang="en-US" sz="1800"/>
              <a:t>进行准备工作的代码</a:t>
            </a:r>
            <a:r>
              <a:rPr kumimoji="1" lang="en-US" altLang="zh-CN" sz="1800"/>
              <a:t>;</a:t>
            </a:r>
          </a:p>
          <a:p>
            <a:pPr algn="just">
              <a:spcBef>
                <a:spcPct val="0"/>
              </a:spcBef>
              <a:buClrTx/>
              <a:buFontTx/>
              <a:buNone/>
            </a:pPr>
            <a:r>
              <a:rPr kumimoji="1" lang="en-US" altLang="zh-CN" sz="1800"/>
              <a:t>    while (1) { </a:t>
            </a:r>
          </a:p>
          <a:p>
            <a:pPr algn="just">
              <a:spcBef>
                <a:spcPct val="0"/>
              </a:spcBef>
              <a:buClrTx/>
              <a:buFontTx/>
              <a:buNone/>
            </a:pPr>
            <a:r>
              <a:rPr kumimoji="1" lang="en-US" altLang="zh-CN" sz="1800"/>
              <a:t>        </a:t>
            </a:r>
            <a:r>
              <a:rPr kumimoji="1" lang="zh-CN" altLang="en-US" sz="1800"/>
              <a:t>任务实体代码</a:t>
            </a:r>
            <a:r>
              <a:rPr kumimoji="1" lang="en-US" altLang="zh-CN" sz="1800"/>
              <a:t>;</a:t>
            </a:r>
          </a:p>
          <a:p>
            <a:pPr algn="just">
              <a:spcBef>
                <a:spcPct val="0"/>
              </a:spcBef>
              <a:buClrTx/>
              <a:buFontTx/>
              <a:buNone/>
            </a:pPr>
            <a:r>
              <a:rPr kumimoji="1" lang="en-US" altLang="zh-CN" sz="1800"/>
              <a:t>        </a:t>
            </a:r>
            <a:r>
              <a:rPr kumimoji="1" lang="zh-CN" altLang="en-US" sz="1800"/>
              <a:t>调用系统延时函数</a:t>
            </a:r>
            <a:r>
              <a:rPr kumimoji="1" lang="en-US" altLang="zh-CN" sz="1800"/>
              <a:t>;</a:t>
            </a:r>
          </a:p>
          <a:p>
            <a:pPr algn="just">
              <a:spcBef>
                <a:spcPct val="0"/>
              </a:spcBef>
              <a:buClrTx/>
              <a:buFontTx/>
              <a:buNone/>
            </a:pPr>
            <a:r>
              <a:rPr kumimoji="1" lang="en-US" altLang="zh-CN" sz="1800"/>
              <a:t>    }</a:t>
            </a:r>
          </a:p>
          <a:p>
            <a:pPr algn="just">
              <a:spcBef>
                <a:spcPct val="0"/>
              </a:spcBef>
              <a:buClrTx/>
              <a:buFontTx/>
              <a:buNone/>
            </a:pPr>
            <a:r>
              <a:rPr kumimoji="1" lang="en-US" altLang="zh-CN" sz="1800"/>
              <a:t>}</a:t>
            </a:r>
          </a:p>
        </p:txBody>
      </p:sp>
      <p:sp>
        <p:nvSpPr>
          <p:cNvPr id="36924" name="Rectangle 60"/>
          <p:cNvSpPr>
            <a:spLocks noChangeArrowheads="1"/>
          </p:cNvSpPr>
          <p:nvPr/>
        </p:nvSpPr>
        <p:spPr bwMode="auto">
          <a:xfrm>
            <a:off x="6330951" y="3194050"/>
            <a:ext cx="3159125" cy="2222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6925" name="Rectangle 61"/>
          <p:cNvSpPr>
            <a:spLocks noChangeArrowheads="1"/>
          </p:cNvSpPr>
          <p:nvPr/>
        </p:nvSpPr>
        <p:spPr bwMode="auto">
          <a:xfrm>
            <a:off x="6330951" y="4005263"/>
            <a:ext cx="3159125"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6923" name="Rectangle 59"/>
          <p:cNvSpPr>
            <a:spLocks noChangeArrowheads="1"/>
          </p:cNvSpPr>
          <p:nvPr/>
        </p:nvSpPr>
        <p:spPr bwMode="auto">
          <a:xfrm>
            <a:off x="6330951" y="3733801"/>
            <a:ext cx="3159125" cy="271463"/>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6927" name="Text Box 63"/>
          <p:cNvSpPr txBox="1">
            <a:spLocks noChangeArrowheads="1"/>
          </p:cNvSpPr>
          <p:nvPr/>
        </p:nvSpPr>
        <p:spPr bwMode="auto">
          <a:xfrm>
            <a:off x="4692651" y="2624138"/>
            <a:ext cx="1223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50000"/>
              </a:spcBef>
              <a:buClrTx/>
              <a:buFontTx/>
              <a:buNone/>
            </a:pPr>
            <a:r>
              <a:rPr lang="zh-CN" altLang="en-US" sz="1600" b="1">
                <a:solidFill>
                  <a:srgbClr val="993300"/>
                </a:solidFill>
              </a:rPr>
              <a:t>延时时间到</a:t>
            </a:r>
          </a:p>
        </p:txBody>
      </p:sp>
      <p:sp>
        <p:nvSpPr>
          <p:cNvPr id="36928" name="Rectangle 64"/>
          <p:cNvSpPr>
            <a:spLocks noChangeArrowheads="1"/>
          </p:cNvSpPr>
          <p:nvPr/>
        </p:nvSpPr>
        <p:spPr bwMode="auto">
          <a:xfrm>
            <a:off x="6330951" y="3416300"/>
            <a:ext cx="3159125" cy="31750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36929" name="Group 65"/>
          <p:cNvGrpSpPr/>
          <p:nvPr/>
        </p:nvGrpSpPr>
        <p:grpSpPr bwMode="auto">
          <a:xfrm>
            <a:off x="4025901" y="3652838"/>
            <a:ext cx="563563" cy="539750"/>
            <a:chOff x="1970" y="1399"/>
            <a:chExt cx="1090" cy="1093"/>
          </a:xfrm>
        </p:grpSpPr>
        <p:sp>
          <p:nvSpPr>
            <p:cNvPr id="17433" name="Arc 66"/>
            <p:cNvSpPr/>
            <p:nvPr/>
          </p:nvSpPr>
          <p:spPr bwMode="auto">
            <a:xfrm>
              <a:off x="2514" y="1399"/>
              <a:ext cx="546" cy="826"/>
            </a:xfrm>
            <a:custGeom>
              <a:avLst/>
              <a:gdLst>
                <a:gd name="T0" fmla="*/ 0 w 21600"/>
                <a:gd name="T1" fmla="*/ 0 h 32682"/>
                <a:gd name="T2" fmla="*/ 0 w 21600"/>
                <a:gd name="T3" fmla="*/ 0 h 32682"/>
                <a:gd name="T4" fmla="*/ 0 w 21600"/>
                <a:gd name="T5" fmla="*/ 0 h 32682"/>
                <a:gd name="T6" fmla="*/ 0 60000 65536"/>
                <a:gd name="T7" fmla="*/ 0 60000 65536"/>
                <a:gd name="T8" fmla="*/ 0 60000 65536"/>
              </a:gdLst>
              <a:ahLst/>
              <a:cxnLst>
                <a:cxn ang="T6">
                  <a:pos x="T0" y="T1"/>
                </a:cxn>
                <a:cxn ang="T7">
                  <a:pos x="T2" y="T3"/>
                </a:cxn>
                <a:cxn ang="T8">
                  <a:pos x="T4" y="T5"/>
                </a:cxn>
              </a:cxnLst>
              <a:rect l="0" t="0" r="r" b="b"/>
              <a:pathLst>
                <a:path w="21600" h="32682" fill="none" extrusionOk="0">
                  <a:moveTo>
                    <a:pt x="0" y="0"/>
                  </a:moveTo>
                  <a:cubicBezTo>
                    <a:pt x="11929" y="0"/>
                    <a:pt x="21600" y="9670"/>
                    <a:pt x="21600" y="21600"/>
                  </a:cubicBezTo>
                  <a:cubicBezTo>
                    <a:pt x="21600" y="25502"/>
                    <a:pt x="20542" y="29332"/>
                    <a:pt x="18540" y="32681"/>
                  </a:cubicBezTo>
                </a:path>
                <a:path w="21600" h="32682" stroke="0" extrusionOk="0">
                  <a:moveTo>
                    <a:pt x="0" y="0"/>
                  </a:moveTo>
                  <a:cubicBezTo>
                    <a:pt x="11929" y="0"/>
                    <a:pt x="21600" y="9670"/>
                    <a:pt x="21600" y="21600"/>
                  </a:cubicBezTo>
                  <a:cubicBezTo>
                    <a:pt x="21600" y="25502"/>
                    <a:pt x="20542" y="29332"/>
                    <a:pt x="18540" y="32681"/>
                  </a:cubicBezTo>
                  <a:lnTo>
                    <a:pt x="0" y="21600"/>
                  </a:lnTo>
                  <a:lnTo>
                    <a:pt x="0" y="0"/>
                  </a:lnTo>
                  <a:close/>
                </a:path>
              </a:pathLst>
            </a:custGeom>
            <a:noFill/>
            <a:ln w="22225">
              <a:solidFill>
                <a:srgbClr val="FF0000"/>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7434" name="Arc 67"/>
            <p:cNvSpPr/>
            <p:nvPr/>
          </p:nvSpPr>
          <p:spPr bwMode="auto">
            <a:xfrm>
              <a:off x="2055" y="1946"/>
              <a:ext cx="906" cy="546"/>
            </a:xfrm>
            <a:custGeom>
              <a:avLst/>
              <a:gdLst>
                <a:gd name="T0" fmla="*/ 0 w 35846"/>
                <a:gd name="T1" fmla="*/ 0 h 21600"/>
                <a:gd name="T2" fmla="*/ 0 w 35846"/>
                <a:gd name="T3" fmla="*/ 0 h 21600"/>
                <a:gd name="T4" fmla="*/ 0 w 35846"/>
                <a:gd name="T5" fmla="*/ 0 h 21600"/>
                <a:gd name="T6" fmla="*/ 0 60000 65536"/>
                <a:gd name="T7" fmla="*/ 0 60000 65536"/>
                <a:gd name="T8" fmla="*/ 0 60000 65536"/>
              </a:gdLst>
              <a:ahLst/>
              <a:cxnLst>
                <a:cxn ang="T6">
                  <a:pos x="T0" y="T1"/>
                </a:cxn>
                <a:cxn ang="T7">
                  <a:pos x="T2" y="T3"/>
                </a:cxn>
                <a:cxn ang="T8">
                  <a:pos x="T4" y="T5"/>
                </a:cxn>
              </a:cxnLst>
              <a:rect l="0" t="0" r="r" b="b"/>
              <a:pathLst>
                <a:path w="35846" h="21600" fill="none" extrusionOk="0">
                  <a:moveTo>
                    <a:pt x="35846" y="12402"/>
                  </a:moveTo>
                  <a:cubicBezTo>
                    <a:pt x="31803" y="18167"/>
                    <a:pt x="25203" y="21599"/>
                    <a:pt x="18162" y="21600"/>
                  </a:cubicBezTo>
                  <a:cubicBezTo>
                    <a:pt x="10817" y="21600"/>
                    <a:pt x="3975" y="17867"/>
                    <a:pt x="0" y="11691"/>
                  </a:cubicBezTo>
                </a:path>
                <a:path w="35846" h="21600" stroke="0" extrusionOk="0">
                  <a:moveTo>
                    <a:pt x="35846" y="12402"/>
                  </a:moveTo>
                  <a:cubicBezTo>
                    <a:pt x="31803" y="18167"/>
                    <a:pt x="25203" y="21599"/>
                    <a:pt x="18162" y="21600"/>
                  </a:cubicBezTo>
                  <a:cubicBezTo>
                    <a:pt x="10817" y="21600"/>
                    <a:pt x="3975" y="17867"/>
                    <a:pt x="0" y="11691"/>
                  </a:cubicBezTo>
                  <a:lnTo>
                    <a:pt x="18162" y="0"/>
                  </a:lnTo>
                  <a:lnTo>
                    <a:pt x="35846" y="12402"/>
                  </a:lnTo>
                  <a:close/>
                </a:path>
              </a:pathLst>
            </a:custGeom>
            <a:noFill/>
            <a:ln w="22225">
              <a:solidFill>
                <a:srgbClr val="FF0000"/>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7435" name="Arc 68"/>
            <p:cNvSpPr/>
            <p:nvPr/>
          </p:nvSpPr>
          <p:spPr bwMode="auto">
            <a:xfrm>
              <a:off x="1970" y="1402"/>
              <a:ext cx="546" cy="806"/>
            </a:xfrm>
            <a:custGeom>
              <a:avLst/>
              <a:gdLst>
                <a:gd name="T0" fmla="*/ 0 w 21600"/>
                <a:gd name="T1" fmla="*/ 0 h 31908"/>
                <a:gd name="T2" fmla="*/ 0 w 21600"/>
                <a:gd name="T3" fmla="*/ 0 h 31908"/>
                <a:gd name="T4" fmla="*/ 0 w 21600"/>
                <a:gd name="T5" fmla="*/ 0 h 31908"/>
                <a:gd name="T6" fmla="*/ 0 60000 65536"/>
                <a:gd name="T7" fmla="*/ 0 60000 65536"/>
                <a:gd name="T8" fmla="*/ 0 60000 65536"/>
              </a:gdLst>
              <a:ahLst/>
              <a:cxnLst>
                <a:cxn ang="T6">
                  <a:pos x="T0" y="T1"/>
                </a:cxn>
                <a:cxn ang="T7">
                  <a:pos x="T2" y="T3"/>
                </a:cxn>
                <a:cxn ang="T8">
                  <a:pos x="T4" y="T5"/>
                </a:cxn>
              </a:cxnLst>
              <a:rect l="0" t="0" r="r" b="b"/>
              <a:pathLst>
                <a:path w="21600" h="31908" fill="none" extrusionOk="0">
                  <a:moveTo>
                    <a:pt x="2633" y="31907"/>
                  </a:moveTo>
                  <a:cubicBezTo>
                    <a:pt x="905" y="28736"/>
                    <a:pt x="0" y="25183"/>
                    <a:pt x="0" y="21572"/>
                  </a:cubicBezTo>
                  <a:cubicBezTo>
                    <a:pt x="-1" y="10073"/>
                    <a:pt x="9007" y="590"/>
                    <a:pt x="20491" y="0"/>
                  </a:cubicBezTo>
                </a:path>
                <a:path w="21600" h="31908" stroke="0" extrusionOk="0">
                  <a:moveTo>
                    <a:pt x="2633" y="31907"/>
                  </a:moveTo>
                  <a:cubicBezTo>
                    <a:pt x="905" y="28736"/>
                    <a:pt x="0" y="25183"/>
                    <a:pt x="0" y="21572"/>
                  </a:cubicBezTo>
                  <a:cubicBezTo>
                    <a:pt x="-1" y="10073"/>
                    <a:pt x="9007" y="590"/>
                    <a:pt x="20491" y="0"/>
                  </a:cubicBezTo>
                  <a:lnTo>
                    <a:pt x="21600" y="21572"/>
                  </a:lnTo>
                  <a:lnTo>
                    <a:pt x="2633" y="31907"/>
                  </a:lnTo>
                  <a:close/>
                </a:path>
              </a:pathLst>
            </a:custGeom>
            <a:noFill/>
            <a:ln w="22225">
              <a:solidFill>
                <a:srgbClr val="FF0000"/>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grpSp>
      <p:sp>
        <p:nvSpPr>
          <p:cNvPr id="36934" name="Text Box 70"/>
          <p:cNvSpPr txBox="1">
            <a:spLocks noChangeArrowheads="1"/>
          </p:cNvSpPr>
          <p:nvPr/>
        </p:nvSpPr>
        <p:spPr bwMode="auto">
          <a:xfrm>
            <a:off x="2405064" y="1376363"/>
            <a:ext cx="2611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50000"/>
              </a:spcBef>
              <a:buClrTx/>
              <a:buFontTx/>
              <a:buNone/>
            </a:pPr>
            <a:r>
              <a:rPr lang="en-US" altLang="zh-CN" sz="2400">
                <a:ea typeface="华文新魏" panose="02010800040101010101" pitchFamily="2" charset="-122"/>
              </a:rPr>
              <a:t>2.</a:t>
            </a:r>
            <a:r>
              <a:rPr lang="zh-CN" altLang="en-US" sz="2400">
                <a:ea typeface="华文新魏" panose="02010800040101010101" pitchFamily="2" charset="-122"/>
              </a:rPr>
              <a:t>周期执行类任务</a:t>
            </a:r>
          </a:p>
        </p:txBody>
      </p:sp>
      <p:sp>
        <p:nvSpPr>
          <p:cNvPr id="36938" name="Text Box 74"/>
          <p:cNvSpPr txBox="1">
            <a:spLocks noChangeArrowheads="1"/>
          </p:cNvSpPr>
          <p:nvPr/>
        </p:nvSpPr>
        <p:spPr bwMode="auto">
          <a:xfrm>
            <a:off x="2537739" y="3159126"/>
            <a:ext cx="430887" cy="190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600" b="1">
                <a:solidFill>
                  <a:srgbClr val="993300"/>
                </a:solidFill>
              </a:rPr>
              <a:t>任务优先级足够高</a:t>
            </a:r>
          </a:p>
        </p:txBody>
      </p:sp>
      <p:sp>
        <p:nvSpPr>
          <p:cNvPr id="17430" name="Line 75"/>
          <p:cNvSpPr>
            <a:spLocks noChangeShapeType="1"/>
          </p:cNvSpPr>
          <p:nvPr/>
        </p:nvSpPr>
        <p:spPr bwMode="auto">
          <a:xfrm>
            <a:off x="4600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40" name="AutoShape 76"/>
          <p:cNvSpPr>
            <a:spLocks noChangeArrowheads="1"/>
          </p:cNvSpPr>
          <p:nvPr/>
        </p:nvSpPr>
        <p:spPr bwMode="auto">
          <a:xfrm>
            <a:off x="2495551" y="1951039"/>
            <a:ext cx="3421063" cy="4249737"/>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6942" name="Rectangle 78"/>
          <p:cNvSpPr>
            <a:spLocks noChangeArrowheads="1"/>
          </p:cNvSpPr>
          <p:nvPr/>
        </p:nvSpPr>
        <p:spPr bwMode="auto">
          <a:xfrm>
            <a:off x="6132513" y="1955801"/>
            <a:ext cx="3573462" cy="424497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6934"/>
                                        </p:tgtEl>
                                        <p:attrNameLst>
                                          <p:attrName>style.visibility</p:attrName>
                                        </p:attrNameLst>
                                      </p:cBhvr>
                                      <p:to>
                                        <p:strVal val="visible"/>
                                      </p:to>
                                    </p:set>
                                    <p:animEffect transition="in" filter="blinds(horizontal)">
                                      <p:cBhvr>
                                        <p:cTn id="7" dur="500"/>
                                        <p:tgtEl>
                                          <p:spTgt spid="36934"/>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6940"/>
                                        </p:tgtEl>
                                        <p:attrNameLst>
                                          <p:attrName>style.visibility</p:attrName>
                                        </p:attrNameLst>
                                      </p:cBhvr>
                                      <p:to>
                                        <p:strVal val="visible"/>
                                      </p:to>
                                    </p:set>
                                    <p:animEffect transition="in" filter="slide(fromBottom)">
                                      <p:cBhvr>
                                        <p:cTn id="10" dur="500"/>
                                        <p:tgtEl>
                                          <p:spTgt spid="36940"/>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36942"/>
                                        </p:tgtEl>
                                        <p:attrNameLst>
                                          <p:attrName>style.visibility</p:attrName>
                                        </p:attrNameLst>
                                      </p:cBhvr>
                                      <p:to>
                                        <p:strVal val="visible"/>
                                      </p:to>
                                    </p:set>
                                    <p:animEffect transition="in" filter="slide(fromBottom)">
                                      <p:cBhvr>
                                        <p:cTn id="13" dur="500"/>
                                        <p:tgtEl>
                                          <p:spTgt spid="36942"/>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6929"/>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2" nodeType="afterEffect">
                                  <p:stCondLst>
                                    <p:cond delay="0"/>
                                  </p:stCondLst>
                                  <p:childTnLst>
                                    <p:set>
                                      <p:cBhvr>
                                        <p:cTn id="19" dur="1" fill="hold">
                                          <p:stCondLst>
                                            <p:cond delay="0"/>
                                          </p:stCondLst>
                                        </p:cTn>
                                        <p:tgtEl>
                                          <p:spTgt spid="36906"/>
                                        </p:tgtEl>
                                        <p:attrNameLst>
                                          <p:attrName>style.visibility</p:attrName>
                                        </p:attrNameLst>
                                      </p:cBhvr>
                                      <p:to>
                                        <p:strVal val="visible"/>
                                      </p:to>
                                    </p:set>
                                  </p:childTnLst>
                                </p:cTn>
                              </p:par>
                              <p:par>
                                <p:cTn id="20" presetID="1" presetClass="entr" presetSubtype="0" fill="hold" grpId="1" nodeType="withEffect">
                                  <p:stCondLst>
                                    <p:cond delay="0"/>
                                  </p:stCondLst>
                                  <p:childTnLst>
                                    <p:set>
                                      <p:cBhvr>
                                        <p:cTn id="21" dur="1" fill="hold">
                                          <p:stCondLst>
                                            <p:cond delay="0"/>
                                          </p:stCondLst>
                                        </p:cTn>
                                        <p:tgtEl>
                                          <p:spTgt spid="36907"/>
                                        </p:tgtEl>
                                        <p:attrNameLst>
                                          <p:attrName>style.visibility</p:attrName>
                                        </p:attrNameLst>
                                      </p:cBhvr>
                                      <p:to>
                                        <p:strVal val="visible"/>
                                      </p:to>
                                    </p:set>
                                  </p:childTnLst>
                                </p:cTn>
                              </p:par>
                              <p:par>
                                <p:cTn id="22" presetID="1" presetClass="entr" presetSubtype="0" fill="hold" grpId="1" nodeType="withEffect">
                                  <p:stCondLst>
                                    <p:cond delay="0"/>
                                  </p:stCondLst>
                                  <p:childTnLst>
                                    <p:set>
                                      <p:cBhvr>
                                        <p:cTn id="23" dur="1" fill="hold">
                                          <p:stCondLst>
                                            <p:cond delay="0"/>
                                          </p:stCondLst>
                                        </p:cTn>
                                        <p:tgtEl>
                                          <p:spTgt spid="3690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689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689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689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689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6902"/>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6898"/>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69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36938"/>
                                        </p:tgtEl>
                                        <p:attrNameLst>
                                          <p:attrName>style.visibility</p:attrName>
                                        </p:attrNameLst>
                                      </p:cBhvr>
                                      <p:to>
                                        <p:strVal val="visible"/>
                                      </p:to>
                                    </p:set>
                                    <p:animEffect transition="in" filter="slide(fromLeft)">
                                      <p:cBhvr>
                                        <p:cTn id="43" dur="500"/>
                                        <p:tgtEl>
                                          <p:spTgt spid="36938"/>
                                        </p:tgtEl>
                                      </p:cBhvr>
                                    </p:animEffect>
                                  </p:childTnLst>
                                </p:cTn>
                              </p:par>
                            </p:childTnLst>
                          </p:cTn>
                        </p:par>
                        <p:par>
                          <p:cTn id="44" fill="hold">
                            <p:stCondLst>
                              <p:cond delay="500"/>
                            </p:stCondLst>
                            <p:childTnLst>
                              <p:par>
                                <p:cTn id="45" presetID="35" presetClass="emph" presetSubtype="0" fill="hold" nodeType="afterEffect">
                                  <p:stCondLst>
                                    <p:cond delay="0"/>
                                  </p:stCondLst>
                                  <p:childTnLst>
                                    <p:anim calcmode="discrete" valueType="str">
                                      <p:cBhvr>
                                        <p:cTn id="46" dur="1000" fill="hold"/>
                                        <p:tgtEl>
                                          <p:spTgt spid="36891"/>
                                        </p:tgtEl>
                                        <p:attrNameLst>
                                          <p:attrName>style.visibility</p:attrName>
                                        </p:attrNameLst>
                                      </p:cBhvr>
                                      <p:tavLst>
                                        <p:tav tm="0">
                                          <p:val>
                                            <p:strVal val="hidden"/>
                                          </p:val>
                                        </p:tav>
                                        <p:tav tm="50000">
                                          <p:val>
                                            <p:strVal val="visible"/>
                                          </p:val>
                                        </p:tav>
                                      </p:tavLst>
                                    </p:anim>
                                  </p:childTnLst>
                                </p:cTn>
                              </p:par>
                              <p:par>
                                <p:cTn id="47" presetID="35" presetClass="emph" presetSubtype="0" fill="hold" nodeType="withEffect">
                                  <p:stCondLst>
                                    <p:cond delay="0"/>
                                  </p:stCondLst>
                                  <p:childTnLst>
                                    <p:anim calcmode="discrete" valueType="str">
                                      <p:cBhvr>
                                        <p:cTn id="48" dur="1000" fill="hold"/>
                                        <p:tgtEl>
                                          <p:spTgt spid="36902"/>
                                        </p:tgtEl>
                                        <p:attrNameLst>
                                          <p:attrName>style.visibility</p:attrName>
                                        </p:attrNameLst>
                                      </p:cBhvr>
                                      <p:tavLst>
                                        <p:tav tm="0">
                                          <p:val>
                                            <p:strVal val="hidden"/>
                                          </p:val>
                                        </p:tav>
                                        <p:tav tm="50000">
                                          <p:val>
                                            <p:strVal val="visible"/>
                                          </p:val>
                                        </p:tav>
                                      </p:tavLst>
                                    </p:anim>
                                  </p:childTnLst>
                                </p:cTn>
                              </p:par>
                              <p:par>
                                <p:cTn id="49" presetID="35" presetClass="emph" presetSubtype="0" fill="hold" grpId="0" nodeType="withEffect">
                                  <p:stCondLst>
                                    <p:cond delay="0"/>
                                  </p:stCondLst>
                                  <p:childTnLst>
                                    <p:anim calcmode="discrete" valueType="str">
                                      <p:cBhvr>
                                        <p:cTn id="50" dur="1000" fill="hold"/>
                                        <p:tgtEl>
                                          <p:spTgt spid="36906"/>
                                        </p:tgtEl>
                                        <p:attrNameLst>
                                          <p:attrName>style.visibility</p:attrName>
                                        </p:attrNameLst>
                                      </p:cBhvr>
                                      <p:tavLst>
                                        <p:tav tm="0">
                                          <p:val>
                                            <p:strVal val="hidden"/>
                                          </p:val>
                                        </p:tav>
                                        <p:tav tm="50000">
                                          <p:val>
                                            <p:strVal val="visible"/>
                                          </p:val>
                                        </p:tav>
                                      </p:tavLst>
                                    </p:anim>
                                  </p:childTnLst>
                                </p:cTn>
                              </p:par>
                            </p:childTnLst>
                          </p:cTn>
                        </p:par>
                        <p:par>
                          <p:cTn id="51" fill="hold">
                            <p:stCondLst>
                              <p:cond delay="1500"/>
                            </p:stCondLst>
                            <p:childTnLst>
                              <p:par>
                                <p:cTn id="52" presetID="22" presetClass="entr" presetSubtype="1" fill="hold" grpId="0" nodeType="afterEffect">
                                  <p:stCondLst>
                                    <p:cond delay="0"/>
                                  </p:stCondLst>
                                  <p:childTnLst>
                                    <p:set>
                                      <p:cBhvr>
                                        <p:cTn id="53" dur="1" fill="hold">
                                          <p:stCondLst>
                                            <p:cond delay="0"/>
                                          </p:stCondLst>
                                        </p:cTn>
                                        <p:tgtEl>
                                          <p:spTgt spid="36924"/>
                                        </p:tgtEl>
                                        <p:attrNameLst>
                                          <p:attrName>style.visibility</p:attrName>
                                        </p:attrNameLst>
                                      </p:cBhvr>
                                      <p:to>
                                        <p:strVal val="visible"/>
                                      </p:to>
                                    </p:set>
                                    <p:animEffect transition="in" filter="wipe(up)">
                                      <p:cBhvr>
                                        <p:cTn id="54" dur="500"/>
                                        <p:tgtEl>
                                          <p:spTgt spid="36924"/>
                                        </p:tgtEl>
                                      </p:cBhvr>
                                    </p:animEffect>
                                  </p:childTnLst>
                                </p:cTn>
                              </p:par>
                            </p:childTnLst>
                          </p:cTn>
                        </p:par>
                        <p:par>
                          <p:cTn id="55" fill="hold">
                            <p:stCondLst>
                              <p:cond delay="2000"/>
                            </p:stCondLst>
                            <p:childTnLst>
                              <p:par>
                                <p:cTn id="56" presetID="22" presetClass="entr" presetSubtype="1" fill="hold" grpId="0" nodeType="afterEffect">
                                  <p:stCondLst>
                                    <p:cond delay="0"/>
                                  </p:stCondLst>
                                  <p:childTnLst>
                                    <p:set>
                                      <p:cBhvr>
                                        <p:cTn id="57" dur="1" fill="hold">
                                          <p:stCondLst>
                                            <p:cond delay="0"/>
                                          </p:stCondLst>
                                        </p:cTn>
                                        <p:tgtEl>
                                          <p:spTgt spid="36923"/>
                                        </p:tgtEl>
                                        <p:attrNameLst>
                                          <p:attrName>style.visibility</p:attrName>
                                        </p:attrNameLst>
                                      </p:cBhvr>
                                      <p:to>
                                        <p:strVal val="visible"/>
                                      </p:to>
                                    </p:set>
                                    <p:animEffect transition="in" filter="wipe(up)">
                                      <p:cBhvr>
                                        <p:cTn id="58" dur="500"/>
                                        <p:tgtEl>
                                          <p:spTgt spid="3692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36925"/>
                                        </p:tgtEl>
                                        <p:attrNameLst>
                                          <p:attrName>style.visibility</p:attrName>
                                        </p:attrNameLst>
                                      </p:cBhvr>
                                      <p:to>
                                        <p:strVal val="visible"/>
                                      </p:to>
                                    </p:set>
                                    <p:animEffect transition="in" filter="wipe(up)">
                                      <p:cBhvr>
                                        <p:cTn id="63" dur="500"/>
                                        <p:tgtEl>
                                          <p:spTgt spid="36925"/>
                                        </p:tgtEl>
                                      </p:cBhvr>
                                    </p:animEffect>
                                  </p:childTnLst>
                                </p:cTn>
                              </p:par>
                            </p:childTnLst>
                          </p:cTn>
                        </p:par>
                        <p:par>
                          <p:cTn id="64" fill="hold">
                            <p:stCondLst>
                              <p:cond delay="500"/>
                            </p:stCondLst>
                            <p:childTnLst>
                              <p:par>
                                <p:cTn id="65" presetID="35" presetClass="emph" presetSubtype="0" fill="hold" grpId="0" nodeType="afterEffect">
                                  <p:stCondLst>
                                    <p:cond delay="0"/>
                                  </p:stCondLst>
                                  <p:childTnLst>
                                    <p:anim calcmode="discrete" valueType="str">
                                      <p:cBhvr>
                                        <p:cTn id="66" dur="1000" fill="hold"/>
                                        <p:tgtEl>
                                          <p:spTgt spid="36907"/>
                                        </p:tgtEl>
                                        <p:attrNameLst>
                                          <p:attrName>style.visibility</p:attrName>
                                        </p:attrNameLst>
                                      </p:cBhvr>
                                      <p:tavLst>
                                        <p:tav tm="0">
                                          <p:val>
                                            <p:strVal val="hidden"/>
                                          </p:val>
                                        </p:tav>
                                        <p:tav tm="50000">
                                          <p:val>
                                            <p:strVal val="visible"/>
                                          </p:val>
                                        </p:tav>
                                      </p:tavLst>
                                    </p:anim>
                                  </p:childTnLst>
                                </p:cTn>
                              </p:par>
                              <p:par>
                                <p:cTn id="67" presetID="35" presetClass="emph" presetSubtype="0" fill="hold" nodeType="withEffect">
                                  <p:stCondLst>
                                    <p:cond delay="0"/>
                                  </p:stCondLst>
                                  <p:childTnLst>
                                    <p:anim calcmode="discrete" valueType="str">
                                      <p:cBhvr>
                                        <p:cTn id="68" dur="1000" fill="hold"/>
                                        <p:tgtEl>
                                          <p:spTgt spid="36898"/>
                                        </p:tgtEl>
                                        <p:attrNameLst>
                                          <p:attrName>style.visibility</p:attrName>
                                        </p:attrNameLst>
                                      </p:cBhvr>
                                      <p:tavLst>
                                        <p:tav tm="0">
                                          <p:val>
                                            <p:strVal val="hidden"/>
                                          </p:val>
                                        </p:tav>
                                        <p:tav tm="50000">
                                          <p:val>
                                            <p:strVal val="visible"/>
                                          </p:val>
                                        </p:tav>
                                      </p:tavLst>
                                    </p:anim>
                                  </p:childTnLst>
                                </p:cTn>
                              </p:par>
                              <p:par>
                                <p:cTn id="69" presetID="35" presetClass="emph" presetSubtype="0" fill="hold" nodeType="withEffect">
                                  <p:stCondLst>
                                    <p:cond delay="0"/>
                                  </p:stCondLst>
                                  <p:childTnLst>
                                    <p:anim calcmode="discrete" valueType="str">
                                      <p:cBhvr>
                                        <p:cTn id="70" dur="1000" fill="hold"/>
                                        <p:tgtEl>
                                          <p:spTgt spid="36897"/>
                                        </p:tgtEl>
                                        <p:attrNameLst>
                                          <p:attrName>style.visibility</p:attrName>
                                        </p:attrNameLst>
                                      </p:cBhvr>
                                      <p:tavLst>
                                        <p:tav tm="0">
                                          <p:val>
                                            <p:strVal val="hidden"/>
                                          </p:val>
                                        </p:tav>
                                        <p:tav tm="50000">
                                          <p:val>
                                            <p:strVal val="visible"/>
                                          </p:val>
                                        </p:tav>
                                      </p:tavLst>
                                    </p:anim>
                                  </p:childTnLst>
                                </p:cTn>
                              </p:par>
                            </p:childTnLst>
                          </p:cTn>
                        </p:par>
                      </p:childTnLst>
                    </p:cTn>
                  </p:par>
                  <p:par>
                    <p:cTn id="71" fill="hold">
                      <p:stCondLst>
                        <p:cond delay="indefinite"/>
                      </p:stCondLst>
                      <p:childTnLst>
                        <p:par>
                          <p:cTn id="72" fill="hold">
                            <p:stCondLst>
                              <p:cond delay="0"/>
                            </p:stCondLst>
                            <p:childTnLst>
                              <p:par>
                                <p:cTn id="73" presetID="17" presetClass="entr" presetSubtype="10" fill="hold" grpId="0" nodeType="clickEffect">
                                  <p:stCondLst>
                                    <p:cond delay="0"/>
                                  </p:stCondLst>
                                  <p:childTnLst>
                                    <p:set>
                                      <p:cBhvr>
                                        <p:cTn id="74" dur="1" fill="hold">
                                          <p:stCondLst>
                                            <p:cond delay="0"/>
                                          </p:stCondLst>
                                        </p:cTn>
                                        <p:tgtEl>
                                          <p:spTgt spid="36927"/>
                                        </p:tgtEl>
                                        <p:attrNameLst>
                                          <p:attrName>style.visibility</p:attrName>
                                        </p:attrNameLst>
                                      </p:cBhvr>
                                      <p:to>
                                        <p:strVal val="visible"/>
                                      </p:to>
                                    </p:set>
                                    <p:anim calcmode="lin" valueType="num">
                                      <p:cBhvr>
                                        <p:cTn id="75" dur="500" fill="hold"/>
                                        <p:tgtEl>
                                          <p:spTgt spid="36927"/>
                                        </p:tgtEl>
                                        <p:attrNameLst>
                                          <p:attrName>ppt_w</p:attrName>
                                        </p:attrNameLst>
                                      </p:cBhvr>
                                      <p:tavLst>
                                        <p:tav tm="0">
                                          <p:val>
                                            <p:fltVal val="0"/>
                                          </p:val>
                                        </p:tav>
                                        <p:tav tm="100000">
                                          <p:val>
                                            <p:strVal val="#ppt_w"/>
                                          </p:val>
                                        </p:tav>
                                      </p:tavLst>
                                    </p:anim>
                                    <p:anim calcmode="lin" valueType="num">
                                      <p:cBhvr>
                                        <p:cTn id="76" dur="500" fill="hold"/>
                                        <p:tgtEl>
                                          <p:spTgt spid="36927"/>
                                        </p:tgtEl>
                                        <p:attrNameLst>
                                          <p:attrName>ppt_h</p:attrName>
                                        </p:attrNameLst>
                                      </p:cBhvr>
                                      <p:tavLst>
                                        <p:tav tm="0">
                                          <p:val>
                                            <p:strVal val="#ppt_h"/>
                                          </p:val>
                                        </p:tav>
                                        <p:tav tm="100000">
                                          <p:val>
                                            <p:strVal val="#ppt_h"/>
                                          </p:val>
                                        </p:tav>
                                      </p:tavLst>
                                    </p:anim>
                                  </p:childTnLst>
                                </p:cTn>
                              </p:par>
                            </p:childTnLst>
                          </p:cTn>
                        </p:par>
                        <p:par>
                          <p:cTn id="77" fill="hold">
                            <p:stCondLst>
                              <p:cond delay="500"/>
                            </p:stCondLst>
                            <p:childTnLst>
                              <p:par>
                                <p:cTn id="78" presetID="35" presetClass="emph" presetSubtype="0" fill="hold" grpId="0" nodeType="afterEffect">
                                  <p:stCondLst>
                                    <p:cond delay="0"/>
                                  </p:stCondLst>
                                  <p:childTnLst>
                                    <p:anim calcmode="discrete" valueType="str">
                                      <p:cBhvr>
                                        <p:cTn id="79" dur="1000" fill="hold"/>
                                        <p:tgtEl>
                                          <p:spTgt spid="36908"/>
                                        </p:tgtEl>
                                        <p:attrNameLst>
                                          <p:attrName>style.visibility</p:attrName>
                                        </p:attrNameLst>
                                      </p:cBhvr>
                                      <p:tavLst>
                                        <p:tav tm="0">
                                          <p:val>
                                            <p:strVal val="hidden"/>
                                          </p:val>
                                        </p:tav>
                                        <p:tav tm="50000">
                                          <p:val>
                                            <p:strVal val="visible"/>
                                          </p:val>
                                        </p:tav>
                                      </p:tavLst>
                                    </p:anim>
                                  </p:childTnLst>
                                </p:cTn>
                              </p:par>
                              <p:par>
                                <p:cTn id="80" presetID="35" presetClass="emph" presetSubtype="0" fill="hold" nodeType="withEffect">
                                  <p:stCondLst>
                                    <p:cond delay="0"/>
                                  </p:stCondLst>
                                  <p:childTnLst>
                                    <p:anim calcmode="discrete" valueType="str">
                                      <p:cBhvr>
                                        <p:cTn id="81" dur="1000" fill="hold"/>
                                        <p:tgtEl>
                                          <p:spTgt spid="36893"/>
                                        </p:tgtEl>
                                        <p:attrNameLst>
                                          <p:attrName>style.visibility</p:attrName>
                                        </p:attrNameLst>
                                      </p:cBhvr>
                                      <p:tavLst>
                                        <p:tav tm="0">
                                          <p:val>
                                            <p:strVal val="hidden"/>
                                          </p:val>
                                        </p:tav>
                                        <p:tav tm="50000">
                                          <p:val>
                                            <p:strVal val="visible"/>
                                          </p:val>
                                        </p:tav>
                                      </p:tavLst>
                                    </p:anim>
                                  </p:childTnLst>
                                </p:cTn>
                              </p:par>
                              <p:par>
                                <p:cTn id="82" presetID="35" presetClass="emph" presetSubtype="0" fill="hold" nodeType="withEffect">
                                  <p:stCondLst>
                                    <p:cond delay="0"/>
                                  </p:stCondLst>
                                  <p:childTnLst>
                                    <p:anim calcmode="discrete" valueType="str">
                                      <p:cBhvr>
                                        <p:cTn id="83" dur="1000" fill="hold"/>
                                        <p:tgtEl>
                                          <p:spTgt spid="36892"/>
                                        </p:tgtEl>
                                        <p:attrNameLst>
                                          <p:attrName>style.visibility</p:attrName>
                                        </p:attrNameLst>
                                      </p:cBhvr>
                                      <p:tavLst>
                                        <p:tav tm="0">
                                          <p:val>
                                            <p:strVal val="hidden"/>
                                          </p:val>
                                        </p:tav>
                                        <p:tav tm="50000">
                                          <p:val>
                                            <p:strVal val="visible"/>
                                          </p:val>
                                        </p:tav>
                                      </p:tavLst>
                                    </p:anim>
                                  </p:childTnLst>
                                </p:cTn>
                              </p:par>
                            </p:childTnLst>
                          </p:cTn>
                        </p:par>
                      </p:childTnLst>
                    </p:cTn>
                  </p:par>
                  <p:par>
                    <p:cTn id="84" fill="hold">
                      <p:stCondLst>
                        <p:cond delay="indefinite"/>
                      </p:stCondLst>
                      <p:childTnLst>
                        <p:par>
                          <p:cTn id="85" fill="hold">
                            <p:stCondLst>
                              <p:cond delay="0"/>
                            </p:stCondLst>
                            <p:childTnLst>
                              <p:par>
                                <p:cTn id="86" presetID="27" presetClass="emph" presetSubtype="0" fill="hold" grpId="1" nodeType="clickEffect">
                                  <p:stCondLst>
                                    <p:cond delay="0"/>
                                  </p:stCondLst>
                                  <p:childTnLst>
                                    <p:animClr clrSpc="rgb" dir="cw">
                                      <p:cBhvr override="childStyle">
                                        <p:cTn id="87" dur="250" autoRev="1" fill="hold"/>
                                        <p:tgtEl>
                                          <p:spTgt spid="36938"/>
                                        </p:tgtEl>
                                        <p:attrNameLst>
                                          <p:attrName>style.color</p:attrName>
                                        </p:attrNameLst>
                                      </p:cBhvr>
                                      <p:to>
                                        <a:schemeClr val="bg1"/>
                                      </p:to>
                                    </p:animClr>
                                    <p:animClr clrSpc="rgb" dir="cw">
                                      <p:cBhvr>
                                        <p:cTn id="88" dur="250" autoRev="1" fill="hold"/>
                                        <p:tgtEl>
                                          <p:spTgt spid="36938"/>
                                        </p:tgtEl>
                                        <p:attrNameLst>
                                          <p:attrName>fillcolor</p:attrName>
                                        </p:attrNameLst>
                                      </p:cBhvr>
                                      <p:to>
                                        <a:schemeClr val="bg1"/>
                                      </p:to>
                                    </p:animClr>
                                    <p:set>
                                      <p:cBhvr>
                                        <p:cTn id="89" dur="250" autoRev="1" fill="hold"/>
                                        <p:tgtEl>
                                          <p:spTgt spid="36938"/>
                                        </p:tgtEl>
                                        <p:attrNameLst>
                                          <p:attrName>fill.type</p:attrName>
                                        </p:attrNameLst>
                                      </p:cBhvr>
                                      <p:to>
                                        <p:strVal val="solid"/>
                                      </p:to>
                                    </p:set>
                                    <p:set>
                                      <p:cBhvr>
                                        <p:cTn id="90" dur="250" autoRev="1" fill="hold"/>
                                        <p:tgtEl>
                                          <p:spTgt spid="36938"/>
                                        </p:tgtEl>
                                        <p:attrNameLst>
                                          <p:attrName>fill.on</p:attrName>
                                        </p:attrNameLst>
                                      </p:cBhvr>
                                      <p:to>
                                        <p:strVal val="true"/>
                                      </p:to>
                                    </p:set>
                                  </p:childTnLst>
                                </p:cTn>
                              </p:par>
                            </p:childTnLst>
                          </p:cTn>
                        </p:par>
                        <p:par>
                          <p:cTn id="91" fill="hold">
                            <p:stCondLst>
                              <p:cond delay="500"/>
                            </p:stCondLst>
                            <p:childTnLst>
                              <p:par>
                                <p:cTn id="92" presetID="35" presetClass="emph" presetSubtype="0" fill="hold" grpId="1" nodeType="afterEffect">
                                  <p:stCondLst>
                                    <p:cond delay="0"/>
                                  </p:stCondLst>
                                  <p:childTnLst>
                                    <p:anim calcmode="discrete" valueType="str">
                                      <p:cBhvr>
                                        <p:cTn id="93" dur="1000" fill="hold"/>
                                        <p:tgtEl>
                                          <p:spTgt spid="36906"/>
                                        </p:tgtEl>
                                        <p:attrNameLst>
                                          <p:attrName>style.visibility</p:attrName>
                                        </p:attrNameLst>
                                      </p:cBhvr>
                                      <p:tavLst>
                                        <p:tav tm="0">
                                          <p:val>
                                            <p:strVal val="hidden"/>
                                          </p:val>
                                        </p:tav>
                                        <p:tav tm="50000">
                                          <p:val>
                                            <p:strVal val="visible"/>
                                          </p:val>
                                        </p:tav>
                                      </p:tavLst>
                                    </p:anim>
                                  </p:childTnLst>
                                </p:cTn>
                              </p:par>
                              <p:par>
                                <p:cTn id="94" presetID="35" presetClass="emph" presetSubtype="0" fill="hold" nodeType="withEffect">
                                  <p:stCondLst>
                                    <p:cond delay="0"/>
                                  </p:stCondLst>
                                  <p:childTnLst>
                                    <p:anim calcmode="discrete" valueType="str">
                                      <p:cBhvr>
                                        <p:cTn id="95" dur="1000" fill="hold"/>
                                        <p:tgtEl>
                                          <p:spTgt spid="36902"/>
                                        </p:tgtEl>
                                        <p:attrNameLst>
                                          <p:attrName>style.visibility</p:attrName>
                                        </p:attrNameLst>
                                      </p:cBhvr>
                                      <p:tavLst>
                                        <p:tav tm="0">
                                          <p:val>
                                            <p:strVal val="hidden"/>
                                          </p:val>
                                        </p:tav>
                                        <p:tav tm="50000">
                                          <p:val>
                                            <p:strVal val="visible"/>
                                          </p:val>
                                        </p:tav>
                                      </p:tavLst>
                                    </p:anim>
                                  </p:childTnLst>
                                </p:cTn>
                              </p:par>
                              <p:par>
                                <p:cTn id="96" presetID="35" presetClass="emph" presetSubtype="0" fill="hold" nodeType="withEffect">
                                  <p:stCondLst>
                                    <p:cond delay="0"/>
                                  </p:stCondLst>
                                  <p:childTnLst>
                                    <p:anim calcmode="discrete" valueType="str">
                                      <p:cBhvr>
                                        <p:cTn id="97" dur="1000" fill="hold"/>
                                        <p:tgtEl>
                                          <p:spTgt spid="36891"/>
                                        </p:tgtEl>
                                        <p:attrNameLst>
                                          <p:attrName>style.visibility</p:attrName>
                                        </p:attrNameLst>
                                      </p:cBhvr>
                                      <p:tavLst>
                                        <p:tav tm="0">
                                          <p:val>
                                            <p:strVal val="hidden"/>
                                          </p:val>
                                        </p:tav>
                                        <p:tav tm="50000">
                                          <p:val>
                                            <p:strVal val="visible"/>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36928"/>
                                        </p:tgtEl>
                                        <p:attrNameLst>
                                          <p:attrName>style.visibility</p:attrName>
                                        </p:attrNameLst>
                                      </p:cBhvr>
                                      <p:to>
                                        <p:strVal val="visible"/>
                                      </p:to>
                                    </p:set>
                                    <p:animEffect transition="in" filter="wipe(up)">
                                      <p:cBhvr>
                                        <p:cTn id="102" dur="500"/>
                                        <p:tgtEl>
                                          <p:spTgt spid="36928"/>
                                        </p:tgtEl>
                                      </p:cBhvr>
                                    </p:animEffect>
                                  </p:childTnLst>
                                </p:cTn>
                              </p:par>
                            </p:childTnLst>
                          </p:cTn>
                        </p:par>
                        <p:par>
                          <p:cTn id="103" fill="hold">
                            <p:stCondLst>
                              <p:cond delay="500"/>
                            </p:stCondLst>
                            <p:childTnLst>
                              <p:par>
                                <p:cTn id="104" presetID="8" presetClass="emph" presetSubtype="0" fill="hold" nodeType="afterEffect">
                                  <p:stCondLst>
                                    <p:cond delay="0"/>
                                  </p:stCondLst>
                                  <p:childTnLst>
                                    <p:animRot by="-21600000">
                                      <p:cBhvr>
                                        <p:cTn id="105" dur="2000" fill="hold"/>
                                        <p:tgtEl>
                                          <p:spTgt spid="369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06" grpId="0"/>
      <p:bldP spid="36906" grpId="1"/>
      <p:bldP spid="36906" grpId="2"/>
      <p:bldP spid="36907" grpId="0"/>
      <p:bldP spid="36907" grpId="1"/>
      <p:bldP spid="36908" grpId="0"/>
      <p:bldP spid="36908" grpId="1"/>
      <p:bldP spid="36913" grpId="0" animBg="1"/>
      <p:bldP spid="36924" grpId="0" animBg="1"/>
      <p:bldP spid="36925" grpId="0" animBg="1"/>
      <p:bldP spid="36923" grpId="0" animBg="1"/>
      <p:bldP spid="36927" grpId="0"/>
      <p:bldP spid="36928" grpId="0" animBg="1"/>
      <p:bldP spid="36934" grpId="0"/>
      <p:bldP spid="36938" grpId="0"/>
      <p:bldP spid="36938" grpId="1"/>
      <p:bldP spid="36940" grpId="0" animBg="1"/>
      <p:bldP spid="36942"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8435" name="AutoShape 3"/>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任务的分类</a:t>
            </a:r>
          </a:p>
        </p:txBody>
      </p:sp>
      <p:sp>
        <p:nvSpPr>
          <p:cNvPr id="37892" name="Text Box 4"/>
          <p:cNvSpPr txBox="1">
            <a:spLocks noChangeArrowheads="1"/>
          </p:cNvSpPr>
          <p:nvPr/>
        </p:nvSpPr>
        <p:spPr bwMode="auto">
          <a:xfrm>
            <a:off x="2405064" y="1423988"/>
            <a:ext cx="3297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50000"/>
              </a:spcBef>
              <a:buClrTx/>
              <a:buFontTx/>
              <a:buNone/>
            </a:pPr>
            <a:r>
              <a:rPr lang="en-US" altLang="zh-CN" sz="2400">
                <a:ea typeface="华文新魏" panose="02010800040101010101" pitchFamily="2" charset="-122"/>
              </a:rPr>
              <a:t>3.</a:t>
            </a:r>
            <a:r>
              <a:rPr lang="zh-CN" altLang="en-US" sz="2400">
                <a:ea typeface="华文新魏" panose="02010800040101010101" pitchFamily="2" charset="-122"/>
              </a:rPr>
              <a:t>事件触发执行类任务</a:t>
            </a:r>
          </a:p>
        </p:txBody>
      </p:sp>
      <p:sp>
        <p:nvSpPr>
          <p:cNvPr id="37893" name="Rectangle 5"/>
          <p:cNvSpPr>
            <a:spLocks noChangeArrowheads="1"/>
          </p:cNvSpPr>
          <p:nvPr/>
        </p:nvSpPr>
        <p:spPr bwMode="auto">
          <a:xfrm>
            <a:off x="4832350" y="2636838"/>
            <a:ext cx="2952750" cy="22987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en-US" altLang="zh-CN" sz="1800"/>
              <a:t>void  MyTask (void *pdata)</a:t>
            </a:r>
          </a:p>
          <a:p>
            <a:pPr>
              <a:spcBef>
                <a:spcPct val="0"/>
              </a:spcBef>
              <a:buClrTx/>
              <a:buFontTx/>
              <a:buNone/>
            </a:pPr>
            <a:r>
              <a:rPr kumimoji="1" lang="en-US" altLang="zh-CN" sz="1800"/>
              <a:t>{</a:t>
            </a:r>
          </a:p>
          <a:p>
            <a:pPr>
              <a:spcBef>
                <a:spcPct val="0"/>
              </a:spcBef>
              <a:buClrTx/>
              <a:buFontTx/>
              <a:buNone/>
            </a:pPr>
            <a:r>
              <a:rPr kumimoji="1" lang="en-US" altLang="zh-CN" sz="1800"/>
              <a:t>    </a:t>
            </a:r>
            <a:r>
              <a:rPr kumimoji="1" lang="zh-CN" altLang="en-US" sz="1800"/>
              <a:t>进行准备工作的代码</a:t>
            </a:r>
            <a:r>
              <a:rPr kumimoji="1" lang="en-US" altLang="zh-CN" sz="1800"/>
              <a:t>;</a:t>
            </a:r>
          </a:p>
          <a:p>
            <a:pPr>
              <a:spcBef>
                <a:spcPct val="0"/>
              </a:spcBef>
              <a:buClrTx/>
              <a:buFontTx/>
              <a:buNone/>
            </a:pPr>
            <a:r>
              <a:rPr kumimoji="1" lang="en-US" altLang="zh-CN" sz="1800"/>
              <a:t>    while (1) {</a:t>
            </a:r>
          </a:p>
          <a:p>
            <a:pPr>
              <a:spcBef>
                <a:spcPct val="0"/>
              </a:spcBef>
              <a:buClrTx/>
              <a:buFontTx/>
              <a:buNone/>
            </a:pPr>
            <a:r>
              <a:rPr kumimoji="1" lang="en-US" altLang="zh-CN" sz="1800"/>
              <a:t>        </a:t>
            </a:r>
            <a:r>
              <a:rPr kumimoji="1" lang="zh-CN" altLang="en-US" sz="1800"/>
              <a:t>调用获取事件的函数</a:t>
            </a:r>
            <a:r>
              <a:rPr kumimoji="1" lang="en-US" altLang="zh-CN" sz="1800"/>
              <a:t>; </a:t>
            </a:r>
          </a:p>
          <a:p>
            <a:pPr>
              <a:spcBef>
                <a:spcPct val="0"/>
              </a:spcBef>
              <a:buClrTx/>
              <a:buFontTx/>
              <a:buNone/>
            </a:pPr>
            <a:r>
              <a:rPr kumimoji="1" lang="en-US" altLang="zh-CN" sz="1800"/>
              <a:t>        </a:t>
            </a:r>
            <a:r>
              <a:rPr kumimoji="1" lang="zh-CN" altLang="en-US" sz="1800"/>
              <a:t>任务实体代码</a:t>
            </a:r>
            <a:r>
              <a:rPr kumimoji="1" lang="en-US" altLang="zh-CN" sz="1800"/>
              <a:t>;</a:t>
            </a:r>
          </a:p>
          <a:p>
            <a:pPr>
              <a:spcBef>
                <a:spcPct val="0"/>
              </a:spcBef>
              <a:buClrTx/>
              <a:buFontTx/>
              <a:buNone/>
            </a:pPr>
            <a:r>
              <a:rPr kumimoji="1" lang="en-US" altLang="zh-CN" sz="1800"/>
              <a:t>    }</a:t>
            </a:r>
          </a:p>
          <a:p>
            <a:pPr>
              <a:spcBef>
                <a:spcPct val="0"/>
              </a:spcBef>
              <a:buClrTx/>
              <a:buFontTx/>
              <a:buNone/>
            </a:pPr>
            <a:r>
              <a:rPr kumimoji="1" lang="en-US" altLang="zh-CN" sz="1800"/>
              <a:t>}</a:t>
            </a:r>
          </a:p>
        </p:txBody>
      </p:sp>
      <p:grpSp>
        <p:nvGrpSpPr>
          <p:cNvPr id="38067" name="Group 179"/>
          <p:cNvGrpSpPr/>
          <p:nvPr/>
        </p:nvGrpSpPr>
        <p:grpSpPr bwMode="auto">
          <a:xfrm>
            <a:off x="7753351" y="3552826"/>
            <a:ext cx="2557463" cy="347663"/>
            <a:chOff x="3800" y="2455"/>
            <a:chExt cx="1611" cy="219"/>
          </a:xfrm>
        </p:grpSpPr>
        <p:grpSp>
          <p:nvGrpSpPr>
            <p:cNvPr id="18483" name="Group 107"/>
            <p:cNvGrpSpPr/>
            <p:nvPr/>
          </p:nvGrpSpPr>
          <p:grpSpPr bwMode="auto">
            <a:xfrm>
              <a:off x="4042" y="2455"/>
              <a:ext cx="1369" cy="212"/>
              <a:chOff x="2645" y="1815"/>
              <a:chExt cx="944" cy="679"/>
            </a:xfrm>
          </p:grpSpPr>
          <p:sp>
            <p:nvSpPr>
              <p:cNvPr id="18485" name="Rectangle 8"/>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等待信号量或消息</a:t>
                </a:r>
              </a:p>
            </p:txBody>
          </p:sp>
          <p:sp>
            <p:nvSpPr>
              <p:cNvPr id="18486" name="AutoShape 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8484" name="Freeform 10"/>
            <p:cNvSpPr/>
            <p:nvPr/>
          </p:nvSpPr>
          <p:spPr bwMode="auto">
            <a:xfrm rot="5400000">
              <a:off x="3875" y="2508"/>
              <a:ext cx="91" cy="24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901" name="Rectangle 13"/>
          <p:cNvSpPr>
            <a:spLocks noChangeArrowheads="1"/>
          </p:cNvSpPr>
          <p:nvPr/>
        </p:nvSpPr>
        <p:spPr bwMode="auto">
          <a:xfrm>
            <a:off x="4835525" y="4089401"/>
            <a:ext cx="2952750" cy="2825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7902" name="Rectangle 14"/>
          <p:cNvSpPr>
            <a:spLocks noChangeArrowheads="1"/>
          </p:cNvSpPr>
          <p:nvPr/>
        </p:nvSpPr>
        <p:spPr bwMode="auto">
          <a:xfrm>
            <a:off x="4835525" y="3235326"/>
            <a:ext cx="2952750" cy="2825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7903" name="Rectangle 15"/>
          <p:cNvSpPr>
            <a:spLocks noChangeArrowheads="1"/>
          </p:cNvSpPr>
          <p:nvPr/>
        </p:nvSpPr>
        <p:spPr bwMode="auto">
          <a:xfrm>
            <a:off x="4835525" y="3805239"/>
            <a:ext cx="2952750" cy="2825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38024" name="Group 136"/>
          <p:cNvGrpSpPr/>
          <p:nvPr/>
        </p:nvGrpSpPr>
        <p:grpSpPr bwMode="auto">
          <a:xfrm>
            <a:off x="2176464" y="4550485"/>
            <a:ext cx="1862137" cy="806085"/>
            <a:chOff x="2208" y="2545"/>
            <a:chExt cx="1363" cy="1286"/>
          </a:xfrm>
        </p:grpSpPr>
        <p:sp>
          <p:nvSpPr>
            <p:cNvPr id="18478" name="AutoShape 137"/>
            <p:cNvSpPr>
              <a:spLocks noChangeArrowheads="1"/>
            </p:cNvSpPr>
            <p:nvPr/>
          </p:nvSpPr>
          <p:spPr bwMode="gray">
            <a:xfrm>
              <a:off x="2208" y="2895"/>
              <a:ext cx="1363" cy="598"/>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79" name="AutoShape 138"/>
            <p:cNvSpPr>
              <a:spLocks noChangeArrowheads="1"/>
            </p:cNvSpPr>
            <p:nvPr/>
          </p:nvSpPr>
          <p:spPr bwMode="gray">
            <a:xfrm>
              <a:off x="2229" y="2890"/>
              <a:ext cx="1322" cy="59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80" name="AutoShape 139"/>
            <p:cNvSpPr>
              <a:spLocks noChangeArrowheads="1"/>
            </p:cNvSpPr>
            <p:nvPr/>
          </p:nvSpPr>
          <p:spPr bwMode="gray">
            <a:xfrm>
              <a:off x="2240" y="3071"/>
              <a:ext cx="1304" cy="760"/>
            </a:xfrm>
            <a:prstGeom prst="roundRect">
              <a:avLst>
                <a:gd name="adj" fmla="val 50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81" name="AutoShape 140"/>
            <p:cNvSpPr>
              <a:spLocks noChangeArrowheads="1"/>
            </p:cNvSpPr>
            <p:nvPr/>
          </p:nvSpPr>
          <p:spPr bwMode="gray">
            <a:xfrm>
              <a:off x="2240" y="2545"/>
              <a:ext cx="1304" cy="760"/>
            </a:xfrm>
            <a:prstGeom prst="roundRect">
              <a:avLst>
                <a:gd name="adj" fmla="val 50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82" name="Text Box 141"/>
            <p:cNvSpPr txBox="1">
              <a:spLocks noChangeArrowheads="1"/>
            </p:cNvSpPr>
            <p:nvPr/>
          </p:nvSpPr>
          <p:spPr bwMode="gray">
            <a:xfrm>
              <a:off x="2256" y="2944"/>
              <a:ext cx="1296" cy="58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800" b="1">
                  <a:solidFill>
                    <a:schemeClr val="bg1"/>
                  </a:solidFill>
                </a:rPr>
                <a:t>运行状态</a:t>
              </a:r>
            </a:p>
          </p:txBody>
        </p:sp>
      </p:grpSp>
      <p:grpSp>
        <p:nvGrpSpPr>
          <p:cNvPr id="38030" name="Group 142"/>
          <p:cNvGrpSpPr/>
          <p:nvPr/>
        </p:nvGrpSpPr>
        <p:grpSpPr bwMode="auto">
          <a:xfrm>
            <a:off x="2162175" y="3190875"/>
            <a:ext cx="1862138" cy="488950"/>
            <a:chOff x="3696" y="2813"/>
            <a:chExt cx="1363" cy="626"/>
          </a:xfrm>
        </p:grpSpPr>
        <p:sp>
          <p:nvSpPr>
            <p:cNvPr id="38031" name="AutoShape 143"/>
            <p:cNvSpPr>
              <a:spLocks noChangeArrowheads="1"/>
            </p:cNvSpPr>
            <p:nvPr/>
          </p:nvSpPr>
          <p:spPr bwMode="gray">
            <a:xfrm>
              <a:off x="3696" y="2813"/>
              <a:ext cx="1363" cy="626"/>
            </a:xfrm>
            <a:prstGeom prst="roundRect">
              <a:avLst>
                <a:gd name="adj" fmla="val 17509"/>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38032" name="AutoShape 144"/>
            <p:cNvSpPr>
              <a:spLocks noChangeArrowheads="1"/>
            </p:cNvSpPr>
            <p:nvPr/>
          </p:nvSpPr>
          <p:spPr bwMode="gray">
            <a:xfrm>
              <a:off x="3717" y="2815"/>
              <a:ext cx="1322" cy="614"/>
            </a:xfrm>
            <a:prstGeom prst="roundRect">
              <a:avLst>
                <a:gd name="adj" fmla="val 16667"/>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38033" name="AutoShape 145"/>
            <p:cNvSpPr>
              <a:spLocks noChangeArrowheads="1"/>
            </p:cNvSpPr>
            <p:nvPr/>
          </p:nvSpPr>
          <p:spPr bwMode="gray">
            <a:xfrm>
              <a:off x="3729" y="3266"/>
              <a:ext cx="1305" cy="156"/>
            </a:xfrm>
            <a:prstGeom prst="roundRect">
              <a:avLst>
                <a:gd name="adj" fmla="val 50000"/>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38034" name="AutoShape 146"/>
            <p:cNvSpPr>
              <a:spLocks noChangeArrowheads="1"/>
            </p:cNvSpPr>
            <p:nvPr/>
          </p:nvSpPr>
          <p:spPr bwMode="gray">
            <a:xfrm>
              <a:off x="3729" y="2819"/>
              <a:ext cx="1305" cy="156"/>
            </a:xfrm>
            <a:prstGeom prst="roundRect">
              <a:avLst>
                <a:gd name="adj" fmla="val 50000"/>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38035" name="Text Box 147"/>
            <p:cNvSpPr txBox="1">
              <a:spLocks noChangeArrowheads="1"/>
            </p:cNvSpPr>
            <p:nvPr/>
          </p:nvSpPr>
          <p:spPr bwMode="gray">
            <a:xfrm>
              <a:off x="3744" y="2915"/>
              <a:ext cx="1298" cy="470"/>
            </a:xfrm>
            <a:prstGeom prst="rect">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lgn="ctr" eaLnBrk="1" hangingPunct="1">
                <a:defRPr/>
              </a:pPr>
              <a:r>
                <a:rPr lang="zh-CN" altLang="en-US" b="1">
                  <a:solidFill>
                    <a:schemeClr val="bg1"/>
                  </a:solidFill>
                </a:rPr>
                <a:t>等待状态</a:t>
              </a:r>
              <a:endParaRPr lang="zh-CN" altLang="en-US">
                <a:solidFill>
                  <a:schemeClr val="bg1"/>
                </a:solidFill>
              </a:endParaRPr>
            </a:p>
          </p:txBody>
        </p:sp>
      </p:grpSp>
      <p:grpSp>
        <p:nvGrpSpPr>
          <p:cNvPr id="38036" name="Group 148"/>
          <p:cNvGrpSpPr/>
          <p:nvPr/>
        </p:nvGrpSpPr>
        <p:grpSpPr bwMode="auto">
          <a:xfrm>
            <a:off x="2168525" y="2246985"/>
            <a:ext cx="1862138" cy="813920"/>
            <a:chOff x="2208" y="2554"/>
            <a:chExt cx="1363" cy="1268"/>
          </a:xfrm>
        </p:grpSpPr>
        <p:sp>
          <p:nvSpPr>
            <p:cNvPr id="18468" name="AutoShape 149"/>
            <p:cNvSpPr>
              <a:spLocks noChangeArrowheads="1"/>
            </p:cNvSpPr>
            <p:nvPr/>
          </p:nvSpPr>
          <p:spPr bwMode="gray">
            <a:xfrm>
              <a:off x="2208" y="2902"/>
              <a:ext cx="1363" cy="584"/>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9" name="AutoShape 150"/>
            <p:cNvSpPr>
              <a:spLocks noChangeArrowheads="1"/>
            </p:cNvSpPr>
            <p:nvPr/>
          </p:nvSpPr>
          <p:spPr bwMode="gray">
            <a:xfrm>
              <a:off x="2229" y="2897"/>
              <a:ext cx="1322" cy="584"/>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70" name="AutoShape 151"/>
            <p:cNvSpPr>
              <a:spLocks noChangeArrowheads="1"/>
            </p:cNvSpPr>
            <p:nvPr/>
          </p:nvSpPr>
          <p:spPr bwMode="gray">
            <a:xfrm>
              <a:off x="2240" y="3080"/>
              <a:ext cx="1304" cy="742"/>
            </a:xfrm>
            <a:prstGeom prst="roundRect">
              <a:avLst>
                <a:gd name="adj" fmla="val 50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71" name="AutoShape 152"/>
            <p:cNvSpPr>
              <a:spLocks noChangeArrowheads="1"/>
            </p:cNvSpPr>
            <p:nvPr/>
          </p:nvSpPr>
          <p:spPr bwMode="gray">
            <a:xfrm>
              <a:off x="2240" y="2554"/>
              <a:ext cx="1304" cy="742"/>
            </a:xfrm>
            <a:prstGeom prst="roundRect">
              <a:avLst>
                <a:gd name="adj" fmla="val 50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72" name="Text Box 153"/>
            <p:cNvSpPr txBox="1">
              <a:spLocks noChangeArrowheads="1"/>
            </p:cNvSpPr>
            <p:nvPr/>
          </p:nvSpPr>
          <p:spPr bwMode="gray">
            <a:xfrm>
              <a:off x="2256" y="2941"/>
              <a:ext cx="1296" cy="571"/>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800" b="1">
                  <a:solidFill>
                    <a:schemeClr val="bg1"/>
                  </a:solidFill>
                </a:rPr>
                <a:t>运行状态</a:t>
              </a:r>
            </a:p>
          </p:txBody>
        </p:sp>
      </p:grpSp>
      <p:grpSp>
        <p:nvGrpSpPr>
          <p:cNvPr id="38042" name="Group 154"/>
          <p:cNvGrpSpPr/>
          <p:nvPr/>
        </p:nvGrpSpPr>
        <p:grpSpPr bwMode="auto">
          <a:xfrm>
            <a:off x="2182814" y="3793604"/>
            <a:ext cx="1844675" cy="819870"/>
            <a:chOff x="720" y="2599"/>
            <a:chExt cx="1363" cy="992"/>
          </a:xfrm>
        </p:grpSpPr>
        <p:sp>
          <p:nvSpPr>
            <p:cNvPr id="18463" name="AutoShape 155"/>
            <p:cNvSpPr>
              <a:spLocks noChangeArrowheads="1"/>
            </p:cNvSpPr>
            <p:nvPr/>
          </p:nvSpPr>
          <p:spPr bwMode="gray">
            <a:xfrm>
              <a:off x="720" y="2873"/>
              <a:ext cx="1363" cy="453"/>
            </a:xfrm>
            <a:prstGeom prst="roundRect">
              <a:avLst>
                <a:gd name="adj" fmla="val 17509"/>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4" name="AutoShape 156"/>
            <p:cNvSpPr>
              <a:spLocks noChangeArrowheads="1"/>
            </p:cNvSpPr>
            <p:nvPr/>
          </p:nvSpPr>
          <p:spPr bwMode="gray">
            <a:xfrm>
              <a:off x="741" y="2869"/>
              <a:ext cx="1322" cy="453"/>
            </a:xfrm>
            <a:prstGeom prst="roundRect">
              <a:avLst>
                <a:gd name="adj" fmla="val 16667"/>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5" name="AutoShape 157"/>
            <p:cNvSpPr>
              <a:spLocks noChangeArrowheads="1"/>
            </p:cNvSpPr>
            <p:nvPr/>
          </p:nvSpPr>
          <p:spPr bwMode="gray">
            <a:xfrm>
              <a:off x="752" y="3015"/>
              <a:ext cx="1304" cy="576"/>
            </a:xfrm>
            <a:prstGeom prst="roundRect">
              <a:avLst>
                <a:gd name="adj" fmla="val 50000"/>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6" name="AutoShape 158"/>
            <p:cNvSpPr>
              <a:spLocks noChangeArrowheads="1"/>
            </p:cNvSpPr>
            <p:nvPr/>
          </p:nvSpPr>
          <p:spPr bwMode="gray">
            <a:xfrm>
              <a:off x="752" y="2599"/>
              <a:ext cx="1304" cy="576"/>
            </a:xfrm>
            <a:prstGeom prst="roundRect">
              <a:avLst>
                <a:gd name="adj" fmla="val 50000"/>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7" name="Text Box 159"/>
            <p:cNvSpPr txBox="1">
              <a:spLocks noChangeArrowheads="1"/>
            </p:cNvSpPr>
            <p:nvPr/>
          </p:nvSpPr>
          <p:spPr bwMode="gray">
            <a:xfrm>
              <a:off x="768" y="2901"/>
              <a:ext cx="1296" cy="444"/>
            </a:xfrm>
            <a:prstGeom prst="rect">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800" b="1">
                  <a:solidFill>
                    <a:schemeClr val="bg1"/>
                  </a:solidFill>
                </a:rPr>
                <a:t>就绪状态</a:t>
              </a:r>
            </a:p>
          </p:txBody>
        </p:sp>
      </p:grpSp>
      <p:sp>
        <p:nvSpPr>
          <p:cNvPr id="38053" name="AutoShape 165"/>
          <p:cNvSpPr>
            <a:spLocks noChangeArrowheads="1"/>
          </p:cNvSpPr>
          <p:nvPr/>
        </p:nvSpPr>
        <p:spPr bwMode="gray">
          <a:xfrm rot="-5400000">
            <a:off x="2937670" y="2802732"/>
            <a:ext cx="319087" cy="457200"/>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38054" name="AutoShape 166"/>
          <p:cNvSpPr>
            <a:spLocks noChangeArrowheads="1"/>
          </p:cNvSpPr>
          <p:nvPr/>
        </p:nvSpPr>
        <p:spPr bwMode="gray">
          <a:xfrm rot="-5400000">
            <a:off x="2937669" y="4366419"/>
            <a:ext cx="319088" cy="457200"/>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38055" name="AutoShape 167"/>
          <p:cNvSpPr>
            <a:spLocks noChangeArrowheads="1"/>
          </p:cNvSpPr>
          <p:nvPr/>
        </p:nvSpPr>
        <p:spPr bwMode="gray">
          <a:xfrm rot="-5400000">
            <a:off x="2937670" y="3567907"/>
            <a:ext cx="319087" cy="457200"/>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38056" name="Text Box 168"/>
          <p:cNvSpPr txBox="1">
            <a:spLocks noChangeArrowheads="1"/>
          </p:cNvSpPr>
          <p:nvPr/>
        </p:nvSpPr>
        <p:spPr bwMode="gray">
          <a:xfrm>
            <a:off x="2184401" y="4418013"/>
            <a:ext cx="1846263" cy="336550"/>
          </a:xfrm>
          <a:prstGeom prst="rect">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t>任务优先级足够高</a:t>
            </a:r>
          </a:p>
        </p:txBody>
      </p:sp>
      <p:grpSp>
        <p:nvGrpSpPr>
          <p:cNvPr id="38048" name="Group 160"/>
          <p:cNvGrpSpPr/>
          <p:nvPr/>
        </p:nvGrpSpPr>
        <p:grpSpPr bwMode="auto">
          <a:xfrm>
            <a:off x="4078289" y="3140076"/>
            <a:ext cx="612775" cy="633413"/>
            <a:chOff x="2190" y="1402"/>
            <a:chExt cx="844" cy="843"/>
          </a:xfrm>
        </p:grpSpPr>
        <p:grpSp>
          <p:nvGrpSpPr>
            <p:cNvPr id="18459" name="Group 161"/>
            <p:cNvGrpSpPr/>
            <p:nvPr/>
          </p:nvGrpSpPr>
          <p:grpSpPr bwMode="auto">
            <a:xfrm>
              <a:off x="2190" y="1402"/>
              <a:ext cx="844" cy="843"/>
              <a:chOff x="2016" y="1920"/>
              <a:chExt cx="1680" cy="1680"/>
            </a:xfrm>
          </p:grpSpPr>
          <p:sp>
            <p:nvSpPr>
              <p:cNvPr id="18461" name="Oval 162"/>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8462" name="Freeform 163"/>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18460" name="Text Box 164"/>
            <p:cNvSpPr txBox="1">
              <a:spLocks noChangeArrowheads="1"/>
            </p:cNvSpPr>
            <p:nvPr/>
          </p:nvSpPr>
          <p:spPr bwMode="gray">
            <a:xfrm>
              <a:off x="2214" y="1643"/>
              <a:ext cx="796"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200"/>
                <a:t>消息</a:t>
              </a:r>
            </a:p>
          </p:txBody>
        </p:sp>
      </p:grpSp>
      <p:sp>
        <p:nvSpPr>
          <p:cNvPr id="18451" name="Line 180"/>
          <p:cNvSpPr>
            <a:spLocks noChangeShapeType="1"/>
          </p:cNvSpPr>
          <p:nvPr/>
        </p:nvSpPr>
        <p:spPr bwMode="auto">
          <a:xfrm>
            <a:off x="4600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8069" name="Group 181"/>
          <p:cNvGrpSpPr/>
          <p:nvPr/>
        </p:nvGrpSpPr>
        <p:grpSpPr bwMode="auto">
          <a:xfrm>
            <a:off x="7753351" y="3889376"/>
            <a:ext cx="2557463" cy="347663"/>
            <a:chOff x="3800" y="2455"/>
            <a:chExt cx="1611" cy="219"/>
          </a:xfrm>
        </p:grpSpPr>
        <p:grpSp>
          <p:nvGrpSpPr>
            <p:cNvPr id="18455" name="Group 182"/>
            <p:cNvGrpSpPr/>
            <p:nvPr/>
          </p:nvGrpSpPr>
          <p:grpSpPr bwMode="auto">
            <a:xfrm>
              <a:off x="4042" y="2455"/>
              <a:ext cx="1369" cy="212"/>
              <a:chOff x="2645" y="1815"/>
              <a:chExt cx="944" cy="679"/>
            </a:xfrm>
          </p:grpSpPr>
          <p:sp>
            <p:nvSpPr>
              <p:cNvPr id="18457" name="Rectangle 183"/>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完成具体功能</a:t>
                </a:r>
              </a:p>
            </p:txBody>
          </p:sp>
          <p:sp>
            <p:nvSpPr>
              <p:cNvPr id="18458" name="AutoShape 18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18456" name="Freeform 185"/>
            <p:cNvSpPr/>
            <p:nvPr/>
          </p:nvSpPr>
          <p:spPr bwMode="auto">
            <a:xfrm rot="5400000">
              <a:off x="3875" y="2508"/>
              <a:ext cx="91" cy="24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8074" name="AutoShape 186"/>
          <p:cNvSpPr>
            <a:spLocks noChangeArrowheads="1"/>
          </p:cNvSpPr>
          <p:nvPr/>
        </p:nvSpPr>
        <p:spPr bwMode="auto">
          <a:xfrm>
            <a:off x="1882775" y="2276475"/>
            <a:ext cx="2852738" cy="30480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8075" name="Rectangle 187"/>
          <p:cNvSpPr>
            <a:spLocks noChangeArrowheads="1"/>
          </p:cNvSpPr>
          <p:nvPr/>
        </p:nvSpPr>
        <p:spPr bwMode="auto">
          <a:xfrm>
            <a:off x="4800600" y="2276475"/>
            <a:ext cx="5564188" cy="3048000"/>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blinds(horizontal)">
                                      <p:cBhvr>
                                        <p:cTn id="7" dur="500"/>
                                        <p:tgtEl>
                                          <p:spTgt spid="3789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8074"/>
                                        </p:tgtEl>
                                        <p:attrNameLst>
                                          <p:attrName>style.visibility</p:attrName>
                                        </p:attrNameLst>
                                      </p:cBhvr>
                                      <p:to>
                                        <p:strVal val="visible"/>
                                      </p:to>
                                    </p:set>
                                    <p:animEffect transition="in" filter="slide(fromBottom)">
                                      <p:cBhvr>
                                        <p:cTn id="10" dur="500"/>
                                        <p:tgtEl>
                                          <p:spTgt spid="38074"/>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38075"/>
                                        </p:tgtEl>
                                        <p:attrNameLst>
                                          <p:attrName>style.visibility</p:attrName>
                                        </p:attrNameLst>
                                      </p:cBhvr>
                                      <p:to>
                                        <p:strVal val="visible"/>
                                      </p:to>
                                    </p:set>
                                    <p:animEffect transition="in" filter="slide(fromBottom)">
                                      <p:cBhvr>
                                        <p:cTn id="13" dur="500"/>
                                        <p:tgtEl>
                                          <p:spTgt spid="38075"/>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37893"/>
                                        </p:tgtEl>
                                        <p:attrNameLst>
                                          <p:attrName>style.visibility</p:attrName>
                                        </p:attrNameLst>
                                      </p:cBhvr>
                                      <p:to>
                                        <p:strVal val="visible"/>
                                      </p:to>
                                    </p:se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38036"/>
                                        </p:tgtEl>
                                        <p:attrNameLst>
                                          <p:attrName>style.visibility</p:attrName>
                                        </p:attrNameLst>
                                      </p:cBhvr>
                                      <p:to>
                                        <p:strVal val="visible"/>
                                      </p:to>
                                    </p:set>
                                    <p:animEffect transition="in" filter="wipe(up)">
                                      <p:cBhvr>
                                        <p:cTn id="20" dur="500"/>
                                        <p:tgtEl>
                                          <p:spTgt spid="38036"/>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7902"/>
                                        </p:tgtEl>
                                        <p:attrNameLst>
                                          <p:attrName>style.visibility</p:attrName>
                                        </p:attrNameLst>
                                      </p:cBhvr>
                                      <p:to>
                                        <p:strVal val="visible"/>
                                      </p:to>
                                    </p:set>
                                    <p:animEffect transition="in" filter="wipe(up)">
                                      <p:cBhvr>
                                        <p:cTn id="23" dur="500"/>
                                        <p:tgtEl>
                                          <p:spTgt spid="37902"/>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38053"/>
                                        </p:tgtEl>
                                        <p:attrNameLst>
                                          <p:attrName>style.visibility</p:attrName>
                                        </p:attrNameLst>
                                      </p:cBhvr>
                                      <p:to>
                                        <p:strVal val="visible"/>
                                      </p:to>
                                    </p:set>
                                    <p:animEffect transition="in" filter="wipe(up)">
                                      <p:cBhvr>
                                        <p:cTn id="27" dur="500"/>
                                        <p:tgtEl>
                                          <p:spTgt spid="38053"/>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38030"/>
                                        </p:tgtEl>
                                        <p:attrNameLst>
                                          <p:attrName>style.visibility</p:attrName>
                                        </p:attrNameLst>
                                      </p:cBhvr>
                                      <p:to>
                                        <p:strVal val="visible"/>
                                      </p:to>
                                    </p:set>
                                    <p:animEffect transition="in" filter="wipe(up)">
                                      <p:cBhvr>
                                        <p:cTn id="31" dur="500"/>
                                        <p:tgtEl>
                                          <p:spTgt spid="38030"/>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7903"/>
                                        </p:tgtEl>
                                        <p:attrNameLst>
                                          <p:attrName>style.visibility</p:attrName>
                                        </p:attrNameLst>
                                      </p:cBhvr>
                                      <p:to>
                                        <p:strVal val="visible"/>
                                      </p:to>
                                    </p:set>
                                    <p:animEffect transition="in" filter="wipe(up)">
                                      <p:cBhvr>
                                        <p:cTn id="34" dur="500"/>
                                        <p:tgtEl>
                                          <p:spTgt spid="37903"/>
                                        </p:tgtEl>
                                      </p:cBhvr>
                                    </p:animEffec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38067"/>
                                        </p:tgtEl>
                                        <p:attrNameLst>
                                          <p:attrName>style.visibility</p:attrName>
                                        </p:attrNameLst>
                                      </p:cBhvr>
                                      <p:to>
                                        <p:strVal val="visible"/>
                                      </p:to>
                                    </p:set>
                                    <p:animEffect transition="in" filter="wipe(left)">
                                      <p:cBhvr>
                                        <p:cTn id="38" dur="500"/>
                                        <p:tgtEl>
                                          <p:spTgt spid="3806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048"/>
                                        </p:tgtEl>
                                        <p:attrNameLst>
                                          <p:attrName>style.visibility</p:attrName>
                                        </p:attrNameLst>
                                      </p:cBhvr>
                                      <p:to>
                                        <p:strVal val="visible"/>
                                      </p:to>
                                    </p:set>
                                  </p:childTnLst>
                                </p:cTn>
                              </p:par>
                            </p:childTnLst>
                          </p:cTn>
                        </p:par>
                        <p:par>
                          <p:cTn id="43" fill="hold">
                            <p:stCondLst>
                              <p:cond delay="0"/>
                            </p:stCondLst>
                            <p:childTnLst>
                              <p:par>
                                <p:cTn id="44" presetID="35" presetClass="path" presetSubtype="0" accel="50000" decel="50000" fill="hold" nodeType="afterEffect">
                                  <p:stCondLst>
                                    <p:cond delay="0"/>
                                  </p:stCondLst>
                                  <p:childTnLst>
                                    <p:animMotion origin="layout" path="M 2.77778E-6 4.81481E-6 L -0.13021 4.81481E-6 " pathEditMode="relative" rAng="0" ptsTypes="AA">
                                      <p:cBhvr>
                                        <p:cTn id="45" dur="2000" fill="hold"/>
                                        <p:tgtEl>
                                          <p:spTgt spid="38048"/>
                                        </p:tgtEl>
                                        <p:attrNameLst>
                                          <p:attrName>ppt_x</p:attrName>
                                          <p:attrName>ppt_y</p:attrName>
                                        </p:attrNameLst>
                                      </p:cBhvr>
                                      <p:rCtr x="-6510" y="0"/>
                                    </p:animMotion>
                                  </p:childTnLst>
                                </p:cTn>
                              </p:par>
                            </p:childTnLst>
                          </p:cTn>
                        </p:par>
                      </p:childTnLst>
                    </p:cTn>
                  </p:par>
                  <p:par>
                    <p:cTn id="46" fill="hold">
                      <p:stCondLst>
                        <p:cond delay="indefinite"/>
                      </p:stCondLst>
                      <p:childTnLst>
                        <p:par>
                          <p:cTn id="47" fill="hold">
                            <p:stCondLst>
                              <p:cond delay="0"/>
                            </p:stCondLst>
                            <p:childTnLst>
                              <p:par>
                                <p:cTn id="48" presetID="9" presetClass="exit" presetSubtype="0" fill="hold" nodeType="clickEffect">
                                  <p:stCondLst>
                                    <p:cond delay="0"/>
                                  </p:stCondLst>
                                  <p:childTnLst>
                                    <p:animEffect transition="out" filter="dissolve">
                                      <p:cBhvr>
                                        <p:cTn id="49" dur="500"/>
                                        <p:tgtEl>
                                          <p:spTgt spid="38048"/>
                                        </p:tgtEl>
                                      </p:cBhvr>
                                    </p:animEffect>
                                    <p:set>
                                      <p:cBhvr>
                                        <p:cTn id="50" dur="1" fill="hold">
                                          <p:stCondLst>
                                            <p:cond delay="499"/>
                                          </p:stCondLst>
                                        </p:cTn>
                                        <p:tgtEl>
                                          <p:spTgt spid="38048"/>
                                        </p:tgtEl>
                                        <p:attrNameLst>
                                          <p:attrName>style.visibility</p:attrName>
                                        </p:attrNameLst>
                                      </p:cBhvr>
                                      <p:to>
                                        <p:strVal val="hidden"/>
                                      </p:to>
                                    </p:se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38055"/>
                                        </p:tgtEl>
                                        <p:attrNameLst>
                                          <p:attrName>style.visibility</p:attrName>
                                        </p:attrNameLst>
                                      </p:cBhvr>
                                      <p:to>
                                        <p:strVal val="visible"/>
                                      </p:to>
                                    </p:set>
                                    <p:animEffect transition="in" filter="wipe(up)">
                                      <p:cBhvr>
                                        <p:cTn id="54" dur="500"/>
                                        <p:tgtEl>
                                          <p:spTgt spid="38055"/>
                                        </p:tgtEl>
                                      </p:cBhvr>
                                    </p:animEffect>
                                  </p:childTnLst>
                                </p:cTn>
                              </p:par>
                            </p:childTnLst>
                          </p:cTn>
                        </p:par>
                        <p:par>
                          <p:cTn id="55" fill="hold">
                            <p:stCondLst>
                              <p:cond delay="1000"/>
                            </p:stCondLst>
                            <p:childTnLst>
                              <p:par>
                                <p:cTn id="56" presetID="22" presetClass="entr" presetSubtype="1" fill="hold" nodeType="afterEffect">
                                  <p:stCondLst>
                                    <p:cond delay="0"/>
                                  </p:stCondLst>
                                  <p:childTnLst>
                                    <p:set>
                                      <p:cBhvr>
                                        <p:cTn id="57" dur="1" fill="hold">
                                          <p:stCondLst>
                                            <p:cond delay="0"/>
                                          </p:stCondLst>
                                        </p:cTn>
                                        <p:tgtEl>
                                          <p:spTgt spid="38042"/>
                                        </p:tgtEl>
                                        <p:attrNameLst>
                                          <p:attrName>style.visibility</p:attrName>
                                        </p:attrNameLst>
                                      </p:cBhvr>
                                      <p:to>
                                        <p:strVal val="visible"/>
                                      </p:to>
                                    </p:set>
                                    <p:animEffect transition="in" filter="wipe(up)">
                                      <p:cBhvr>
                                        <p:cTn id="58" dur="500"/>
                                        <p:tgtEl>
                                          <p:spTgt spid="38042"/>
                                        </p:tgtEl>
                                      </p:cBhvr>
                                    </p:animEffect>
                                  </p:childTnLst>
                                </p:cTn>
                              </p:par>
                            </p:childTnLst>
                          </p:cTn>
                        </p:par>
                        <p:par>
                          <p:cTn id="59" fill="hold">
                            <p:stCondLst>
                              <p:cond delay="1500"/>
                            </p:stCondLst>
                            <p:childTnLst>
                              <p:par>
                                <p:cTn id="60" presetID="1" presetClass="entr" presetSubtype="0" fill="hold" grpId="0" nodeType="afterEffect">
                                  <p:stCondLst>
                                    <p:cond delay="0"/>
                                  </p:stCondLst>
                                  <p:childTnLst>
                                    <p:set>
                                      <p:cBhvr>
                                        <p:cTn id="61" dur="1" fill="hold">
                                          <p:stCondLst>
                                            <p:cond delay="0"/>
                                          </p:stCondLst>
                                        </p:cTn>
                                        <p:tgtEl>
                                          <p:spTgt spid="38056"/>
                                        </p:tgtEl>
                                        <p:attrNameLst>
                                          <p:attrName>style.visibility</p:attrName>
                                        </p:attrNameLst>
                                      </p:cBhvr>
                                      <p:to>
                                        <p:strVal val="visible"/>
                                      </p:to>
                                    </p:set>
                                  </p:childTnLst>
                                </p:cTn>
                              </p:par>
                            </p:childTnLst>
                          </p:cTn>
                        </p:par>
                        <p:par>
                          <p:cTn id="62" fill="hold">
                            <p:stCondLst>
                              <p:cond delay="1500"/>
                            </p:stCondLst>
                            <p:childTnLst>
                              <p:par>
                                <p:cTn id="63" presetID="26" presetClass="emph" presetSubtype="0" fill="hold" grpId="1" nodeType="afterEffect">
                                  <p:stCondLst>
                                    <p:cond delay="0"/>
                                  </p:stCondLst>
                                  <p:childTnLst>
                                    <p:animEffect transition="out" filter="fade">
                                      <p:cBhvr>
                                        <p:cTn id="64" dur="500" tmFilter="0, 0; .2, .5; .8, .5; 1, 0"/>
                                        <p:tgtEl>
                                          <p:spTgt spid="38056"/>
                                        </p:tgtEl>
                                      </p:cBhvr>
                                    </p:animEffect>
                                    <p:animScale>
                                      <p:cBhvr>
                                        <p:cTn id="65" dur="250" autoRev="1" fill="hold"/>
                                        <p:tgtEl>
                                          <p:spTgt spid="38056"/>
                                        </p:tgtEl>
                                      </p:cBhvr>
                                      <p:by x="105000" y="105000"/>
                                    </p:animScale>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grpId="2" nodeType="clickEffect">
                                  <p:stCondLst>
                                    <p:cond delay="0"/>
                                  </p:stCondLst>
                                  <p:childTnLst>
                                    <p:animEffect transition="out" filter="dissolve">
                                      <p:cBhvr>
                                        <p:cTn id="69" dur="500"/>
                                        <p:tgtEl>
                                          <p:spTgt spid="38056"/>
                                        </p:tgtEl>
                                      </p:cBhvr>
                                    </p:animEffect>
                                    <p:set>
                                      <p:cBhvr>
                                        <p:cTn id="70" dur="1" fill="hold">
                                          <p:stCondLst>
                                            <p:cond delay="499"/>
                                          </p:stCondLst>
                                        </p:cTn>
                                        <p:tgtEl>
                                          <p:spTgt spid="38056"/>
                                        </p:tgtEl>
                                        <p:attrNameLst>
                                          <p:attrName>style.visibility</p:attrName>
                                        </p:attrNameLst>
                                      </p:cBhvr>
                                      <p:to>
                                        <p:strVal val="hidden"/>
                                      </p:to>
                                    </p:set>
                                  </p:childTnLst>
                                </p:cTn>
                              </p:par>
                            </p:childTnLst>
                          </p:cTn>
                        </p:par>
                        <p:par>
                          <p:cTn id="71" fill="hold">
                            <p:stCondLst>
                              <p:cond delay="500"/>
                            </p:stCondLst>
                            <p:childTnLst>
                              <p:par>
                                <p:cTn id="72" presetID="22" presetClass="entr" presetSubtype="1" fill="hold" grpId="0" nodeType="afterEffect">
                                  <p:stCondLst>
                                    <p:cond delay="0"/>
                                  </p:stCondLst>
                                  <p:childTnLst>
                                    <p:set>
                                      <p:cBhvr>
                                        <p:cTn id="73" dur="1" fill="hold">
                                          <p:stCondLst>
                                            <p:cond delay="0"/>
                                          </p:stCondLst>
                                        </p:cTn>
                                        <p:tgtEl>
                                          <p:spTgt spid="38054"/>
                                        </p:tgtEl>
                                        <p:attrNameLst>
                                          <p:attrName>style.visibility</p:attrName>
                                        </p:attrNameLst>
                                      </p:cBhvr>
                                      <p:to>
                                        <p:strVal val="visible"/>
                                      </p:to>
                                    </p:set>
                                    <p:animEffect transition="in" filter="wipe(up)">
                                      <p:cBhvr>
                                        <p:cTn id="74" dur="500"/>
                                        <p:tgtEl>
                                          <p:spTgt spid="38054"/>
                                        </p:tgtEl>
                                      </p:cBhvr>
                                    </p:animEffect>
                                  </p:childTnLst>
                                </p:cTn>
                              </p:par>
                            </p:childTnLst>
                          </p:cTn>
                        </p:par>
                        <p:par>
                          <p:cTn id="75" fill="hold">
                            <p:stCondLst>
                              <p:cond delay="1000"/>
                            </p:stCondLst>
                            <p:childTnLst>
                              <p:par>
                                <p:cTn id="76" presetID="22" presetClass="entr" presetSubtype="1" fill="hold" nodeType="afterEffect">
                                  <p:stCondLst>
                                    <p:cond delay="0"/>
                                  </p:stCondLst>
                                  <p:childTnLst>
                                    <p:set>
                                      <p:cBhvr>
                                        <p:cTn id="77" dur="1" fill="hold">
                                          <p:stCondLst>
                                            <p:cond delay="0"/>
                                          </p:stCondLst>
                                        </p:cTn>
                                        <p:tgtEl>
                                          <p:spTgt spid="38024"/>
                                        </p:tgtEl>
                                        <p:attrNameLst>
                                          <p:attrName>style.visibility</p:attrName>
                                        </p:attrNameLst>
                                      </p:cBhvr>
                                      <p:to>
                                        <p:strVal val="visible"/>
                                      </p:to>
                                    </p:set>
                                    <p:animEffect transition="in" filter="wipe(up)">
                                      <p:cBhvr>
                                        <p:cTn id="78" dur="500"/>
                                        <p:tgtEl>
                                          <p:spTgt spid="38024"/>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37901"/>
                                        </p:tgtEl>
                                        <p:attrNameLst>
                                          <p:attrName>style.visibility</p:attrName>
                                        </p:attrNameLst>
                                      </p:cBhvr>
                                      <p:to>
                                        <p:strVal val="visible"/>
                                      </p:to>
                                    </p:set>
                                    <p:animEffect transition="in" filter="wipe(up)">
                                      <p:cBhvr>
                                        <p:cTn id="81" dur="500"/>
                                        <p:tgtEl>
                                          <p:spTgt spid="37901"/>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38069"/>
                                        </p:tgtEl>
                                        <p:attrNameLst>
                                          <p:attrName>style.visibility</p:attrName>
                                        </p:attrNameLst>
                                      </p:cBhvr>
                                      <p:to>
                                        <p:strVal val="visible"/>
                                      </p:to>
                                    </p:set>
                                    <p:animEffect transition="in" filter="wipe(left)">
                                      <p:cBhvr>
                                        <p:cTn id="85" dur="500"/>
                                        <p:tgtEl>
                                          <p:spTgt spid="38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P spid="37893" grpId="0" animBg="1"/>
      <p:bldP spid="37901" grpId="0" animBg="1"/>
      <p:bldP spid="37902" grpId="0" animBg="1"/>
      <p:bldP spid="37903" grpId="0" animBg="1"/>
      <p:bldP spid="38053" grpId="0" animBg="1"/>
      <p:bldP spid="38054" grpId="0" animBg="1"/>
      <p:bldP spid="38055" grpId="0" animBg="1"/>
      <p:bldP spid="38056" grpId="0" animBg="1"/>
      <p:bldP spid="38056" grpId="1" animBg="1"/>
      <p:bldP spid="38056" grpId="2" animBg="1"/>
      <p:bldP spid="38074" grpId="0" animBg="1"/>
      <p:bldP spid="38075"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19459"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4" name="AutoShape 4"/>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任务的划分</a:t>
            </a:r>
          </a:p>
        </p:txBody>
      </p:sp>
      <p:sp>
        <p:nvSpPr>
          <p:cNvPr id="25605" name="Rectangle 5"/>
          <p:cNvSpPr>
            <a:spLocks noChangeArrowheads="1"/>
          </p:cNvSpPr>
          <p:nvPr/>
        </p:nvSpPr>
        <p:spPr bwMode="auto">
          <a:xfrm>
            <a:off x="2325689" y="1412876"/>
            <a:ext cx="2243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1.</a:t>
            </a:r>
            <a:r>
              <a:rPr kumimoji="1" lang="zh-CN" altLang="en-US" sz="2000">
                <a:ea typeface="华文新魏" panose="02010800040101010101" pitchFamily="2" charset="-122"/>
              </a:rPr>
              <a:t>任务划分的目标 </a:t>
            </a:r>
          </a:p>
        </p:txBody>
      </p:sp>
      <p:sp>
        <p:nvSpPr>
          <p:cNvPr id="25606" name="Rectangle 6"/>
          <p:cNvSpPr>
            <a:spLocks noChangeArrowheads="1"/>
          </p:cNvSpPr>
          <p:nvPr/>
        </p:nvSpPr>
        <p:spPr bwMode="auto">
          <a:xfrm>
            <a:off x="2316164" y="1952626"/>
            <a:ext cx="76676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在对一个具体的嵌入式应用系统进行任务划分时，可以有不同的任务划分方案。为了选择最佳划分方案，就必须知道任务划分的目标。</a:t>
            </a:r>
          </a:p>
        </p:txBody>
      </p:sp>
      <p:sp>
        <p:nvSpPr>
          <p:cNvPr id="25608" name="AutoShape 8"/>
          <p:cNvSpPr>
            <a:spLocks noChangeArrowheads="1"/>
          </p:cNvSpPr>
          <p:nvPr/>
        </p:nvSpPr>
        <p:spPr bwMode="gray">
          <a:xfrm>
            <a:off x="2495551" y="3157211"/>
            <a:ext cx="4860925" cy="562630"/>
          </a:xfrm>
          <a:prstGeom prst="roundRect">
            <a:avLst>
              <a:gd name="adj" fmla="val 5000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000" b="1">
                <a:solidFill>
                  <a:schemeClr val="bg1"/>
                </a:solidFill>
              </a:rPr>
              <a:t>高效率的系统</a:t>
            </a:r>
          </a:p>
        </p:txBody>
      </p:sp>
      <p:grpSp>
        <p:nvGrpSpPr>
          <p:cNvPr id="25637" name="Group 37"/>
          <p:cNvGrpSpPr>
            <a:grpSpLocks noChangeAspect="1"/>
          </p:cNvGrpSpPr>
          <p:nvPr/>
        </p:nvGrpSpPr>
        <p:grpSpPr bwMode="auto">
          <a:xfrm>
            <a:off x="2495551" y="3700464"/>
            <a:ext cx="981075" cy="954087"/>
            <a:chOff x="624" y="1584"/>
            <a:chExt cx="1248" cy="1296"/>
          </a:xfrm>
        </p:grpSpPr>
        <p:grpSp>
          <p:nvGrpSpPr>
            <p:cNvPr id="19484" name="Group 38"/>
            <p:cNvGrpSpPr>
              <a:grpSpLocks noChangeAspect="1"/>
            </p:cNvGrpSpPr>
            <p:nvPr/>
          </p:nvGrpSpPr>
          <p:grpSpPr bwMode="auto">
            <a:xfrm>
              <a:off x="624" y="1584"/>
              <a:ext cx="1248" cy="1296"/>
              <a:chOff x="2016" y="1920"/>
              <a:chExt cx="1680" cy="1680"/>
            </a:xfrm>
          </p:grpSpPr>
          <p:sp>
            <p:nvSpPr>
              <p:cNvPr id="19486" name="Oval 39"/>
              <p:cNvSpPr>
                <a:spLocks noChangeAspect="1" noChangeArrowheads="1"/>
              </p:cNvSpPr>
              <p:nvPr/>
            </p:nvSpPr>
            <p:spPr bwMode="gray">
              <a:xfrm>
                <a:off x="2016" y="1920"/>
                <a:ext cx="1680" cy="1680"/>
              </a:xfrm>
              <a:prstGeom prst="ellipse">
                <a:avLst/>
              </a:prstGeom>
              <a:gradFill rotWithShape="1">
                <a:gsLst>
                  <a:gs pos="0">
                    <a:srgbClr val="2AADD6"/>
                  </a:gs>
                  <a:gs pos="100000">
                    <a:srgbClr val="1B6E88"/>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19487" name="Freeform 40"/>
              <p:cNvSpPr>
                <a:spLocks noChangeAspect="1"/>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2AADD6"/>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25641" name="Text Box 41"/>
            <p:cNvSpPr txBox="1">
              <a:spLocks noChangeAspect="1" noChangeArrowheads="1"/>
            </p:cNvSpPr>
            <p:nvPr/>
          </p:nvSpPr>
          <p:spPr bwMode="gray">
            <a:xfrm>
              <a:off x="1036" y="2244"/>
              <a:ext cx="414" cy="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000" b="1">
                  <a:solidFill>
                    <a:srgbClr val="FFFFFF"/>
                  </a:solidFill>
                  <a:effectLst>
                    <a:outerShdw blurRad="38100" dist="38100" dir="2700000" algn="tl">
                      <a:srgbClr val="000000"/>
                    </a:outerShdw>
                  </a:effectLst>
                </a:rPr>
                <a:t>4</a:t>
              </a:r>
            </a:p>
          </p:txBody>
        </p:sp>
      </p:grpSp>
      <p:grpSp>
        <p:nvGrpSpPr>
          <p:cNvPr id="25664" name="Group 64"/>
          <p:cNvGrpSpPr>
            <a:grpSpLocks noChangeAspect="1"/>
          </p:cNvGrpSpPr>
          <p:nvPr/>
        </p:nvGrpSpPr>
        <p:grpSpPr bwMode="auto">
          <a:xfrm>
            <a:off x="3779839" y="3700463"/>
            <a:ext cx="1006475" cy="957262"/>
            <a:chOff x="1719" y="3096"/>
            <a:chExt cx="792" cy="754"/>
          </a:xfrm>
        </p:grpSpPr>
        <p:grpSp>
          <p:nvGrpSpPr>
            <p:cNvPr id="19480" name="Group 44"/>
            <p:cNvGrpSpPr>
              <a:grpSpLocks noChangeAspect="1"/>
            </p:cNvGrpSpPr>
            <p:nvPr/>
          </p:nvGrpSpPr>
          <p:grpSpPr bwMode="auto">
            <a:xfrm>
              <a:off x="1719" y="3096"/>
              <a:ext cx="792" cy="754"/>
              <a:chOff x="2016" y="1920"/>
              <a:chExt cx="1680" cy="1680"/>
            </a:xfrm>
          </p:grpSpPr>
          <p:sp>
            <p:nvSpPr>
              <p:cNvPr id="25645" name="Oval 45"/>
              <p:cNvSpPr>
                <a:spLocks noChangeAspect="1"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25646" name="Freeform 46"/>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25647" name="Text Box 47"/>
            <p:cNvSpPr txBox="1">
              <a:spLocks noChangeAspect="1" noChangeArrowheads="1"/>
            </p:cNvSpPr>
            <p:nvPr/>
          </p:nvSpPr>
          <p:spPr bwMode="gray">
            <a:xfrm>
              <a:off x="1974" y="3469"/>
              <a:ext cx="311"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3</a:t>
              </a:r>
            </a:p>
          </p:txBody>
        </p:sp>
      </p:grpSp>
      <p:grpSp>
        <p:nvGrpSpPr>
          <p:cNvPr id="25662" name="Group 62"/>
          <p:cNvGrpSpPr>
            <a:grpSpLocks noChangeAspect="1"/>
          </p:cNvGrpSpPr>
          <p:nvPr/>
        </p:nvGrpSpPr>
        <p:grpSpPr bwMode="auto">
          <a:xfrm>
            <a:off x="5053014" y="3700463"/>
            <a:ext cx="1006475" cy="957262"/>
            <a:chOff x="2881" y="3068"/>
            <a:chExt cx="960" cy="958"/>
          </a:xfrm>
        </p:grpSpPr>
        <p:grpSp>
          <p:nvGrpSpPr>
            <p:cNvPr id="19476" name="Group 50"/>
            <p:cNvGrpSpPr>
              <a:grpSpLocks noChangeAspect="1"/>
            </p:cNvGrpSpPr>
            <p:nvPr/>
          </p:nvGrpSpPr>
          <p:grpSpPr bwMode="auto">
            <a:xfrm>
              <a:off x="2881" y="3068"/>
              <a:ext cx="960" cy="958"/>
              <a:chOff x="2016" y="1920"/>
              <a:chExt cx="1680" cy="1680"/>
            </a:xfrm>
          </p:grpSpPr>
          <p:sp>
            <p:nvSpPr>
              <p:cNvPr id="25651" name="Oval 51"/>
              <p:cNvSpPr>
                <a:spLocks noChangeAspect="1"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25652" name="Freeform 52"/>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25653" name="Text Box 53"/>
            <p:cNvSpPr txBox="1">
              <a:spLocks noChangeAspect="1" noChangeArrowheads="1"/>
            </p:cNvSpPr>
            <p:nvPr/>
          </p:nvSpPr>
          <p:spPr bwMode="gray">
            <a:xfrm>
              <a:off x="2929" y="3529"/>
              <a:ext cx="863" cy="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2</a:t>
              </a:r>
            </a:p>
          </p:txBody>
        </p:sp>
      </p:grpSp>
      <p:grpSp>
        <p:nvGrpSpPr>
          <p:cNvPr id="25656" name="Group 56"/>
          <p:cNvGrpSpPr>
            <a:grpSpLocks noChangeAspect="1"/>
          </p:cNvGrpSpPr>
          <p:nvPr/>
        </p:nvGrpSpPr>
        <p:grpSpPr bwMode="auto">
          <a:xfrm>
            <a:off x="6350001" y="3702050"/>
            <a:ext cx="1006475" cy="965200"/>
            <a:chOff x="2400" y="1488"/>
            <a:chExt cx="1152" cy="1152"/>
          </a:xfrm>
        </p:grpSpPr>
        <p:grpSp>
          <p:nvGrpSpPr>
            <p:cNvPr id="19472" name="Group 57"/>
            <p:cNvGrpSpPr>
              <a:grpSpLocks noChangeAspect="1"/>
            </p:cNvGrpSpPr>
            <p:nvPr/>
          </p:nvGrpSpPr>
          <p:grpSpPr bwMode="auto">
            <a:xfrm>
              <a:off x="2400" y="1488"/>
              <a:ext cx="1152" cy="1152"/>
              <a:chOff x="2016" y="1920"/>
              <a:chExt cx="1680" cy="1680"/>
            </a:xfrm>
          </p:grpSpPr>
          <p:sp>
            <p:nvSpPr>
              <p:cNvPr id="25658" name="Oval 58"/>
              <p:cNvSpPr>
                <a:spLocks noChangeAspect="1"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475" name="Freeform 59"/>
              <p:cNvSpPr>
                <a:spLocks noChangeAspect="1"/>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25660" name="Text Box 60"/>
            <p:cNvSpPr txBox="1">
              <a:spLocks noChangeAspect="1" noChangeArrowheads="1"/>
            </p:cNvSpPr>
            <p:nvPr/>
          </p:nvSpPr>
          <p:spPr bwMode="gray">
            <a:xfrm>
              <a:off x="2776" y="2026"/>
              <a:ext cx="372" cy="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000" b="1">
                  <a:solidFill>
                    <a:srgbClr val="FFFFFF"/>
                  </a:solidFill>
                  <a:effectLst>
                    <a:outerShdw blurRad="38100" dist="38100" dir="2700000" algn="tl">
                      <a:srgbClr val="000000"/>
                    </a:outerShdw>
                  </a:effectLst>
                </a:rPr>
                <a:t>1</a:t>
              </a:r>
            </a:p>
          </p:txBody>
        </p:sp>
      </p:grpSp>
      <p:sp>
        <p:nvSpPr>
          <p:cNvPr id="25666" name="Rectangle 66"/>
          <p:cNvSpPr>
            <a:spLocks noChangeArrowheads="1"/>
          </p:cNvSpPr>
          <p:nvPr/>
        </p:nvSpPr>
        <p:spPr bwMode="gray">
          <a:xfrm>
            <a:off x="2316164" y="4948238"/>
            <a:ext cx="7623175" cy="641350"/>
          </a:xfrm>
          <a:prstGeom prst="rect">
            <a:avLst/>
          </a:prstGeom>
          <a:gradFill rotWithShape="1">
            <a:gsLst>
              <a:gs pos="0">
                <a:schemeClr val="folHlink"/>
              </a:gs>
              <a:gs pos="100000">
                <a:schemeClr val="folHlink">
                  <a:gamma/>
                  <a:shade val="84314"/>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1800" b="1">
                <a:latin typeface="Arial" panose="020B0604020202020204" pitchFamily="34" charset="0"/>
                <a:ea typeface="黑体" panose="02010609060101010101" pitchFamily="49" charset="-122"/>
              </a:rPr>
              <a:t>1.</a:t>
            </a:r>
            <a:r>
              <a:rPr lang="zh-CN" altLang="en-US" sz="1800" b="1">
                <a:latin typeface="Arial" panose="020B0604020202020204" pitchFamily="34" charset="0"/>
                <a:ea typeface="黑体" panose="02010609060101010101" pitchFamily="49" charset="-122"/>
              </a:rPr>
              <a:t>首要目标是满足“实时性”指标</a:t>
            </a:r>
            <a:r>
              <a:rPr lang="zh-CN" altLang="en-US" sz="1800">
                <a:latin typeface="Arial" panose="020B0604020202020204" pitchFamily="34" charset="0"/>
                <a:ea typeface="黑体" panose="02010609060101010101" pitchFamily="49" charset="-122"/>
              </a:rPr>
              <a:t>：即使在最坏的情况下，系统中所有对实时性有要求的功能都能够正常实现；</a:t>
            </a:r>
          </a:p>
        </p:txBody>
      </p:sp>
      <p:sp>
        <p:nvSpPr>
          <p:cNvPr id="25668" name="Rectangle 68"/>
          <p:cNvSpPr>
            <a:spLocks noChangeArrowheads="1"/>
          </p:cNvSpPr>
          <p:nvPr/>
        </p:nvSpPr>
        <p:spPr bwMode="gray">
          <a:xfrm>
            <a:off x="2363788" y="4852989"/>
            <a:ext cx="7620000" cy="915987"/>
          </a:xfrm>
          <a:prstGeom prst="rect">
            <a:avLst/>
          </a:prstGeom>
          <a:gradFill rotWithShape="1">
            <a:gsLst>
              <a:gs pos="0">
                <a:schemeClr val="hlink"/>
              </a:gs>
              <a:gs pos="100000">
                <a:schemeClr val="hlink">
                  <a:gamma/>
                  <a:shade val="81176"/>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spAutoFit/>
          </a:bodyP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1800" b="1" dirty="0">
                <a:latin typeface="Arial" panose="020B0604020202020204" pitchFamily="34" charset="0"/>
                <a:ea typeface="黑体" panose="02010609060101010101" pitchFamily="49" charset="-122"/>
              </a:rPr>
              <a:t>3.</a:t>
            </a:r>
            <a:r>
              <a:rPr lang="zh-CN" altLang="en-US" sz="1800" b="1" dirty="0">
                <a:latin typeface="Arial" panose="020B0604020202020204" pitchFamily="34" charset="0"/>
                <a:ea typeface="黑体" panose="02010609060101010101" pitchFamily="49" charset="-122"/>
              </a:rPr>
              <a:t>简化软件系统：</a:t>
            </a:r>
            <a:r>
              <a:rPr lang="zh-CN" altLang="en-US" sz="1800" dirty="0">
                <a:latin typeface="Arial" panose="020B0604020202020204" pitchFamily="34" charset="0"/>
                <a:ea typeface="黑体" panose="02010609060101010101" pitchFamily="49" charset="-122"/>
              </a:rPr>
              <a:t>一个任务要实现其功能，除了需要操作系统的调度功能支持外，还需要操作系统的其它服务功能支持，合理划分任务，可以减少对操作系统的服务要求，简化软件系统；</a:t>
            </a:r>
          </a:p>
        </p:txBody>
      </p:sp>
      <p:sp>
        <p:nvSpPr>
          <p:cNvPr id="25669" name="Rectangle 69"/>
          <p:cNvSpPr>
            <a:spLocks noChangeArrowheads="1"/>
          </p:cNvSpPr>
          <p:nvPr/>
        </p:nvSpPr>
        <p:spPr bwMode="gray">
          <a:xfrm>
            <a:off x="2316163" y="4868863"/>
            <a:ext cx="7664450" cy="641350"/>
          </a:xfrm>
          <a:prstGeom prst="rect">
            <a:avLst/>
          </a:prstGeom>
          <a:gradFill rotWithShape="1">
            <a:gsLst>
              <a:gs pos="0">
                <a:srgbClr val="2AADD6"/>
              </a:gs>
              <a:gs pos="100000">
                <a:srgbClr val="27A2C9"/>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tabLst>
                <a:tab pos="266700" algn="l"/>
                <a:tab pos="99060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266700" algn="l"/>
                <a:tab pos="99060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266700" algn="l"/>
                <a:tab pos="990600" algn="l"/>
              </a:tabLst>
              <a:defRPr sz="2000">
                <a:solidFill>
                  <a:schemeClr val="tx1"/>
                </a:solidFill>
                <a:latin typeface="Arial" panose="020B0604020202020204" pitchFamily="34" charset="0"/>
              </a:defRPr>
            </a:lvl3pPr>
            <a:lvl4pPr marL="1600200" indent="-228600">
              <a:spcBef>
                <a:spcPct val="20000"/>
              </a:spcBef>
              <a:buChar char="–"/>
              <a:tabLst>
                <a:tab pos="266700" algn="l"/>
                <a:tab pos="990600" algn="l"/>
              </a:tabLst>
              <a:defRPr>
                <a:solidFill>
                  <a:schemeClr val="tx1"/>
                </a:solidFill>
                <a:latin typeface="Arial" panose="020B0604020202020204" pitchFamily="34" charset="0"/>
              </a:defRPr>
            </a:lvl4pPr>
            <a:lvl5pPr marL="2057400" indent="-228600">
              <a:spcBef>
                <a:spcPct val="20000"/>
              </a:spcBef>
              <a:buChar char="»"/>
              <a:tabLst>
                <a:tab pos="266700" algn="l"/>
                <a:tab pos="99060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1800" b="1">
                <a:ea typeface="黑体" panose="02010609060101010101" pitchFamily="49" charset="-122"/>
              </a:rPr>
              <a:t>4.</a:t>
            </a:r>
            <a:r>
              <a:rPr kumimoji="1" lang="zh-CN" altLang="en-US" sz="1800" b="1">
                <a:ea typeface="黑体" panose="02010609060101010101" pitchFamily="49" charset="-122"/>
              </a:rPr>
              <a:t>降低资源需求：</a:t>
            </a:r>
            <a:r>
              <a:rPr kumimoji="1" lang="zh-CN" altLang="en-US" sz="1800">
                <a:ea typeface="黑体" panose="02010609060101010101" pitchFamily="49" charset="-122"/>
              </a:rPr>
              <a:t>合理划分任务，减少或简化任务之间的同步和通信需求，就可以减少相应数据结构的内存规模，从而降低对系统资源的需求。</a:t>
            </a:r>
          </a:p>
        </p:txBody>
      </p:sp>
      <p:sp>
        <p:nvSpPr>
          <p:cNvPr id="25667" name="Rectangle 67"/>
          <p:cNvSpPr>
            <a:spLocks noChangeArrowheads="1"/>
          </p:cNvSpPr>
          <p:nvPr/>
        </p:nvSpPr>
        <p:spPr bwMode="gray">
          <a:xfrm>
            <a:off x="2316164" y="4840288"/>
            <a:ext cx="7667625" cy="641350"/>
          </a:xfrm>
          <a:prstGeom prst="rect">
            <a:avLst/>
          </a:prstGeom>
          <a:gradFill rotWithShape="1">
            <a:gsLst>
              <a:gs pos="0">
                <a:schemeClr val="accent1"/>
              </a:gs>
              <a:gs pos="100000">
                <a:schemeClr val="accent1">
                  <a:gamma/>
                  <a:tint val="63529"/>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spAutoFit/>
          </a:bodyP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1800" b="1">
                <a:latin typeface="Arial" panose="020B0604020202020204" pitchFamily="34" charset="0"/>
                <a:ea typeface="黑体" panose="02010609060101010101" pitchFamily="49" charset="-122"/>
              </a:rPr>
              <a:t>2.</a:t>
            </a:r>
            <a:r>
              <a:rPr lang="zh-CN" altLang="en-US" sz="1800" b="1">
                <a:latin typeface="Arial" panose="020B0604020202020204" pitchFamily="34" charset="0"/>
                <a:ea typeface="黑体" panose="02010609060101010101" pitchFamily="49" charset="-122"/>
              </a:rPr>
              <a:t>任务数目合理：</a:t>
            </a:r>
            <a:r>
              <a:rPr lang="zh-CN" altLang="en-US" sz="1800">
                <a:latin typeface="Arial" panose="020B0604020202020204" pitchFamily="34" charset="0"/>
                <a:ea typeface="黑体" panose="02010609060101010101" pitchFamily="49" charset="-122"/>
              </a:rPr>
              <a:t>对于同一个应用系统，合理的合并一些任务，使任务数目适当少一些还是比较有利；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604"/>
                                        </p:tgtEl>
                                        <p:attrNameLst>
                                          <p:attrName>style.visibility</p:attrName>
                                        </p:attrNameLst>
                                      </p:cBhvr>
                                      <p:to>
                                        <p:strVal val="visible"/>
                                      </p:to>
                                    </p:set>
                                    <p:anim calcmode="lin" valueType="num">
                                      <p:cBhvr additive="base">
                                        <p:cTn id="7" dur="500" fill="hold"/>
                                        <p:tgtEl>
                                          <p:spTgt spid="25604"/>
                                        </p:tgtEl>
                                        <p:attrNameLst>
                                          <p:attrName>ppt_x</p:attrName>
                                        </p:attrNameLst>
                                      </p:cBhvr>
                                      <p:tavLst>
                                        <p:tav tm="0">
                                          <p:val>
                                            <p:strVal val="1+#ppt_w/2"/>
                                          </p:val>
                                        </p:tav>
                                        <p:tav tm="100000">
                                          <p:val>
                                            <p:strVal val="#ppt_x"/>
                                          </p:val>
                                        </p:tav>
                                      </p:tavLst>
                                    </p:anim>
                                    <p:anim calcmode="lin" valueType="num">
                                      <p:cBhvr additive="base">
                                        <p:cTn id="8" dur="500" fill="hold"/>
                                        <p:tgtEl>
                                          <p:spTgt spid="2560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5605"/>
                                        </p:tgtEl>
                                        <p:attrNameLst>
                                          <p:attrName>style.visibility</p:attrName>
                                        </p:attrNameLst>
                                      </p:cBhvr>
                                      <p:to>
                                        <p:strVal val="visible"/>
                                      </p:to>
                                    </p:set>
                                    <p:animEffect transition="in" filter="blinds(horizontal)">
                                      <p:cBhvr>
                                        <p:cTn id="12" dur="500"/>
                                        <p:tgtEl>
                                          <p:spTgt spid="25605"/>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25606"/>
                                        </p:tgtEl>
                                        <p:attrNameLst>
                                          <p:attrName>style.visibility</p:attrName>
                                        </p:attrNameLst>
                                      </p:cBhvr>
                                      <p:to>
                                        <p:strVal val="visible"/>
                                      </p:to>
                                    </p:set>
                                    <p:animEffect transition="in" filter="blinds(horizontal)">
                                      <p:cBhvr>
                                        <p:cTn id="16" dur="500"/>
                                        <p:tgtEl>
                                          <p:spTgt spid="25606"/>
                                        </p:tgtEl>
                                      </p:cBhvr>
                                    </p:animEffect>
                                  </p:childTnLst>
                                </p:cTn>
                              </p:par>
                            </p:childTnLst>
                          </p:cTn>
                        </p:par>
                        <p:par>
                          <p:cTn id="17" fill="hold">
                            <p:stCondLst>
                              <p:cond delay="1500"/>
                            </p:stCondLst>
                            <p:childTnLst>
                              <p:par>
                                <p:cTn id="18" presetID="1" presetClass="entr" presetSubtype="0" fill="hold" grpId="1" nodeType="afterEffect">
                                  <p:stCondLst>
                                    <p:cond delay="0"/>
                                  </p:stCondLst>
                                  <p:childTnLst>
                                    <p:set>
                                      <p:cBhvr>
                                        <p:cTn id="19" dur="1" fill="hold">
                                          <p:stCondLst>
                                            <p:cond delay="0"/>
                                          </p:stCondLst>
                                        </p:cTn>
                                        <p:tgtEl>
                                          <p:spTgt spid="2560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563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566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566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565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8" presetClass="emph" presetSubtype="0" fill="hold" nodeType="clickEffect">
                                  <p:stCondLst>
                                    <p:cond delay="0"/>
                                  </p:stCondLst>
                                  <p:childTnLst>
                                    <p:animRot by="21600000">
                                      <p:cBhvr>
                                        <p:cTn id="31" dur="2000" fill="hold"/>
                                        <p:tgtEl>
                                          <p:spTgt spid="25637"/>
                                        </p:tgtEl>
                                        <p:attrNameLst>
                                          <p:attrName>r</p:attrName>
                                        </p:attrNameLst>
                                      </p:cBhvr>
                                    </p:animRot>
                                  </p:childTnLst>
                                </p:cTn>
                              </p:par>
                              <p:par>
                                <p:cTn id="32" presetID="8" presetClass="emph" presetSubtype="0" fill="hold" nodeType="withEffect">
                                  <p:stCondLst>
                                    <p:cond delay="0"/>
                                  </p:stCondLst>
                                  <p:childTnLst>
                                    <p:animRot by="21600000">
                                      <p:cBhvr>
                                        <p:cTn id="33" dur="2000" fill="hold"/>
                                        <p:tgtEl>
                                          <p:spTgt spid="25664"/>
                                        </p:tgtEl>
                                        <p:attrNameLst>
                                          <p:attrName>r</p:attrName>
                                        </p:attrNameLst>
                                      </p:cBhvr>
                                    </p:animRot>
                                  </p:childTnLst>
                                </p:cTn>
                              </p:par>
                              <p:par>
                                <p:cTn id="34" presetID="8" presetClass="emph" presetSubtype="0" fill="hold" nodeType="withEffect">
                                  <p:stCondLst>
                                    <p:cond delay="0"/>
                                  </p:stCondLst>
                                  <p:childTnLst>
                                    <p:animRot by="21600000">
                                      <p:cBhvr>
                                        <p:cTn id="35" dur="2000" fill="hold"/>
                                        <p:tgtEl>
                                          <p:spTgt spid="25662"/>
                                        </p:tgtEl>
                                        <p:attrNameLst>
                                          <p:attrName>r</p:attrName>
                                        </p:attrNameLst>
                                      </p:cBhvr>
                                    </p:animRot>
                                  </p:childTnLst>
                                </p:cTn>
                              </p:par>
                              <p:par>
                                <p:cTn id="36" presetID="8" presetClass="emph" presetSubtype="0" fill="hold" nodeType="withEffect">
                                  <p:stCondLst>
                                    <p:cond delay="0"/>
                                  </p:stCondLst>
                                  <p:childTnLst>
                                    <p:animRot by="21600000">
                                      <p:cBhvr>
                                        <p:cTn id="37" dur="2000" fill="hold"/>
                                        <p:tgtEl>
                                          <p:spTgt spid="25656"/>
                                        </p:tgtEl>
                                        <p:attrNameLst>
                                          <p:attrName>r</p:attrName>
                                        </p:attrNameLst>
                                      </p:cBhvr>
                                    </p:animRot>
                                  </p:childTnLst>
                                </p:cTn>
                              </p:par>
                              <p:par>
                                <p:cTn id="38" presetID="63" presetClass="path" presetSubtype="0" accel="50000" decel="50000" fill="hold" nodeType="withEffect">
                                  <p:stCondLst>
                                    <p:cond delay="0"/>
                                  </p:stCondLst>
                                  <p:childTnLst>
                                    <p:animMotion origin="layout" path="M 0 0  L 0.25 0  E" pathEditMode="relative" ptsTypes="">
                                      <p:cBhvr>
                                        <p:cTn id="39" dur="2000" fill="hold"/>
                                        <p:tgtEl>
                                          <p:spTgt spid="25637"/>
                                        </p:tgtEl>
                                        <p:attrNameLst>
                                          <p:attrName>ppt_x</p:attrName>
                                          <p:attrName>ppt_y</p:attrName>
                                        </p:attrNameLst>
                                      </p:cBhvr>
                                    </p:animMotion>
                                  </p:childTnLst>
                                </p:cTn>
                              </p:par>
                              <p:par>
                                <p:cTn id="40" presetID="63" presetClass="path" presetSubtype="0" accel="50000" decel="50000" fill="hold" nodeType="withEffect">
                                  <p:stCondLst>
                                    <p:cond delay="0"/>
                                  </p:stCondLst>
                                  <p:childTnLst>
                                    <p:animMotion origin="layout" path="M 0 0  L 0.25 0  E" pathEditMode="relative" ptsTypes="">
                                      <p:cBhvr>
                                        <p:cTn id="41" dur="2000" fill="hold"/>
                                        <p:tgtEl>
                                          <p:spTgt spid="25664"/>
                                        </p:tgtEl>
                                        <p:attrNameLst>
                                          <p:attrName>ppt_x</p:attrName>
                                          <p:attrName>ppt_y</p:attrName>
                                        </p:attrNameLst>
                                      </p:cBhvr>
                                    </p:animMotion>
                                  </p:childTnLst>
                                </p:cTn>
                              </p:par>
                              <p:par>
                                <p:cTn id="42" presetID="63" presetClass="path" presetSubtype="0" accel="50000" decel="50000" fill="hold" nodeType="withEffect">
                                  <p:stCondLst>
                                    <p:cond delay="0"/>
                                  </p:stCondLst>
                                  <p:childTnLst>
                                    <p:animMotion origin="layout" path="M 0 0  L 0.25 0  E" pathEditMode="relative" ptsTypes="">
                                      <p:cBhvr>
                                        <p:cTn id="43" dur="2000" fill="hold"/>
                                        <p:tgtEl>
                                          <p:spTgt spid="25662"/>
                                        </p:tgtEl>
                                        <p:attrNameLst>
                                          <p:attrName>ppt_x</p:attrName>
                                          <p:attrName>ppt_y</p:attrName>
                                        </p:attrNameLst>
                                      </p:cBhvr>
                                    </p:animMotion>
                                  </p:childTnLst>
                                </p:cTn>
                              </p:par>
                              <p:par>
                                <p:cTn id="44" presetID="63" presetClass="path" presetSubtype="0" accel="50000" decel="50000" fill="hold" nodeType="withEffect">
                                  <p:stCondLst>
                                    <p:cond delay="0"/>
                                  </p:stCondLst>
                                  <p:childTnLst>
                                    <p:animMotion origin="layout" path="M 0 0  L 0.25 0  E" pathEditMode="relative" ptsTypes="">
                                      <p:cBhvr>
                                        <p:cTn id="45" dur="2000" fill="hold"/>
                                        <p:tgtEl>
                                          <p:spTgt spid="25656"/>
                                        </p:tgtEl>
                                        <p:attrNameLst>
                                          <p:attrName>ppt_x</p:attrName>
                                          <p:attrName>ppt_y</p:attrName>
                                        </p:attrNameLst>
                                      </p:cBhvr>
                                    </p:animMotion>
                                  </p:childTnLst>
                                </p:cTn>
                              </p:par>
                              <p:par>
                                <p:cTn id="46" presetID="63" presetClass="path" presetSubtype="0" accel="50000" decel="50000" fill="hold" grpId="0" nodeType="withEffect">
                                  <p:stCondLst>
                                    <p:cond delay="0"/>
                                  </p:stCondLst>
                                  <p:childTnLst>
                                    <p:animMotion origin="layout" path="M 0 0  L 0.25 0  E" pathEditMode="relative" ptsTypes="">
                                      <p:cBhvr>
                                        <p:cTn id="47" dur="2000" fill="hold"/>
                                        <p:tgtEl>
                                          <p:spTgt spid="25608"/>
                                        </p:tgtEl>
                                        <p:attrNameLst>
                                          <p:attrName>ppt_x</p:attrName>
                                          <p:attrName>ppt_y</p:attrName>
                                        </p:attrNameLst>
                                      </p:cBhvr>
                                    </p:animMotion>
                                  </p:childTnLst>
                                </p:cTn>
                              </p:par>
                            </p:childTnLst>
                          </p:cTn>
                        </p:par>
                      </p:childTnLst>
                    </p:cTn>
                  </p:par>
                  <p:par>
                    <p:cTn id="48" fill="hold">
                      <p:stCondLst>
                        <p:cond delay="indefinite"/>
                      </p:stCondLst>
                      <p:childTnLst>
                        <p:par>
                          <p:cTn id="49" fill="hold">
                            <p:stCondLst>
                              <p:cond delay="0"/>
                            </p:stCondLst>
                            <p:childTnLst>
                              <p:par>
                                <p:cTn id="50" presetID="26" presetClass="emph" presetSubtype="0" fill="hold" nodeType="clickEffect">
                                  <p:stCondLst>
                                    <p:cond delay="0"/>
                                  </p:stCondLst>
                                  <p:childTnLst>
                                    <p:animEffect transition="out" filter="fade">
                                      <p:cBhvr>
                                        <p:cTn id="51" dur="500" tmFilter="0, 0; .2, .5; .8, .5; 1, 0"/>
                                        <p:tgtEl>
                                          <p:spTgt spid="25656"/>
                                        </p:tgtEl>
                                      </p:cBhvr>
                                    </p:animEffect>
                                    <p:animScale>
                                      <p:cBhvr>
                                        <p:cTn id="52" dur="250" autoRev="1" fill="hold"/>
                                        <p:tgtEl>
                                          <p:spTgt spid="25656"/>
                                        </p:tgtEl>
                                      </p:cBhvr>
                                      <p:by x="105000" y="105000"/>
                                    </p:animScale>
                                  </p:childTnLst>
                                </p:cTn>
                              </p:par>
                              <p:par>
                                <p:cTn id="53" presetID="3" presetClass="entr" presetSubtype="10" fill="hold" grpId="0" nodeType="withEffect">
                                  <p:stCondLst>
                                    <p:cond delay="0"/>
                                  </p:stCondLst>
                                  <p:childTnLst>
                                    <p:set>
                                      <p:cBhvr>
                                        <p:cTn id="54" dur="1" fill="hold">
                                          <p:stCondLst>
                                            <p:cond delay="0"/>
                                          </p:stCondLst>
                                        </p:cTn>
                                        <p:tgtEl>
                                          <p:spTgt spid="25666"/>
                                        </p:tgtEl>
                                        <p:attrNameLst>
                                          <p:attrName>style.visibility</p:attrName>
                                        </p:attrNameLst>
                                      </p:cBhvr>
                                      <p:to>
                                        <p:strVal val="visible"/>
                                      </p:to>
                                    </p:set>
                                    <p:animEffect transition="in" filter="blinds(horizontal)">
                                      <p:cBhvr>
                                        <p:cTn id="55" dur="500"/>
                                        <p:tgtEl>
                                          <p:spTgt spid="25666"/>
                                        </p:tgtEl>
                                      </p:cBhvr>
                                    </p:animEffect>
                                  </p:childTnLst>
                                </p:cTn>
                              </p:par>
                            </p:childTnLst>
                          </p:cTn>
                        </p:par>
                      </p:childTnLst>
                    </p:cTn>
                  </p:par>
                  <p:par>
                    <p:cTn id="56" fill="hold">
                      <p:stCondLst>
                        <p:cond delay="indefinite"/>
                      </p:stCondLst>
                      <p:childTnLst>
                        <p:par>
                          <p:cTn id="57" fill="hold">
                            <p:stCondLst>
                              <p:cond delay="0"/>
                            </p:stCondLst>
                            <p:childTnLst>
                              <p:par>
                                <p:cTn id="58" presetID="26" presetClass="emph" presetSubtype="0" fill="hold" nodeType="clickEffect">
                                  <p:stCondLst>
                                    <p:cond delay="0"/>
                                  </p:stCondLst>
                                  <p:childTnLst>
                                    <p:animEffect transition="out" filter="fade">
                                      <p:cBhvr>
                                        <p:cTn id="59" dur="500" tmFilter="0, 0; .2, .5; .8, .5; 1, 0"/>
                                        <p:tgtEl>
                                          <p:spTgt spid="25662"/>
                                        </p:tgtEl>
                                      </p:cBhvr>
                                    </p:animEffect>
                                    <p:animScale>
                                      <p:cBhvr>
                                        <p:cTn id="60" dur="250" autoRev="1" fill="hold"/>
                                        <p:tgtEl>
                                          <p:spTgt spid="25662"/>
                                        </p:tgtEl>
                                      </p:cBhvr>
                                      <p:by x="105000" y="105000"/>
                                    </p:animScale>
                                  </p:childTnLst>
                                </p:cTn>
                              </p:par>
                              <p:par>
                                <p:cTn id="61" presetID="1" presetClass="exit" presetSubtype="0" fill="hold" grpId="1" nodeType="withEffect">
                                  <p:stCondLst>
                                    <p:cond delay="0"/>
                                  </p:stCondLst>
                                  <p:childTnLst>
                                    <p:set>
                                      <p:cBhvr>
                                        <p:cTn id="62" dur="1" fill="hold">
                                          <p:stCondLst>
                                            <p:cond delay="0"/>
                                          </p:stCondLst>
                                        </p:cTn>
                                        <p:tgtEl>
                                          <p:spTgt spid="25666"/>
                                        </p:tgtEl>
                                        <p:attrNameLst>
                                          <p:attrName>style.visibility</p:attrName>
                                        </p:attrNameLst>
                                      </p:cBhvr>
                                      <p:to>
                                        <p:strVal val="hidden"/>
                                      </p:to>
                                    </p:set>
                                  </p:childTnLst>
                                </p:cTn>
                              </p:par>
                              <p:par>
                                <p:cTn id="63" presetID="3" presetClass="entr" presetSubtype="10" fill="hold" grpId="0" nodeType="withEffect">
                                  <p:stCondLst>
                                    <p:cond delay="0"/>
                                  </p:stCondLst>
                                  <p:childTnLst>
                                    <p:set>
                                      <p:cBhvr>
                                        <p:cTn id="64" dur="1" fill="hold">
                                          <p:stCondLst>
                                            <p:cond delay="0"/>
                                          </p:stCondLst>
                                        </p:cTn>
                                        <p:tgtEl>
                                          <p:spTgt spid="25667"/>
                                        </p:tgtEl>
                                        <p:attrNameLst>
                                          <p:attrName>style.visibility</p:attrName>
                                        </p:attrNameLst>
                                      </p:cBhvr>
                                      <p:to>
                                        <p:strVal val="visible"/>
                                      </p:to>
                                    </p:set>
                                    <p:animEffect transition="in" filter="blinds(horizontal)">
                                      <p:cBhvr>
                                        <p:cTn id="65" dur="500"/>
                                        <p:tgtEl>
                                          <p:spTgt spid="25667"/>
                                        </p:tgtEl>
                                      </p:cBhvr>
                                    </p:animEffect>
                                  </p:childTnLst>
                                </p:cTn>
                              </p:par>
                            </p:childTnLst>
                          </p:cTn>
                        </p:par>
                      </p:childTnLst>
                    </p:cTn>
                  </p:par>
                  <p:par>
                    <p:cTn id="66" fill="hold">
                      <p:stCondLst>
                        <p:cond delay="indefinite"/>
                      </p:stCondLst>
                      <p:childTnLst>
                        <p:par>
                          <p:cTn id="67" fill="hold">
                            <p:stCondLst>
                              <p:cond delay="0"/>
                            </p:stCondLst>
                            <p:childTnLst>
                              <p:par>
                                <p:cTn id="68" presetID="26" presetClass="emph" presetSubtype="0" fill="hold" nodeType="clickEffect">
                                  <p:stCondLst>
                                    <p:cond delay="0"/>
                                  </p:stCondLst>
                                  <p:childTnLst>
                                    <p:animEffect transition="out" filter="fade">
                                      <p:cBhvr>
                                        <p:cTn id="69" dur="500" tmFilter="0, 0; .2, .5; .8, .5; 1, 0"/>
                                        <p:tgtEl>
                                          <p:spTgt spid="25664"/>
                                        </p:tgtEl>
                                      </p:cBhvr>
                                    </p:animEffect>
                                    <p:animScale>
                                      <p:cBhvr>
                                        <p:cTn id="70" dur="250" autoRev="1" fill="hold"/>
                                        <p:tgtEl>
                                          <p:spTgt spid="25664"/>
                                        </p:tgtEl>
                                      </p:cBhvr>
                                      <p:by x="105000" y="105000"/>
                                    </p:animScale>
                                  </p:childTnLst>
                                </p:cTn>
                              </p:par>
                              <p:par>
                                <p:cTn id="71" presetID="1" presetClass="exit" presetSubtype="0" fill="hold" grpId="1" nodeType="withEffect">
                                  <p:stCondLst>
                                    <p:cond delay="0"/>
                                  </p:stCondLst>
                                  <p:childTnLst>
                                    <p:set>
                                      <p:cBhvr>
                                        <p:cTn id="72" dur="1" fill="hold">
                                          <p:stCondLst>
                                            <p:cond delay="0"/>
                                          </p:stCondLst>
                                        </p:cTn>
                                        <p:tgtEl>
                                          <p:spTgt spid="25667"/>
                                        </p:tgtEl>
                                        <p:attrNameLst>
                                          <p:attrName>style.visibility</p:attrName>
                                        </p:attrNameLst>
                                      </p:cBhvr>
                                      <p:to>
                                        <p:strVal val="hidden"/>
                                      </p:to>
                                    </p:set>
                                  </p:childTnLst>
                                </p:cTn>
                              </p:par>
                              <p:par>
                                <p:cTn id="73" presetID="3" presetClass="entr" presetSubtype="10" fill="hold" grpId="0" nodeType="withEffect">
                                  <p:stCondLst>
                                    <p:cond delay="0"/>
                                  </p:stCondLst>
                                  <p:childTnLst>
                                    <p:set>
                                      <p:cBhvr>
                                        <p:cTn id="74" dur="1" fill="hold">
                                          <p:stCondLst>
                                            <p:cond delay="0"/>
                                          </p:stCondLst>
                                        </p:cTn>
                                        <p:tgtEl>
                                          <p:spTgt spid="25668"/>
                                        </p:tgtEl>
                                        <p:attrNameLst>
                                          <p:attrName>style.visibility</p:attrName>
                                        </p:attrNameLst>
                                      </p:cBhvr>
                                      <p:to>
                                        <p:strVal val="visible"/>
                                      </p:to>
                                    </p:set>
                                    <p:animEffect transition="in" filter="blinds(horizontal)">
                                      <p:cBhvr>
                                        <p:cTn id="75" dur="500"/>
                                        <p:tgtEl>
                                          <p:spTgt spid="25668"/>
                                        </p:tgtEl>
                                      </p:cBhvr>
                                    </p:animEffect>
                                  </p:childTnLst>
                                </p:cTn>
                              </p:par>
                            </p:childTnLst>
                          </p:cTn>
                        </p:par>
                      </p:childTnLst>
                    </p:cTn>
                  </p:par>
                  <p:par>
                    <p:cTn id="76" fill="hold">
                      <p:stCondLst>
                        <p:cond delay="indefinite"/>
                      </p:stCondLst>
                      <p:childTnLst>
                        <p:par>
                          <p:cTn id="77" fill="hold">
                            <p:stCondLst>
                              <p:cond delay="0"/>
                            </p:stCondLst>
                            <p:childTnLst>
                              <p:par>
                                <p:cTn id="78" presetID="26" presetClass="emph" presetSubtype="0" fill="hold" nodeType="clickEffect">
                                  <p:stCondLst>
                                    <p:cond delay="0"/>
                                  </p:stCondLst>
                                  <p:childTnLst>
                                    <p:animEffect transition="out" filter="fade">
                                      <p:cBhvr>
                                        <p:cTn id="79" dur="500" tmFilter="0, 0; .2, .5; .8, .5; 1, 0"/>
                                        <p:tgtEl>
                                          <p:spTgt spid="25637"/>
                                        </p:tgtEl>
                                      </p:cBhvr>
                                    </p:animEffect>
                                    <p:animScale>
                                      <p:cBhvr>
                                        <p:cTn id="80" dur="250" autoRev="1" fill="hold"/>
                                        <p:tgtEl>
                                          <p:spTgt spid="25637"/>
                                        </p:tgtEl>
                                      </p:cBhvr>
                                      <p:by x="105000" y="105000"/>
                                    </p:animScale>
                                  </p:childTnLst>
                                </p:cTn>
                              </p:par>
                              <p:par>
                                <p:cTn id="81" presetID="1" presetClass="exit" presetSubtype="0" fill="hold" grpId="1" nodeType="withEffect">
                                  <p:stCondLst>
                                    <p:cond delay="0"/>
                                  </p:stCondLst>
                                  <p:childTnLst>
                                    <p:set>
                                      <p:cBhvr>
                                        <p:cTn id="82" dur="1" fill="hold">
                                          <p:stCondLst>
                                            <p:cond delay="0"/>
                                          </p:stCondLst>
                                        </p:cTn>
                                        <p:tgtEl>
                                          <p:spTgt spid="25668"/>
                                        </p:tgtEl>
                                        <p:attrNameLst>
                                          <p:attrName>style.visibility</p:attrName>
                                        </p:attrNameLst>
                                      </p:cBhvr>
                                      <p:to>
                                        <p:strVal val="hidden"/>
                                      </p:to>
                                    </p:set>
                                  </p:childTnLst>
                                </p:cTn>
                              </p:par>
                              <p:par>
                                <p:cTn id="83" presetID="3" presetClass="entr" presetSubtype="10" fill="hold" grpId="0" nodeType="withEffect">
                                  <p:stCondLst>
                                    <p:cond delay="0"/>
                                  </p:stCondLst>
                                  <p:childTnLst>
                                    <p:set>
                                      <p:cBhvr>
                                        <p:cTn id="84" dur="1" fill="hold">
                                          <p:stCondLst>
                                            <p:cond delay="0"/>
                                          </p:stCondLst>
                                        </p:cTn>
                                        <p:tgtEl>
                                          <p:spTgt spid="25669"/>
                                        </p:tgtEl>
                                        <p:attrNameLst>
                                          <p:attrName>style.visibility</p:attrName>
                                        </p:attrNameLst>
                                      </p:cBhvr>
                                      <p:to>
                                        <p:strVal val="visible"/>
                                      </p:to>
                                    </p:set>
                                    <p:animEffect transition="in" filter="blinds(horizontal)">
                                      <p:cBhvr>
                                        <p:cTn id="85" dur="500"/>
                                        <p:tgtEl>
                                          <p:spTgt spid="25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animBg="1"/>
      <p:bldP spid="25605" grpId="0"/>
      <p:bldP spid="25606" grpId="0"/>
      <p:bldP spid="25608" grpId="0" animBg="1"/>
      <p:bldP spid="25608" grpId="1" animBg="1"/>
      <p:bldP spid="25666" grpId="0" animBg="1"/>
      <p:bldP spid="25666" grpId="1" animBg="1"/>
      <p:bldP spid="25668" grpId="0" animBg="1"/>
      <p:bldP spid="25668" grpId="1" animBg="1"/>
      <p:bldP spid="25669" grpId="0" animBg="1"/>
      <p:bldP spid="25667" grpId="0" animBg="1"/>
      <p:bldP spid="25667" grpId="1"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6"/>
          <p:cNvSpPr>
            <a:spLocks noChangeArrowheads="1"/>
          </p:cNvSpPr>
          <p:nvPr/>
        </p:nvSpPr>
        <p:spPr bwMode="auto">
          <a:xfrm>
            <a:off x="2405064" y="4433888"/>
            <a:ext cx="7291387" cy="641350"/>
          </a:xfrm>
          <a:prstGeom prst="rect">
            <a:avLst/>
          </a:prstGeom>
          <a:gradFill rotWithShape="1">
            <a:gsLst>
              <a:gs pos="0">
                <a:srgbClr val="2AADD6"/>
              </a:gs>
              <a:gs pos="100000">
                <a:srgbClr val="76CAE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zh-CN" altLang="en-US" sz="1800" b="1">
                <a:ea typeface="黑体" panose="02010609060101010101" pitchFamily="49" charset="-122"/>
              </a:rPr>
              <a:t>传递性：</a:t>
            </a:r>
            <a:r>
              <a:rPr kumimoji="1" lang="zh-CN" altLang="en-US" sz="1800">
                <a:ea typeface="黑体" panose="02010609060101010101" pitchFamily="49" charset="-122"/>
              </a:rPr>
              <a:t>信息传递的上游任务的优先级高于下游任务的优先级。如信号采集任务的优先级高于数据处理任务的优先级。</a:t>
            </a:r>
          </a:p>
        </p:txBody>
      </p:sp>
      <p:sp>
        <p:nvSpPr>
          <p:cNvPr id="26646" name="Rectangle 22"/>
          <p:cNvSpPr>
            <a:spLocks noChangeArrowheads="1"/>
          </p:cNvSpPr>
          <p:nvPr/>
        </p:nvSpPr>
        <p:spPr bwMode="auto">
          <a:xfrm>
            <a:off x="2405063" y="4398964"/>
            <a:ext cx="7300912" cy="915987"/>
          </a:xfrm>
          <a:prstGeom prst="rect">
            <a:avLst/>
          </a:prstGeom>
          <a:gradFill rotWithShape="1">
            <a:gsLst>
              <a:gs pos="0">
                <a:schemeClr val="accent1"/>
              </a:gs>
              <a:gs pos="100000">
                <a:schemeClr val="accent1">
                  <a:gamma/>
                  <a:shade val="6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kumimoji="1" lang="zh-CN" altLang="en-US" b="1">
                <a:ea typeface="黑体" panose="02010609060101010101" pitchFamily="49" charset="-122"/>
              </a:rPr>
              <a:t>紧迫性：</a:t>
            </a:r>
            <a:r>
              <a:rPr kumimoji="1" lang="zh-CN" altLang="en-US">
                <a:ea typeface="黑体" panose="02010609060101010101" pitchFamily="49" charset="-122"/>
              </a:rPr>
              <a:t>因为紧迫任务对响应时间有严格要求，在所有紧迫任务中，按响应时间要求排序，越紧迫的任务安排的优先级越高。紧迫任务通常与</a:t>
            </a:r>
            <a:r>
              <a:rPr kumimoji="1" lang="en-US" altLang="zh-CN">
                <a:ea typeface="黑体" panose="02010609060101010101" pitchFamily="49" charset="-122"/>
              </a:rPr>
              <a:t>ISR</a:t>
            </a:r>
            <a:r>
              <a:rPr kumimoji="1" lang="zh-CN" altLang="en-US">
                <a:ea typeface="黑体" panose="02010609060101010101" pitchFamily="49" charset="-122"/>
              </a:rPr>
              <a:t>关联；</a:t>
            </a:r>
          </a:p>
        </p:txBody>
      </p:sp>
      <p:sp>
        <p:nvSpPr>
          <p:cNvPr id="26647" name="Rectangle 23"/>
          <p:cNvSpPr>
            <a:spLocks noChangeArrowheads="1"/>
          </p:cNvSpPr>
          <p:nvPr/>
        </p:nvSpPr>
        <p:spPr bwMode="auto">
          <a:xfrm>
            <a:off x="2405064" y="4398963"/>
            <a:ext cx="7291387" cy="366712"/>
          </a:xfrm>
          <a:prstGeom prst="rect">
            <a:avLst/>
          </a:prstGeom>
          <a:gradFill rotWithShape="1">
            <a:gsLst>
              <a:gs pos="0">
                <a:schemeClr val="hlink"/>
              </a:gs>
              <a:gs pos="100000">
                <a:schemeClr val="hlink">
                  <a:gamma/>
                  <a:shade val="6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kumimoji="1" lang="zh-CN" altLang="en-US" b="1">
                <a:ea typeface="黑体" panose="02010609060101010101" pitchFamily="49" charset="-122"/>
              </a:rPr>
              <a:t>关键性：</a:t>
            </a:r>
            <a:r>
              <a:rPr kumimoji="1" lang="zh-CN" altLang="en-US">
                <a:ea typeface="黑体" panose="02010609060101010101" pitchFamily="49" charset="-122"/>
              </a:rPr>
              <a:t>任务越关键安排的优先级越高，以保障其执行机会；</a:t>
            </a:r>
          </a:p>
        </p:txBody>
      </p:sp>
      <p:sp>
        <p:nvSpPr>
          <p:cNvPr id="26645" name="Rectangle 21"/>
          <p:cNvSpPr>
            <a:spLocks noChangeArrowheads="1"/>
          </p:cNvSpPr>
          <p:nvPr/>
        </p:nvSpPr>
        <p:spPr bwMode="auto">
          <a:xfrm>
            <a:off x="2405063" y="4398964"/>
            <a:ext cx="7300912" cy="1190625"/>
          </a:xfrm>
          <a:prstGeom prst="rect">
            <a:avLst/>
          </a:prstGeom>
          <a:gradFill rotWithShape="1">
            <a:gsLst>
              <a:gs pos="0">
                <a:schemeClr val="folHlink"/>
              </a:gs>
              <a:gs pos="100000">
                <a:schemeClr val="folHlink">
                  <a:gamma/>
                  <a:shade val="92157"/>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kumimoji="1" lang="zh-CN" altLang="en-US" b="1">
                <a:ea typeface="黑体" panose="02010609060101010101" pitchFamily="49" charset="-122"/>
              </a:rPr>
              <a:t>中断关联性</a:t>
            </a:r>
            <a:r>
              <a:rPr kumimoji="1" lang="zh-CN" altLang="en-US">
                <a:ea typeface="黑体" panose="02010609060101010101" pitchFamily="49" charset="-122"/>
              </a:rPr>
              <a:t>：与中断服务程序（</a:t>
            </a:r>
            <a:r>
              <a:rPr kumimoji="1" lang="en-US" altLang="zh-CN">
                <a:ea typeface="黑体" panose="02010609060101010101" pitchFamily="49" charset="-122"/>
              </a:rPr>
              <a:t>ISR</a:t>
            </a:r>
            <a:r>
              <a:rPr kumimoji="1" lang="zh-CN" altLang="en-US">
                <a:ea typeface="黑体" panose="02010609060101010101" pitchFamily="49" charset="-122"/>
              </a:rPr>
              <a:t>）有关联的任务应该安排尽可能高的优先级，以便及时处理异步事件，提高系统的实时性。如果优先级安排得比较低，</a:t>
            </a:r>
            <a:r>
              <a:rPr kumimoji="1" lang="en-US" altLang="zh-CN">
                <a:ea typeface="黑体" panose="02010609060101010101" pitchFamily="49" charset="-122"/>
              </a:rPr>
              <a:t>CPU</a:t>
            </a:r>
            <a:r>
              <a:rPr kumimoji="1" lang="zh-CN" altLang="en-US">
                <a:ea typeface="黑体" panose="02010609060101010101" pitchFamily="49" charset="-122"/>
              </a:rPr>
              <a:t>有可能被优先级比较高的任务长期占用，以致于在第二次中断发生时连第一次中断还没有处理，产生信号丢失现象；</a:t>
            </a:r>
          </a:p>
        </p:txBody>
      </p:sp>
      <p:sp>
        <p:nvSpPr>
          <p:cNvPr id="26648" name="Rectangle 24"/>
          <p:cNvSpPr>
            <a:spLocks noChangeArrowheads="1"/>
          </p:cNvSpPr>
          <p:nvPr/>
        </p:nvSpPr>
        <p:spPr bwMode="gray">
          <a:xfrm>
            <a:off x="2405064" y="4445000"/>
            <a:ext cx="7291387" cy="641350"/>
          </a:xfrm>
          <a:prstGeom prst="rect">
            <a:avLst/>
          </a:prstGeom>
          <a:gradFill rotWithShape="1">
            <a:gsLst>
              <a:gs pos="0">
                <a:srgbClr val="48BE67"/>
              </a:gs>
              <a:gs pos="100000">
                <a:srgbClr val="399752"/>
              </a:gs>
            </a:gsLst>
            <a:lin ang="54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lang="zh-CN" altLang="en-US" sz="1800" b="1">
                <a:ea typeface="黑体" panose="02010609060101010101" pitchFamily="49" charset="-122"/>
              </a:rPr>
              <a:t>频繁性：</a:t>
            </a:r>
            <a:r>
              <a:rPr lang="zh-CN" altLang="en-US" sz="1800">
                <a:ea typeface="黑体" panose="02010609060101010101" pitchFamily="49" charset="-122"/>
              </a:rPr>
              <a:t>对于周期性任务，执行越频繁，则周期越短，允许耽误的时间也越短，故应该安排的优先级也越高，以保障及时得到执行；</a:t>
            </a:r>
          </a:p>
        </p:txBody>
      </p:sp>
      <p:sp>
        <p:nvSpPr>
          <p:cNvPr id="26649" name="Rectangle 25"/>
          <p:cNvSpPr>
            <a:spLocks noChangeArrowheads="1"/>
          </p:cNvSpPr>
          <p:nvPr/>
        </p:nvSpPr>
        <p:spPr bwMode="auto">
          <a:xfrm>
            <a:off x="2405064" y="4437063"/>
            <a:ext cx="7291387" cy="641350"/>
          </a:xfrm>
          <a:prstGeom prst="rect">
            <a:avLst/>
          </a:prstGeom>
          <a:gradFill rotWithShape="1">
            <a:gsLst>
              <a:gs pos="0">
                <a:srgbClr val="FF0505"/>
              </a:gs>
              <a:gs pos="100000">
                <a:srgbClr val="FF9898"/>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zh-CN" altLang="en-US" sz="1800" b="1">
                <a:ea typeface="黑体" panose="02010609060101010101" pitchFamily="49" charset="-122"/>
              </a:rPr>
              <a:t>快捷性：</a:t>
            </a:r>
            <a:r>
              <a:rPr kumimoji="1" lang="zh-CN" altLang="en-US" sz="1800">
                <a:ea typeface="黑体" panose="02010609060101010101" pitchFamily="49" charset="-122"/>
              </a:rPr>
              <a:t>在前面各项条件相近时，越快捷（耗时短）的任务安排的优先级越高，以使其它就绪任务的延时缩短；</a:t>
            </a:r>
          </a:p>
        </p:txBody>
      </p:sp>
      <p:sp>
        <p:nvSpPr>
          <p:cNvPr id="20488" name="AutoShape 2"/>
          <p:cNvSpPr>
            <a:spLocks noChangeArrowheads="1"/>
          </p:cNvSpPr>
          <p:nvPr/>
        </p:nvSpPr>
        <p:spPr bwMode="auto">
          <a:xfrm>
            <a:off x="1774826" y="765176"/>
            <a:ext cx="3376613"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任务设计</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0489"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28" name="AutoShape 4"/>
          <p:cNvSpPr>
            <a:spLocks noChangeArrowheads="1"/>
          </p:cNvSpPr>
          <p:nvPr/>
        </p:nvSpPr>
        <p:spPr bwMode="gray">
          <a:xfrm>
            <a:off x="5465763" y="651868"/>
            <a:ext cx="424021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任务的优先级</a:t>
            </a:r>
          </a:p>
        </p:txBody>
      </p:sp>
      <p:sp>
        <p:nvSpPr>
          <p:cNvPr id="26629" name="Rectangle 5"/>
          <p:cNvSpPr>
            <a:spLocks noChangeArrowheads="1"/>
          </p:cNvSpPr>
          <p:nvPr/>
        </p:nvSpPr>
        <p:spPr bwMode="auto">
          <a:xfrm>
            <a:off x="2314575" y="1449388"/>
            <a:ext cx="3989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任务的优先级安排原则如下：</a:t>
            </a:r>
            <a:r>
              <a:rPr kumimoji="1" lang="zh-CN" altLang="en-US" sz="2400">
                <a:ea typeface="华文新魏" panose="02010800040101010101" pitchFamily="2" charset="-122"/>
              </a:rPr>
              <a:t> </a:t>
            </a:r>
          </a:p>
        </p:txBody>
      </p:sp>
      <p:sp>
        <p:nvSpPr>
          <p:cNvPr id="26631" name="AutoShape 7"/>
          <p:cNvSpPr>
            <a:spLocks noChangeAspect="1" noChangeArrowheads="1"/>
          </p:cNvSpPr>
          <p:nvPr/>
        </p:nvSpPr>
        <p:spPr bwMode="gray">
          <a:xfrm>
            <a:off x="5543550" y="2988112"/>
            <a:ext cx="992188" cy="453152"/>
          </a:xfrm>
          <a:prstGeom prst="hexagon">
            <a:avLst>
              <a:gd name="adj" fmla="val 29819"/>
              <a:gd name="vf" fmla="val 115470"/>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6632" name="Freeform 8"/>
          <p:cNvSpPr>
            <a:spLocks noChangeAspect="1"/>
          </p:cNvSpPr>
          <p:nvPr/>
        </p:nvSpPr>
        <p:spPr bwMode="auto">
          <a:xfrm>
            <a:off x="6269038" y="2477701"/>
            <a:ext cx="1878012" cy="276999"/>
          </a:xfrm>
          <a:custGeom>
            <a:avLst/>
            <a:gdLst>
              <a:gd name="T0" fmla="*/ 0 w 2365"/>
              <a:gd name="T1" fmla="*/ 2147483646 h 448"/>
              <a:gd name="T2" fmla="*/ 2147483646 w 2365"/>
              <a:gd name="T3" fmla="*/ 0 h 448"/>
              <a:gd name="T4" fmla="*/ 2147483646 w 2365"/>
              <a:gd name="T5" fmla="*/ 0 h 448"/>
              <a:gd name="T6" fmla="*/ 0 60000 65536"/>
              <a:gd name="T7" fmla="*/ 0 60000 65536"/>
              <a:gd name="T8" fmla="*/ 0 60000 65536"/>
            </a:gdLst>
            <a:ahLst/>
            <a:cxnLst>
              <a:cxn ang="T6">
                <a:pos x="T0" y="T1"/>
              </a:cxn>
              <a:cxn ang="T7">
                <a:pos x="T2" y="T3"/>
              </a:cxn>
              <a:cxn ang="T8">
                <a:pos x="T4" y="T5"/>
              </a:cxn>
            </a:cxnLst>
            <a:rect l="0" t="0" r="r" b="b"/>
            <a:pathLst>
              <a:path w="2365" h="448">
                <a:moveTo>
                  <a:pt x="0" y="448"/>
                </a:moveTo>
                <a:lnTo>
                  <a:pt x="349" y="0"/>
                </a:lnTo>
                <a:lnTo>
                  <a:pt x="2365" y="0"/>
                </a:lnTo>
              </a:path>
            </a:pathLst>
          </a:custGeom>
          <a:noFill/>
          <a:ln w="22225" cap="flat" cmpd="sng">
            <a:solidFill>
              <a:srgbClr val="808080"/>
            </a:solidFill>
            <a:prstDash val="solid"/>
            <a:round/>
            <a:headEnd type="triangle" w="med"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3" name="Line 9"/>
          <p:cNvSpPr>
            <a:spLocks noChangeAspect="1" noChangeShapeType="1"/>
          </p:cNvSpPr>
          <p:nvPr/>
        </p:nvSpPr>
        <p:spPr bwMode="auto">
          <a:xfrm flipH="1">
            <a:off x="3898900" y="3203575"/>
            <a:ext cx="1638300" cy="1588"/>
          </a:xfrm>
          <a:prstGeom prst="line">
            <a:avLst/>
          </a:prstGeom>
          <a:noFill/>
          <a:ln w="22225">
            <a:solidFill>
              <a:srgbClr val="CC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4" name="Freeform 10"/>
          <p:cNvSpPr>
            <a:spLocks noChangeAspect="1"/>
          </p:cNvSpPr>
          <p:nvPr/>
        </p:nvSpPr>
        <p:spPr bwMode="auto">
          <a:xfrm flipH="1">
            <a:off x="3929063" y="2482464"/>
            <a:ext cx="1878012" cy="276999"/>
          </a:xfrm>
          <a:custGeom>
            <a:avLst/>
            <a:gdLst>
              <a:gd name="T0" fmla="*/ 0 w 2365"/>
              <a:gd name="T1" fmla="*/ 2147483646 h 448"/>
              <a:gd name="T2" fmla="*/ 2147483646 w 2365"/>
              <a:gd name="T3" fmla="*/ 0 h 448"/>
              <a:gd name="T4" fmla="*/ 2147483646 w 2365"/>
              <a:gd name="T5" fmla="*/ 0 h 448"/>
              <a:gd name="T6" fmla="*/ 0 60000 65536"/>
              <a:gd name="T7" fmla="*/ 0 60000 65536"/>
              <a:gd name="T8" fmla="*/ 0 60000 65536"/>
            </a:gdLst>
            <a:ahLst/>
            <a:cxnLst>
              <a:cxn ang="T6">
                <a:pos x="T0" y="T1"/>
              </a:cxn>
              <a:cxn ang="T7">
                <a:pos x="T2" y="T3"/>
              </a:cxn>
              <a:cxn ang="T8">
                <a:pos x="T4" y="T5"/>
              </a:cxn>
            </a:cxnLst>
            <a:rect l="0" t="0" r="r" b="b"/>
            <a:pathLst>
              <a:path w="2365" h="448">
                <a:moveTo>
                  <a:pt x="0" y="448"/>
                </a:moveTo>
                <a:lnTo>
                  <a:pt x="349" y="0"/>
                </a:lnTo>
                <a:lnTo>
                  <a:pt x="2365" y="0"/>
                </a:lnTo>
              </a:path>
            </a:pathLst>
          </a:custGeom>
          <a:noFill/>
          <a:ln w="22225" cap="flat" cmpd="sng">
            <a:solidFill>
              <a:srgbClr val="2AADD6"/>
            </a:solidFill>
            <a:prstDash val="solid"/>
            <a:round/>
            <a:headEnd type="triangle" w="med"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5" name="Freeform 11"/>
          <p:cNvSpPr>
            <a:spLocks noChangeAspect="1"/>
          </p:cNvSpPr>
          <p:nvPr/>
        </p:nvSpPr>
        <p:spPr bwMode="auto">
          <a:xfrm flipV="1">
            <a:off x="6269038" y="3652451"/>
            <a:ext cx="1878012" cy="276999"/>
          </a:xfrm>
          <a:custGeom>
            <a:avLst/>
            <a:gdLst>
              <a:gd name="T0" fmla="*/ 0 w 2365"/>
              <a:gd name="T1" fmla="*/ 2147483646 h 448"/>
              <a:gd name="T2" fmla="*/ 2147483646 w 2365"/>
              <a:gd name="T3" fmla="*/ 0 h 448"/>
              <a:gd name="T4" fmla="*/ 2147483646 w 2365"/>
              <a:gd name="T5" fmla="*/ 0 h 448"/>
              <a:gd name="T6" fmla="*/ 0 60000 65536"/>
              <a:gd name="T7" fmla="*/ 0 60000 65536"/>
              <a:gd name="T8" fmla="*/ 0 60000 65536"/>
            </a:gdLst>
            <a:ahLst/>
            <a:cxnLst>
              <a:cxn ang="T6">
                <a:pos x="T0" y="T1"/>
              </a:cxn>
              <a:cxn ang="T7">
                <a:pos x="T2" y="T3"/>
              </a:cxn>
              <a:cxn ang="T8">
                <a:pos x="T4" y="T5"/>
              </a:cxn>
            </a:cxnLst>
            <a:rect l="0" t="0" r="r" b="b"/>
            <a:pathLst>
              <a:path w="2365" h="448">
                <a:moveTo>
                  <a:pt x="0" y="448"/>
                </a:moveTo>
                <a:lnTo>
                  <a:pt x="349" y="0"/>
                </a:lnTo>
                <a:lnTo>
                  <a:pt x="2365" y="0"/>
                </a:lnTo>
              </a:path>
            </a:pathLst>
          </a:custGeom>
          <a:noFill/>
          <a:ln w="22225" cap="flat" cmpd="sng">
            <a:solidFill>
              <a:schemeClr val="hlink"/>
            </a:solidFill>
            <a:prstDash val="solid"/>
            <a:round/>
            <a:headEnd type="triangle" w="med"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6" name="Freeform 12"/>
          <p:cNvSpPr>
            <a:spLocks noChangeAspect="1"/>
          </p:cNvSpPr>
          <p:nvPr/>
        </p:nvSpPr>
        <p:spPr bwMode="auto">
          <a:xfrm flipH="1" flipV="1">
            <a:off x="3916363" y="3652451"/>
            <a:ext cx="1878012" cy="276999"/>
          </a:xfrm>
          <a:custGeom>
            <a:avLst/>
            <a:gdLst>
              <a:gd name="T0" fmla="*/ 0 w 2365"/>
              <a:gd name="T1" fmla="*/ 2147483646 h 448"/>
              <a:gd name="T2" fmla="*/ 2147483646 w 2365"/>
              <a:gd name="T3" fmla="*/ 0 h 448"/>
              <a:gd name="T4" fmla="*/ 2147483646 w 2365"/>
              <a:gd name="T5" fmla="*/ 0 h 448"/>
              <a:gd name="T6" fmla="*/ 0 60000 65536"/>
              <a:gd name="T7" fmla="*/ 0 60000 65536"/>
              <a:gd name="T8" fmla="*/ 0 60000 65536"/>
            </a:gdLst>
            <a:ahLst/>
            <a:cxnLst>
              <a:cxn ang="T6">
                <a:pos x="T0" y="T1"/>
              </a:cxn>
              <a:cxn ang="T7">
                <a:pos x="T2" y="T3"/>
              </a:cxn>
              <a:cxn ang="T8">
                <a:pos x="T4" y="T5"/>
              </a:cxn>
            </a:cxnLst>
            <a:rect l="0" t="0" r="r" b="b"/>
            <a:pathLst>
              <a:path w="2365" h="448">
                <a:moveTo>
                  <a:pt x="0" y="448"/>
                </a:moveTo>
                <a:lnTo>
                  <a:pt x="349" y="0"/>
                </a:lnTo>
                <a:lnTo>
                  <a:pt x="2365" y="0"/>
                </a:lnTo>
              </a:path>
            </a:pathLst>
          </a:custGeom>
          <a:noFill/>
          <a:ln w="22225" cap="flat" cmpd="sng">
            <a:solidFill>
              <a:srgbClr val="008000"/>
            </a:solidFill>
            <a:prstDash val="solid"/>
            <a:round/>
            <a:headEnd type="triangle" w="med"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7" name="Line 13"/>
          <p:cNvSpPr>
            <a:spLocks noChangeAspect="1" noChangeShapeType="1"/>
          </p:cNvSpPr>
          <p:nvPr/>
        </p:nvSpPr>
        <p:spPr bwMode="auto">
          <a:xfrm>
            <a:off x="6527800" y="3203575"/>
            <a:ext cx="1638300" cy="1588"/>
          </a:xfrm>
          <a:prstGeom prst="line">
            <a:avLst/>
          </a:prstGeom>
          <a:noFill/>
          <a:ln w="22225">
            <a:solidFill>
              <a:srgbClr val="339966"/>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638" name="Rectangle 14"/>
          <p:cNvSpPr>
            <a:spLocks noChangeAspect="1" noChangeArrowheads="1"/>
          </p:cNvSpPr>
          <p:nvPr/>
        </p:nvSpPr>
        <p:spPr bwMode="gray">
          <a:xfrm>
            <a:off x="6931026" y="2868614"/>
            <a:ext cx="855663" cy="244475"/>
          </a:xfrm>
          <a:prstGeom prst="rect">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defTabSz="330200">
              <a:spcBef>
                <a:spcPct val="20000"/>
              </a:spcBef>
              <a:buChar char="•"/>
              <a:tabLst>
                <a:tab pos="8521700" algn="r"/>
              </a:tabLst>
              <a:defRPr kumimoji="1" sz="3200">
                <a:solidFill>
                  <a:schemeClr val="tx1"/>
                </a:solidFill>
                <a:latin typeface="Times New Roman" panose="02020603050405020304" pitchFamily="18" charset="0"/>
                <a:ea typeface="宋体" panose="02010600030101010101" pitchFamily="2" charset="-122"/>
              </a:defRPr>
            </a:lvl1pPr>
            <a:lvl2pPr marL="161925" indent="-160655" defTabSz="330200">
              <a:spcBef>
                <a:spcPct val="20000"/>
              </a:spcBef>
              <a:buChar char="–"/>
              <a:tabLst>
                <a:tab pos="8521700" algn="r"/>
              </a:tabLst>
              <a:defRPr kumimoji="1" sz="2800">
                <a:solidFill>
                  <a:schemeClr val="tx1"/>
                </a:solidFill>
                <a:latin typeface="Times New Roman" panose="02020603050405020304" pitchFamily="18" charset="0"/>
                <a:ea typeface="宋体" panose="02010600030101010101" pitchFamily="2" charset="-122"/>
              </a:defRPr>
            </a:lvl2pPr>
            <a:lvl3pPr marL="352425" indent="-189230" defTabSz="330200">
              <a:spcBef>
                <a:spcPct val="20000"/>
              </a:spcBef>
              <a:buChar char="•"/>
              <a:tabLst>
                <a:tab pos="8521700" algn="r"/>
              </a:tabLst>
              <a:defRPr kumimoji="1" sz="2400">
                <a:solidFill>
                  <a:schemeClr val="tx1"/>
                </a:solidFill>
                <a:latin typeface="Times New Roman" panose="02020603050405020304" pitchFamily="18" charset="0"/>
                <a:ea typeface="宋体" panose="02010600030101010101" pitchFamily="2" charset="-122"/>
              </a:defRPr>
            </a:lvl3pPr>
            <a:lvl4pPr marL="514350" indent="-160655"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4pPr>
            <a:lvl5pPr marL="1511300" indent="-328930"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5pPr>
            <a:lvl6pPr marL="19685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6pPr>
            <a:lvl7pPr marL="24257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7pPr>
            <a:lvl8pPr marL="28829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8pPr>
            <a:lvl9pPr marL="33401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lang="zh-CN" altLang="en-US" sz="1600" b="1"/>
              <a:t>紧迫性</a:t>
            </a:r>
            <a:endParaRPr lang="en-US" altLang="de-DE" sz="1600"/>
          </a:p>
        </p:txBody>
      </p:sp>
      <p:sp>
        <p:nvSpPr>
          <p:cNvPr id="26639" name="Rectangle 15"/>
          <p:cNvSpPr>
            <a:spLocks noChangeAspect="1" noChangeArrowheads="1"/>
          </p:cNvSpPr>
          <p:nvPr/>
        </p:nvSpPr>
        <p:spPr bwMode="auto">
          <a:xfrm>
            <a:off x="5672138" y="2959100"/>
            <a:ext cx="73025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30200">
              <a:spcBef>
                <a:spcPct val="20000"/>
              </a:spcBef>
              <a:buClr>
                <a:schemeClr val="tx2"/>
              </a:buClr>
              <a:buFont typeface="Wingdings" panose="05000000000000000000" pitchFamily="2" charset="2"/>
              <a:buChar char="§"/>
              <a:tabLst>
                <a:tab pos="8521700" algn="r"/>
              </a:tabLst>
              <a:defRPr sz="2800">
                <a:solidFill>
                  <a:schemeClr val="tx1"/>
                </a:solidFill>
                <a:latin typeface="Arial" panose="020B0604020202020204" pitchFamily="34" charset="0"/>
              </a:defRPr>
            </a:lvl1pPr>
            <a:lvl2pPr marL="161925" indent="-160655" defTabSz="330200">
              <a:spcBef>
                <a:spcPct val="20000"/>
              </a:spcBef>
              <a:buClr>
                <a:schemeClr val="accent1"/>
              </a:buClr>
              <a:buFont typeface="Wingdings" panose="05000000000000000000" pitchFamily="2" charset="2"/>
              <a:buChar char="§"/>
              <a:tabLst>
                <a:tab pos="8521700" algn="r"/>
              </a:tabLst>
              <a:defRPr sz="2400">
                <a:solidFill>
                  <a:schemeClr val="tx1"/>
                </a:solidFill>
                <a:latin typeface="Arial" panose="020B0604020202020204" pitchFamily="34" charset="0"/>
              </a:defRPr>
            </a:lvl2pPr>
            <a:lvl3pPr marL="352425" indent="-189230" defTabSz="330200">
              <a:spcBef>
                <a:spcPct val="20000"/>
              </a:spcBef>
              <a:buClr>
                <a:schemeClr val="tx1"/>
              </a:buClr>
              <a:buChar char="•"/>
              <a:tabLst>
                <a:tab pos="8521700" algn="r"/>
              </a:tabLst>
              <a:defRPr sz="2000">
                <a:solidFill>
                  <a:schemeClr val="tx1"/>
                </a:solidFill>
                <a:latin typeface="Arial" panose="020B0604020202020204" pitchFamily="34" charset="0"/>
              </a:defRPr>
            </a:lvl3pPr>
            <a:lvl4pPr marL="514350" indent="-160655" defTabSz="330200">
              <a:spcBef>
                <a:spcPct val="20000"/>
              </a:spcBef>
              <a:buChar char="–"/>
              <a:tabLst>
                <a:tab pos="8521700" algn="r"/>
              </a:tabLst>
              <a:defRPr>
                <a:solidFill>
                  <a:schemeClr val="tx1"/>
                </a:solidFill>
                <a:latin typeface="Arial" panose="020B0604020202020204" pitchFamily="34" charset="0"/>
              </a:defRPr>
            </a:lvl4pPr>
            <a:lvl5pPr marL="1511300" indent="-328930" defTabSz="330200">
              <a:spcBef>
                <a:spcPct val="20000"/>
              </a:spcBef>
              <a:buChar char="»"/>
              <a:tabLst>
                <a:tab pos="8521700" algn="r"/>
              </a:tabLst>
              <a:defRPr>
                <a:solidFill>
                  <a:schemeClr val="tx1"/>
                </a:solidFill>
                <a:latin typeface="Arial" panose="020B0604020202020204" pitchFamily="34" charset="0"/>
              </a:defRPr>
            </a:lvl5pPr>
            <a:lvl6pPr marL="19685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6pPr>
            <a:lvl7pPr marL="24257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7pPr>
            <a:lvl8pPr marL="28829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8pPr>
            <a:lvl9pPr marL="33401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9pPr>
          </a:lstStyle>
          <a:p>
            <a:pPr algn="ctr" eaLnBrk="1" fontAlgn="ctr" hangingPunct="1">
              <a:lnSpc>
                <a:spcPct val="80000"/>
              </a:lnSpc>
              <a:spcAft>
                <a:spcPct val="20000"/>
              </a:spcAft>
              <a:buClrTx/>
              <a:buFontTx/>
              <a:buNone/>
            </a:pPr>
            <a:r>
              <a:rPr kumimoji="1" lang="zh-CN" altLang="en-US" sz="1600">
                <a:solidFill>
                  <a:schemeClr val="bg1"/>
                </a:solidFill>
                <a:latin typeface="Times New Roman" panose="02020603050405020304" pitchFamily="18" charset="0"/>
              </a:rPr>
              <a:t>任务优先级</a:t>
            </a:r>
            <a:r>
              <a:rPr kumimoji="1" lang="zh-CN" altLang="en-US" sz="3000">
                <a:solidFill>
                  <a:schemeClr val="bg1"/>
                </a:solidFill>
                <a:latin typeface="Times New Roman" panose="02020603050405020304" pitchFamily="18" charset="0"/>
              </a:rPr>
              <a:t> </a:t>
            </a:r>
            <a:endParaRPr kumimoji="1" lang="en-US" altLang="de-DE" sz="3000">
              <a:solidFill>
                <a:schemeClr val="bg1"/>
              </a:solidFill>
              <a:latin typeface="Times New Roman" panose="02020603050405020304" pitchFamily="18" charset="0"/>
            </a:endParaRPr>
          </a:p>
        </p:txBody>
      </p:sp>
      <p:sp>
        <p:nvSpPr>
          <p:cNvPr id="26640" name="Rectangle 16"/>
          <p:cNvSpPr>
            <a:spLocks noChangeAspect="1" noChangeArrowheads="1"/>
          </p:cNvSpPr>
          <p:nvPr/>
        </p:nvSpPr>
        <p:spPr bwMode="gray">
          <a:xfrm>
            <a:off x="6932613" y="3633789"/>
            <a:ext cx="944562" cy="244475"/>
          </a:xfrm>
          <a:prstGeom prst="rect">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defTabSz="330200">
              <a:spcBef>
                <a:spcPct val="20000"/>
              </a:spcBef>
              <a:buChar char="•"/>
              <a:tabLst>
                <a:tab pos="8521700" algn="r"/>
              </a:tabLst>
              <a:defRPr kumimoji="1" sz="3200">
                <a:solidFill>
                  <a:schemeClr val="tx1"/>
                </a:solidFill>
                <a:latin typeface="Times New Roman" panose="02020603050405020304" pitchFamily="18" charset="0"/>
                <a:ea typeface="宋体" panose="02010600030101010101" pitchFamily="2" charset="-122"/>
              </a:defRPr>
            </a:lvl1pPr>
            <a:lvl2pPr marL="161925" indent="-160655" defTabSz="330200">
              <a:spcBef>
                <a:spcPct val="20000"/>
              </a:spcBef>
              <a:buChar char="–"/>
              <a:tabLst>
                <a:tab pos="8521700" algn="r"/>
              </a:tabLst>
              <a:defRPr kumimoji="1" sz="2800">
                <a:solidFill>
                  <a:schemeClr val="tx1"/>
                </a:solidFill>
                <a:latin typeface="Times New Roman" panose="02020603050405020304" pitchFamily="18" charset="0"/>
                <a:ea typeface="宋体" panose="02010600030101010101" pitchFamily="2" charset="-122"/>
              </a:defRPr>
            </a:lvl2pPr>
            <a:lvl3pPr marL="352425" indent="-189230" defTabSz="330200">
              <a:spcBef>
                <a:spcPct val="20000"/>
              </a:spcBef>
              <a:buChar char="•"/>
              <a:tabLst>
                <a:tab pos="8521700" algn="r"/>
              </a:tabLst>
              <a:defRPr kumimoji="1" sz="2400">
                <a:solidFill>
                  <a:schemeClr val="tx1"/>
                </a:solidFill>
                <a:latin typeface="Times New Roman" panose="02020603050405020304" pitchFamily="18" charset="0"/>
                <a:ea typeface="宋体" panose="02010600030101010101" pitchFamily="2" charset="-122"/>
              </a:defRPr>
            </a:lvl3pPr>
            <a:lvl4pPr marL="514350" indent="-160655"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4pPr>
            <a:lvl5pPr marL="1511300" indent="-328930"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5pPr>
            <a:lvl6pPr marL="19685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6pPr>
            <a:lvl7pPr marL="24257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7pPr>
            <a:lvl8pPr marL="28829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8pPr>
            <a:lvl9pPr marL="33401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lang="zh-CN" altLang="en-US" sz="1600" b="1"/>
              <a:t>关键性</a:t>
            </a:r>
            <a:endParaRPr lang="en-US" altLang="de-DE" sz="1600"/>
          </a:p>
        </p:txBody>
      </p:sp>
      <p:sp>
        <p:nvSpPr>
          <p:cNvPr id="26641" name="Rectangle 17"/>
          <p:cNvSpPr>
            <a:spLocks noChangeAspect="1" noChangeArrowheads="1"/>
          </p:cNvSpPr>
          <p:nvPr/>
        </p:nvSpPr>
        <p:spPr bwMode="gray">
          <a:xfrm>
            <a:off x="6932614" y="2124076"/>
            <a:ext cx="1125537" cy="244475"/>
          </a:xfrm>
          <a:prstGeom prst="rect">
            <a:avLst/>
          </a:prstGeom>
          <a:gradFill rotWithShape="1">
            <a:gsLst>
              <a:gs pos="0">
                <a:schemeClr val="folHlink"/>
              </a:gs>
              <a:gs pos="100000">
                <a:schemeClr val="folHlink">
                  <a:gamma/>
                  <a:shade val="76078"/>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330200">
              <a:spcBef>
                <a:spcPct val="20000"/>
              </a:spcBef>
              <a:buChar char="•"/>
              <a:tabLst>
                <a:tab pos="8521700" algn="r"/>
              </a:tabLst>
              <a:defRPr kumimoji="1" sz="3200">
                <a:solidFill>
                  <a:schemeClr val="tx1"/>
                </a:solidFill>
                <a:latin typeface="Times New Roman" panose="02020603050405020304" pitchFamily="18" charset="0"/>
                <a:ea typeface="宋体" panose="02010600030101010101" pitchFamily="2" charset="-122"/>
              </a:defRPr>
            </a:lvl1pPr>
            <a:lvl2pPr marL="161925" indent="-160655" defTabSz="330200">
              <a:spcBef>
                <a:spcPct val="20000"/>
              </a:spcBef>
              <a:buChar char="–"/>
              <a:tabLst>
                <a:tab pos="8521700" algn="r"/>
              </a:tabLst>
              <a:defRPr kumimoji="1" sz="2800">
                <a:solidFill>
                  <a:schemeClr val="tx1"/>
                </a:solidFill>
                <a:latin typeface="Times New Roman" panose="02020603050405020304" pitchFamily="18" charset="0"/>
                <a:ea typeface="宋体" panose="02010600030101010101" pitchFamily="2" charset="-122"/>
              </a:defRPr>
            </a:lvl2pPr>
            <a:lvl3pPr marL="352425" indent="-189230" defTabSz="330200">
              <a:spcBef>
                <a:spcPct val="20000"/>
              </a:spcBef>
              <a:buChar char="•"/>
              <a:tabLst>
                <a:tab pos="8521700" algn="r"/>
              </a:tabLst>
              <a:defRPr kumimoji="1" sz="2400">
                <a:solidFill>
                  <a:schemeClr val="tx1"/>
                </a:solidFill>
                <a:latin typeface="Times New Roman" panose="02020603050405020304" pitchFamily="18" charset="0"/>
                <a:ea typeface="宋体" panose="02010600030101010101" pitchFamily="2" charset="-122"/>
              </a:defRPr>
            </a:lvl3pPr>
            <a:lvl4pPr marL="514350" indent="-160655"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4pPr>
            <a:lvl5pPr marL="1511300" indent="-328930" defTabSz="330200">
              <a:spcBef>
                <a:spcPct val="20000"/>
              </a:spcBef>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5pPr>
            <a:lvl6pPr marL="19685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6pPr>
            <a:lvl7pPr marL="24257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7pPr>
            <a:lvl8pPr marL="28829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8pPr>
            <a:lvl9pPr marL="3340100" indent="-328930" defTabSz="330200" fontAlgn="base">
              <a:spcBef>
                <a:spcPct val="20000"/>
              </a:spcBef>
              <a:spcAft>
                <a:spcPct val="0"/>
              </a:spcAft>
              <a:buChar char="»"/>
              <a:tabLst>
                <a:tab pos="8521700" algn="r"/>
              </a:tabLst>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lang="zh-CN" altLang="en-US" sz="1600" b="1"/>
              <a:t>中断关联性</a:t>
            </a:r>
            <a:endParaRPr lang="en-US" altLang="de-DE" sz="1600"/>
          </a:p>
        </p:txBody>
      </p:sp>
      <p:sp>
        <p:nvSpPr>
          <p:cNvPr id="26642" name="Rectangle 18"/>
          <p:cNvSpPr>
            <a:spLocks noChangeAspect="1" noChangeArrowheads="1"/>
          </p:cNvSpPr>
          <p:nvPr/>
        </p:nvSpPr>
        <p:spPr bwMode="gray">
          <a:xfrm>
            <a:off x="4257676" y="2914651"/>
            <a:ext cx="784225" cy="244475"/>
          </a:xfrm>
          <a:prstGeom prst="rect">
            <a:avLst/>
          </a:prstGeom>
          <a:gradFill rotWithShape="1">
            <a:gsLst>
              <a:gs pos="0">
                <a:srgbClr val="F14343"/>
              </a:gs>
              <a:gs pos="100000">
                <a:srgbClr val="D73C3C"/>
              </a:gs>
            </a:gsLst>
            <a:lin ang="5400000" scaled="1"/>
          </a:gradFill>
          <a:ln w="25400" algn="ctr">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330200">
              <a:spcBef>
                <a:spcPct val="20000"/>
              </a:spcBef>
              <a:buClr>
                <a:schemeClr val="tx2"/>
              </a:buClr>
              <a:buFont typeface="Wingdings" panose="05000000000000000000" pitchFamily="2" charset="2"/>
              <a:buChar char="§"/>
              <a:tabLst>
                <a:tab pos="8521700" algn="r"/>
              </a:tabLst>
              <a:defRPr sz="2800">
                <a:solidFill>
                  <a:schemeClr val="tx1"/>
                </a:solidFill>
                <a:latin typeface="Arial" panose="020B0604020202020204" pitchFamily="34" charset="0"/>
              </a:defRPr>
            </a:lvl1pPr>
            <a:lvl2pPr marL="161925" indent="-160655" defTabSz="330200">
              <a:spcBef>
                <a:spcPct val="20000"/>
              </a:spcBef>
              <a:buClr>
                <a:schemeClr val="accent1"/>
              </a:buClr>
              <a:buFont typeface="Wingdings" panose="05000000000000000000" pitchFamily="2" charset="2"/>
              <a:buChar char="§"/>
              <a:tabLst>
                <a:tab pos="8521700" algn="r"/>
              </a:tabLst>
              <a:defRPr sz="2400">
                <a:solidFill>
                  <a:schemeClr val="tx1"/>
                </a:solidFill>
                <a:latin typeface="Arial" panose="020B0604020202020204" pitchFamily="34" charset="0"/>
              </a:defRPr>
            </a:lvl2pPr>
            <a:lvl3pPr marL="352425" indent="-189230" defTabSz="330200">
              <a:spcBef>
                <a:spcPct val="20000"/>
              </a:spcBef>
              <a:buClr>
                <a:schemeClr val="tx1"/>
              </a:buClr>
              <a:buChar char="•"/>
              <a:tabLst>
                <a:tab pos="8521700" algn="r"/>
              </a:tabLst>
              <a:defRPr sz="2000">
                <a:solidFill>
                  <a:schemeClr val="tx1"/>
                </a:solidFill>
                <a:latin typeface="Arial" panose="020B0604020202020204" pitchFamily="34" charset="0"/>
              </a:defRPr>
            </a:lvl3pPr>
            <a:lvl4pPr marL="514350" indent="-160655" defTabSz="330200">
              <a:spcBef>
                <a:spcPct val="20000"/>
              </a:spcBef>
              <a:buChar char="–"/>
              <a:tabLst>
                <a:tab pos="8521700" algn="r"/>
              </a:tabLst>
              <a:defRPr>
                <a:solidFill>
                  <a:schemeClr val="tx1"/>
                </a:solidFill>
                <a:latin typeface="Arial" panose="020B0604020202020204" pitchFamily="34" charset="0"/>
              </a:defRPr>
            </a:lvl4pPr>
            <a:lvl5pPr marL="1511300" indent="-328930" defTabSz="330200">
              <a:spcBef>
                <a:spcPct val="20000"/>
              </a:spcBef>
              <a:buChar char="»"/>
              <a:tabLst>
                <a:tab pos="8521700" algn="r"/>
              </a:tabLst>
              <a:defRPr>
                <a:solidFill>
                  <a:schemeClr val="tx1"/>
                </a:solidFill>
                <a:latin typeface="Arial" panose="020B0604020202020204" pitchFamily="34" charset="0"/>
              </a:defRPr>
            </a:lvl5pPr>
            <a:lvl6pPr marL="19685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6pPr>
            <a:lvl7pPr marL="24257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7pPr>
            <a:lvl8pPr marL="28829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8pPr>
            <a:lvl9pPr marL="33401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9pPr>
          </a:lstStyle>
          <a:p>
            <a:pPr eaLnBrk="1" hangingPunct="1">
              <a:buClrTx/>
              <a:buFontTx/>
              <a:buNone/>
            </a:pPr>
            <a:r>
              <a:rPr kumimoji="1" lang="zh-CN" altLang="en-US" sz="1600" b="1">
                <a:latin typeface="Times New Roman" panose="02020603050405020304" pitchFamily="18" charset="0"/>
              </a:rPr>
              <a:t>快捷性</a:t>
            </a:r>
            <a:endParaRPr kumimoji="1" lang="en-US" altLang="de-DE" sz="1600">
              <a:latin typeface="Times New Roman" panose="02020603050405020304" pitchFamily="18" charset="0"/>
            </a:endParaRPr>
          </a:p>
        </p:txBody>
      </p:sp>
      <p:sp>
        <p:nvSpPr>
          <p:cNvPr id="26643" name="Rectangle 19"/>
          <p:cNvSpPr>
            <a:spLocks noChangeAspect="1" noChangeArrowheads="1"/>
          </p:cNvSpPr>
          <p:nvPr/>
        </p:nvSpPr>
        <p:spPr bwMode="gray">
          <a:xfrm>
            <a:off x="4276726" y="3654426"/>
            <a:ext cx="811213" cy="2444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频繁性</a:t>
            </a:r>
            <a:endParaRPr lang="en-US" altLang="de-DE" sz="1600" b="1">
              <a:solidFill>
                <a:schemeClr val="bg1"/>
              </a:solidFill>
            </a:endParaRPr>
          </a:p>
        </p:txBody>
      </p:sp>
      <p:sp>
        <p:nvSpPr>
          <p:cNvPr id="26644" name="Rectangle 20"/>
          <p:cNvSpPr>
            <a:spLocks noChangeAspect="1" noChangeArrowheads="1"/>
          </p:cNvSpPr>
          <p:nvPr/>
        </p:nvSpPr>
        <p:spPr bwMode="gray">
          <a:xfrm>
            <a:off x="4276726" y="2124076"/>
            <a:ext cx="792163" cy="244475"/>
          </a:xfrm>
          <a:prstGeom prst="rect">
            <a:avLst/>
          </a:prstGeom>
          <a:gradFill rotWithShape="1">
            <a:gsLst>
              <a:gs pos="0">
                <a:srgbClr val="2AADD6"/>
              </a:gs>
              <a:gs pos="100000">
                <a:srgbClr val="1B6E88"/>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330200">
              <a:spcBef>
                <a:spcPct val="20000"/>
              </a:spcBef>
              <a:buClr>
                <a:schemeClr val="tx2"/>
              </a:buClr>
              <a:buFont typeface="Wingdings" panose="05000000000000000000" pitchFamily="2" charset="2"/>
              <a:buChar char="§"/>
              <a:tabLst>
                <a:tab pos="8521700" algn="r"/>
              </a:tabLst>
              <a:defRPr sz="2800">
                <a:solidFill>
                  <a:schemeClr val="tx1"/>
                </a:solidFill>
                <a:latin typeface="Arial" panose="020B0604020202020204" pitchFamily="34" charset="0"/>
              </a:defRPr>
            </a:lvl1pPr>
            <a:lvl2pPr marL="161925" indent="-160655" defTabSz="330200">
              <a:spcBef>
                <a:spcPct val="20000"/>
              </a:spcBef>
              <a:buClr>
                <a:schemeClr val="accent1"/>
              </a:buClr>
              <a:buFont typeface="Wingdings" panose="05000000000000000000" pitchFamily="2" charset="2"/>
              <a:buChar char="§"/>
              <a:tabLst>
                <a:tab pos="8521700" algn="r"/>
              </a:tabLst>
              <a:defRPr sz="2400">
                <a:solidFill>
                  <a:schemeClr val="tx1"/>
                </a:solidFill>
                <a:latin typeface="Arial" panose="020B0604020202020204" pitchFamily="34" charset="0"/>
              </a:defRPr>
            </a:lvl2pPr>
            <a:lvl3pPr marL="352425" indent="-189230" defTabSz="330200">
              <a:spcBef>
                <a:spcPct val="20000"/>
              </a:spcBef>
              <a:buClr>
                <a:schemeClr val="tx1"/>
              </a:buClr>
              <a:buChar char="•"/>
              <a:tabLst>
                <a:tab pos="8521700" algn="r"/>
              </a:tabLst>
              <a:defRPr sz="2000">
                <a:solidFill>
                  <a:schemeClr val="tx1"/>
                </a:solidFill>
                <a:latin typeface="Arial" panose="020B0604020202020204" pitchFamily="34" charset="0"/>
              </a:defRPr>
            </a:lvl3pPr>
            <a:lvl4pPr marL="514350" indent="-160655" defTabSz="330200">
              <a:spcBef>
                <a:spcPct val="20000"/>
              </a:spcBef>
              <a:buChar char="–"/>
              <a:tabLst>
                <a:tab pos="8521700" algn="r"/>
              </a:tabLst>
              <a:defRPr>
                <a:solidFill>
                  <a:schemeClr val="tx1"/>
                </a:solidFill>
                <a:latin typeface="Arial" panose="020B0604020202020204" pitchFamily="34" charset="0"/>
              </a:defRPr>
            </a:lvl4pPr>
            <a:lvl5pPr marL="1511300" indent="-328930" defTabSz="330200">
              <a:spcBef>
                <a:spcPct val="20000"/>
              </a:spcBef>
              <a:buChar char="»"/>
              <a:tabLst>
                <a:tab pos="8521700" algn="r"/>
              </a:tabLst>
              <a:defRPr>
                <a:solidFill>
                  <a:schemeClr val="tx1"/>
                </a:solidFill>
                <a:latin typeface="Arial" panose="020B0604020202020204" pitchFamily="34" charset="0"/>
              </a:defRPr>
            </a:lvl5pPr>
            <a:lvl6pPr marL="19685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6pPr>
            <a:lvl7pPr marL="24257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7pPr>
            <a:lvl8pPr marL="28829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8pPr>
            <a:lvl9pPr marL="3340100" indent="-328930" defTabSz="330200" eaLnBrk="0" fontAlgn="base" hangingPunct="0">
              <a:spcBef>
                <a:spcPct val="20000"/>
              </a:spcBef>
              <a:spcAft>
                <a:spcPct val="0"/>
              </a:spcAft>
              <a:buChar char="»"/>
              <a:tabLst>
                <a:tab pos="8521700" algn="r"/>
              </a:tabLst>
              <a:defRPr>
                <a:solidFill>
                  <a:schemeClr val="tx1"/>
                </a:solidFill>
                <a:latin typeface="Arial" panose="020B0604020202020204" pitchFamily="34" charset="0"/>
              </a:defRPr>
            </a:lvl9pPr>
          </a:lstStyle>
          <a:p>
            <a:pPr eaLnBrk="1" hangingPunct="1">
              <a:buClrTx/>
              <a:buFontTx/>
              <a:buNone/>
            </a:pPr>
            <a:r>
              <a:rPr kumimoji="1" lang="zh-CN" altLang="en-US" sz="1600" b="1">
                <a:latin typeface="Times New Roman" panose="02020603050405020304" pitchFamily="18" charset="0"/>
              </a:rPr>
              <a:t>传递性</a:t>
            </a:r>
            <a:endParaRPr kumimoji="1" lang="en-US" altLang="de-DE" sz="1600">
              <a:latin typeface="Times New Roman" panose="02020603050405020304" pitchFamily="18" charset="0"/>
            </a:endParaRPr>
          </a:p>
        </p:txBody>
      </p:sp>
      <p:sp>
        <p:nvSpPr>
          <p:cNvPr id="26650" name="AutoShape 26"/>
          <p:cNvSpPr>
            <a:spLocks noChangeArrowheads="1"/>
          </p:cNvSpPr>
          <p:nvPr/>
        </p:nvSpPr>
        <p:spPr bwMode="auto">
          <a:xfrm>
            <a:off x="2424113" y="1951039"/>
            <a:ext cx="7308850" cy="242252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628"/>
                                        </p:tgtEl>
                                        <p:attrNameLst>
                                          <p:attrName>style.visibility</p:attrName>
                                        </p:attrNameLst>
                                      </p:cBhvr>
                                      <p:to>
                                        <p:strVal val="visible"/>
                                      </p:to>
                                    </p:set>
                                    <p:anim calcmode="lin" valueType="num">
                                      <p:cBhvr additive="base">
                                        <p:cTn id="7" dur="500" fill="hold"/>
                                        <p:tgtEl>
                                          <p:spTgt spid="26628"/>
                                        </p:tgtEl>
                                        <p:attrNameLst>
                                          <p:attrName>ppt_x</p:attrName>
                                        </p:attrNameLst>
                                      </p:cBhvr>
                                      <p:tavLst>
                                        <p:tav tm="0">
                                          <p:val>
                                            <p:strVal val="1+#ppt_w/2"/>
                                          </p:val>
                                        </p:tav>
                                        <p:tav tm="100000">
                                          <p:val>
                                            <p:strVal val="#ppt_x"/>
                                          </p:val>
                                        </p:tav>
                                      </p:tavLst>
                                    </p:anim>
                                    <p:anim calcmode="lin" valueType="num">
                                      <p:cBhvr additive="base">
                                        <p:cTn id="8" dur="500" fill="hold"/>
                                        <p:tgtEl>
                                          <p:spTgt spid="266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6629"/>
                                        </p:tgtEl>
                                        <p:attrNameLst>
                                          <p:attrName>style.visibility</p:attrName>
                                        </p:attrNameLst>
                                      </p:cBhvr>
                                      <p:to>
                                        <p:strVal val="visible"/>
                                      </p:to>
                                    </p:set>
                                    <p:animEffect transition="in" filter="blinds(horizontal)">
                                      <p:cBhvr>
                                        <p:cTn id="12" dur="500"/>
                                        <p:tgtEl>
                                          <p:spTgt spid="26629"/>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6650"/>
                                        </p:tgtEl>
                                        <p:attrNameLst>
                                          <p:attrName>style.visibility</p:attrName>
                                        </p:attrNameLst>
                                      </p:cBhvr>
                                      <p:to>
                                        <p:strVal val="visible"/>
                                      </p:to>
                                    </p:set>
                                    <p:animEffect transition="in" filter="slide(fromBottom)">
                                      <p:cBhvr>
                                        <p:cTn id="15" dur="500"/>
                                        <p:tgtEl>
                                          <p:spTgt spid="2665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66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6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641"/>
                                        </p:tgtEl>
                                        <p:attrNameLst>
                                          <p:attrName>style.visibility</p:attrName>
                                        </p:attrNameLst>
                                      </p:cBhvr>
                                      <p:to>
                                        <p:strVal val="visible"/>
                                      </p:to>
                                    </p:set>
                                  </p:childTnLst>
                                </p:cTn>
                              </p:par>
                              <p:par>
                                <p:cTn id="25" presetID="22" presetClass="entr" presetSubtype="2" fill="hold" grpId="0" nodeType="withEffect">
                                  <p:stCondLst>
                                    <p:cond delay="0"/>
                                  </p:stCondLst>
                                  <p:childTnLst>
                                    <p:set>
                                      <p:cBhvr>
                                        <p:cTn id="26" dur="1" fill="hold">
                                          <p:stCondLst>
                                            <p:cond delay="0"/>
                                          </p:stCondLst>
                                        </p:cTn>
                                        <p:tgtEl>
                                          <p:spTgt spid="26632"/>
                                        </p:tgtEl>
                                        <p:attrNameLst>
                                          <p:attrName>style.visibility</p:attrName>
                                        </p:attrNameLst>
                                      </p:cBhvr>
                                      <p:to>
                                        <p:strVal val="visible"/>
                                      </p:to>
                                    </p:set>
                                    <p:animEffect transition="in" filter="wipe(right)">
                                      <p:cBhvr>
                                        <p:cTn id="27" dur="500"/>
                                        <p:tgtEl>
                                          <p:spTgt spid="26632"/>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6645"/>
                                        </p:tgtEl>
                                        <p:attrNameLst>
                                          <p:attrName>style.visibility</p:attrName>
                                        </p:attrNameLst>
                                      </p:cBhvr>
                                      <p:to>
                                        <p:strVal val="visible"/>
                                      </p:to>
                                    </p:set>
                                    <p:animEffect transition="in" filter="blinds(horizontal)">
                                      <p:cBhvr>
                                        <p:cTn id="30" dur="500"/>
                                        <p:tgtEl>
                                          <p:spTgt spid="2664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638"/>
                                        </p:tgtEl>
                                        <p:attrNameLst>
                                          <p:attrName>style.visibility</p:attrName>
                                        </p:attrNameLst>
                                      </p:cBhvr>
                                      <p:to>
                                        <p:strVal val="visible"/>
                                      </p:to>
                                    </p:set>
                                  </p:childTnLst>
                                </p:cTn>
                              </p:par>
                              <p:par>
                                <p:cTn id="35" presetID="9" presetClass="exit" presetSubtype="0" fill="hold" grpId="1" nodeType="withEffect">
                                  <p:stCondLst>
                                    <p:cond delay="0"/>
                                  </p:stCondLst>
                                  <p:childTnLst>
                                    <p:animEffect transition="out" filter="dissolve">
                                      <p:cBhvr>
                                        <p:cTn id="36" dur="500"/>
                                        <p:tgtEl>
                                          <p:spTgt spid="26645"/>
                                        </p:tgtEl>
                                      </p:cBhvr>
                                    </p:animEffect>
                                    <p:set>
                                      <p:cBhvr>
                                        <p:cTn id="37" dur="1" fill="hold">
                                          <p:stCondLst>
                                            <p:cond delay="499"/>
                                          </p:stCondLst>
                                        </p:cTn>
                                        <p:tgtEl>
                                          <p:spTgt spid="26645"/>
                                        </p:tgtEl>
                                        <p:attrNameLst>
                                          <p:attrName>style.visibility</p:attrName>
                                        </p:attrNameLst>
                                      </p:cBhvr>
                                      <p:to>
                                        <p:strVal val="hidden"/>
                                      </p:to>
                                    </p:set>
                                  </p:childTnLst>
                                </p:cTn>
                              </p:par>
                              <p:par>
                                <p:cTn id="38" presetID="22" presetClass="entr" presetSubtype="2" fill="hold" grpId="0" nodeType="withEffect">
                                  <p:stCondLst>
                                    <p:cond delay="0"/>
                                  </p:stCondLst>
                                  <p:childTnLst>
                                    <p:set>
                                      <p:cBhvr>
                                        <p:cTn id="39" dur="1" fill="hold">
                                          <p:stCondLst>
                                            <p:cond delay="0"/>
                                          </p:stCondLst>
                                        </p:cTn>
                                        <p:tgtEl>
                                          <p:spTgt spid="26637"/>
                                        </p:tgtEl>
                                        <p:attrNameLst>
                                          <p:attrName>style.visibility</p:attrName>
                                        </p:attrNameLst>
                                      </p:cBhvr>
                                      <p:to>
                                        <p:strVal val="visible"/>
                                      </p:to>
                                    </p:set>
                                    <p:animEffect transition="in" filter="wipe(right)">
                                      <p:cBhvr>
                                        <p:cTn id="40" dur="500"/>
                                        <p:tgtEl>
                                          <p:spTgt spid="26637"/>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6646"/>
                                        </p:tgtEl>
                                        <p:attrNameLst>
                                          <p:attrName>style.visibility</p:attrName>
                                        </p:attrNameLst>
                                      </p:cBhvr>
                                      <p:to>
                                        <p:strVal val="visible"/>
                                      </p:to>
                                    </p:set>
                                    <p:animEffect transition="in" filter="blinds(horizontal)">
                                      <p:cBhvr>
                                        <p:cTn id="43" dur="500"/>
                                        <p:tgtEl>
                                          <p:spTgt spid="2664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6640"/>
                                        </p:tgtEl>
                                        <p:attrNameLst>
                                          <p:attrName>style.visibility</p:attrName>
                                        </p:attrNameLst>
                                      </p:cBhvr>
                                      <p:to>
                                        <p:strVal val="visible"/>
                                      </p:to>
                                    </p:set>
                                  </p:childTnLst>
                                </p:cTn>
                              </p:par>
                              <p:par>
                                <p:cTn id="48" presetID="9" presetClass="exit" presetSubtype="0" fill="hold" grpId="1" nodeType="withEffect">
                                  <p:stCondLst>
                                    <p:cond delay="0"/>
                                  </p:stCondLst>
                                  <p:childTnLst>
                                    <p:animEffect transition="out" filter="dissolve">
                                      <p:cBhvr>
                                        <p:cTn id="49" dur="500"/>
                                        <p:tgtEl>
                                          <p:spTgt spid="26646"/>
                                        </p:tgtEl>
                                      </p:cBhvr>
                                    </p:animEffect>
                                    <p:set>
                                      <p:cBhvr>
                                        <p:cTn id="50" dur="1" fill="hold">
                                          <p:stCondLst>
                                            <p:cond delay="499"/>
                                          </p:stCondLst>
                                        </p:cTn>
                                        <p:tgtEl>
                                          <p:spTgt spid="26646"/>
                                        </p:tgtEl>
                                        <p:attrNameLst>
                                          <p:attrName>style.visibility</p:attrName>
                                        </p:attrNameLst>
                                      </p:cBhvr>
                                      <p:to>
                                        <p:strVal val="hidden"/>
                                      </p:to>
                                    </p:set>
                                  </p:childTnLst>
                                </p:cTn>
                              </p:par>
                              <p:par>
                                <p:cTn id="51" presetID="22" presetClass="entr" presetSubtype="2" fill="hold" grpId="0" nodeType="withEffect">
                                  <p:stCondLst>
                                    <p:cond delay="0"/>
                                  </p:stCondLst>
                                  <p:childTnLst>
                                    <p:set>
                                      <p:cBhvr>
                                        <p:cTn id="52" dur="1" fill="hold">
                                          <p:stCondLst>
                                            <p:cond delay="0"/>
                                          </p:stCondLst>
                                        </p:cTn>
                                        <p:tgtEl>
                                          <p:spTgt spid="26635"/>
                                        </p:tgtEl>
                                        <p:attrNameLst>
                                          <p:attrName>style.visibility</p:attrName>
                                        </p:attrNameLst>
                                      </p:cBhvr>
                                      <p:to>
                                        <p:strVal val="visible"/>
                                      </p:to>
                                    </p:set>
                                    <p:animEffect transition="in" filter="wipe(right)">
                                      <p:cBhvr>
                                        <p:cTn id="53" dur="500"/>
                                        <p:tgtEl>
                                          <p:spTgt spid="26635"/>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6647"/>
                                        </p:tgtEl>
                                        <p:attrNameLst>
                                          <p:attrName>style.visibility</p:attrName>
                                        </p:attrNameLst>
                                      </p:cBhvr>
                                      <p:to>
                                        <p:strVal val="visible"/>
                                      </p:to>
                                    </p:set>
                                    <p:animEffect transition="in" filter="blinds(horizontal)">
                                      <p:cBhvr>
                                        <p:cTn id="56" dur="500"/>
                                        <p:tgtEl>
                                          <p:spTgt spid="26647"/>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643"/>
                                        </p:tgtEl>
                                        <p:attrNameLst>
                                          <p:attrName>style.visibility</p:attrName>
                                        </p:attrNameLst>
                                      </p:cBhvr>
                                      <p:to>
                                        <p:strVal val="visible"/>
                                      </p:to>
                                    </p:set>
                                  </p:childTnLst>
                                </p:cTn>
                              </p:par>
                              <p:par>
                                <p:cTn id="61" presetID="9" presetClass="exit" presetSubtype="0" fill="hold" grpId="1" nodeType="withEffect">
                                  <p:stCondLst>
                                    <p:cond delay="0"/>
                                  </p:stCondLst>
                                  <p:childTnLst>
                                    <p:animEffect transition="out" filter="dissolve">
                                      <p:cBhvr>
                                        <p:cTn id="62" dur="500"/>
                                        <p:tgtEl>
                                          <p:spTgt spid="26647"/>
                                        </p:tgtEl>
                                      </p:cBhvr>
                                    </p:animEffect>
                                    <p:set>
                                      <p:cBhvr>
                                        <p:cTn id="63" dur="1" fill="hold">
                                          <p:stCondLst>
                                            <p:cond delay="499"/>
                                          </p:stCondLst>
                                        </p:cTn>
                                        <p:tgtEl>
                                          <p:spTgt spid="26647"/>
                                        </p:tgtEl>
                                        <p:attrNameLst>
                                          <p:attrName>style.visibility</p:attrName>
                                        </p:attrNameLst>
                                      </p:cBhvr>
                                      <p:to>
                                        <p:strVal val="hidden"/>
                                      </p:to>
                                    </p:set>
                                  </p:childTnLst>
                                </p:cTn>
                              </p:par>
                              <p:par>
                                <p:cTn id="64" presetID="22" presetClass="entr" presetSubtype="8" fill="hold" grpId="0" nodeType="withEffect">
                                  <p:stCondLst>
                                    <p:cond delay="0"/>
                                  </p:stCondLst>
                                  <p:childTnLst>
                                    <p:set>
                                      <p:cBhvr>
                                        <p:cTn id="65" dur="1" fill="hold">
                                          <p:stCondLst>
                                            <p:cond delay="0"/>
                                          </p:stCondLst>
                                        </p:cTn>
                                        <p:tgtEl>
                                          <p:spTgt spid="26636"/>
                                        </p:tgtEl>
                                        <p:attrNameLst>
                                          <p:attrName>style.visibility</p:attrName>
                                        </p:attrNameLst>
                                      </p:cBhvr>
                                      <p:to>
                                        <p:strVal val="visible"/>
                                      </p:to>
                                    </p:set>
                                    <p:animEffect transition="in" filter="wipe(left)">
                                      <p:cBhvr>
                                        <p:cTn id="66" dur="500"/>
                                        <p:tgtEl>
                                          <p:spTgt spid="26636"/>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6648"/>
                                        </p:tgtEl>
                                        <p:attrNameLst>
                                          <p:attrName>style.visibility</p:attrName>
                                        </p:attrNameLst>
                                      </p:cBhvr>
                                      <p:to>
                                        <p:strVal val="visible"/>
                                      </p:to>
                                    </p:set>
                                    <p:animEffect transition="in" filter="blinds(horizontal)">
                                      <p:cBhvr>
                                        <p:cTn id="69" dur="500"/>
                                        <p:tgtEl>
                                          <p:spTgt spid="26648"/>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6642"/>
                                        </p:tgtEl>
                                        <p:attrNameLst>
                                          <p:attrName>style.visibility</p:attrName>
                                        </p:attrNameLst>
                                      </p:cBhvr>
                                      <p:to>
                                        <p:strVal val="visible"/>
                                      </p:to>
                                    </p:set>
                                  </p:childTnLst>
                                </p:cTn>
                              </p:par>
                              <p:par>
                                <p:cTn id="74" presetID="9" presetClass="exit" presetSubtype="0" fill="hold" grpId="1" nodeType="withEffect">
                                  <p:stCondLst>
                                    <p:cond delay="0"/>
                                  </p:stCondLst>
                                  <p:childTnLst>
                                    <p:animEffect transition="out" filter="dissolve">
                                      <p:cBhvr>
                                        <p:cTn id="75" dur="500"/>
                                        <p:tgtEl>
                                          <p:spTgt spid="26648"/>
                                        </p:tgtEl>
                                      </p:cBhvr>
                                    </p:animEffect>
                                    <p:set>
                                      <p:cBhvr>
                                        <p:cTn id="76" dur="1" fill="hold">
                                          <p:stCondLst>
                                            <p:cond delay="499"/>
                                          </p:stCondLst>
                                        </p:cTn>
                                        <p:tgtEl>
                                          <p:spTgt spid="26648"/>
                                        </p:tgtEl>
                                        <p:attrNameLst>
                                          <p:attrName>style.visibility</p:attrName>
                                        </p:attrNameLst>
                                      </p:cBhvr>
                                      <p:to>
                                        <p:strVal val="hidden"/>
                                      </p:to>
                                    </p:set>
                                  </p:childTnLst>
                                </p:cTn>
                              </p:par>
                              <p:par>
                                <p:cTn id="77" presetID="22" presetClass="entr" presetSubtype="8" fill="hold" grpId="0" nodeType="withEffect">
                                  <p:stCondLst>
                                    <p:cond delay="0"/>
                                  </p:stCondLst>
                                  <p:childTnLst>
                                    <p:set>
                                      <p:cBhvr>
                                        <p:cTn id="78" dur="1" fill="hold">
                                          <p:stCondLst>
                                            <p:cond delay="0"/>
                                          </p:stCondLst>
                                        </p:cTn>
                                        <p:tgtEl>
                                          <p:spTgt spid="26633"/>
                                        </p:tgtEl>
                                        <p:attrNameLst>
                                          <p:attrName>style.visibility</p:attrName>
                                        </p:attrNameLst>
                                      </p:cBhvr>
                                      <p:to>
                                        <p:strVal val="visible"/>
                                      </p:to>
                                    </p:set>
                                    <p:animEffect transition="in" filter="wipe(left)">
                                      <p:cBhvr>
                                        <p:cTn id="79" dur="500"/>
                                        <p:tgtEl>
                                          <p:spTgt spid="26633"/>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26649"/>
                                        </p:tgtEl>
                                        <p:attrNameLst>
                                          <p:attrName>style.visibility</p:attrName>
                                        </p:attrNameLst>
                                      </p:cBhvr>
                                      <p:to>
                                        <p:strVal val="visible"/>
                                      </p:to>
                                    </p:set>
                                    <p:animEffect transition="in" filter="blinds(horizontal)">
                                      <p:cBhvr>
                                        <p:cTn id="82" dur="500"/>
                                        <p:tgtEl>
                                          <p:spTgt spid="26649"/>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6644"/>
                                        </p:tgtEl>
                                        <p:attrNameLst>
                                          <p:attrName>style.visibility</p:attrName>
                                        </p:attrNameLst>
                                      </p:cBhvr>
                                      <p:to>
                                        <p:strVal val="visible"/>
                                      </p:to>
                                    </p:set>
                                  </p:childTnLst>
                                </p:cTn>
                              </p:par>
                              <p:par>
                                <p:cTn id="87" presetID="9" presetClass="exit" presetSubtype="0" fill="hold" grpId="1" nodeType="withEffect">
                                  <p:stCondLst>
                                    <p:cond delay="0"/>
                                  </p:stCondLst>
                                  <p:childTnLst>
                                    <p:animEffect transition="out" filter="dissolve">
                                      <p:cBhvr>
                                        <p:cTn id="88" dur="500"/>
                                        <p:tgtEl>
                                          <p:spTgt spid="26649"/>
                                        </p:tgtEl>
                                      </p:cBhvr>
                                    </p:animEffect>
                                    <p:set>
                                      <p:cBhvr>
                                        <p:cTn id="89" dur="1" fill="hold">
                                          <p:stCondLst>
                                            <p:cond delay="499"/>
                                          </p:stCondLst>
                                        </p:cTn>
                                        <p:tgtEl>
                                          <p:spTgt spid="26649"/>
                                        </p:tgtEl>
                                        <p:attrNameLst>
                                          <p:attrName>style.visibility</p:attrName>
                                        </p:attrNameLst>
                                      </p:cBhvr>
                                      <p:to>
                                        <p:strVal val="hidden"/>
                                      </p:to>
                                    </p:set>
                                  </p:childTnLst>
                                </p:cTn>
                              </p:par>
                              <p:par>
                                <p:cTn id="90" presetID="22" presetClass="entr" presetSubtype="8" fill="hold" grpId="0" nodeType="withEffect">
                                  <p:stCondLst>
                                    <p:cond delay="0"/>
                                  </p:stCondLst>
                                  <p:childTnLst>
                                    <p:set>
                                      <p:cBhvr>
                                        <p:cTn id="91" dur="1" fill="hold">
                                          <p:stCondLst>
                                            <p:cond delay="0"/>
                                          </p:stCondLst>
                                        </p:cTn>
                                        <p:tgtEl>
                                          <p:spTgt spid="26634"/>
                                        </p:tgtEl>
                                        <p:attrNameLst>
                                          <p:attrName>style.visibility</p:attrName>
                                        </p:attrNameLst>
                                      </p:cBhvr>
                                      <p:to>
                                        <p:strVal val="visible"/>
                                      </p:to>
                                    </p:set>
                                    <p:animEffect transition="in" filter="wipe(left)">
                                      <p:cBhvr>
                                        <p:cTn id="92" dur="500"/>
                                        <p:tgtEl>
                                          <p:spTgt spid="26634"/>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26630"/>
                                        </p:tgtEl>
                                        <p:attrNameLst>
                                          <p:attrName>style.visibility</p:attrName>
                                        </p:attrNameLst>
                                      </p:cBhvr>
                                      <p:to>
                                        <p:strVal val="visible"/>
                                      </p:to>
                                    </p:set>
                                    <p:animEffect transition="in" filter="blinds(horizontal)">
                                      <p:cBhvr>
                                        <p:cTn id="95" dur="500"/>
                                        <p:tgtEl>
                                          <p:spTgt spid="26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animBg="1"/>
      <p:bldP spid="26646" grpId="0" animBg="1"/>
      <p:bldP spid="26646" grpId="1" animBg="1"/>
      <p:bldP spid="26647" grpId="0" animBg="1"/>
      <p:bldP spid="26647" grpId="1" animBg="1"/>
      <p:bldP spid="26645" grpId="0" animBg="1"/>
      <p:bldP spid="26645" grpId="1" animBg="1"/>
      <p:bldP spid="26648" grpId="0" animBg="1"/>
      <p:bldP spid="26648" grpId="1" animBg="1"/>
      <p:bldP spid="26649" grpId="0" animBg="1"/>
      <p:bldP spid="26649" grpId="1" animBg="1"/>
      <p:bldP spid="26628" grpId="0" animBg="1"/>
      <p:bldP spid="26629" grpId="0"/>
      <p:bldP spid="26631" grpId="0" animBg="1"/>
      <p:bldP spid="26632" grpId="0" animBg="1"/>
      <p:bldP spid="26633" grpId="0" animBg="1"/>
      <p:bldP spid="26634" grpId="0" animBg="1"/>
      <p:bldP spid="26635" grpId="0" animBg="1"/>
      <p:bldP spid="26636" grpId="0" animBg="1"/>
      <p:bldP spid="26637" grpId="0" animBg="1"/>
      <p:bldP spid="26638" grpId="0" animBg="1"/>
      <p:bldP spid="26639" grpId="0"/>
      <p:bldP spid="26640" grpId="0" animBg="1"/>
      <p:bldP spid="26641" grpId="0" animBg="1"/>
      <p:bldP spid="26642" grpId="0" animBg="1"/>
      <p:bldP spid="26643" grpId="0" animBg="1"/>
      <p:bldP spid="26644" grpId="0" animBg="1"/>
      <p:bldP spid="2665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2286000" y="1701225"/>
            <a:ext cx="7772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txBody>
          <a:bodyPr anchor="b">
            <a:spAutoFit/>
          </a:bodyP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3200" b="1" dirty="0">
                <a:solidFill>
                  <a:schemeClr val="tx1"/>
                </a:solidFill>
                <a:ea typeface="华文新魏" panose="02010800040101010101" pitchFamily="2" charset="-122"/>
              </a:rPr>
              <a:t>微型飞行器</a:t>
            </a:r>
            <a:endParaRPr lang="zh-CN" altLang="en-US" sz="3200" dirty="0">
              <a:solidFill>
                <a:schemeClr val="tx1"/>
              </a:solidFill>
              <a:ea typeface="华文新魏" panose="02010800040101010101" pitchFamily="2" charset="-122"/>
            </a:endParaRPr>
          </a:p>
        </p:txBody>
      </p:sp>
      <p:pic>
        <p:nvPicPr>
          <p:cNvPr id="106499" name="Picture 3" descr="black widowI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100" y="2471738"/>
            <a:ext cx="5676900" cy="4386262"/>
          </a:xfrm>
          <a:prstGeom prst="rect">
            <a:avLst/>
          </a:prstGeom>
          <a:noFill/>
          <a:extLst>
            <a:ext uri="{909E8E84-426E-40DD-AFC4-6F175D3DCCD1}">
              <a14:hiddenFill xmlns:a14="http://schemas.microsoft.com/office/drawing/2010/main">
                <a:solidFill>
                  <a:srgbClr val="FFFFFF"/>
                </a:solidFill>
              </a14:hiddenFill>
            </a:ext>
          </a:extLst>
        </p:spPr>
      </p:pic>
      <p:pic>
        <p:nvPicPr>
          <p:cNvPr id="106500" name="Picture 4" descr="mav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447801"/>
            <a:ext cx="2667000" cy="2036763"/>
          </a:xfrm>
          <a:prstGeom prst="rect">
            <a:avLst/>
          </a:prstGeom>
          <a:noFill/>
          <a:extLst>
            <a:ext uri="{909E8E84-426E-40DD-AFC4-6F175D3DCCD1}">
              <a14:hiddenFill xmlns:a14="http://schemas.microsoft.com/office/drawing/2010/main">
                <a:solidFill>
                  <a:srgbClr val="FFFFFF"/>
                </a:solidFill>
              </a14:hiddenFill>
            </a:ext>
          </a:extLst>
        </p:spPr>
      </p:pic>
      <p:pic>
        <p:nvPicPr>
          <p:cNvPr id="106501" name="Picture 5" descr="mava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533401"/>
            <a:ext cx="2667000" cy="1979613"/>
          </a:xfrm>
          <a:prstGeom prst="rect">
            <a:avLst/>
          </a:prstGeom>
          <a:noFill/>
          <a:extLst>
            <a:ext uri="{909E8E84-426E-40DD-AFC4-6F175D3DCCD1}">
              <a14:hiddenFill xmlns:a14="http://schemas.microsoft.com/office/drawing/2010/main">
                <a:solidFill>
                  <a:srgbClr val="FFFFFF"/>
                </a:solidFill>
              </a14:hiddenFill>
            </a:ext>
          </a:extLst>
        </p:spPr>
      </p:pic>
      <p:pic>
        <p:nvPicPr>
          <p:cNvPr id="106502" name="Picture 6" descr="美军低调研制微型飞行器 外观极似小鸟、昆虫"/>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1" y="4221164"/>
            <a:ext cx="3635375" cy="1927225"/>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p:txBody>
          <a:bodyPr/>
          <a:lstStyle/>
          <a:p>
            <a:r>
              <a:rPr lang="zh-CN" altLang="en-US" dirty="0"/>
              <a:t>嵌入式系统的应用领域</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gray">
          <a:xfrm>
            <a:off x="2424114" y="1763714"/>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000" b="1">
                <a:solidFill>
                  <a:schemeClr val="bg1"/>
                </a:solidFill>
              </a:rPr>
              <a:t>μC/OS-II</a:t>
            </a:r>
            <a:r>
              <a:rPr lang="zh-CN" altLang="en-US" sz="2000" b="1">
                <a:solidFill>
                  <a:schemeClr val="bg1"/>
                </a:solidFill>
                <a:ea typeface="隶书" panose="02010509060101010101" pitchFamily="49" charset="-122"/>
              </a:rPr>
              <a:t>程序设计基础</a:t>
            </a:r>
          </a:p>
        </p:txBody>
      </p:sp>
      <p:sp>
        <p:nvSpPr>
          <p:cNvPr id="21507" name="Rectangle 3"/>
          <p:cNvSpPr>
            <a:spLocks noChangeArrowheads="1"/>
          </p:cNvSpPr>
          <p:nvPr/>
        </p:nvSpPr>
        <p:spPr bwMode="auto">
          <a:xfrm>
            <a:off x="2424113" y="1268414"/>
            <a:ext cx="338455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6600"/>
                </a:solidFill>
                <a:ea typeface="华文新魏" panose="02010800040101010101" pitchFamily="2" charset="-122"/>
              </a:rPr>
              <a:t>系统函数概述</a:t>
            </a:r>
          </a:p>
        </p:txBody>
      </p:sp>
      <p:sp>
        <p:nvSpPr>
          <p:cNvPr id="21508" name="Line 65"/>
          <p:cNvSpPr>
            <a:spLocks noChangeShapeType="1"/>
          </p:cNvSpPr>
          <p:nvPr/>
        </p:nvSpPr>
        <p:spPr bwMode="auto">
          <a:xfrm>
            <a:off x="2495550" y="2509839"/>
            <a:ext cx="0" cy="1323975"/>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09" name="AutoShape 66"/>
          <p:cNvSpPr>
            <a:spLocks noChangeArrowheads="1"/>
          </p:cNvSpPr>
          <p:nvPr/>
        </p:nvSpPr>
        <p:spPr bwMode="gray">
          <a:xfrm>
            <a:off x="3143251" y="2452688"/>
            <a:ext cx="266541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2" action="ppaction://hlinksldjump"/>
              </a:rPr>
              <a:t>基本原则</a:t>
            </a:r>
            <a:endParaRPr lang="zh-CN" altLang="en-US" sz="2400" b="1"/>
          </a:p>
        </p:txBody>
      </p:sp>
      <p:sp>
        <p:nvSpPr>
          <p:cNvPr id="21510" name="AutoShape 68"/>
          <p:cNvSpPr>
            <a:spLocks noChangeArrowheads="1"/>
          </p:cNvSpPr>
          <p:nvPr/>
        </p:nvSpPr>
        <p:spPr bwMode="gray">
          <a:xfrm>
            <a:off x="3143251" y="3124200"/>
            <a:ext cx="2665413"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3" action="ppaction://hlinksldjump"/>
              </a:rPr>
              <a:t>系统函数的分类</a:t>
            </a:r>
            <a:endParaRPr lang="zh-CN" altLang="en-US" sz="2400" b="1"/>
          </a:p>
        </p:txBody>
      </p:sp>
      <p:grpSp>
        <p:nvGrpSpPr>
          <p:cNvPr id="21511" name="Group 105"/>
          <p:cNvGrpSpPr/>
          <p:nvPr/>
        </p:nvGrpSpPr>
        <p:grpSpPr bwMode="auto">
          <a:xfrm>
            <a:off x="2873375" y="2479678"/>
            <a:ext cx="355600" cy="519113"/>
            <a:chOff x="657" y="1203"/>
            <a:chExt cx="224" cy="327"/>
          </a:xfrm>
        </p:grpSpPr>
        <p:grpSp>
          <p:nvGrpSpPr>
            <p:cNvPr id="21521" name="Group 106"/>
            <p:cNvGrpSpPr/>
            <p:nvPr/>
          </p:nvGrpSpPr>
          <p:grpSpPr bwMode="auto">
            <a:xfrm>
              <a:off x="657" y="1203"/>
              <a:ext cx="224" cy="327"/>
              <a:chOff x="2078" y="1387"/>
              <a:chExt cx="1615" cy="2202"/>
            </a:xfrm>
          </p:grpSpPr>
          <p:sp>
            <p:nvSpPr>
              <p:cNvPr id="21523" name="Oval 107"/>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1524" name="Oval 108"/>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3661" name="Oval 109"/>
              <p:cNvSpPr>
                <a:spLocks noChangeArrowheads="1"/>
              </p:cNvSpPr>
              <p:nvPr/>
            </p:nvSpPr>
            <p:spPr bwMode="gray">
              <a:xfrm>
                <a:off x="2251"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21526" name="Oval 110"/>
              <p:cNvSpPr>
                <a:spLocks noChangeArrowheads="1"/>
              </p:cNvSpPr>
              <p:nvPr/>
            </p:nvSpPr>
            <p:spPr bwMode="gray">
              <a:xfrm>
                <a:off x="2254" y="1479"/>
                <a:ext cx="1180" cy="2019"/>
              </a:xfrm>
              <a:prstGeom prst="ellipse">
                <a:avLst/>
              </a:prstGeom>
              <a:gradFill rotWithShape="1">
                <a:gsLst>
                  <a:gs pos="0">
                    <a:srgbClr val="000000"/>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3663" name="Oval 111"/>
              <p:cNvSpPr>
                <a:spLocks noChangeArrowheads="1"/>
              </p:cNvSpPr>
              <p:nvPr/>
            </p:nvSpPr>
            <p:spPr bwMode="gray">
              <a:xfrm>
                <a:off x="2338" y="1387"/>
                <a:ext cx="1096"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21528" name="Oval 112"/>
              <p:cNvSpPr>
                <a:spLocks noChangeArrowheads="1"/>
              </p:cNvSpPr>
              <p:nvPr/>
            </p:nvSpPr>
            <p:spPr bwMode="gray">
              <a:xfrm>
                <a:off x="2337" y="1478"/>
                <a:ext cx="1096" cy="2019"/>
              </a:xfrm>
              <a:prstGeom prst="ellipse">
                <a:avLst/>
              </a:prstGeom>
              <a:gradFill rotWithShape="1">
                <a:gsLst>
                  <a:gs pos="0">
                    <a:srgbClr val="BCC4DC"/>
                  </a:gs>
                  <a:gs pos="100000">
                    <a:srgbClr val="5B5F6B"/>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1522" name="Text Box 113"/>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grpSp>
        <p:nvGrpSpPr>
          <p:cNvPr id="21512" name="Group 114"/>
          <p:cNvGrpSpPr/>
          <p:nvPr/>
        </p:nvGrpSpPr>
        <p:grpSpPr bwMode="auto">
          <a:xfrm>
            <a:off x="2855913" y="3157542"/>
            <a:ext cx="381000" cy="519113"/>
            <a:chOff x="657" y="1640"/>
            <a:chExt cx="240" cy="327"/>
          </a:xfrm>
        </p:grpSpPr>
        <p:grpSp>
          <p:nvGrpSpPr>
            <p:cNvPr id="21513" name="Group 115"/>
            <p:cNvGrpSpPr/>
            <p:nvPr/>
          </p:nvGrpSpPr>
          <p:grpSpPr bwMode="auto">
            <a:xfrm>
              <a:off x="657" y="1640"/>
              <a:ext cx="240" cy="327"/>
              <a:chOff x="2078" y="1387"/>
              <a:chExt cx="1615" cy="2202"/>
            </a:xfrm>
          </p:grpSpPr>
          <p:sp>
            <p:nvSpPr>
              <p:cNvPr id="21515" name="Oval 11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1516" name="Oval 11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3670" name="Oval 118"/>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21518" name="Oval 119"/>
              <p:cNvSpPr>
                <a:spLocks noChangeArrowheads="1"/>
              </p:cNvSpPr>
              <p:nvPr/>
            </p:nvSpPr>
            <p:spPr bwMode="gray">
              <a:xfrm>
                <a:off x="2254" y="1479"/>
                <a:ext cx="1101" cy="2019"/>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3672" name="Oval 120"/>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21520" name="Oval 121"/>
              <p:cNvSpPr>
                <a:spLocks noChangeArrowheads="1"/>
              </p:cNvSpPr>
              <p:nvPr/>
            </p:nvSpPr>
            <p:spPr bwMode="gray">
              <a:xfrm>
                <a:off x="2337" y="1478"/>
                <a:ext cx="1096" cy="2019"/>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1514" name="Text Box 122"/>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2"/>
          <p:cNvSpPr>
            <a:spLocks noChangeArrowheads="1"/>
          </p:cNvSpPr>
          <p:nvPr/>
        </p:nvSpPr>
        <p:spPr bwMode="auto">
          <a:xfrm>
            <a:off x="1774825" y="765176"/>
            <a:ext cx="3676650"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系统函数概述</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2531"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4" name="AutoShape 4"/>
          <p:cNvSpPr>
            <a:spLocks noChangeArrowheads="1"/>
          </p:cNvSpPr>
          <p:nvPr/>
        </p:nvSpPr>
        <p:spPr bwMode="gray">
          <a:xfrm>
            <a:off x="5635626" y="651868"/>
            <a:ext cx="4240213"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基本原则</a:t>
            </a:r>
          </a:p>
        </p:txBody>
      </p:sp>
      <p:sp>
        <p:nvSpPr>
          <p:cNvPr id="20485" name="Rectangle 5"/>
          <p:cNvSpPr>
            <a:spLocks noChangeArrowheads="1"/>
          </p:cNvSpPr>
          <p:nvPr/>
        </p:nvSpPr>
        <p:spPr bwMode="auto">
          <a:xfrm>
            <a:off x="2360614" y="1344614"/>
            <a:ext cx="1735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1.</a:t>
            </a:r>
            <a:r>
              <a:rPr kumimoji="1" lang="zh-CN" altLang="en-US" sz="2000">
                <a:ea typeface="华文新魏" panose="02010800040101010101" pitchFamily="2" charset="-122"/>
              </a:rPr>
              <a:t>配对性原则 </a:t>
            </a:r>
          </a:p>
        </p:txBody>
      </p:sp>
      <p:sp>
        <p:nvSpPr>
          <p:cNvPr id="20486" name="Rectangle 6"/>
          <p:cNvSpPr>
            <a:spLocks noChangeArrowheads="1"/>
          </p:cNvSpPr>
          <p:nvPr/>
        </p:nvSpPr>
        <p:spPr bwMode="auto">
          <a:xfrm>
            <a:off x="2360614" y="1701801"/>
            <a:ext cx="75152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对于</a:t>
            </a:r>
            <a:r>
              <a:rPr kumimoji="1" lang="en-US" altLang="zh-CN" sz="2000">
                <a:ea typeface="华文新魏" panose="02010800040101010101" pitchFamily="2" charset="-122"/>
              </a:rPr>
              <a:t>μC/OS-II</a:t>
            </a:r>
            <a:r>
              <a:rPr kumimoji="1" lang="zh-CN" altLang="en-US" sz="2000">
                <a:ea typeface="华文新魏" panose="02010800040101010101" pitchFamily="2" charset="-122"/>
              </a:rPr>
              <a:t>来说，大多数</a:t>
            </a:r>
            <a:r>
              <a:rPr kumimoji="1" lang="en-US" altLang="zh-CN" sz="2000">
                <a:ea typeface="华文新魏" panose="02010800040101010101" pitchFamily="2" charset="-122"/>
              </a:rPr>
              <a:t>API</a:t>
            </a:r>
            <a:r>
              <a:rPr kumimoji="1" lang="zh-CN" altLang="en-US" sz="2000">
                <a:ea typeface="华文新魏" panose="02010800040101010101" pitchFamily="2" charset="-122"/>
              </a:rPr>
              <a:t>都是成对的，而且一部分必须配对使用。当然，查询状态的系统函数一般不需要配对使用，而且部分</a:t>
            </a:r>
            <a:r>
              <a:rPr kumimoji="1" lang="en-US" altLang="zh-CN" sz="2000">
                <a:ea typeface="华文新魏" panose="02010800040101010101" pitchFamily="2" charset="-122"/>
              </a:rPr>
              <a:t>API</a:t>
            </a:r>
            <a:r>
              <a:rPr kumimoji="1" lang="zh-CN" altLang="en-US" sz="2000">
                <a:ea typeface="华文新魏" panose="02010800040101010101" pitchFamily="2" charset="-122"/>
              </a:rPr>
              <a:t>如延时，也不需要配对使用。配对的函数见下表。</a:t>
            </a:r>
          </a:p>
        </p:txBody>
      </p:sp>
      <p:graphicFrame>
        <p:nvGraphicFramePr>
          <p:cNvPr id="184775" name="Group 1479"/>
          <p:cNvGraphicFramePr>
            <a:graphicFrameLocks noGrp="1"/>
          </p:cNvGraphicFramePr>
          <p:nvPr/>
        </p:nvGraphicFramePr>
        <p:xfrm>
          <a:off x="2112964" y="2867026"/>
          <a:ext cx="7870825" cy="3476760"/>
        </p:xfrm>
        <a:graphic>
          <a:graphicData uri="http://schemas.openxmlformats.org/drawingml/2006/table">
            <a:tbl>
              <a:tblPr/>
              <a:tblGrid>
                <a:gridCol w="1466850">
                  <a:extLst>
                    <a:ext uri="{9D8B030D-6E8A-4147-A177-3AD203B41FA5}">
                      <a16:colId xmlns:a16="http://schemas.microsoft.com/office/drawing/2014/main" val="20000"/>
                    </a:ext>
                  </a:extLst>
                </a:gridCol>
                <a:gridCol w="1616075">
                  <a:extLst>
                    <a:ext uri="{9D8B030D-6E8A-4147-A177-3AD203B41FA5}">
                      <a16:colId xmlns:a16="http://schemas.microsoft.com/office/drawing/2014/main" val="20001"/>
                    </a:ext>
                  </a:extLst>
                </a:gridCol>
                <a:gridCol w="1728787">
                  <a:extLst>
                    <a:ext uri="{9D8B030D-6E8A-4147-A177-3AD203B41FA5}">
                      <a16:colId xmlns:a16="http://schemas.microsoft.com/office/drawing/2014/main" val="20002"/>
                    </a:ext>
                  </a:extLst>
                </a:gridCol>
                <a:gridCol w="1800225">
                  <a:extLst>
                    <a:ext uri="{9D8B030D-6E8A-4147-A177-3AD203B41FA5}">
                      <a16:colId xmlns:a16="http://schemas.microsoft.com/office/drawing/2014/main" val="20003"/>
                    </a:ext>
                  </a:extLst>
                </a:gridCol>
                <a:gridCol w="1258888">
                  <a:extLst>
                    <a:ext uri="{9D8B030D-6E8A-4147-A177-3AD203B41FA5}">
                      <a16:colId xmlns:a16="http://schemas.microsoft.com/office/drawing/2014/main" val="20004"/>
                    </a:ext>
                  </a:extLst>
                </a:gridCol>
              </a:tblGrid>
              <a:tr h="33524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1</a:t>
                      </a:r>
                      <a:endParaRPr kumimoji="1" lang="en-US" altLang="zh-CN"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2</a:t>
                      </a:r>
                      <a:endParaRPr kumimoji="1" lang="en-US" altLang="zh-CN"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备注</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extLst>
                  <a:ext uri="{0D108BD9-81ED-4DB2-BD59-A6C34878D82A}">
                    <a16:rowId xmlns:a16="http://schemas.microsoft.com/office/drawing/2014/main" val="10000"/>
                  </a:ext>
                </a:extLst>
              </a:tr>
              <a:tr h="57907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OSFlagPend()</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等待事件标志组的事件标志位</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OSFlagPost()</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置位或清</a:t>
                      </a:r>
                      <a:r>
                        <a:rPr kumimoji="1"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0</a:t>
                      </a: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事件标志组中的标志</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rowSpan="4">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不必须配对使用，一般不在同一个任务中（用于资源同步时必须同一个任务中配对使用）</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1"/>
                  </a:ext>
                </a:extLst>
              </a:tr>
              <a:tr h="58123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OSMboxPend()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等待消息邮箱中的消息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OSMboxPost()</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endParaRPr kumimoji="1" lang="zh-CN" altLang="en-US" sz="1600" b="0" i="0" u="none" strike="noStrike" cap="none" normalizeH="0" baseline="0">
                        <a:ln>
                          <a:noFill/>
                        </a:ln>
                        <a:solidFill>
                          <a:schemeClr val="tx1"/>
                        </a:solidFill>
                        <a:effectLst/>
                        <a:latin typeface="Arial" panose="020B0604020202020204" pitchFamily="34" charset="0"/>
                        <a:ea typeface="华文新魏" panose="020108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OSMboxPostOpt()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a:t>
                      </a: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不同的方式</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向消息邮箱发送消息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18000" marT="46790" marB="467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2"/>
                  </a:ext>
                </a:extLst>
              </a:tr>
              <a:tr h="82290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等待消息队列中的消息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OSQPost()</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endParaRPr kumimoji="1" lang="zh-CN" altLang="en-US" sz="1600" b="0" i="0" u="none" strike="noStrike" cap="none" normalizeH="0" baseline="0">
                        <a:ln>
                          <a:noFill/>
                        </a:ln>
                        <a:solidFill>
                          <a:schemeClr val="tx1"/>
                        </a:solidFill>
                        <a:effectLst/>
                        <a:latin typeface="Arial" panose="020B0604020202020204" pitchFamily="34" charset="0"/>
                        <a:ea typeface="华文新魏" panose="020108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OSQPostFront()</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OSQPostOpt()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以不同的方式向消息队列发送一条消息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3"/>
                  </a:ext>
                </a:extLst>
              </a:tr>
              <a:tr h="33524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OSSemPend()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等待一个信号量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OSSemPost()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发送一个信号量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4"/>
                  </a:ext>
                </a:extLst>
              </a:tr>
              <a:tr h="82290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等待一个互斥信号量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OSMutexPost()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释放一个互斥信号量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必须在同一个任务中配对使用</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5"/>
                  </a:ext>
                </a:extLst>
              </a:tr>
            </a:tbl>
          </a:graphicData>
        </a:graphic>
      </p:graphicFrame>
      <p:graphicFrame>
        <p:nvGraphicFramePr>
          <p:cNvPr id="184547" name="Group 1251"/>
          <p:cNvGraphicFramePr>
            <a:graphicFrameLocks noGrp="1"/>
          </p:cNvGraphicFramePr>
          <p:nvPr/>
        </p:nvGraphicFramePr>
        <p:xfrm>
          <a:off x="2135188" y="2951164"/>
          <a:ext cx="7740650" cy="3140074"/>
        </p:xfrm>
        <a:graphic>
          <a:graphicData uri="http://schemas.openxmlformats.org/drawingml/2006/table">
            <a:tbl>
              <a:tblPr/>
              <a:tblGrid>
                <a:gridCol w="2413000">
                  <a:extLst>
                    <a:ext uri="{9D8B030D-6E8A-4147-A177-3AD203B41FA5}">
                      <a16:colId xmlns:a16="http://schemas.microsoft.com/office/drawing/2014/main" val="20000"/>
                    </a:ext>
                  </a:extLst>
                </a:gridCol>
                <a:gridCol w="827087">
                  <a:extLst>
                    <a:ext uri="{9D8B030D-6E8A-4147-A177-3AD203B41FA5}">
                      <a16:colId xmlns:a16="http://schemas.microsoft.com/office/drawing/2014/main" val="20001"/>
                    </a:ext>
                  </a:extLst>
                </a:gridCol>
                <a:gridCol w="2197100">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gridCol w="1439863">
                  <a:extLst>
                    <a:ext uri="{9D8B030D-6E8A-4147-A177-3AD203B41FA5}">
                      <a16:colId xmlns:a16="http://schemas.microsoft.com/office/drawing/2014/main" val="20004"/>
                    </a:ext>
                  </a:extLst>
                </a:gridCol>
              </a:tblGrid>
              <a:tr h="3353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功能</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2</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功能</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备注</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extLst>
                  <a:ext uri="{0D108BD9-81ED-4DB2-BD59-A6C34878D82A}">
                    <a16:rowId xmlns:a16="http://schemas.microsoft.com/office/drawing/2014/main" val="10000"/>
                  </a:ext>
                </a:extLst>
              </a:tr>
              <a:tr h="57923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OSTimeGet()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获得系统时间</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OSTimeSet()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设置系统时间</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不必配对使用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1"/>
                  </a:ext>
                </a:extLst>
              </a:tr>
              <a:tr h="82312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OSIntEnter()</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进入中断处理</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OSIntExit()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退出中断处理</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必须在中断服务程序中配对使用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2"/>
                  </a:ext>
                </a:extLst>
              </a:tr>
              <a:tr h="57923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OSSchedLock()</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给调度器上锁</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OSSchedUnlock()</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给调度调度</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必须在一个任务中配对使用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3"/>
                  </a:ext>
                </a:extLst>
              </a:tr>
              <a:tr h="82312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OS_ENTER_CRITICAL()</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进入临界区</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OS_EXIT_CRITICAL()</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退出临界区</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必须在一个任务或中断中配对使用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4"/>
                  </a:ext>
                </a:extLst>
              </a:tr>
            </a:tbl>
          </a:graphicData>
        </a:graphic>
      </p:graphicFrame>
      <p:graphicFrame>
        <p:nvGraphicFramePr>
          <p:cNvPr id="184536" name="Group 1240"/>
          <p:cNvGraphicFramePr>
            <a:graphicFrameLocks noGrp="1"/>
          </p:cNvGraphicFramePr>
          <p:nvPr/>
        </p:nvGraphicFramePr>
        <p:xfrm>
          <a:off x="2133600" y="2879726"/>
          <a:ext cx="7778750" cy="3140075"/>
        </p:xfrm>
        <a:graphic>
          <a:graphicData uri="http://schemas.openxmlformats.org/drawingml/2006/table">
            <a:tbl>
              <a:tblPr/>
              <a:tblGrid>
                <a:gridCol w="1981200">
                  <a:extLst>
                    <a:ext uri="{9D8B030D-6E8A-4147-A177-3AD203B41FA5}">
                      <a16:colId xmlns:a16="http://schemas.microsoft.com/office/drawing/2014/main" val="20000"/>
                    </a:ext>
                  </a:extLst>
                </a:gridCol>
                <a:gridCol w="1044575">
                  <a:extLst>
                    <a:ext uri="{9D8B030D-6E8A-4147-A177-3AD203B41FA5}">
                      <a16:colId xmlns:a16="http://schemas.microsoft.com/office/drawing/2014/main" val="20001"/>
                    </a:ext>
                  </a:extLst>
                </a:gridCol>
                <a:gridCol w="1944688">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gridCol w="1728787">
                  <a:extLst>
                    <a:ext uri="{9D8B030D-6E8A-4147-A177-3AD203B41FA5}">
                      <a16:colId xmlns:a16="http://schemas.microsoft.com/office/drawing/2014/main" val="20004"/>
                    </a:ext>
                  </a:extLst>
                </a:gridCol>
              </a:tblGrid>
              <a:tr h="3353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1</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功能</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2</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功能</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备注</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0392"/>
                            <a:invGamma/>
                          </a:srgbClr>
                        </a:gs>
                      </a:gsLst>
                      <a:lin ang="5400000" scaled="1"/>
                    </a:gradFill>
                  </a:tcPr>
                </a:tc>
                <a:extLst>
                  <a:ext uri="{0D108BD9-81ED-4DB2-BD59-A6C34878D82A}">
                    <a16:rowId xmlns:a16="http://schemas.microsoft.com/office/drawing/2014/main" val="10000"/>
                  </a:ext>
                </a:extLst>
              </a:tr>
              <a:tr h="57923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OSMemGet()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分配一个内存块</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OSMemPut()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释放一个内存块</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1"/>
                  </a:ext>
                </a:extLst>
              </a:tr>
              <a:tr h="57923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OSTaskCreate()</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endParaRPr kumimoji="1" lang="zh-CN" altLang="en-US" sz="1600" b="0" i="0" u="none" strike="noStrike" cap="none" normalizeH="0" baseline="0">
                        <a:ln>
                          <a:noFill/>
                        </a:ln>
                        <a:solidFill>
                          <a:schemeClr val="tx1"/>
                        </a:solidFill>
                        <a:effectLst/>
                        <a:latin typeface="Arial" panose="020B0604020202020204" pitchFamily="34" charset="0"/>
                        <a:ea typeface="华文新魏" panose="020108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OSTaskCreateExt()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建立任务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OSTaskDel()</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删除任务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动态使用任务时必须配对使用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2"/>
                  </a:ext>
                </a:extLst>
              </a:tr>
              <a:tr h="33534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OSTaskSuspend()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挂起任务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OSTaskResume()</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恢复任务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必须配对使用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3"/>
                  </a:ext>
                </a:extLst>
              </a:tr>
              <a:tr h="131090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endParaRPr kumimoji="1" lang="zh-CN" altLang="en-US" sz="1600" b="0" i="0" u="none" strike="noStrike" cap="none" normalizeH="0" baseline="0">
                        <a:ln>
                          <a:noFill/>
                        </a:ln>
                        <a:solidFill>
                          <a:schemeClr val="tx1"/>
                        </a:solidFill>
                        <a:effectLst/>
                        <a:latin typeface="Arial" panose="020B0604020202020204" pitchFamily="34" charset="0"/>
                        <a:ea typeface="华文新魏" panose="020108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延时</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OSTimeDlyResume()</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恢复延时的任务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不必配对使用。</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可能需要多个</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OSTimeDlyResume()</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才能恢复</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4"/>
                  </a:ext>
                </a:extLst>
              </a:tr>
            </a:tbl>
          </a:graphicData>
        </a:graphic>
      </p:graphicFrame>
      <p:graphicFrame>
        <p:nvGraphicFramePr>
          <p:cNvPr id="184653" name="Group 1357"/>
          <p:cNvGraphicFramePr>
            <a:graphicFrameLocks noGrp="1"/>
          </p:cNvGraphicFramePr>
          <p:nvPr/>
        </p:nvGraphicFramePr>
        <p:xfrm>
          <a:off x="2279651" y="2889251"/>
          <a:ext cx="7561263" cy="2011452"/>
        </p:xfrm>
        <a:graphic>
          <a:graphicData uri="http://schemas.openxmlformats.org/drawingml/2006/table">
            <a:tbl>
              <a:tblPr/>
              <a:tblGrid>
                <a:gridCol w="1619250">
                  <a:extLst>
                    <a:ext uri="{9D8B030D-6E8A-4147-A177-3AD203B41FA5}">
                      <a16:colId xmlns:a16="http://schemas.microsoft.com/office/drawing/2014/main" val="20000"/>
                    </a:ext>
                  </a:extLst>
                </a:gridCol>
                <a:gridCol w="1801813">
                  <a:extLst>
                    <a:ext uri="{9D8B030D-6E8A-4147-A177-3AD203B41FA5}">
                      <a16:colId xmlns:a16="http://schemas.microsoft.com/office/drawing/2014/main" val="20001"/>
                    </a:ext>
                  </a:extLst>
                </a:gridCol>
                <a:gridCol w="1582737">
                  <a:extLst>
                    <a:ext uri="{9D8B030D-6E8A-4147-A177-3AD203B41FA5}">
                      <a16:colId xmlns:a16="http://schemas.microsoft.com/office/drawing/2014/main" val="20002"/>
                    </a:ext>
                  </a:extLst>
                </a:gridCol>
                <a:gridCol w="1657350">
                  <a:extLst>
                    <a:ext uri="{9D8B030D-6E8A-4147-A177-3AD203B41FA5}">
                      <a16:colId xmlns:a16="http://schemas.microsoft.com/office/drawing/2014/main" val="20003"/>
                    </a:ext>
                  </a:extLst>
                </a:gridCol>
                <a:gridCol w="900113">
                  <a:extLst>
                    <a:ext uri="{9D8B030D-6E8A-4147-A177-3AD203B41FA5}">
                      <a16:colId xmlns:a16="http://schemas.microsoft.com/office/drawing/2014/main" val="20004"/>
                    </a:ext>
                  </a:extLst>
                </a:gridCol>
              </a:tblGrid>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1</a:t>
                      </a:r>
                      <a:endParaRPr kumimoji="1" lang="en-US" altLang="zh-CN"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a:t>
                      </a:r>
                      <a:r>
                        <a:rPr kumimoji="1" lang="en-US" altLang="zh-CN"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2</a:t>
                      </a:r>
                      <a:endParaRPr kumimoji="1" lang="en-US" altLang="zh-CN"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备注</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3333"/>
                            <a:invGamma/>
                          </a:srgbClr>
                        </a:gs>
                      </a:gsLst>
                      <a:lin ang="5400000" scaled="1"/>
                    </a:gradFill>
                  </a:tcPr>
                </a:tc>
                <a:extLst>
                  <a:ext uri="{0D108BD9-81ED-4DB2-BD59-A6C34878D82A}">
                    <a16:rowId xmlns:a16="http://schemas.microsoft.com/office/drawing/2014/main" val="10000"/>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OSFlagCreate()</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建立事件标志组</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OSFlagDel()</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删除事件标志组</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rowSpan="5">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动态使用事件时必须配对使用</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1"/>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OSMboxCreate()</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建立消息邮箱</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OSMboxDel()</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删除消息邮箱</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2"/>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OSMutexCreate()</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建立互斥信号量</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OSMutexDel()</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删除互斥信号量</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3"/>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OSQCreate()</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建立消息队列</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OSQDel()</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删除消息队列</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4"/>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OSSemCreate()</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建立信号量</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OSSemDel()</a:t>
                      </a:r>
                      <a:endParaRPr kumimoji="1"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删除信号量</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CEE2"/>
                    </a:solidFill>
                  </a:tcPr>
                </a:tc>
                <a:tc vMerge="1">
                  <a:txBody>
                    <a:bodyPr/>
                    <a:lstStyle/>
                    <a:p>
                      <a:endParaRPr lang="zh-CN"/>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0484"/>
                                        </p:tgtEl>
                                        <p:attrNameLst>
                                          <p:attrName>style.visibility</p:attrName>
                                        </p:attrNameLst>
                                      </p:cBhvr>
                                      <p:to>
                                        <p:strVal val="visible"/>
                                      </p:to>
                                    </p:set>
                                    <p:anim calcmode="lin" valueType="num">
                                      <p:cBhvr additive="base">
                                        <p:cTn id="7" dur="500" fill="hold"/>
                                        <p:tgtEl>
                                          <p:spTgt spid="20484"/>
                                        </p:tgtEl>
                                        <p:attrNameLst>
                                          <p:attrName>ppt_x</p:attrName>
                                        </p:attrNameLst>
                                      </p:cBhvr>
                                      <p:tavLst>
                                        <p:tav tm="0">
                                          <p:val>
                                            <p:strVal val="1+#ppt_w/2"/>
                                          </p:val>
                                        </p:tav>
                                        <p:tav tm="100000">
                                          <p:val>
                                            <p:strVal val="#ppt_x"/>
                                          </p:val>
                                        </p:tav>
                                      </p:tavLst>
                                    </p:anim>
                                    <p:anim calcmode="lin" valueType="num">
                                      <p:cBhvr additive="base">
                                        <p:cTn id="8" dur="500" fill="hold"/>
                                        <p:tgtEl>
                                          <p:spTgt spid="2048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0485"/>
                                        </p:tgtEl>
                                        <p:attrNameLst>
                                          <p:attrName>style.visibility</p:attrName>
                                        </p:attrNameLst>
                                      </p:cBhvr>
                                      <p:to>
                                        <p:strVal val="visible"/>
                                      </p:to>
                                    </p:set>
                                    <p:animEffect transition="in" filter="blinds(horizontal)">
                                      <p:cBhvr>
                                        <p:cTn id="12" dur="500"/>
                                        <p:tgtEl>
                                          <p:spTgt spid="20485"/>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20486"/>
                                        </p:tgtEl>
                                        <p:attrNameLst>
                                          <p:attrName>style.visibility</p:attrName>
                                        </p:attrNameLst>
                                      </p:cBhvr>
                                      <p:to>
                                        <p:strVal val="visible"/>
                                      </p:to>
                                    </p:set>
                                    <p:animEffect transition="in" filter="blinds(horizontal)">
                                      <p:cBhvr>
                                        <p:cTn id="16" dur="500"/>
                                        <p:tgtEl>
                                          <p:spTgt spid="2048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84653"/>
                                        </p:tgtEl>
                                        <p:attrNameLst>
                                          <p:attrName>style.visibility</p:attrName>
                                        </p:attrNameLst>
                                      </p:cBhvr>
                                      <p:to>
                                        <p:strVal val="visible"/>
                                      </p:to>
                                    </p:set>
                                    <p:animEffect transition="in" filter="wipe(up)">
                                      <p:cBhvr>
                                        <p:cTn id="21" dur="500"/>
                                        <p:tgtEl>
                                          <p:spTgt spid="1846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84775"/>
                                        </p:tgtEl>
                                        <p:attrNameLst>
                                          <p:attrName>style.visibility</p:attrName>
                                        </p:attrNameLst>
                                      </p:cBhvr>
                                      <p:to>
                                        <p:strVal val="visible"/>
                                      </p:to>
                                    </p:set>
                                    <p:animEffect transition="in" filter="wipe(up)">
                                      <p:cBhvr>
                                        <p:cTn id="26" dur="500"/>
                                        <p:tgtEl>
                                          <p:spTgt spid="184775"/>
                                        </p:tgtEl>
                                      </p:cBhvr>
                                    </p:animEffect>
                                  </p:childTnLst>
                                </p:cTn>
                              </p:par>
                              <p:par>
                                <p:cTn id="27" presetID="1" presetClass="exit" presetSubtype="0" fill="hold" nodeType="withEffect">
                                  <p:stCondLst>
                                    <p:cond delay="0"/>
                                  </p:stCondLst>
                                  <p:childTnLst>
                                    <p:set>
                                      <p:cBhvr>
                                        <p:cTn id="28" dur="1" fill="hold">
                                          <p:stCondLst>
                                            <p:cond delay="0"/>
                                          </p:stCondLst>
                                        </p:cTn>
                                        <p:tgtEl>
                                          <p:spTgt spid="18465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84536"/>
                                        </p:tgtEl>
                                        <p:attrNameLst>
                                          <p:attrName>style.visibility</p:attrName>
                                        </p:attrNameLst>
                                      </p:cBhvr>
                                      <p:to>
                                        <p:strVal val="visible"/>
                                      </p:to>
                                    </p:set>
                                    <p:animEffect transition="in" filter="wipe(up)">
                                      <p:cBhvr>
                                        <p:cTn id="33" dur="500"/>
                                        <p:tgtEl>
                                          <p:spTgt spid="184536"/>
                                        </p:tgtEl>
                                      </p:cBhvr>
                                    </p:animEffect>
                                  </p:childTnLst>
                                </p:cTn>
                              </p:par>
                              <p:par>
                                <p:cTn id="34" presetID="1" presetClass="exit" presetSubtype="0" fill="hold" nodeType="withEffect">
                                  <p:stCondLst>
                                    <p:cond delay="0"/>
                                  </p:stCondLst>
                                  <p:childTnLst>
                                    <p:set>
                                      <p:cBhvr>
                                        <p:cTn id="35" dur="1" fill="hold">
                                          <p:stCondLst>
                                            <p:cond delay="0"/>
                                          </p:stCondLst>
                                        </p:cTn>
                                        <p:tgtEl>
                                          <p:spTgt spid="18477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84547"/>
                                        </p:tgtEl>
                                        <p:attrNameLst>
                                          <p:attrName>style.visibility</p:attrName>
                                        </p:attrNameLst>
                                      </p:cBhvr>
                                      <p:to>
                                        <p:strVal val="visible"/>
                                      </p:to>
                                    </p:set>
                                    <p:animEffect transition="in" filter="wipe(up)">
                                      <p:cBhvr>
                                        <p:cTn id="40" dur="500"/>
                                        <p:tgtEl>
                                          <p:spTgt spid="184547"/>
                                        </p:tgtEl>
                                      </p:cBhvr>
                                    </p:animEffect>
                                  </p:childTnLst>
                                </p:cTn>
                              </p:par>
                              <p:par>
                                <p:cTn id="41" presetID="1" presetClass="exit" presetSubtype="0" fill="hold" nodeType="withEffect">
                                  <p:stCondLst>
                                    <p:cond delay="0"/>
                                  </p:stCondLst>
                                  <p:childTnLst>
                                    <p:set>
                                      <p:cBhvr>
                                        <p:cTn id="42" dur="1" fill="hold">
                                          <p:stCondLst>
                                            <p:cond delay="0"/>
                                          </p:stCondLst>
                                        </p:cTn>
                                        <p:tgtEl>
                                          <p:spTgt spid="1845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p:bldP spid="20485" grpId="0"/>
      <p:bldP spid="20486" grpId="0"/>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AutoShape 2"/>
          <p:cNvSpPr>
            <a:spLocks noChangeArrowheads="1"/>
          </p:cNvSpPr>
          <p:nvPr/>
        </p:nvSpPr>
        <p:spPr bwMode="auto">
          <a:xfrm>
            <a:off x="1774825" y="765176"/>
            <a:ext cx="3676650"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系统函数概述</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3555"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6" name="AutoShape 4"/>
          <p:cNvSpPr>
            <a:spLocks noChangeArrowheads="1"/>
          </p:cNvSpPr>
          <p:nvPr/>
        </p:nvSpPr>
        <p:spPr bwMode="gray">
          <a:xfrm>
            <a:off x="5635626" y="651868"/>
            <a:ext cx="4240213"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基本原则</a:t>
            </a:r>
          </a:p>
        </p:txBody>
      </p:sp>
      <p:sp>
        <p:nvSpPr>
          <p:cNvPr id="39942" name="Rectangle 6"/>
          <p:cNvSpPr>
            <a:spLocks noChangeArrowheads="1"/>
          </p:cNvSpPr>
          <p:nvPr/>
        </p:nvSpPr>
        <p:spPr bwMode="auto">
          <a:xfrm>
            <a:off x="2447925" y="1411289"/>
            <a:ext cx="351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2.</a:t>
            </a:r>
            <a:r>
              <a:rPr kumimoji="1" lang="zh-CN" altLang="en-US" sz="2000">
                <a:ea typeface="华文新魏" panose="02010800040101010101" pitchFamily="2" charset="-122"/>
              </a:rPr>
              <a:t>任务必须调用某个系统函数 </a:t>
            </a:r>
          </a:p>
        </p:txBody>
      </p:sp>
      <p:sp>
        <p:nvSpPr>
          <p:cNvPr id="39943" name="Rectangle 7"/>
          <p:cNvSpPr>
            <a:spLocks noChangeArrowheads="1"/>
          </p:cNvSpPr>
          <p:nvPr/>
        </p:nvSpPr>
        <p:spPr bwMode="auto">
          <a:xfrm>
            <a:off x="2405064" y="1916114"/>
            <a:ext cx="7578725"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solidFill>
                  <a:srgbClr val="000000"/>
                </a:solidFill>
                <a:ea typeface="华文新魏" panose="02010800040101010101" pitchFamily="2" charset="-122"/>
                <a:cs typeface="Times New Roman" panose="02020603050405020304" pitchFamily="18" charset="0"/>
              </a:rPr>
              <a:t>      </a:t>
            </a:r>
            <a:r>
              <a:rPr kumimoji="1" lang="zh-CN" altLang="en-US" sz="2000">
                <a:solidFill>
                  <a:srgbClr val="000000"/>
                </a:solidFill>
                <a:ea typeface="华文新魏" panose="02010800040101010101" pitchFamily="2" charset="-122"/>
                <a:cs typeface="Times New Roman" panose="02020603050405020304" pitchFamily="18" charset="0"/>
              </a:rPr>
              <a:t>因为</a:t>
            </a:r>
            <a:r>
              <a:rPr kumimoji="1" lang="en-US" altLang="zh-CN" sz="2000">
                <a:solidFill>
                  <a:srgbClr val="000000"/>
                </a:solidFill>
                <a:ea typeface="华文新魏" panose="02010800040101010101" pitchFamily="2" charset="-122"/>
                <a:cs typeface="Times New Roman" panose="02020603050405020304" pitchFamily="18" charset="0"/>
              </a:rPr>
              <a:t>μC/OS-II</a:t>
            </a:r>
            <a:r>
              <a:rPr kumimoji="1" lang="zh-CN" altLang="en-US" sz="2000">
                <a:solidFill>
                  <a:srgbClr val="000000"/>
                </a:solidFill>
                <a:ea typeface="华文新魏" panose="02010800040101010101" pitchFamily="2" charset="-122"/>
                <a:cs typeface="Times New Roman" panose="02020603050405020304" pitchFamily="18" charset="0"/>
              </a:rPr>
              <a:t>是完全基于优先级的操作系统，所以在一定的条件下必须出让</a:t>
            </a:r>
            <a:r>
              <a:rPr kumimoji="1" lang="en-US" altLang="zh-CN" sz="2000">
                <a:solidFill>
                  <a:srgbClr val="FF0505"/>
                </a:solidFill>
                <a:ea typeface="华文新魏" panose="02010800040101010101" pitchFamily="2" charset="-122"/>
                <a:cs typeface="Times New Roman" panose="02020603050405020304" pitchFamily="18" charset="0"/>
              </a:rPr>
              <a:t>CPU</a:t>
            </a:r>
            <a:r>
              <a:rPr kumimoji="1" lang="zh-CN" altLang="en-US" sz="2000">
                <a:solidFill>
                  <a:srgbClr val="FF0505"/>
                </a:solidFill>
                <a:ea typeface="华文新魏" panose="02010800040101010101" pitchFamily="2" charset="-122"/>
                <a:cs typeface="Times New Roman" panose="02020603050405020304" pitchFamily="18" charset="0"/>
              </a:rPr>
              <a:t>占有权</a:t>
            </a:r>
            <a:r>
              <a:rPr kumimoji="1" lang="zh-CN" altLang="en-US" sz="2000">
                <a:solidFill>
                  <a:srgbClr val="000000"/>
                </a:solidFill>
                <a:ea typeface="华文新魏" panose="02010800040101010101" pitchFamily="2" charset="-122"/>
                <a:cs typeface="Times New Roman" panose="02020603050405020304" pitchFamily="18" charset="0"/>
              </a:rPr>
              <a:t>以便</a:t>
            </a:r>
            <a:r>
              <a:rPr kumimoji="1" lang="zh-CN" altLang="en-US" sz="2000">
                <a:solidFill>
                  <a:srgbClr val="0070C0"/>
                </a:solidFill>
                <a:ea typeface="华文新魏" panose="02010800040101010101" pitchFamily="2" charset="-122"/>
                <a:cs typeface="Times New Roman" panose="02020603050405020304" pitchFamily="18" charset="0"/>
              </a:rPr>
              <a:t>比自己优先级更低</a:t>
            </a:r>
            <a:r>
              <a:rPr kumimoji="1" lang="zh-CN" altLang="en-US" sz="2000">
                <a:solidFill>
                  <a:srgbClr val="000000"/>
                </a:solidFill>
                <a:ea typeface="华文新魏" panose="02010800040101010101" pitchFamily="2" charset="-122"/>
                <a:cs typeface="Times New Roman" panose="02020603050405020304" pitchFamily="18" charset="0"/>
              </a:rPr>
              <a:t>的任务能够运行，这是通过调用部分系统函数来实现的，这些函数见下表。一般的任务必须调用表中至少一个函数，只有一种情况例外，就是单次执行的任务，因为</a:t>
            </a:r>
            <a:r>
              <a:rPr kumimoji="1" lang="zh-CN" altLang="en-US" sz="2000">
                <a:solidFill>
                  <a:srgbClr val="008000"/>
                </a:solidFill>
                <a:ea typeface="华文新魏" panose="02010800040101010101" pitchFamily="2" charset="-122"/>
                <a:cs typeface="Times New Roman" panose="02020603050405020304" pitchFamily="18" charset="0"/>
              </a:rPr>
              <a:t>任务删除后肯定出让</a:t>
            </a:r>
            <a:r>
              <a:rPr kumimoji="1" lang="en-US" altLang="zh-CN" sz="2000">
                <a:solidFill>
                  <a:srgbClr val="008000"/>
                </a:solidFill>
                <a:ea typeface="华文新魏" panose="02010800040101010101" pitchFamily="2" charset="-122"/>
                <a:cs typeface="Times New Roman" panose="02020603050405020304" pitchFamily="18" charset="0"/>
              </a:rPr>
              <a:t>CPU</a:t>
            </a:r>
            <a:r>
              <a:rPr kumimoji="1" lang="zh-CN" altLang="en-US" sz="2000">
                <a:solidFill>
                  <a:srgbClr val="000000"/>
                </a:solidFill>
                <a:ea typeface="华文新魏" panose="02010800040101010101" pitchFamily="2" charset="-122"/>
                <a:cs typeface="Times New Roman" panose="02020603050405020304" pitchFamily="18" charset="0"/>
              </a:rPr>
              <a:t>，所以可以不调用表中的函数。</a:t>
            </a:r>
            <a:endParaRPr kumimoji="1" lang="zh-CN" altLang="en-US" sz="2000">
              <a:ea typeface="华文新魏" panose="02010800040101010101" pitchFamily="2" charset="-122"/>
              <a:cs typeface="Times New Roman" panose="02020603050405020304" pitchFamily="18" charset="0"/>
            </a:endParaRPr>
          </a:p>
        </p:txBody>
      </p:sp>
      <p:graphicFrame>
        <p:nvGraphicFramePr>
          <p:cNvPr id="40179" name="Group 243"/>
          <p:cNvGraphicFramePr>
            <a:graphicFrameLocks noGrp="1"/>
          </p:cNvGraphicFramePr>
          <p:nvPr/>
        </p:nvGraphicFramePr>
        <p:xfrm>
          <a:off x="2800351" y="4005263"/>
          <a:ext cx="6716713" cy="2163890"/>
        </p:xfrm>
        <a:graphic>
          <a:graphicData uri="http://schemas.openxmlformats.org/drawingml/2006/table">
            <a:tbl>
              <a:tblPr/>
              <a:tblGrid>
                <a:gridCol w="1279525">
                  <a:extLst>
                    <a:ext uri="{9D8B030D-6E8A-4147-A177-3AD203B41FA5}">
                      <a16:colId xmlns:a16="http://schemas.microsoft.com/office/drawing/2014/main" val="20000"/>
                    </a:ext>
                  </a:extLst>
                </a:gridCol>
                <a:gridCol w="1871663">
                  <a:extLst>
                    <a:ext uri="{9D8B030D-6E8A-4147-A177-3AD203B41FA5}">
                      <a16:colId xmlns:a16="http://schemas.microsoft.com/office/drawing/2014/main" val="20001"/>
                    </a:ext>
                  </a:extLst>
                </a:gridCol>
                <a:gridCol w="1800225">
                  <a:extLst>
                    <a:ext uri="{9D8B030D-6E8A-4147-A177-3AD203B41FA5}">
                      <a16:colId xmlns:a16="http://schemas.microsoft.com/office/drawing/2014/main" val="20002"/>
                    </a:ext>
                  </a:extLst>
                </a:gridCol>
                <a:gridCol w="1765300">
                  <a:extLst>
                    <a:ext uri="{9D8B030D-6E8A-4147-A177-3AD203B41FA5}">
                      <a16:colId xmlns:a16="http://schemas.microsoft.com/office/drawing/2014/main" val="20003"/>
                    </a:ext>
                  </a:extLst>
                </a:gridCol>
              </a:tblGrid>
              <a:tr h="33522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函数名</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8235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宋体" panose="02010600030101010101" pitchFamily="2" charset="-122"/>
                          <a:ea typeface="黑体" panose="02010609060101010101" pitchFamily="49" charset="-122"/>
                          <a:cs typeface="Times New Roman" panose="02020603050405020304" pitchFamily="18" charset="0"/>
                        </a:rPr>
                        <a:t>功能</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8235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函数名</a:t>
                      </a:r>
                      <a:endParaRPr kumimoji="1" lang="zh-CN" altLang="en-US"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82353"/>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宋体" panose="02010600030101010101" pitchFamily="2" charset="-122"/>
                          <a:ea typeface="黑体" panose="02010609060101010101" pitchFamily="49" charset="-122"/>
                          <a:cs typeface="Times New Roman" panose="02020603050405020304" pitchFamily="18" charset="0"/>
                        </a:rPr>
                        <a:t>功能</a:t>
                      </a: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82353"/>
                            <a:invGamma/>
                          </a:srgbClr>
                        </a:gs>
                      </a:gsLst>
                      <a:lin ang="5400000" scaled="1"/>
                    </a:gradFill>
                  </a:tcPr>
                </a:tc>
                <a:extLst>
                  <a:ext uri="{0D108BD9-81ED-4DB2-BD59-A6C34878D82A}">
                    <a16:rowId xmlns:a16="http://schemas.microsoft.com/office/drawing/2014/main" val="10000"/>
                  </a:ext>
                </a:extLst>
              </a:tr>
              <a:tr h="57904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OSFlagPend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等待事件标志组的事件标志位</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OSMutexPend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等待一个互斥信号量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1"/>
                  </a:ext>
                </a:extLst>
              </a:tr>
              <a:tr h="57904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等待消息队列中的消息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OSQPend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等待消息队列中的消息</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2"/>
                  </a:ext>
                </a:extLst>
              </a:tr>
              <a:tr h="33522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OSSemPend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等待一个信号量</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OSTaskSuspend </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挂起任务</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3"/>
                  </a:ext>
                </a:extLst>
              </a:tr>
              <a:tr h="33522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延时</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延时</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8CEE2"/>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9942"/>
                                        </p:tgtEl>
                                        <p:attrNameLst>
                                          <p:attrName>style.visibility</p:attrName>
                                        </p:attrNameLst>
                                      </p:cBhvr>
                                      <p:to>
                                        <p:strVal val="visible"/>
                                      </p:to>
                                    </p:set>
                                    <p:animEffect transition="in" filter="blinds(horizontal)">
                                      <p:cBhvr>
                                        <p:cTn id="7" dur="500"/>
                                        <p:tgtEl>
                                          <p:spTgt spid="3994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9943"/>
                                        </p:tgtEl>
                                        <p:attrNameLst>
                                          <p:attrName>style.visibility</p:attrName>
                                        </p:attrNameLst>
                                      </p:cBhvr>
                                      <p:to>
                                        <p:strVal val="visible"/>
                                      </p:to>
                                    </p:set>
                                    <p:animEffect transition="in" filter="blinds(horizontal)">
                                      <p:cBhvr>
                                        <p:cTn id="11" dur="500"/>
                                        <p:tgtEl>
                                          <p:spTgt spid="3994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0179"/>
                                        </p:tgtEl>
                                        <p:attrNameLst>
                                          <p:attrName>style.visibility</p:attrName>
                                        </p:attrNameLst>
                                      </p:cBhvr>
                                      <p:to>
                                        <p:strVal val="visible"/>
                                      </p:to>
                                    </p:set>
                                    <p:animEffect transition="in" filter="wipe(up)">
                                      <p:cBhvr>
                                        <p:cTn id="16" dur="500"/>
                                        <p:tgtEl>
                                          <p:spTgt spid="40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p:bldP spid="39943" grpId="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8" name="Rectangle 618"/>
          <p:cNvSpPr>
            <a:spLocks noChangeArrowheads="1"/>
          </p:cNvSpPr>
          <p:nvPr/>
        </p:nvSpPr>
        <p:spPr bwMode="gray">
          <a:xfrm>
            <a:off x="2476501" y="3715436"/>
            <a:ext cx="7470775" cy="646331"/>
          </a:xfrm>
          <a:prstGeom prst="rect">
            <a:avLst/>
          </a:prstGeom>
          <a:gradFill rotWithShape="1">
            <a:gsLst>
              <a:gs pos="0">
                <a:schemeClr val="accent1">
                  <a:gamma/>
                  <a:tint val="60392"/>
                  <a:invGamma/>
                </a:schemeClr>
              </a:gs>
              <a:gs pos="100000">
                <a:schemeClr val="accent1"/>
              </a:gs>
            </a:gsLst>
            <a:lin ang="27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kumimoji="1" lang="zh-CN" altLang="en-US">
                <a:solidFill>
                  <a:srgbClr val="000000"/>
                </a:solidFill>
                <a:ea typeface="黑体" panose="02010609060101010101" pitchFamily="49" charset="-122"/>
                <a:cs typeface="Times New Roman" panose="02020603050405020304" pitchFamily="18" charset="0"/>
              </a:rPr>
              <a:t>一般的操作系统都提供时间管理的函数，最基本的就是延时函数，</a:t>
            </a:r>
            <a:r>
              <a:rPr kumimoji="1" lang="en-US" altLang="zh-CN">
                <a:solidFill>
                  <a:srgbClr val="000000"/>
                </a:solidFill>
                <a:ea typeface="黑体" panose="02010609060101010101" pitchFamily="49" charset="-122"/>
                <a:cs typeface="Times New Roman" panose="02020603050405020304" pitchFamily="18" charset="0"/>
              </a:rPr>
              <a:t>μC/OS-II</a:t>
            </a:r>
            <a:r>
              <a:rPr kumimoji="1" lang="zh-CN" altLang="en-US">
                <a:solidFill>
                  <a:srgbClr val="000000"/>
                </a:solidFill>
                <a:ea typeface="黑体" panose="02010609060101010101" pitchFamily="49" charset="-122"/>
                <a:cs typeface="Times New Roman" panose="02020603050405020304" pitchFamily="18" charset="0"/>
              </a:rPr>
              <a:t>也不例外，</a:t>
            </a:r>
            <a:r>
              <a:rPr kumimoji="1" lang="en-US" altLang="zh-CN">
                <a:solidFill>
                  <a:srgbClr val="000000"/>
                </a:solidFill>
                <a:ea typeface="黑体" panose="02010609060101010101" pitchFamily="49" charset="-122"/>
                <a:cs typeface="Times New Roman" panose="02020603050405020304" pitchFamily="18" charset="0"/>
              </a:rPr>
              <a:t>μC/OS-II</a:t>
            </a:r>
            <a:r>
              <a:rPr kumimoji="1" lang="zh-CN" altLang="en-US">
                <a:solidFill>
                  <a:srgbClr val="000000"/>
                </a:solidFill>
                <a:ea typeface="黑体" panose="02010609060101010101" pitchFamily="49" charset="-122"/>
                <a:cs typeface="Times New Roman" panose="02020603050405020304" pitchFamily="18" charset="0"/>
              </a:rPr>
              <a:t>所具有的时间管理函数见下表。</a:t>
            </a:r>
            <a:endParaRPr kumimoji="1" lang="zh-CN" altLang="en-US">
              <a:ea typeface="黑体" panose="02010609060101010101" pitchFamily="49" charset="-122"/>
              <a:cs typeface="Times New Roman" panose="02020603050405020304" pitchFamily="18" charset="0"/>
            </a:endParaRPr>
          </a:p>
        </p:txBody>
      </p:sp>
      <p:sp>
        <p:nvSpPr>
          <p:cNvPr id="41613" name="Rectangle 653"/>
          <p:cNvSpPr>
            <a:spLocks noChangeArrowheads="1"/>
          </p:cNvSpPr>
          <p:nvPr/>
        </p:nvSpPr>
        <p:spPr bwMode="gray">
          <a:xfrm>
            <a:off x="2476501" y="3752850"/>
            <a:ext cx="7470775" cy="336550"/>
          </a:xfrm>
          <a:prstGeom prst="rect">
            <a:avLst/>
          </a:prstGeom>
          <a:gradFill rotWithShape="1">
            <a:gsLst>
              <a:gs pos="0">
                <a:srgbClr val="77CBE5"/>
              </a:gs>
              <a:gs pos="100000">
                <a:srgbClr val="5693A6"/>
              </a:gs>
            </a:gsLst>
            <a:lin ang="27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1600">
                <a:solidFill>
                  <a:srgbClr val="000000"/>
                </a:solidFill>
                <a:ea typeface="黑体" panose="02010609060101010101" pitchFamily="49" charset="-122"/>
                <a:cs typeface="Times New Roman" panose="02020603050405020304" pitchFamily="18" charset="0"/>
              </a:rPr>
              <a:t>μC/OS-II</a:t>
            </a:r>
            <a:r>
              <a:rPr kumimoji="1" lang="zh-CN" altLang="en-US" sz="1600">
                <a:solidFill>
                  <a:srgbClr val="000000"/>
                </a:solidFill>
                <a:ea typeface="黑体" panose="02010609060101010101" pitchFamily="49" charset="-122"/>
                <a:cs typeface="Times New Roman" panose="02020603050405020304" pitchFamily="18" charset="0"/>
              </a:rPr>
              <a:t>具有简单的动态内存管理能力。</a:t>
            </a:r>
            <a:r>
              <a:rPr kumimoji="1" lang="en-US" altLang="zh-CN" sz="1600">
                <a:solidFill>
                  <a:srgbClr val="000000"/>
                </a:solidFill>
                <a:ea typeface="黑体" panose="02010609060101010101" pitchFamily="49" charset="-122"/>
                <a:cs typeface="Times New Roman" panose="02020603050405020304" pitchFamily="18" charset="0"/>
              </a:rPr>
              <a:t>μC/OS-II</a:t>
            </a:r>
            <a:r>
              <a:rPr kumimoji="1" lang="zh-CN" altLang="en-US" sz="1600">
                <a:solidFill>
                  <a:srgbClr val="000000"/>
                </a:solidFill>
                <a:ea typeface="黑体" panose="02010609060101010101" pitchFamily="49" charset="-122"/>
                <a:cs typeface="Times New Roman" panose="02020603050405020304" pitchFamily="18" charset="0"/>
              </a:rPr>
              <a:t>的动态内存管理函数见下表。</a:t>
            </a:r>
            <a:endParaRPr kumimoji="1" lang="zh-CN" altLang="en-US" sz="1600">
              <a:ea typeface="黑体" panose="02010609060101010101" pitchFamily="49" charset="-122"/>
              <a:cs typeface="Times New Roman" panose="02020603050405020304" pitchFamily="18" charset="0"/>
            </a:endParaRPr>
          </a:p>
        </p:txBody>
      </p:sp>
      <p:sp>
        <p:nvSpPr>
          <p:cNvPr id="41522" name="Rectangle 562"/>
          <p:cNvSpPr>
            <a:spLocks noChangeArrowheads="1"/>
          </p:cNvSpPr>
          <p:nvPr/>
        </p:nvSpPr>
        <p:spPr bwMode="gray">
          <a:xfrm>
            <a:off x="2478089" y="3796784"/>
            <a:ext cx="7451725" cy="369332"/>
          </a:xfrm>
          <a:prstGeom prst="rect">
            <a:avLst/>
          </a:prstGeom>
          <a:gradFill rotWithShape="1">
            <a:gsLst>
              <a:gs pos="0">
                <a:schemeClr val="hlink"/>
              </a:gs>
              <a:gs pos="100000">
                <a:schemeClr val="hlink">
                  <a:gamma/>
                  <a:shade val="6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kumimoji="1" lang="zh-CN" altLang="en-US">
                <a:solidFill>
                  <a:srgbClr val="000000"/>
                </a:solidFill>
                <a:ea typeface="黑体" panose="02010609060101010101" pitchFamily="49" charset="-122"/>
                <a:cs typeface="Times New Roman" panose="02020603050405020304" pitchFamily="18" charset="0"/>
              </a:rPr>
              <a:t>任务管理函数是操作与任务相关功能的函数，详见下表。</a:t>
            </a:r>
            <a:endParaRPr kumimoji="1" lang="zh-CN" altLang="en-US">
              <a:ea typeface="黑体" panose="02010609060101010101" pitchFamily="49" charset="-122"/>
              <a:cs typeface="Times New Roman" panose="02020603050405020304" pitchFamily="18" charset="0"/>
            </a:endParaRPr>
          </a:p>
        </p:txBody>
      </p:sp>
      <p:sp>
        <p:nvSpPr>
          <p:cNvPr id="41009" name="Rectangle 49"/>
          <p:cNvSpPr>
            <a:spLocks noChangeArrowheads="1"/>
          </p:cNvSpPr>
          <p:nvPr/>
        </p:nvSpPr>
        <p:spPr bwMode="gray">
          <a:xfrm>
            <a:off x="2476501" y="3740150"/>
            <a:ext cx="7470775" cy="336550"/>
          </a:xfrm>
          <a:prstGeom prst="rect">
            <a:avLst/>
          </a:prstGeom>
          <a:gradFill rotWithShape="1">
            <a:gsLst>
              <a:gs pos="0">
                <a:srgbClr val="CC0000"/>
              </a:gs>
              <a:gs pos="100000">
                <a:srgbClr val="F0B6B6"/>
              </a:gs>
            </a:gsLst>
            <a:lin ang="54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ea typeface="黑体" panose="02010609060101010101" pitchFamily="49" charset="-122"/>
                <a:cs typeface="Times New Roman" panose="02020603050405020304" pitchFamily="18" charset="0"/>
              </a:rPr>
              <a:t>系统管理函数是一些与</a:t>
            </a:r>
            <a:r>
              <a:rPr kumimoji="1" lang="en-US" altLang="zh-CN" sz="1600">
                <a:ea typeface="黑体" panose="02010609060101010101" pitchFamily="49" charset="-122"/>
                <a:cs typeface="Times New Roman" panose="02020603050405020304" pitchFamily="18" charset="0"/>
              </a:rPr>
              <a:t>μC/OS-II</a:t>
            </a:r>
            <a:r>
              <a:rPr kumimoji="1" lang="zh-CN" altLang="en-US" sz="1600">
                <a:ea typeface="黑体" panose="02010609060101010101" pitchFamily="49" charset="-122"/>
                <a:cs typeface="Times New Roman" panose="02020603050405020304" pitchFamily="18" charset="0"/>
              </a:rPr>
              <a:t>内核或功能相关的一些函数，详见下表。</a:t>
            </a:r>
          </a:p>
        </p:txBody>
      </p:sp>
      <p:sp>
        <p:nvSpPr>
          <p:cNvPr id="41008" name="Rectangle 48"/>
          <p:cNvSpPr>
            <a:spLocks noChangeArrowheads="1"/>
          </p:cNvSpPr>
          <p:nvPr/>
        </p:nvSpPr>
        <p:spPr bwMode="gray">
          <a:xfrm>
            <a:off x="2549525" y="3716338"/>
            <a:ext cx="7399338" cy="825500"/>
          </a:xfrm>
          <a:prstGeom prst="rect">
            <a:avLst/>
          </a:prstGeom>
          <a:gradFill rotWithShape="1">
            <a:gsLst>
              <a:gs pos="0">
                <a:srgbClr val="008000"/>
              </a:gs>
              <a:gs pos="100000">
                <a:srgbClr val="91C891"/>
              </a:gs>
            </a:gsLst>
            <a:lin ang="27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1600">
                <a:ea typeface="黑体" panose="02010609060101010101" pitchFamily="49" charset="-122"/>
              </a:rPr>
              <a:t>μC/OS-II</a:t>
            </a:r>
            <a:r>
              <a:rPr kumimoji="1" lang="zh-CN" altLang="en-US" sz="1600">
                <a:ea typeface="黑体" panose="02010609060101010101" pitchFamily="49" charset="-122"/>
              </a:rPr>
              <a:t>的初始化函数有</a:t>
            </a:r>
            <a:r>
              <a:rPr kumimoji="1" lang="en-US" altLang="zh-CN" sz="1600">
                <a:ea typeface="黑体" panose="02010609060101010101" pitchFamily="49" charset="-122"/>
              </a:rPr>
              <a:t>2</a:t>
            </a:r>
            <a:r>
              <a:rPr kumimoji="1" lang="zh-CN" altLang="en-US" sz="1600">
                <a:ea typeface="黑体" panose="02010609060101010101" pitchFamily="49" charset="-122"/>
              </a:rPr>
              <a:t>个：</a:t>
            </a:r>
            <a:r>
              <a:rPr kumimoji="1" lang="en-US" altLang="zh-CN" sz="1600">
                <a:ea typeface="黑体" panose="02010609060101010101" pitchFamily="49" charset="-122"/>
              </a:rPr>
              <a:t>OSInit()</a:t>
            </a:r>
            <a:r>
              <a:rPr kumimoji="1" lang="zh-CN" altLang="en-US" sz="1600">
                <a:ea typeface="黑体" panose="02010609060101010101" pitchFamily="49" charset="-122"/>
              </a:rPr>
              <a:t>和</a:t>
            </a:r>
            <a:r>
              <a:rPr kumimoji="1" lang="en-US" altLang="zh-CN" sz="1600">
                <a:ea typeface="黑体" panose="02010609060101010101" pitchFamily="49" charset="-122"/>
              </a:rPr>
              <a:t>OSStart()</a:t>
            </a:r>
            <a:r>
              <a:rPr kumimoji="1" lang="zh-CN" altLang="en-US" sz="1600">
                <a:ea typeface="黑体" panose="02010609060101010101" pitchFamily="49" charset="-122"/>
              </a:rPr>
              <a:t>，它们不能在任何任务和中断服务程序中使用，仅在</a:t>
            </a:r>
            <a:r>
              <a:rPr kumimoji="1" lang="en-US" altLang="zh-CN" sz="1600">
                <a:ea typeface="黑体" panose="02010609060101010101" pitchFamily="49" charset="-122"/>
              </a:rPr>
              <a:t>main()</a:t>
            </a:r>
            <a:r>
              <a:rPr kumimoji="1" lang="zh-CN" altLang="en-US" sz="1600">
                <a:ea typeface="黑体" panose="02010609060101010101" pitchFamily="49" charset="-122"/>
              </a:rPr>
              <a:t>函数中按照一定的规范被调用，其中</a:t>
            </a:r>
            <a:r>
              <a:rPr kumimoji="1" lang="en-US" altLang="zh-CN" sz="1600">
                <a:ea typeface="黑体" panose="02010609060101010101" pitchFamily="49" charset="-122"/>
              </a:rPr>
              <a:t>OSInit()</a:t>
            </a:r>
            <a:r>
              <a:rPr kumimoji="1" lang="zh-CN" altLang="en-US" sz="1600">
                <a:ea typeface="黑体" panose="02010609060101010101" pitchFamily="49" charset="-122"/>
              </a:rPr>
              <a:t>函数初始化</a:t>
            </a:r>
            <a:r>
              <a:rPr kumimoji="1" lang="en-US" altLang="zh-CN" sz="1600">
                <a:ea typeface="黑体" panose="02010609060101010101" pitchFamily="49" charset="-122"/>
              </a:rPr>
              <a:t>μC/OS-II</a:t>
            </a:r>
            <a:r>
              <a:rPr kumimoji="1" lang="zh-CN" altLang="en-US" sz="1600">
                <a:ea typeface="黑体" panose="02010609060101010101" pitchFamily="49" charset="-122"/>
              </a:rPr>
              <a:t>内部变量，</a:t>
            </a:r>
            <a:r>
              <a:rPr kumimoji="1" lang="en-US" altLang="zh-CN" sz="1600">
                <a:ea typeface="黑体" panose="02010609060101010101" pitchFamily="49" charset="-122"/>
              </a:rPr>
              <a:t>OSStart()</a:t>
            </a:r>
            <a:r>
              <a:rPr kumimoji="1" lang="zh-CN" altLang="en-US" sz="1600">
                <a:ea typeface="黑体" panose="02010609060101010101" pitchFamily="49" charset="-122"/>
              </a:rPr>
              <a:t>函数启动多任务环境。 </a:t>
            </a:r>
          </a:p>
        </p:txBody>
      </p:sp>
      <p:sp>
        <p:nvSpPr>
          <p:cNvPr id="41634" name="Rectangle 674"/>
          <p:cNvSpPr>
            <a:spLocks noChangeArrowheads="1"/>
          </p:cNvSpPr>
          <p:nvPr/>
        </p:nvSpPr>
        <p:spPr bwMode="gray">
          <a:xfrm>
            <a:off x="2476501" y="3568612"/>
            <a:ext cx="7470775" cy="1200329"/>
          </a:xfrm>
          <a:prstGeom prst="rect">
            <a:avLst/>
          </a:prstGeom>
          <a:gradFill rotWithShape="1">
            <a:gsLst>
              <a:gs pos="0">
                <a:schemeClr val="folHlink">
                  <a:gamma/>
                  <a:tint val="83529"/>
                  <a:invGamma/>
                </a:schemeClr>
              </a:gs>
              <a:gs pos="100000">
                <a:schemeClr val="folHlink"/>
              </a:gs>
            </a:gsLst>
            <a:lin ang="27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kumimoji="1" lang="en-US" altLang="zh-CN">
                <a:ea typeface="黑体" panose="02010609060101010101" pitchFamily="49" charset="-122"/>
              </a:rPr>
              <a:t>μC/OS-II</a:t>
            </a:r>
            <a:r>
              <a:rPr kumimoji="1" lang="zh-CN" altLang="en-US">
                <a:ea typeface="黑体" panose="02010609060101010101" pitchFamily="49" charset="-122"/>
              </a:rPr>
              <a:t>把信号量等都称为事件，管理它们的就是事件管理函数。</a:t>
            </a:r>
            <a:r>
              <a:rPr kumimoji="1" lang="en-US" altLang="zh-CN">
                <a:ea typeface="黑体" panose="02010609060101010101" pitchFamily="49" charset="-122"/>
              </a:rPr>
              <a:t>μC/OS-II V2.52</a:t>
            </a:r>
            <a:r>
              <a:rPr kumimoji="1" lang="zh-CN" altLang="en-US">
                <a:ea typeface="黑体" panose="02010609060101010101" pitchFamily="49" charset="-122"/>
              </a:rPr>
              <a:t>具有的事件有普通信号量、互斥信号量、事件标志组、消息邮箱和消息队列，这些都是</a:t>
            </a:r>
            <a:r>
              <a:rPr kumimoji="1" lang="en-US" altLang="zh-CN">
                <a:ea typeface="黑体" panose="02010609060101010101" pitchFamily="49" charset="-122"/>
              </a:rPr>
              <a:t>μC/OS-II</a:t>
            </a:r>
            <a:r>
              <a:rPr kumimoji="1" lang="zh-CN" altLang="en-US">
                <a:ea typeface="黑体" panose="02010609060101010101" pitchFamily="49" charset="-122"/>
              </a:rPr>
              <a:t>用于同步与通讯的工具，本章后述的内容将会详细介绍。</a:t>
            </a:r>
          </a:p>
        </p:txBody>
      </p:sp>
      <p:sp>
        <p:nvSpPr>
          <p:cNvPr id="24584" name="AutoShape 2"/>
          <p:cNvSpPr>
            <a:spLocks noChangeArrowheads="1"/>
          </p:cNvSpPr>
          <p:nvPr/>
        </p:nvSpPr>
        <p:spPr bwMode="auto">
          <a:xfrm>
            <a:off x="1774825" y="765176"/>
            <a:ext cx="3676650"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系统函数概述</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4585"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4" name="AutoShape 4"/>
          <p:cNvSpPr>
            <a:spLocks noChangeArrowheads="1"/>
          </p:cNvSpPr>
          <p:nvPr/>
        </p:nvSpPr>
        <p:spPr bwMode="gray">
          <a:xfrm>
            <a:off x="5635626" y="651868"/>
            <a:ext cx="4240213"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系统函数的分类</a:t>
            </a:r>
          </a:p>
        </p:txBody>
      </p:sp>
      <p:sp>
        <p:nvSpPr>
          <p:cNvPr id="40969" name="Oval 9"/>
          <p:cNvSpPr>
            <a:spLocks noChangeAspect="1" noChangeArrowheads="1"/>
          </p:cNvSpPr>
          <p:nvPr/>
        </p:nvSpPr>
        <p:spPr bwMode="gray">
          <a:xfrm>
            <a:off x="5051425" y="2903539"/>
            <a:ext cx="3340100" cy="795337"/>
          </a:xfrm>
          <a:prstGeom prst="ellipse">
            <a:avLst/>
          </a:prstGeom>
          <a:gradFill rotWithShape="1">
            <a:gsLst>
              <a:gs pos="0">
                <a:schemeClr val="bg2"/>
              </a:gs>
              <a:gs pos="100000">
                <a:srgbClr val="F7F9F2"/>
              </a:gs>
            </a:gsLst>
            <a:lin ang="2700000" scaled="1"/>
          </a:gradFill>
          <a:ln>
            <a:noFill/>
          </a:ln>
          <a:effectLst/>
          <a:extLst>
            <a:ext uri="{91240B29-F687-4F45-9708-019B960494DF}">
              <a14:hiddenLine xmlns:a14="http://schemas.microsoft.com/office/drawing/2010/main" w="3175">
                <a:solidFill>
                  <a:schemeClr val="tx1"/>
                </a:solidFill>
                <a:round/>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vert="eaVert" wrap="none" lIns="92075" tIns="46038" rIns="92075" bIns="46038"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0970" name="Oval 10"/>
          <p:cNvSpPr>
            <a:spLocks noChangeAspect="1" noChangeArrowheads="1"/>
          </p:cNvSpPr>
          <p:nvPr/>
        </p:nvSpPr>
        <p:spPr bwMode="gray">
          <a:xfrm rot="-998297">
            <a:off x="4616451" y="1708150"/>
            <a:ext cx="3459163" cy="1811338"/>
          </a:xfrm>
          <a:prstGeom prst="ellipse">
            <a:avLst/>
          </a:prstGeom>
          <a:gradFill rotWithShape="0">
            <a:gsLst>
              <a:gs pos="0">
                <a:srgbClr val="808080"/>
              </a:gs>
              <a:gs pos="50000">
                <a:srgbClr val="AEAEAE"/>
              </a:gs>
              <a:gs pos="100000">
                <a:srgbClr val="808080"/>
              </a:gs>
            </a:gsLst>
            <a:lin ang="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0971" name="Oval 11"/>
          <p:cNvSpPr>
            <a:spLocks noChangeAspect="1" noChangeArrowheads="1"/>
          </p:cNvSpPr>
          <p:nvPr/>
        </p:nvSpPr>
        <p:spPr bwMode="gray">
          <a:xfrm rot="-998297">
            <a:off x="4649788" y="1536701"/>
            <a:ext cx="3340100" cy="1755775"/>
          </a:xfrm>
          <a:prstGeom prst="ellipse">
            <a:avLst/>
          </a:prstGeom>
          <a:gradFill rotWithShape="1">
            <a:gsLst>
              <a:gs pos="0">
                <a:srgbClr val="2791BB"/>
              </a:gs>
              <a:gs pos="100000">
                <a:srgbClr val="000000"/>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41006" name="Group 46"/>
          <p:cNvGrpSpPr/>
          <p:nvPr/>
        </p:nvGrpSpPr>
        <p:grpSpPr bwMode="auto">
          <a:xfrm>
            <a:off x="4565651" y="1866901"/>
            <a:ext cx="1711325" cy="1241425"/>
            <a:chOff x="1932" y="1168"/>
            <a:chExt cx="1078" cy="782"/>
          </a:xfrm>
        </p:grpSpPr>
        <p:sp>
          <p:nvSpPr>
            <p:cNvPr id="24734" name="Arc 15"/>
            <p:cNvSpPr>
              <a:spLocks noChangeAspect="1"/>
            </p:cNvSpPr>
            <p:nvPr/>
          </p:nvSpPr>
          <p:spPr bwMode="gray">
            <a:xfrm rot="20601703" flipH="1">
              <a:off x="1932" y="1168"/>
              <a:ext cx="1078" cy="782"/>
            </a:xfrm>
            <a:custGeom>
              <a:avLst/>
              <a:gdLst>
                <a:gd name="T0" fmla="*/ 0 w 21600"/>
                <a:gd name="T1" fmla="*/ 0 h 30468"/>
                <a:gd name="T2" fmla="*/ 0 w 21600"/>
                <a:gd name="T3" fmla="*/ 0 h 30468"/>
                <a:gd name="T4" fmla="*/ 0 w 21600"/>
                <a:gd name="T5" fmla="*/ 0 h 30468"/>
                <a:gd name="T6" fmla="*/ 0 60000 65536"/>
                <a:gd name="T7" fmla="*/ 0 60000 65536"/>
                <a:gd name="T8" fmla="*/ 0 60000 65536"/>
              </a:gdLst>
              <a:ahLst/>
              <a:cxnLst>
                <a:cxn ang="T6">
                  <a:pos x="T0" y="T1"/>
                </a:cxn>
                <a:cxn ang="T7">
                  <a:pos x="T2" y="T3"/>
                </a:cxn>
                <a:cxn ang="T8">
                  <a:pos x="T4" y="T5"/>
                </a:cxn>
              </a:cxnLst>
              <a:rect l="0" t="0" r="r" b="b"/>
              <a:pathLst>
                <a:path w="21600" h="30468" fill="none" extrusionOk="0">
                  <a:moveTo>
                    <a:pt x="8291" y="0"/>
                  </a:moveTo>
                  <a:cubicBezTo>
                    <a:pt x="16349" y="3349"/>
                    <a:pt x="21600" y="11218"/>
                    <a:pt x="21600" y="19945"/>
                  </a:cubicBezTo>
                  <a:cubicBezTo>
                    <a:pt x="21600" y="23628"/>
                    <a:pt x="20657" y="27251"/>
                    <a:pt x="18863" y="30468"/>
                  </a:cubicBezTo>
                </a:path>
                <a:path w="21600" h="30468" stroke="0" extrusionOk="0">
                  <a:moveTo>
                    <a:pt x="8291" y="0"/>
                  </a:moveTo>
                  <a:cubicBezTo>
                    <a:pt x="16349" y="3349"/>
                    <a:pt x="21600" y="11218"/>
                    <a:pt x="21600" y="19945"/>
                  </a:cubicBezTo>
                  <a:cubicBezTo>
                    <a:pt x="21600" y="23628"/>
                    <a:pt x="20657" y="27251"/>
                    <a:pt x="18863" y="30468"/>
                  </a:cubicBezTo>
                  <a:lnTo>
                    <a:pt x="0" y="19945"/>
                  </a:lnTo>
                  <a:lnTo>
                    <a:pt x="8291" y="0"/>
                  </a:lnTo>
                  <a:close/>
                </a:path>
              </a:pathLst>
            </a:custGeom>
            <a:gradFill rotWithShape="1">
              <a:gsLst>
                <a:gs pos="0">
                  <a:srgbClr val="008000"/>
                </a:gs>
                <a:gs pos="100000">
                  <a:srgbClr val="007B00"/>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35" name="Text Box 20"/>
            <p:cNvSpPr txBox="1">
              <a:spLocks noChangeAspect="1" noChangeArrowheads="1"/>
            </p:cNvSpPr>
            <p:nvPr/>
          </p:nvSpPr>
          <p:spPr bwMode="gray">
            <a:xfrm>
              <a:off x="2069" y="1451"/>
              <a:ext cx="45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400" b="1">
                  <a:solidFill>
                    <a:srgbClr val="FFFFFF"/>
                  </a:solidFill>
                  <a:latin typeface="Verdana" panose="020B0604030504040204" pitchFamily="34" charset="0"/>
                </a:rPr>
                <a:t>初始化</a:t>
              </a:r>
            </a:p>
          </p:txBody>
        </p:sp>
      </p:grpSp>
      <p:grpSp>
        <p:nvGrpSpPr>
          <p:cNvPr id="41004" name="Group 44"/>
          <p:cNvGrpSpPr/>
          <p:nvPr/>
        </p:nvGrpSpPr>
        <p:grpSpPr bwMode="auto">
          <a:xfrm>
            <a:off x="6230939" y="1455738"/>
            <a:ext cx="1741487" cy="1181100"/>
            <a:chOff x="2974" y="926"/>
            <a:chExt cx="1097" cy="744"/>
          </a:xfrm>
        </p:grpSpPr>
        <p:sp>
          <p:nvSpPr>
            <p:cNvPr id="40972" name="Arc 12"/>
            <p:cNvSpPr>
              <a:spLocks noChangeAspect="1"/>
            </p:cNvSpPr>
            <p:nvPr/>
          </p:nvSpPr>
          <p:spPr bwMode="gray">
            <a:xfrm rot="-998297">
              <a:off x="2974" y="926"/>
              <a:ext cx="1078" cy="744"/>
            </a:xfrm>
            <a:custGeom>
              <a:avLst/>
              <a:gdLst>
                <a:gd name="G0" fmla="+- 0 0 0"/>
                <a:gd name="G1" fmla="+- 17105 0 0"/>
                <a:gd name="G2" fmla="+- 21600 0 0"/>
                <a:gd name="T0" fmla="*/ 13190 w 21600"/>
                <a:gd name="T1" fmla="*/ 0 h 29046"/>
                <a:gd name="T2" fmla="*/ 17999 w 21600"/>
                <a:gd name="T3" fmla="*/ 29046 h 29046"/>
                <a:gd name="T4" fmla="*/ 0 w 21600"/>
                <a:gd name="T5" fmla="*/ 17105 h 29046"/>
              </a:gdLst>
              <a:ahLst/>
              <a:cxnLst>
                <a:cxn ang="0">
                  <a:pos x="T0" y="T1"/>
                </a:cxn>
                <a:cxn ang="0">
                  <a:pos x="T2" y="T3"/>
                </a:cxn>
                <a:cxn ang="0">
                  <a:pos x="T4" y="T5"/>
                </a:cxn>
              </a:cxnLst>
              <a:rect l="0" t="0" r="r" b="b"/>
              <a:pathLst>
                <a:path w="21600" h="29046" fill="none" extrusionOk="0">
                  <a:moveTo>
                    <a:pt x="13190" y="-1"/>
                  </a:moveTo>
                  <a:cubicBezTo>
                    <a:pt x="18493" y="4089"/>
                    <a:pt x="21600" y="10407"/>
                    <a:pt x="21600" y="17105"/>
                  </a:cubicBezTo>
                  <a:cubicBezTo>
                    <a:pt x="21600" y="21352"/>
                    <a:pt x="20347" y="25506"/>
                    <a:pt x="17999" y="29046"/>
                  </a:cubicBezTo>
                </a:path>
                <a:path w="21600" h="29046" stroke="0" extrusionOk="0">
                  <a:moveTo>
                    <a:pt x="13190" y="-1"/>
                  </a:moveTo>
                  <a:cubicBezTo>
                    <a:pt x="18493" y="4089"/>
                    <a:pt x="21600" y="10407"/>
                    <a:pt x="21600" y="17105"/>
                  </a:cubicBezTo>
                  <a:cubicBezTo>
                    <a:pt x="21600" y="21352"/>
                    <a:pt x="20347" y="25506"/>
                    <a:pt x="17999" y="29046"/>
                  </a:cubicBezTo>
                  <a:lnTo>
                    <a:pt x="0" y="17105"/>
                  </a:lnTo>
                  <a:close/>
                </a:path>
              </a:pathLst>
            </a:custGeom>
            <a:gradFill rotWithShape="1">
              <a:gsLst>
                <a:gs pos="0">
                  <a:schemeClr val="hlink"/>
                </a:gs>
                <a:gs pos="100000">
                  <a:schemeClr val="hlink">
                    <a:gamma/>
                    <a:tint val="63529"/>
                    <a:invGamma/>
                  </a:schemeClr>
                </a:gs>
              </a:gsLst>
              <a:lin ang="54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733" name="Text Box 22"/>
            <p:cNvSpPr txBox="1">
              <a:spLocks noChangeAspect="1" noChangeArrowheads="1"/>
            </p:cNvSpPr>
            <p:nvPr/>
          </p:nvSpPr>
          <p:spPr bwMode="gray">
            <a:xfrm>
              <a:off x="3507" y="1180"/>
              <a:ext cx="56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400" b="1">
                  <a:solidFill>
                    <a:srgbClr val="FFFFFF"/>
                  </a:solidFill>
                  <a:latin typeface="Verdana" panose="020B0604030504040204" pitchFamily="34" charset="0"/>
                </a:rPr>
                <a:t>任务管理</a:t>
              </a:r>
            </a:p>
          </p:txBody>
        </p:sp>
      </p:grpSp>
      <p:grpSp>
        <p:nvGrpSpPr>
          <p:cNvPr id="41005" name="Group 45"/>
          <p:cNvGrpSpPr/>
          <p:nvPr/>
        </p:nvGrpSpPr>
        <p:grpSpPr bwMode="auto">
          <a:xfrm>
            <a:off x="4765675" y="2632076"/>
            <a:ext cx="1970088" cy="887413"/>
            <a:chOff x="2062" y="1635"/>
            <a:chExt cx="1241" cy="559"/>
          </a:xfrm>
        </p:grpSpPr>
        <p:sp>
          <p:nvSpPr>
            <p:cNvPr id="40973" name="Arc 13"/>
            <p:cNvSpPr>
              <a:spLocks noChangeAspect="1"/>
            </p:cNvSpPr>
            <p:nvPr/>
          </p:nvSpPr>
          <p:spPr bwMode="gray">
            <a:xfrm rot="20601703" flipH="1">
              <a:off x="2062" y="1635"/>
              <a:ext cx="1241" cy="559"/>
            </a:xfrm>
            <a:custGeom>
              <a:avLst/>
              <a:gdLst>
                <a:gd name="G0" fmla="+- 3659 0 0"/>
                <a:gd name="G1" fmla="+- 0 0 0"/>
                <a:gd name="G2" fmla="+- 21600 0 0"/>
                <a:gd name="T0" fmla="*/ 25114 w 25114"/>
                <a:gd name="T1" fmla="*/ 2497 h 21600"/>
                <a:gd name="T2" fmla="*/ 0 w 25114"/>
                <a:gd name="T3" fmla="*/ 21288 h 21600"/>
                <a:gd name="T4" fmla="*/ 3659 w 25114"/>
                <a:gd name="T5" fmla="*/ 0 h 21600"/>
              </a:gdLst>
              <a:ahLst/>
              <a:cxnLst>
                <a:cxn ang="0">
                  <a:pos x="T0" y="T1"/>
                </a:cxn>
                <a:cxn ang="0">
                  <a:pos x="T2" y="T3"/>
                </a:cxn>
                <a:cxn ang="0">
                  <a:pos x="T4" y="T5"/>
                </a:cxn>
              </a:cxnLst>
              <a:rect l="0" t="0" r="r" b="b"/>
              <a:pathLst>
                <a:path w="25114" h="21600" fill="none" extrusionOk="0">
                  <a:moveTo>
                    <a:pt x="25114" y="2497"/>
                  </a:moveTo>
                  <a:cubicBezTo>
                    <a:pt x="23846" y="13386"/>
                    <a:pt x="14622" y="21599"/>
                    <a:pt x="3659" y="21600"/>
                  </a:cubicBezTo>
                  <a:cubicBezTo>
                    <a:pt x="2432" y="21600"/>
                    <a:pt x="1208" y="21495"/>
                    <a:pt x="0" y="21287"/>
                  </a:cubicBezTo>
                </a:path>
                <a:path w="25114" h="21600" stroke="0" extrusionOk="0">
                  <a:moveTo>
                    <a:pt x="25114" y="2497"/>
                  </a:moveTo>
                  <a:cubicBezTo>
                    <a:pt x="23846" y="13386"/>
                    <a:pt x="14622" y="21599"/>
                    <a:pt x="3659" y="21600"/>
                  </a:cubicBezTo>
                  <a:cubicBezTo>
                    <a:pt x="2432" y="21600"/>
                    <a:pt x="1208" y="21495"/>
                    <a:pt x="0" y="21287"/>
                  </a:cubicBezTo>
                  <a:lnTo>
                    <a:pt x="3659" y="0"/>
                  </a:lnTo>
                  <a:close/>
                </a:path>
              </a:pathLst>
            </a:custGeom>
            <a:gradFill rotWithShape="1">
              <a:gsLst>
                <a:gs pos="0">
                  <a:schemeClr val="accent1">
                    <a:gamma/>
                    <a:shade val="69804"/>
                    <a:invGamma/>
                  </a:schemeClr>
                </a:gs>
                <a:gs pos="100000">
                  <a:schemeClr val="accent1"/>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731" name="Text Box 24"/>
            <p:cNvSpPr txBox="1">
              <a:spLocks noChangeAspect="1" noChangeArrowheads="1"/>
            </p:cNvSpPr>
            <p:nvPr/>
          </p:nvSpPr>
          <p:spPr bwMode="gray">
            <a:xfrm>
              <a:off x="2398" y="1905"/>
              <a:ext cx="56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400" b="1">
                  <a:solidFill>
                    <a:srgbClr val="FFFFFF"/>
                  </a:solidFill>
                  <a:latin typeface="Verdana" panose="020B0604030504040204" pitchFamily="34" charset="0"/>
                </a:rPr>
                <a:t>时间管理</a:t>
              </a:r>
            </a:p>
          </p:txBody>
        </p:sp>
      </p:grpSp>
      <p:grpSp>
        <p:nvGrpSpPr>
          <p:cNvPr id="41000" name="Group 40"/>
          <p:cNvGrpSpPr/>
          <p:nvPr/>
        </p:nvGrpSpPr>
        <p:grpSpPr bwMode="auto">
          <a:xfrm>
            <a:off x="5405439" y="1493839"/>
            <a:ext cx="1938337" cy="852487"/>
            <a:chOff x="2443" y="941"/>
            <a:chExt cx="1221" cy="537"/>
          </a:xfrm>
        </p:grpSpPr>
        <p:sp>
          <p:nvSpPr>
            <p:cNvPr id="24728" name="Arc 14"/>
            <p:cNvSpPr>
              <a:spLocks noChangeAspect="1"/>
            </p:cNvSpPr>
            <p:nvPr/>
          </p:nvSpPr>
          <p:spPr bwMode="gray">
            <a:xfrm rot="-998297">
              <a:off x="2443" y="941"/>
              <a:ext cx="1221" cy="537"/>
            </a:xfrm>
            <a:custGeom>
              <a:avLst/>
              <a:gdLst>
                <a:gd name="T0" fmla="*/ 0 w 24549"/>
                <a:gd name="T1" fmla="*/ 0 h 21600"/>
                <a:gd name="T2" fmla="*/ 0 w 24549"/>
                <a:gd name="T3" fmla="*/ 0 h 21600"/>
                <a:gd name="T4" fmla="*/ 0 w 24549"/>
                <a:gd name="T5" fmla="*/ 0 h 21600"/>
                <a:gd name="T6" fmla="*/ 0 60000 65536"/>
                <a:gd name="T7" fmla="*/ 0 60000 65536"/>
                <a:gd name="T8" fmla="*/ 0 60000 65536"/>
              </a:gdLst>
              <a:ahLst/>
              <a:cxnLst>
                <a:cxn ang="T6">
                  <a:pos x="T0" y="T1"/>
                </a:cxn>
                <a:cxn ang="T7">
                  <a:pos x="T2" y="T3"/>
                </a:cxn>
                <a:cxn ang="T8">
                  <a:pos x="T4" y="T5"/>
                </a:cxn>
              </a:cxnLst>
              <a:rect l="0" t="0" r="r" b="b"/>
              <a:pathLst>
                <a:path w="24549" h="21600" fill="none" extrusionOk="0">
                  <a:moveTo>
                    <a:pt x="0" y="2373"/>
                  </a:moveTo>
                  <a:cubicBezTo>
                    <a:pt x="3046" y="813"/>
                    <a:pt x="6420" y="-1"/>
                    <a:pt x="9843" y="0"/>
                  </a:cubicBezTo>
                  <a:cubicBezTo>
                    <a:pt x="15299" y="0"/>
                    <a:pt x="20553" y="2064"/>
                    <a:pt x="24549" y="5779"/>
                  </a:cubicBezTo>
                </a:path>
                <a:path w="24549" h="21600" stroke="0" extrusionOk="0">
                  <a:moveTo>
                    <a:pt x="0" y="2373"/>
                  </a:moveTo>
                  <a:cubicBezTo>
                    <a:pt x="3046" y="813"/>
                    <a:pt x="6420" y="-1"/>
                    <a:pt x="9843" y="0"/>
                  </a:cubicBezTo>
                  <a:cubicBezTo>
                    <a:pt x="15299" y="0"/>
                    <a:pt x="20553" y="2064"/>
                    <a:pt x="24549" y="5779"/>
                  </a:cubicBezTo>
                  <a:lnTo>
                    <a:pt x="9843" y="21600"/>
                  </a:lnTo>
                  <a:lnTo>
                    <a:pt x="0" y="2373"/>
                  </a:lnTo>
                  <a:close/>
                </a:path>
              </a:pathLst>
            </a:custGeom>
            <a:gradFill rotWithShape="1">
              <a:gsLst>
                <a:gs pos="0">
                  <a:srgbClr val="77CBE5"/>
                </a:gs>
                <a:gs pos="100000">
                  <a:srgbClr val="5693A6"/>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29" name="Text Box 21"/>
            <p:cNvSpPr txBox="1">
              <a:spLocks noChangeAspect="1" noChangeArrowheads="1"/>
            </p:cNvSpPr>
            <p:nvPr/>
          </p:nvSpPr>
          <p:spPr bwMode="gray">
            <a:xfrm>
              <a:off x="2704" y="1032"/>
              <a:ext cx="56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400" b="1">
                  <a:solidFill>
                    <a:srgbClr val="FFFFFF"/>
                  </a:solidFill>
                </a:rPr>
                <a:t>内存管理</a:t>
              </a:r>
            </a:p>
          </p:txBody>
        </p:sp>
      </p:grpSp>
      <p:sp>
        <p:nvSpPr>
          <p:cNvPr id="40989" name="Text Box 29"/>
          <p:cNvSpPr txBox="1">
            <a:spLocks noChangeArrowheads="1"/>
          </p:cNvSpPr>
          <p:nvPr/>
        </p:nvSpPr>
        <p:spPr bwMode="auto">
          <a:xfrm>
            <a:off x="2903222" y="1673226"/>
            <a:ext cx="492443" cy="177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kumimoji="1" lang="zh-CN" altLang="en-US" sz="2000">
                <a:ea typeface="华文新魏" panose="02010800040101010101" pitchFamily="2" charset="-122"/>
              </a:rPr>
              <a:t>根据功能分类</a:t>
            </a:r>
          </a:p>
        </p:txBody>
      </p:sp>
      <p:grpSp>
        <p:nvGrpSpPr>
          <p:cNvPr id="41576" name="Group 616"/>
          <p:cNvGrpSpPr/>
          <p:nvPr/>
        </p:nvGrpSpPr>
        <p:grpSpPr bwMode="auto">
          <a:xfrm>
            <a:off x="6240464" y="2106613"/>
            <a:ext cx="1590675" cy="1035050"/>
            <a:chOff x="2990" y="1253"/>
            <a:chExt cx="1033" cy="703"/>
          </a:xfrm>
        </p:grpSpPr>
        <p:sp>
          <p:nvSpPr>
            <p:cNvPr id="40977" name="Arc 17"/>
            <p:cNvSpPr>
              <a:spLocks noChangeAspect="1"/>
            </p:cNvSpPr>
            <p:nvPr/>
          </p:nvSpPr>
          <p:spPr bwMode="gray">
            <a:xfrm rot="-1060795">
              <a:off x="2990" y="1253"/>
              <a:ext cx="1033" cy="703"/>
            </a:xfrm>
            <a:custGeom>
              <a:avLst/>
              <a:gdLst>
                <a:gd name="G0" fmla="+- 0 0 0"/>
                <a:gd name="G1" fmla="+- 0 0 0"/>
                <a:gd name="G2" fmla="+- 21600 0 0"/>
                <a:gd name="T0" fmla="*/ 18016 w 18016"/>
                <a:gd name="T1" fmla="*/ 11915 h 21282"/>
                <a:gd name="T2" fmla="*/ 3695 w 18016"/>
                <a:gd name="T3" fmla="*/ 21282 h 21282"/>
                <a:gd name="T4" fmla="*/ 0 w 18016"/>
                <a:gd name="T5" fmla="*/ 0 h 21282"/>
              </a:gdLst>
              <a:ahLst/>
              <a:cxnLst>
                <a:cxn ang="0">
                  <a:pos x="T0" y="T1"/>
                </a:cxn>
                <a:cxn ang="0">
                  <a:pos x="T2" y="T3"/>
                </a:cxn>
                <a:cxn ang="0">
                  <a:pos x="T4" y="T5"/>
                </a:cxn>
              </a:cxnLst>
              <a:rect l="0" t="0" r="r" b="b"/>
              <a:pathLst>
                <a:path w="18016" h="21282" fill="none" extrusionOk="0">
                  <a:moveTo>
                    <a:pt x="18016" y="11915"/>
                  </a:moveTo>
                  <a:cubicBezTo>
                    <a:pt x="14735" y="16875"/>
                    <a:pt x="9554" y="20264"/>
                    <a:pt x="3694" y="21281"/>
                  </a:cubicBezTo>
                </a:path>
                <a:path w="18016" h="21282" stroke="0" extrusionOk="0">
                  <a:moveTo>
                    <a:pt x="18016" y="11915"/>
                  </a:moveTo>
                  <a:cubicBezTo>
                    <a:pt x="14735" y="16875"/>
                    <a:pt x="9554" y="20264"/>
                    <a:pt x="3694" y="21281"/>
                  </a:cubicBezTo>
                  <a:lnTo>
                    <a:pt x="0" y="0"/>
                  </a:lnTo>
                  <a:close/>
                </a:path>
              </a:pathLst>
            </a:custGeom>
            <a:gradFill rotWithShape="1">
              <a:gsLst>
                <a:gs pos="0">
                  <a:schemeClr val="folHlink">
                    <a:gamma/>
                    <a:shade val="46275"/>
                    <a:invGamma/>
                  </a:schemeClr>
                </a:gs>
                <a:gs pos="100000">
                  <a:schemeClr val="folHlink"/>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727" name="Text Box 615"/>
            <p:cNvSpPr txBox="1">
              <a:spLocks noChangeArrowheads="1"/>
            </p:cNvSpPr>
            <p:nvPr/>
          </p:nvSpPr>
          <p:spPr bwMode="auto">
            <a:xfrm>
              <a:off x="3193" y="1621"/>
              <a:ext cx="660"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400" b="1">
                  <a:solidFill>
                    <a:srgbClr val="FFFFFF"/>
                  </a:solidFill>
                  <a:latin typeface="Verdana" panose="020B0604030504040204" pitchFamily="34" charset="0"/>
                </a:rPr>
                <a:t>事件管理</a:t>
              </a:r>
            </a:p>
          </p:txBody>
        </p:sp>
      </p:grpSp>
      <p:graphicFrame>
        <p:nvGraphicFramePr>
          <p:cNvPr id="41686" name="Group 726"/>
          <p:cNvGraphicFramePr>
            <a:graphicFrameLocks noGrp="1"/>
          </p:cNvGraphicFramePr>
          <p:nvPr/>
        </p:nvGraphicFramePr>
        <p:xfrm>
          <a:off x="2566988" y="4086226"/>
          <a:ext cx="7231062" cy="2378073"/>
        </p:xfrm>
        <a:graphic>
          <a:graphicData uri="http://schemas.openxmlformats.org/drawingml/2006/table">
            <a:tbl>
              <a:tblPr/>
              <a:tblGrid>
                <a:gridCol w="1866900">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3852862">
                  <a:extLst>
                    <a:ext uri="{9D8B030D-6E8A-4147-A177-3AD203B41FA5}">
                      <a16:colId xmlns:a16="http://schemas.microsoft.com/office/drawing/2014/main" val="20002"/>
                    </a:ext>
                  </a:extLst>
                </a:gridCol>
              </a:tblGrid>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CC0000"/>
                        </a:gs>
                        <a:gs pos="100000">
                          <a:srgbClr val="CC0000">
                            <a:gamma/>
                            <a:tint val="4392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CC0000"/>
                        </a:gs>
                        <a:gs pos="100000">
                          <a:srgbClr val="CC0000">
                            <a:gamma/>
                            <a:tint val="43922"/>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备注</a:t>
                      </a: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CC0000"/>
                        </a:gs>
                        <a:gs pos="100000">
                          <a:srgbClr val="CC0000">
                            <a:gamma/>
                            <a:tint val="43922"/>
                            <a:invGamma/>
                          </a:srgbClr>
                        </a:gs>
                      </a:gsLst>
                      <a:lin ang="5400000" scaled="1"/>
                    </a:gradFill>
                  </a:tcPr>
                </a:tc>
                <a:extLst>
                  <a:ext uri="{0D108BD9-81ED-4DB2-BD59-A6C34878D82A}">
                    <a16:rowId xmlns:a16="http://schemas.microsoft.com/office/drawing/2014/main" val="10000"/>
                  </a:ext>
                </a:extLst>
              </a:tr>
              <a:tr h="45732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OSStatInit()</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使能任务统计功能</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复位一次只能调用一次，并且必须在任务中调用，在调用时其它用户任务不能处于就绪状态</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1"/>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OSIntEnter()</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进入中断处理</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必须由中断服务程序按照规范调用，使用本公司的模版就不需要调用它们</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2"/>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OSIntExit()</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退出中断处理</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vMerge="1">
                  <a:txBody>
                    <a:bodyPr/>
                    <a:lstStyle/>
                    <a:p>
                      <a:endParaRPr lang="zh-CN"/>
                    </a:p>
                  </a:txBody>
                  <a:tcPr/>
                </a:tc>
                <a:extLst>
                  <a:ext uri="{0D108BD9-81ED-4DB2-BD59-A6C34878D82A}">
                    <a16:rowId xmlns:a16="http://schemas.microsoft.com/office/drawing/2014/main" val="10003"/>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OSSchedLock()</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锁调度器</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必须配对使用，一般情况不需要使用。事实上，</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μC/OS-II</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不推荐使用它们</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4"/>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OSSchedUnlock()</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解锁调度器</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vMerge="1">
                  <a:txBody>
                    <a:bodyPr/>
                    <a:lstStyle/>
                    <a:p>
                      <a:endParaRPr lang="zh-CN"/>
                    </a:p>
                  </a:txBody>
                  <a:tcPr/>
                </a:tc>
                <a:extLst>
                  <a:ext uri="{0D108BD9-81ED-4DB2-BD59-A6C34878D82A}">
                    <a16:rowId xmlns:a16="http://schemas.microsoft.com/office/drawing/2014/main" val="10005"/>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OS_ENTER_CRITICAL()</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进入临界区</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必须配对使用，一般通过禁止中断和允许中断来实现的。对于一些移植代码来说，不能嵌套调用</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6"/>
                  </a:ext>
                </a:extLst>
              </a:tr>
              <a:tr h="27439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OS_EXIT_CRITICAL()</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退出临界区</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vMerge="1">
                  <a:txBody>
                    <a:bodyPr/>
                    <a:lstStyle/>
                    <a:p>
                      <a:endParaRPr lang="zh-CN"/>
                    </a:p>
                  </a:txBody>
                  <a:tcPr/>
                </a:tc>
                <a:extLst>
                  <a:ext uri="{0D108BD9-81ED-4DB2-BD59-A6C34878D82A}">
                    <a16:rowId xmlns:a16="http://schemas.microsoft.com/office/drawing/2014/main" val="10007"/>
                  </a:ext>
                </a:extLst>
              </a:tr>
            </a:tbl>
          </a:graphicData>
        </a:graphic>
      </p:graphicFrame>
      <p:graphicFrame>
        <p:nvGraphicFramePr>
          <p:cNvPr id="41678" name="Group 718"/>
          <p:cNvGraphicFramePr>
            <a:graphicFrameLocks noGrp="1"/>
          </p:cNvGraphicFramePr>
          <p:nvPr/>
        </p:nvGraphicFramePr>
        <p:xfrm>
          <a:off x="2566988" y="4149725"/>
          <a:ext cx="7262812" cy="1828800"/>
        </p:xfrm>
        <a:graphic>
          <a:graphicData uri="http://schemas.openxmlformats.org/drawingml/2006/table">
            <a:tbl>
              <a:tblPr/>
              <a:tblGrid>
                <a:gridCol w="1682750">
                  <a:extLst>
                    <a:ext uri="{9D8B030D-6E8A-4147-A177-3AD203B41FA5}">
                      <a16:colId xmlns:a16="http://schemas.microsoft.com/office/drawing/2014/main" val="20000"/>
                    </a:ext>
                  </a:extLst>
                </a:gridCol>
                <a:gridCol w="2197100">
                  <a:extLst>
                    <a:ext uri="{9D8B030D-6E8A-4147-A177-3AD203B41FA5}">
                      <a16:colId xmlns:a16="http://schemas.microsoft.com/office/drawing/2014/main" val="20001"/>
                    </a:ext>
                  </a:extLst>
                </a:gridCol>
                <a:gridCol w="1800225">
                  <a:extLst>
                    <a:ext uri="{9D8B030D-6E8A-4147-A177-3AD203B41FA5}">
                      <a16:colId xmlns:a16="http://schemas.microsoft.com/office/drawing/2014/main" val="20002"/>
                    </a:ext>
                  </a:extLst>
                </a:gridCol>
                <a:gridCol w="1582737">
                  <a:extLst>
                    <a:ext uri="{9D8B030D-6E8A-4147-A177-3AD203B41FA5}">
                      <a16:colId xmlns:a16="http://schemas.microsoft.com/office/drawing/2014/main" val="20003"/>
                    </a:ext>
                  </a:extLst>
                </a:gridCol>
              </a:tblGrid>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hlink"/>
                        </a:gs>
                        <a:gs pos="100000">
                          <a:schemeClr val="hlink">
                            <a:gamma/>
                            <a:shade val="46275"/>
                            <a:invGamma/>
                          </a:scheme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hlink"/>
                        </a:gs>
                        <a:gs pos="100000">
                          <a:schemeClr val="hlink">
                            <a:gamma/>
                            <a:shade val="46275"/>
                            <a:invGamma/>
                          </a:scheme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hlink"/>
                        </a:gs>
                        <a:gs pos="100000">
                          <a:schemeClr val="hlink">
                            <a:gamma/>
                            <a:shade val="46275"/>
                            <a:invGamma/>
                          </a:scheme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hlink"/>
                        </a:gs>
                        <a:gs pos="100000">
                          <a:schemeClr val="hlink">
                            <a:gamma/>
                            <a:shade val="46275"/>
                            <a:invGamma/>
                          </a:schemeClr>
                        </a:gs>
                      </a:gsLst>
                      <a:lin ang="5400000" scaled="1"/>
                    </a:gradFill>
                  </a:tcPr>
                </a:tc>
                <a:extLst>
                  <a:ext uri="{0D108BD9-81ED-4DB2-BD59-A6C34878D82A}">
                    <a16:rowId xmlns:a16="http://schemas.microsoft.com/office/drawing/2014/main" val="10000"/>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OSTaskChangePrio()</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改变任务优先级</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OSTaskSuspend()</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挂起任务</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1"/>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OSTaskCreate()</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建立任务</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OSTaskResume()</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恢复任务</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2"/>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OSTaskCreateExt()</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建立任务，比</a:t>
                      </a: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OSTaskCreate()</a:t>
                      </a: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控制任务属性更多</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OSTaskStkChk()</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检查堆栈</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3"/>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OSTaskDel()</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删除任务</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OSTaskQuery()</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获得任务信息</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4"/>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OSTaskDelReq()</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请求删除任务，有特殊用途</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5"/>
                  </a:ext>
                </a:extLst>
              </a:tr>
            </a:tbl>
          </a:graphicData>
        </a:graphic>
      </p:graphicFrame>
      <p:grpSp>
        <p:nvGrpSpPr>
          <p:cNvPr id="41577" name="Group 617"/>
          <p:cNvGrpSpPr/>
          <p:nvPr/>
        </p:nvGrpSpPr>
        <p:grpSpPr bwMode="auto">
          <a:xfrm>
            <a:off x="5467351" y="2047875"/>
            <a:ext cx="1617663" cy="806450"/>
            <a:chOff x="2521" y="1240"/>
            <a:chExt cx="1019" cy="508"/>
          </a:xfrm>
        </p:grpSpPr>
        <p:sp>
          <p:nvSpPr>
            <p:cNvPr id="24724" name="Oval 26"/>
            <p:cNvSpPr>
              <a:spLocks noChangeAspect="1" noChangeArrowheads="1"/>
            </p:cNvSpPr>
            <p:nvPr/>
          </p:nvSpPr>
          <p:spPr bwMode="gray">
            <a:xfrm rot="-998297">
              <a:off x="2521" y="1240"/>
              <a:ext cx="1019" cy="508"/>
            </a:xfrm>
            <a:prstGeom prst="ellipse">
              <a:avLst/>
            </a:prstGeom>
            <a:gradFill rotWithShape="1">
              <a:gsLst>
                <a:gs pos="0">
                  <a:srgbClr val="CC0000"/>
                </a:gs>
                <a:gs pos="100000">
                  <a:srgbClr val="5E0000"/>
                </a:gs>
              </a:gsLst>
              <a:lin ang="54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4725" name="Text Box 27"/>
            <p:cNvSpPr txBox="1">
              <a:spLocks noChangeArrowheads="1"/>
            </p:cNvSpPr>
            <p:nvPr/>
          </p:nvSpPr>
          <p:spPr bwMode="auto">
            <a:xfrm>
              <a:off x="2625" y="1366"/>
              <a:ext cx="81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400" b="1">
                  <a:solidFill>
                    <a:srgbClr val="FFFFFF"/>
                  </a:solidFill>
                </a:rPr>
                <a:t>系统管理</a:t>
              </a:r>
            </a:p>
          </p:txBody>
        </p:sp>
      </p:grpSp>
      <p:graphicFrame>
        <p:nvGraphicFramePr>
          <p:cNvPr id="41672" name="Group 712"/>
          <p:cNvGraphicFramePr>
            <a:graphicFrameLocks noGrp="1"/>
          </p:cNvGraphicFramePr>
          <p:nvPr/>
        </p:nvGraphicFramePr>
        <p:xfrm>
          <a:off x="2693989" y="4365626"/>
          <a:ext cx="7038975" cy="1920877"/>
        </p:xfrm>
        <a:graphic>
          <a:graphicData uri="http://schemas.openxmlformats.org/drawingml/2006/table">
            <a:tbl>
              <a:tblPr/>
              <a:tblGrid>
                <a:gridCol w="1673225">
                  <a:extLst>
                    <a:ext uri="{9D8B030D-6E8A-4147-A177-3AD203B41FA5}">
                      <a16:colId xmlns:a16="http://schemas.microsoft.com/office/drawing/2014/main" val="20000"/>
                    </a:ext>
                  </a:extLst>
                </a:gridCol>
                <a:gridCol w="208915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chemeClr val="accent1">
                            <a:gamma/>
                            <a:shade val="46275"/>
                            <a:invGamma/>
                          </a:scheme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chemeClr val="accent1">
                            <a:gamma/>
                            <a:shade val="46275"/>
                            <a:invGamma/>
                          </a:scheme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备注</a:t>
                      </a:r>
                      <a:endParaRPr kumimoji="1" lang="zh-CN" altLang="en-US" sz="12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chemeClr val="accent1">
                            <a:gamma/>
                            <a:shade val="46275"/>
                            <a:invGamma/>
                          </a:schemeClr>
                        </a:gs>
                      </a:gsLst>
                      <a:lin ang="5400000" scaled="1"/>
                    </a:gradFill>
                  </a:tcPr>
                </a:tc>
                <a:extLst>
                  <a:ext uri="{0D108BD9-81ED-4DB2-BD59-A6C34878D82A}">
                    <a16:rowId xmlns:a16="http://schemas.microsoft.com/office/drawing/2014/main" val="10000"/>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OSTimeDly()</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以时钟节拍为单位延时</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1"/>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OSTimeDlyHMSM()</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以钟时分秒毫秒为单位延时</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2"/>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OSTimeDlyResume()</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恢复延时的任务</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OSTimeDlyHMSM()</a:t>
                      </a: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可能需要多次才能恢复</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3"/>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OSTimeGet()</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获得系统时间</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以时钟节拍为单位</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4"/>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OSTimeSet()</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设置系统时间</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以时钟节拍为单位</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5"/>
                  </a:ext>
                </a:extLst>
              </a:tr>
              <a:tr h="27441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OSTimeTick()</a:t>
                      </a:r>
                      <a:endParaRPr kumimoji="1"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时钟节拍处理函数</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由时钟节拍中断处理程序调用，用户很少使用</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5" marB="457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6"/>
                  </a:ext>
                </a:extLst>
              </a:tr>
            </a:tbl>
          </a:graphicData>
        </a:graphic>
      </p:graphicFrame>
      <p:graphicFrame>
        <p:nvGraphicFramePr>
          <p:cNvPr id="41642" name="Group 682"/>
          <p:cNvGraphicFramePr>
            <a:graphicFrameLocks noGrp="1"/>
          </p:cNvGraphicFramePr>
          <p:nvPr/>
        </p:nvGraphicFramePr>
        <p:xfrm>
          <a:off x="3998914" y="4076700"/>
          <a:ext cx="4491037" cy="1676400"/>
        </p:xfrm>
        <a:graphic>
          <a:graphicData uri="http://schemas.openxmlformats.org/drawingml/2006/table">
            <a:tbl>
              <a:tblPr/>
              <a:tblGrid>
                <a:gridCol w="1704975">
                  <a:extLst>
                    <a:ext uri="{9D8B030D-6E8A-4147-A177-3AD203B41FA5}">
                      <a16:colId xmlns:a16="http://schemas.microsoft.com/office/drawing/2014/main" val="20000"/>
                    </a:ext>
                  </a:extLst>
                </a:gridCol>
                <a:gridCol w="2786062">
                  <a:extLst>
                    <a:ext uri="{9D8B030D-6E8A-4147-A177-3AD203B41FA5}">
                      <a16:colId xmlns:a16="http://schemas.microsoft.com/office/drawing/2014/main" val="20001"/>
                    </a:ext>
                  </a:extLst>
                </a:gridCol>
              </a:tblGrid>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61C3E1"/>
                        </a:gs>
                        <a:gs pos="100000">
                          <a:srgbClr val="61C3E1">
                            <a:gamma/>
                            <a:shade val="4627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a:t>
                      </a:r>
                      <a:endParaRPr kumimoji="1" lang="zh-CN" altLang="en-US" sz="1600" b="0"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61C3E1"/>
                        </a:gs>
                        <a:gs pos="100000">
                          <a:srgbClr val="61C3E1">
                            <a:gamma/>
                            <a:shade val="46275"/>
                            <a:invGamma/>
                          </a:srgbClr>
                        </a:gs>
                      </a:gsLst>
                      <a:lin ang="5400000" scaled="1"/>
                    </a:gradFill>
                  </a:tcPr>
                </a:tc>
                <a:extLst>
                  <a:ext uri="{0D108BD9-81ED-4DB2-BD59-A6C34878D82A}">
                    <a16:rowId xmlns:a16="http://schemas.microsoft.com/office/drawing/2014/main" val="10000"/>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OSMemCreate()</a:t>
                      </a: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初始化一个堆</a:t>
                      </a:r>
                      <a:endParaRPr kumimoji="1"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1"/>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OSMemGet()</a:t>
                      </a: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从指定堆中获得一个内存块</a:t>
                      </a:r>
                      <a:endParaRPr kumimoji="1"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2"/>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OSMemPut()</a:t>
                      </a: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从指定堆中释放一个内存块</a:t>
                      </a:r>
                      <a:endParaRPr kumimoji="1"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3"/>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OSMemQuery()</a:t>
                      </a: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查询指定堆的状态</a:t>
                      </a:r>
                      <a:endParaRPr kumimoji="1"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CC4DC"/>
                    </a:solidFill>
                  </a:tcPr>
                </a:tc>
                <a:extLst>
                  <a:ext uri="{0D108BD9-81ED-4DB2-BD59-A6C34878D82A}">
                    <a16:rowId xmlns:a16="http://schemas.microsoft.com/office/drawing/2014/main" val="10004"/>
                  </a:ext>
                </a:extLst>
              </a:tr>
            </a:tbl>
          </a:graphicData>
        </a:graphic>
      </p:graphicFrame>
      <p:sp>
        <p:nvSpPr>
          <p:cNvPr id="41640" name="AutoShape 680"/>
          <p:cNvSpPr>
            <a:spLocks noChangeArrowheads="1"/>
          </p:cNvSpPr>
          <p:nvPr/>
        </p:nvSpPr>
        <p:spPr bwMode="auto">
          <a:xfrm>
            <a:off x="2468564" y="1304925"/>
            <a:ext cx="7515225" cy="2357438"/>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0964"/>
                                        </p:tgtEl>
                                        <p:attrNameLst>
                                          <p:attrName>style.visibility</p:attrName>
                                        </p:attrNameLst>
                                      </p:cBhvr>
                                      <p:to>
                                        <p:strVal val="visible"/>
                                      </p:to>
                                    </p:set>
                                    <p:anim calcmode="lin" valueType="num">
                                      <p:cBhvr additive="base">
                                        <p:cTn id="7" dur="500" fill="hold"/>
                                        <p:tgtEl>
                                          <p:spTgt spid="40964"/>
                                        </p:tgtEl>
                                        <p:attrNameLst>
                                          <p:attrName>ppt_x</p:attrName>
                                        </p:attrNameLst>
                                      </p:cBhvr>
                                      <p:tavLst>
                                        <p:tav tm="0">
                                          <p:val>
                                            <p:strVal val="1+#ppt_w/2"/>
                                          </p:val>
                                        </p:tav>
                                        <p:tav tm="100000">
                                          <p:val>
                                            <p:strVal val="#ppt_x"/>
                                          </p:val>
                                        </p:tav>
                                      </p:tavLst>
                                    </p:anim>
                                    <p:anim calcmode="lin" valueType="num">
                                      <p:cBhvr additive="base">
                                        <p:cTn id="8" dur="500" fill="hold"/>
                                        <p:tgtEl>
                                          <p:spTgt spid="4096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41640"/>
                                        </p:tgtEl>
                                        <p:attrNameLst>
                                          <p:attrName>style.visibility</p:attrName>
                                        </p:attrNameLst>
                                      </p:cBhvr>
                                      <p:to>
                                        <p:strVal val="visible"/>
                                      </p:to>
                                    </p:set>
                                    <p:animEffect transition="in" filter="slide(fromBottom)">
                                      <p:cBhvr>
                                        <p:cTn id="12" dur="500"/>
                                        <p:tgtEl>
                                          <p:spTgt spid="41640"/>
                                        </p:tgtEl>
                                      </p:cBhvr>
                                    </p:animEffec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40989"/>
                                        </p:tgtEl>
                                        <p:attrNameLst>
                                          <p:attrName>style.visibility</p:attrName>
                                        </p:attrNameLst>
                                      </p:cBhvr>
                                      <p:to>
                                        <p:strVal val="visible"/>
                                      </p:to>
                                    </p:set>
                                  </p:childTnLst>
                                </p:cTn>
                              </p:par>
                              <p:par>
                                <p:cTn id="16" presetID="26" presetClass="emph" presetSubtype="0" fill="hold" grpId="1" nodeType="withEffect">
                                  <p:stCondLst>
                                    <p:cond delay="0"/>
                                  </p:stCondLst>
                                  <p:childTnLst>
                                    <p:animEffect transition="out" filter="fade">
                                      <p:cBhvr>
                                        <p:cTn id="17" dur="500" tmFilter="0, 0; .2, .5; .8, .5; 1, 0"/>
                                        <p:tgtEl>
                                          <p:spTgt spid="40989"/>
                                        </p:tgtEl>
                                      </p:cBhvr>
                                    </p:animEffect>
                                    <p:animScale>
                                      <p:cBhvr>
                                        <p:cTn id="18" dur="250" autoRev="1" fill="hold"/>
                                        <p:tgtEl>
                                          <p:spTgt spid="40989"/>
                                        </p:tgtEl>
                                      </p:cBhvr>
                                      <p:by x="105000" y="105000"/>
                                    </p:animScale>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4096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097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0971"/>
                                        </p:tgtEl>
                                        <p:attrNameLst>
                                          <p:attrName>style.visibility</p:attrName>
                                        </p:attrNameLst>
                                      </p:cBhvr>
                                      <p:to>
                                        <p:strVal val="visible"/>
                                      </p:to>
                                    </p:set>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41577"/>
                                        </p:tgtEl>
                                        <p:attrNameLst>
                                          <p:attrName>style.visibility</p:attrName>
                                        </p:attrNameLst>
                                      </p:cBhvr>
                                      <p:to>
                                        <p:strVal val="visible"/>
                                      </p:to>
                                    </p:set>
                                    <p:animEffect transition="in" filter="wipe(down)">
                                      <p:cBhvr>
                                        <p:cTn id="29" dur="500"/>
                                        <p:tgtEl>
                                          <p:spTgt spid="41577"/>
                                        </p:tgtEl>
                                      </p:cBhvr>
                                    </p:animEffect>
                                  </p:childTnLst>
                                </p:cTn>
                              </p:par>
                            </p:childTnLst>
                          </p:cTn>
                        </p:par>
                        <p:par>
                          <p:cTn id="30" fill="hold">
                            <p:stCondLst>
                              <p:cond delay="1500"/>
                            </p:stCondLst>
                            <p:childTnLst>
                              <p:par>
                                <p:cTn id="31" presetID="22" presetClass="entr" presetSubtype="4" fill="hold" nodeType="afterEffect">
                                  <p:stCondLst>
                                    <p:cond delay="0"/>
                                  </p:stCondLst>
                                  <p:childTnLst>
                                    <p:set>
                                      <p:cBhvr>
                                        <p:cTn id="32" dur="1" fill="hold">
                                          <p:stCondLst>
                                            <p:cond delay="0"/>
                                          </p:stCondLst>
                                        </p:cTn>
                                        <p:tgtEl>
                                          <p:spTgt spid="41006"/>
                                        </p:tgtEl>
                                        <p:attrNameLst>
                                          <p:attrName>style.visibility</p:attrName>
                                        </p:attrNameLst>
                                      </p:cBhvr>
                                      <p:to>
                                        <p:strVal val="visible"/>
                                      </p:to>
                                    </p:set>
                                    <p:animEffect transition="in" filter="wipe(down)">
                                      <p:cBhvr>
                                        <p:cTn id="33" dur="500"/>
                                        <p:tgtEl>
                                          <p:spTgt spid="41006"/>
                                        </p:tgtEl>
                                      </p:cBhvr>
                                    </p:animEffec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41000"/>
                                        </p:tgtEl>
                                        <p:attrNameLst>
                                          <p:attrName>style.visibility</p:attrName>
                                        </p:attrNameLst>
                                      </p:cBhvr>
                                      <p:to>
                                        <p:strVal val="visible"/>
                                      </p:to>
                                    </p:set>
                                    <p:animEffect transition="in" filter="wipe(left)">
                                      <p:cBhvr>
                                        <p:cTn id="37" dur="500"/>
                                        <p:tgtEl>
                                          <p:spTgt spid="41000"/>
                                        </p:tgtEl>
                                      </p:cBhvr>
                                    </p:animEffect>
                                  </p:childTnLst>
                                </p:cTn>
                              </p:par>
                            </p:childTnLst>
                          </p:cTn>
                        </p:par>
                        <p:par>
                          <p:cTn id="38" fill="hold">
                            <p:stCondLst>
                              <p:cond delay="2500"/>
                            </p:stCondLst>
                            <p:childTnLst>
                              <p:par>
                                <p:cTn id="39" presetID="22" presetClass="entr" presetSubtype="1" fill="hold" nodeType="afterEffect">
                                  <p:stCondLst>
                                    <p:cond delay="0"/>
                                  </p:stCondLst>
                                  <p:childTnLst>
                                    <p:set>
                                      <p:cBhvr>
                                        <p:cTn id="40" dur="1" fill="hold">
                                          <p:stCondLst>
                                            <p:cond delay="0"/>
                                          </p:stCondLst>
                                        </p:cTn>
                                        <p:tgtEl>
                                          <p:spTgt spid="41004"/>
                                        </p:tgtEl>
                                        <p:attrNameLst>
                                          <p:attrName>style.visibility</p:attrName>
                                        </p:attrNameLst>
                                      </p:cBhvr>
                                      <p:to>
                                        <p:strVal val="visible"/>
                                      </p:to>
                                    </p:set>
                                    <p:animEffect transition="in" filter="wipe(up)">
                                      <p:cBhvr>
                                        <p:cTn id="41" dur="500"/>
                                        <p:tgtEl>
                                          <p:spTgt spid="41004"/>
                                        </p:tgtEl>
                                      </p:cBhvr>
                                    </p:animEffect>
                                  </p:childTnLst>
                                </p:cTn>
                              </p:par>
                            </p:childTnLst>
                          </p:cTn>
                        </p:par>
                        <p:par>
                          <p:cTn id="42" fill="hold">
                            <p:stCondLst>
                              <p:cond delay="3000"/>
                            </p:stCondLst>
                            <p:childTnLst>
                              <p:par>
                                <p:cTn id="43" presetID="22" presetClass="entr" presetSubtype="2" fill="hold" nodeType="afterEffect">
                                  <p:stCondLst>
                                    <p:cond delay="0"/>
                                  </p:stCondLst>
                                  <p:childTnLst>
                                    <p:set>
                                      <p:cBhvr>
                                        <p:cTn id="44" dur="1" fill="hold">
                                          <p:stCondLst>
                                            <p:cond delay="0"/>
                                          </p:stCondLst>
                                        </p:cTn>
                                        <p:tgtEl>
                                          <p:spTgt spid="41576"/>
                                        </p:tgtEl>
                                        <p:attrNameLst>
                                          <p:attrName>style.visibility</p:attrName>
                                        </p:attrNameLst>
                                      </p:cBhvr>
                                      <p:to>
                                        <p:strVal val="visible"/>
                                      </p:to>
                                    </p:set>
                                    <p:animEffect transition="in" filter="wipe(right)">
                                      <p:cBhvr>
                                        <p:cTn id="45" dur="500"/>
                                        <p:tgtEl>
                                          <p:spTgt spid="41576"/>
                                        </p:tgtEl>
                                      </p:cBhvr>
                                    </p:animEffect>
                                  </p:childTnLst>
                                </p:cTn>
                              </p:par>
                            </p:childTnLst>
                          </p:cTn>
                        </p:par>
                        <p:par>
                          <p:cTn id="46" fill="hold">
                            <p:stCondLst>
                              <p:cond delay="3500"/>
                            </p:stCondLst>
                            <p:childTnLst>
                              <p:par>
                                <p:cTn id="47" presetID="22" presetClass="entr" presetSubtype="2" fill="hold" nodeType="afterEffect">
                                  <p:stCondLst>
                                    <p:cond delay="0"/>
                                  </p:stCondLst>
                                  <p:childTnLst>
                                    <p:set>
                                      <p:cBhvr>
                                        <p:cTn id="48" dur="1" fill="hold">
                                          <p:stCondLst>
                                            <p:cond delay="0"/>
                                          </p:stCondLst>
                                        </p:cTn>
                                        <p:tgtEl>
                                          <p:spTgt spid="41005"/>
                                        </p:tgtEl>
                                        <p:attrNameLst>
                                          <p:attrName>style.visibility</p:attrName>
                                        </p:attrNameLst>
                                      </p:cBhvr>
                                      <p:to>
                                        <p:strVal val="visible"/>
                                      </p:to>
                                    </p:set>
                                    <p:animEffect transition="in" filter="wipe(right)">
                                      <p:cBhvr>
                                        <p:cTn id="49" dur="500"/>
                                        <p:tgtEl>
                                          <p:spTgt spid="41005"/>
                                        </p:tgtEl>
                                      </p:cBhvr>
                                    </p:animEffect>
                                  </p:childTnLst>
                                </p:cTn>
                              </p:par>
                            </p:childTnLst>
                          </p:cTn>
                        </p:par>
                      </p:childTnLst>
                    </p:cTn>
                  </p:par>
                  <p:par>
                    <p:cTn id="50" fill="hold">
                      <p:stCondLst>
                        <p:cond delay="indefinite"/>
                      </p:stCondLst>
                      <p:childTnLst>
                        <p:par>
                          <p:cTn id="51" fill="hold">
                            <p:stCondLst>
                              <p:cond delay="0"/>
                            </p:stCondLst>
                            <p:childTnLst>
                              <p:par>
                                <p:cTn id="52" presetID="35" presetClass="emph" presetSubtype="0" fill="hold" nodeType="clickEffect">
                                  <p:stCondLst>
                                    <p:cond delay="0"/>
                                  </p:stCondLst>
                                  <p:childTnLst>
                                    <p:anim calcmode="discrete" valueType="str">
                                      <p:cBhvr>
                                        <p:cTn id="53" dur="1000" fill="hold"/>
                                        <p:tgtEl>
                                          <p:spTgt spid="41577"/>
                                        </p:tgtEl>
                                        <p:attrNameLst>
                                          <p:attrName>style.visibility</p:attrName>
                                        </p:attrNameLst>
                                      </p:cBhvr>
                                      <p:tavLst>
                                        <p:tav tm="0">
                                          <p:val>
                                            <p:strVal val="hidden"/>
                                          </p:val>
                                        </p:tav>
                                        <p:tav tm="50000">
                                          <p:val>
                                            <p:strVal val="visible"/>
                                          </p:val>
                                        </p:tav>
                                      </p:tavLst>
                                    </p:anim>
                                  </p:childTnLst>
                                </p:cTn>
                              </p:par>
                              <p:par>
                                <p:cTn id="54" presetID="1" presetClass="entr" presetSubtype="0" fill="hold" grpId="0" nodeType="withEffect">
                                  <p:stCondLst>
                                    <p:cond delay="0"/>
                                  </p:stCondLst>
                                  <p:childTnLst>
                                    <p:set>
                                      <p:cBhvr>
                                        <p:cTn id="55" dur="1" fill="hold">
                                          <p:stCondLst>
                                            <p:cond delay="0"/>
                                          </p:stCondLst>
                                        </p:cTn>
                                        <p:tgtEl>
                                          <p:spTgt spid="41009"/>
                                        </p:tgtEl>
                                        <p:attrNameLst>
                                          <p:attrName>style.visibility</p:attrName>
                                        </p:attrNameLst>
                                      </p:cBhvr>
                                      <p:to>
                                        <p:strVal val="visible"/>
                                      </p:to>
                                    </p:se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41686"/>
                                        </p:tgtEl>
                                        <p:attrNameLst>
                                          <p:attrName>style.visibility</p:attrName>
                                        </p:attrNameLst>
                                      </p:cBhvr>
                                      <p:to>
                                        <p:strVal val="visible"/>
                                      </p:to>
                                    </p:set>
                                    <p:animEffect transition="in" filter="wipe(up)">
                                      <p:cBhvr>
                                        <p:cTn id="59" dur="500"/>
                                        <p:tgtEl>
                                          <p:spTgt spid="41686"/>
                                        </p:tgtEl>
                                      </p:cBhvr>
                                    </p:animEffect>
                                  </p:childTnLst>
                                </p:cTn>
                              </p:par>
                            </p:childTnLst>
                          </p:cTn>
                        </p:par>
                      </p:childTnLst>
                    </p:cTn>
                  </p:par>
                  <p:par>
                    <p:cTn id="60" fill="hold">
                      <p:stCondLst>
                        <p:cond delay="indefinite"/>
                      </p:stCondLst>
                      <p:childTnLst>
                        <p:par>
                          <p:cTn id="61" fill="hold">
                            <p:stCondLst>
                              <p:cond delay="0"/>
                            </p:stCondLst>
                            <p:childTnLst>
                              <p:par>
                                <p:cTn id="62" presetID="35" presetClass="emph" presetSubtype="0" fill="hold" nodeType="clickEffect">
                                  <p:stCondLst>
                                    <p:cond delay="0"/>
                                  </p:stCondLst>
                                  <p:childTnLst>
                                    <p:anim calcmode="discrete" valueType="str">
                                      <p:cBhvr>
                                        <p:cTn id="63" dur="1000" fill="hold"/>
                                        <p:tgtEl>
                                          <p:spTgt spid="41006"/>
                                        </p:tgtEl>
                                        <p:attrNameLst>
                                          <p:attrName>style.visibility</p:attrName>
                                        </p:attrNameLst>
                                      </p:cBhvr>
                                      <p:tavLst>
                                        <p:tav tm="0">
                                          <p:val>
                                            <p:strVal val="hidden"/>
                                          </p:val>
                                        </p:tav>
                                        <p:tav tm="50000">
                                          <p:val>
                                            <p:strVal val="visible"/>
                                          </p:val>
                                        </p:tav>
                                      </p:tavLst>
                                    </p:anim>
                                  </p:childTnLst>
                                </p:cTn>
                              </p:par>
                              <p:par>
                                <p:cTn id="64" presetID="1" presetClass="exit" presetSubtype="0" fill="hold" grpId="1" nodeType="withEffect">
                                  <p:stCondLst>
                                    <p:cond delay="0"/>
                                  </p:stCondLst>
                                  <p:childTnLst>
                                    <p:set>
                                      <p:cBhvr>
                                        <p:cTn id="65" dur="1" fill="hold">
                                          <p:stCondLst>
                                            <p:cond delay="0"/>
                                          </p:stCondLst>
                                        </p:cTn>
                                        <p:tgtEl>
                                          <p:spTgt spid="41009"/>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41686"/>
                                        </p:tgtEl>
                                        <p:attrNameLst>
                                          <p:attrName>style.visibility</p:attrName>
                                        </p:attrNameLst>
                                      </p:cBhvr>
                                      <p:to>
                                        <p:strVal val="hidden"/>
                                      </p:to>
                                    </p:set>
                                  </p:childTnLst>
                                </p:cTn>
                              </p:par>
                              <p:par>
                                <p:cTn id="68" presetID="1" presetClass="entr" presetSubtype="0" fill="hold" grpId="0" nodeType="withEffect">
                                  <p:stCondLst>
                                    <p:cond delay="0"/>
                                  </p:stCondLst>
                                  <p:childTnLst>
                                    <p:set>
                                      <p:cBhvr>
                                        <p:cTn id="69" dur="1" fill="hold">
                                          <p:stCondLst>
                                            <p:cond delay="0"/>
                                          </p:stCondLst>
                                        </p:cTn>
                                        <p:tgtEl>
                                          <p:spTgt spid="41008"/>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5" presetClass="emph" presetSubtype="0" fill="hold" nodeType="clickEffect">
                                  <p:stCondLst>
                                    <p:cond delay="0"/>
                                  </p:stCondLst>
                                  <p:childTnLst>
                                    <p:anim calcmode="discrete" valueType="str">
                                      <p:cBhvr>
                                        <p:cTn id="73" dur="1000" fill="hold"/>
                                        <p:tgtEl>
                                          <p:spTgt spid="41000"/>
                                        </p:tgtEl>
                                        <p:attrNameLst>
                                          <p:attrName>style.visibility</p:attrName>
                                        </p:attrNameLst>
                                      </p:cBhvr>
                                      <p:tavLst>
                                        <p:tav tm="0">
                                          <p:val>
                                            <p:strVal val="hidden"/>
                                          </p:val>
                                        </p:tav>
                                        <p:tav tm="50000">
                                          <p:val>
                                            <p:strVal val="visible"/>
                                          </p:val>
                                        </p:tav>
                                      </p:tavLst>
                                    </p:anim>
                                  </p:childTnLst>
                                </p:cTn>
                              </p:par>
                              <p:par>
                                <p:cTn id="74" presetID="1" presetClass="exit" presetSubtype="0" fill="hold" grpId="1" nodeType="withEffect">
                                  <p:stCondLst>
                                    <p:cond delay="0"/>
                                  </p:stCondLst>
                                  <p:childTnLst>
                                    <p:set>
                                      <p:cBhvr>
                                        <p:cTn id="75" dur="1" fill="hold">
                                          <p:stCondLst>
                                            <p:cond delay="0"/>
                                          </p:stCondLst>
                                        </p:cTn>
                                        <p:tgtEl>
                                          <p:spTgt spid="41008"/>
                                        </p:tgtEl>
                                        <p:attrNameLst>
                                          <p:attrName>style.visibility</p:attrName>
                                        </p:attrNameLst>
                                      </p:cBhvr>
                                      <p:to>
                                        <p:strVal val="hidden"/>
                                      </p:to>
                                    </p:set>
                                  </p:childTnLst>
                                </p:cTn>
                              </p:par>
                              <p:par>
                                <p:cTn id="76" presetID="1" presetClass="entr" presetSubtype="0" fill="hold" grpId="1" nodeType="withEffect">
                                  <p:stCondLst>
                                    <p:cond delay="0"/>
                                  </p:stCondLst>
                                  <p:childTnLst>
                                    <p:set>
                                      <p:cBhvr>
                                        <p:cTn id="77" dur="1" fill="hold">
                                          <p:stCondLst>
                                            <p:cond delay="0"/>
                                          </p:stCondLst>
                                        </p:cTn>
                                        <p:tgtEl>
                                          <p:spTgt spid="41613"/>
                                        </p:tgtEl>
                                        <p:attrNameLst>
                                          <p:attrName>style.visibility</p:attrName>
                                        </p:attrNameLst>
                                      </p:cBhvr>
                                      <p:to>
                                        <p:strVal val="visible"/>
                                      </p:to>
                                    </p:se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41642"/>
                                        </p:tgtEl>
                                        <p:attrNameLst>
                                          <p:attrName>style.visibility</p:attrName>
                                        </p:attrNameLst>
                                      </p:cBhvr>
                                      <p:to>
                                        <p:strVal val="visible"/>
                                      </p:to>
                                    </p:set>
                                    <p:animEffect transition="in" filter="wipe(up)">
                                      <p:cBhvr>
                                        <p:cTn id="81" dur="500"/>
                                        <p:tgtEl>
                                          <p:spTgt spid="41642"/>
                                        </p:tgtEl>
                                      </p:cBhvr>
                                    </p:animEffect>
                                  </p:childTnLst>
                                </p:cTn>
                              </p:par>
                            </p:childTnLst>
                          </p:cTn>
                        </p:par>
                      </p:childTnLst>
                    </p:cTn>
                  </p:par>
                  <p:par>
                    <p:cTn id="82" fill="hold">
                      <p:stCondLst>
                        <p:cond delay="indefinite"/>
                      </p:stCondLst>
                      <p:childTnLst>
                        <p:par>
                          <p:cTn id="83" fill="hold">
                            <p:stCondLst>
                              <p:cond delay="0"/>
                            </p:stCondLst>
                            <p:childTnLst>
                              <p:par>
                                <p:cTn id="84" presetID="35" presetClass="emph" presetSubtype="0" fill="hold" nodeType="clickEffect">
                                  <p:stCondLst>
                                    <p:cond delay="0"/>
                                  </p:stCondLst>
                                  <p:childTnLst>
                                    <p:anim calcmode="discrete" valueType="str">
                                      <p:cBhvr>
                                        <p:cTn id="85" dur="1000" fill="hold"/>
                                        <p:tgtEl>
                                          <p:spTgt spid="41004"/>
                                        </p:tgtEl>
                                        <p:attrNameLst>
                                          <p:attrName>style.visibility</p:attrName>
                                        </p:attrNameLst>
                                      </p:cBhvr>
                                      <p:tavLst>
                                        <p:tav tm="0">
                                          <p:val>
                                            <p:strVal val="hidden"/>
                                          </p:val>
                                        </p:tav>
                                        <p:tav tm="50000">
                                          <p:val>
                                            <p:strVal val="visible"/>
                                          </p:val>
                                        </p:tav>
                                      </p:tavLst>
                                    </p:anim>
                                  </p:childTnLst>
                                </p:cTn>
                              </p:par>
                              <p:par>
                                <p:cTn id="86" presetID="1" presetClass="exit" presetSubtype="0" fill="hold" grpId="0" nodeType="withEffect">
                                  <p:stCondLst>
                                    <p:cond delay="0"/>
                                  </p:stCondLst>
                                  <p:childTnLst>
                                    <p:set>
                                      <p:cBhvr>
                                        <p:cTn id="87" dur="1" fill="hold">
                                          <p:stCondLst>
                                            <p:cond delay="0"/>
                                          </p:stCondLst>
                                        </p:cTn>
                                        <p:tgtEl>
                                          <p:spTgt spid="41613"/>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41642"/>
                                        </p:tgtEl>
                                        <p:attrNameLst>
                                          <p:attrName>style.visibility</p:attrName>
                                        </p:attrNameLst>
                                      </p:cBhvr>
                                      <p:to>
                                        <p:strVal val="hidden"/>
                                      </p:to>
                                    </p:set>
                                  </p:childTnLst>
                                </p:cTn>
                              </p:par>
                              <p:par>
                                <p:cTn id="90" presetID="1" presetClass="entr" presetSubtype="0" fill="hold" grpId="0" nodeType="withEffect">
                                  <p:stCondLst>
                                    <p:cond delay="0"/>
                                  </p:stCondLst>
                                  <p:childTnLst>
                                    <p:set>
                                      <p:cBhvr>
                                        <p:cTn id="91" dur="1" fill="hold">
                                          <p:stCondLst>
                                            <p:cond delay="0"/>
                                          </p:stCondLst>
                                        </p:cTn>
                                        <p:tgtEl>
                                          <p:spTgt spid="41522"/>
                                        </p:tgtEl>
                                        <p:attrNameLst>
                                          <p:attrName>style.visibility</p:attrName>
                                        </p:attrNameLst>
                                      </p:cBhvr>
                                      <p:to>
                                        <p:strVal val="visible"/>
                                      </p:to>
                                    </p:set>
                                  </p:childTnLst>
                                </p:cTn>
                              </p:par>
                            </p:childTnLst>
                          </p:cTn>
                        </p:par>
                        <p:par>
                          <p:cTn id="92" fill="hold">
                            <p:stCondLst>
                              <p:cond delay="1000"/>
                            </p:stCondLst>
                            <p:childTnLst>
                              <p:par>
                                <p:cTn id="93" presetID="22" presetClass="entr" presetSubtype="1" fill="hold" nodeType="afterEffect">
                                  <p:stCondLst>
                                    <p:cond delay="0"/>
                                  </p:stCondLst>
                                  <p:childTnLst>
                                    <p:set>
                                      <p:cBhvr>
                                        <p:cTn id="94" dur="1" fill="hold">
                                          <p:stCondLst>
                                            <p:cond delay="0"/>
                                          </p:stCondLst>
                                        </p:cTn>
                                        <p:tgtEl>
                                          <p:spTgt spid="41678"/>
                                        </p:tgtEl>
                                        <p:attrNameLst>
                                          <p:attrName>style.visibility</p:attrName>
                                        </p:attrNameLst>
                                      </p:cBhvr>
                                      <p:to>
                                        <p:strVal val="visible"/>
                                      </p:to>
                                    </p:set>
                                    <p:animEffect transition="in" filter="wipe(up)">
                                      <p:cBhvr>
                                        <p:cTn id="95" dur="500"/>
                                        <p:tgtEl>
                                          <p:spTgt spid="41678"/>
                                        </p:tgtEl>
                                      </p:cBhvr>
                                    </p:animEffect>
                                  </p:childTnLst>
                                </p:cTn>
                              </p:par>
                            </p:childTnLst>
                          </p:cTn>
                        </p:par>
                      </p:childTnLst>
                    </p:cTn>
                  </p:par>
                  <p:par>
                    <p:cTn id="96" fill="hold">
                      <p:stCondLst>
                        <p:cond delay="indefinite"/>
                      </p:stCondLst>
                      <p:childTnLst>
                        <p:par>
                          <p:cTn id="97" fill="hold">
                            <p:stCondLst>
                              <p:cond delay="0"/>
                            </p:stCondLst>
                            <p:childTnLst>
                              <p:par>
                                <p:cTn id="98" presetID="35" presetClass="emph" presetSubtype="0" fill="hold" nodeType="clickEffect">
                                  <p:stCondLst>
                                    <p:cond delay="0"/>
                                  </p:stCondLst>
                                  <p:childTnLst>
                                    <p:anim calcmode="discrete" valueType="str">
                                      <p:cBhvr>
                                        <p:cTn id="99" dur="1000" fill="hold"/>
                                        <p:tgtEl>
                                          <p:spTgt spid="41576"/>
                                        </p:tgtEl>
                                        <p:attrNameLst>
                                          <p:attrName>style.visibility</p:attrName>
                                        </p:attrNameLst>
                                      </p:cBhvr>
                                      <p:tavLst>
                                        <p:tav tm="0">
                                          <p:val>
                                            <p:strVal val="hidden"/>
                                          </p:val>
                                        </p:tav>
                                        <p:tav tm="50000">
                                          <p:val>
                                            <p:strVal val="visible"/>
                                          </p:val>
                                        </p:tav>
                                      </p:tavLst>
                                    </p:anim>
                                  </p:childTnLst>
                                </p:cTn>
                              </p:par>
                              <p:par>
                                <p:cTn id="100" presetID="1" presetClass="entr" presetSubtype="0" fill="hold" grpId="0" nodeType="withEffect">
                                  <p:stCondLst>
                                    <p:cond delay="0"/>
                                  </p:stCondLst>
                                  <p:childTnLst>
                                    <p:set>
                                      <p:cBhvr>
                                        <p:cTn id="101" dur="1" fill="hold">
                                          <p:stCondLst>
                                            <p:cond delay="0"/>
                                          </p:stCondLst>
                                        </p:cTn>
                                        <p:tgtEl>
                                          <p:spTgt spid="41634"/>
                                        </p:tgtEl>
                                        <p:attrNameLst>
                                          <p:attrName>style.visibility</p:attrName>
                                        </p:attrNameLst>
                                      </p:cBhvr>
                                      <p:to>
                                        <p:strVal val="visible"/>
                                      </p:to>
                                    </p:set>
                                  </p:childTnLst>
                                </p:cTn>
                              </p:par>
                              <p:par>
                                <p:cTn id="102" presetID="1" presetClass="exit" presetSubtype="0" fill="hold" nodeType="withEffect">
                                  <p:stCondLst>
                                    <p:cond delay="0"/>
                                  </p:stCondLst>
                                  <p:childTnLst>
                                    <p:set>
                                      <p:cBhvr>
                                        <p:cTn id="103" dur="1" fill="hold">
                                          <p:stCondLst>
                                            <p:cond delay="0"/>
                                          </p:stCondLst>
                                        </p:cTn>
                                        <p:tgtEl>
                                          <p:spTgt spid="41522"/>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41678"/>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35" presetClass="emph" presetSubtype="0" fill="hold" nodeType="clickEffect">
                                  <p:stCondLst>
                                    <p:cond delay="0"/>
                                  </p:stCondLst>
                                  <p:childTnLst>
                                    <p:anim calcmode="discrete" valueType="str">
                                      <p:cBhvr>
                                        <p:cTn id="109" dur="1000" fill="hold"/>
                                        <p:tgtEl>
                                          <p:spTgt spid="41005"/>
                                        </p:tgtEl>
                                        <p:attrNameLst>
                                          <p:attrName>style.visibility</p:attrName>
                                        </p:attrNameLst>
                                      </p:cBhvr>
                                      <p:tavLst>
                                        <p:tav tm="0">
                                          <p:val>
                                            <p:strVal val="hidden"/>
                                          </p:val>
                                        </p:tav>
                                        <p:tav tm="50000">
                                          <p:val>
                                            <p:strVal val="visible"/>
                                          </p:val>
                                        </p:tav>
                                      </p:tavLst>
                                    </p:anim>
                                  </p:childTnLst>
                                </p:cTn>
                              </p:par>
                              <p:par>
                                <p:cTn id="110" presetID="1" presetClass="exit" presetSubtype="0" fill="hold" grpId="1" nodeType="withEffect">
                                  <p:stCondLst>
                                    <p:cond delay="0"/>
                                  </p:stCondLst>
                                  <p:childTnLst>
                                    <p:set>
                                      <p:cBhvr>
                                        <p:cTn id="111" dur="1" fill="hold">
                                          <p:stCondLst>
                                            <p:cond delay="0"/>
                                          </p:stCondLst>
                                        </p:cTn>
                                        <p:tgtEl>
                                          <p:spTgt spid="41634"/>
                                        </p:tgtEl>
                                        <p:attrNameLst>
                                          <p:attrName>style.visibility</p:attrName>
                                        </p:attrNameLst>
                                      </p:cBhvr>
                                      <p:to>
                                        <p:strVal val="hidden"/>
                                      </p:to>
                                    </p:set>
                                  </p:childTnLst>
                                </p:cTn>
                              </p:par>
                              <p:par>
                                <p:cTn id="112" presetID="1" presetClass="entr" presetSubtype="0" fill="hold" grpId="0" nodeType="withEffect">
                                  <p:stCondLst>
                                    <p:cond delay="0"/>
                                  </p:stCondLst>
                                  <p:childTnLst>
                                    <p:set>
                                      <p:cBhvr>
                                        <p:cTn id="113" dur="1" fill="hold">
                                          <p:stCondLst>
                                            <p:cond delay="0"/>
                                          </p:stCondLst>
                                        </p:cTn>
                                        <p:tgtEl>
                                          <p:spTgt spid="41578"/>
                                        </p:tgtEl>
                                        <p:attrNameLst>
                                          <p:attrName>style.visibility</p:attrName>
                                        </p:attrNameLst>
                                      </p:cBhvr>
                                      <p:to>
                                        <p:strVal val="visible"/>
                                      </p:to>
                                    </p:set>
                                  </p:childTnLst>
                                </p:cTn>
                              </p:par>
                            </p:childTnLst>
                          </p:cTn>
                        </p:par>
                        <p:par>
                          <p:cTn id="114" fill="hold">
                            <p:stCondLst>
                              <p:cond delay="1000"/>
                            </p:stCondLst>
                            <p:childTnLst>
                              <p:par>
                                <p:cTn id="115" presetID="22" presetClass="entr" presetSubtype="1" fill="hold" nodeType="afterEffect">
                                  <p:stCondLst>
                                    <p:cond delay="0"/>
                                  </p:stCondLst>
                                  <p:childTnLst>
                                    <p:set>
                                      <p:cBhvr>
                                        <p:cTn id="116" dur="1" fill="hold">
                                          <p:stCondLst>
                                            <p:cond delay="0"/>
                                          </p:stCondLst>
                                        </p:cTn>
                                        <p:tgtEl>
                                          <p:spTgt spid="41672"/>
                                        </p:tgtEl>
                                        <p:attrNameLst>
                                          <p:attrName>style.visibility</p:attrName>
                                        </p:attrNameLst>
                                      </p:cBhvr>
                                      <p:to>
                                        <p:strVal val="visible"/>
                                      </p:to>
                                    </p:set>
                                    <p:animEffect transition="in" filter="wipe(up)">
                                      <p:cBhvr>
                                        <p:cTn id="117" dur="500"/>
                                        <p:tgtEl>
                                          <p:spTgt spid="41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8" grpId="0" animBg="1"/>
      <p:bldP spid="41613" grpId="0" animBg="1"/>
      <p:bldP spid="41613" grpId="1" animBg="1"/>
      <p:bldP spid="41522" grpId="0" animBg="1"/>
      <p:bldP spid="41009" grpId="0" animBg="1"/>
      <p:bldP spid="41009" grpId="1" animBg="1"/>
      <p:bldP spid="41008" grpId="0" animBg="1"/>
      <p:bldP spid="41008" grpId="1" animBg="1"/>
      <p:bldP spid="41634" grpId="0" animBg="1"/>
      <p:bldP spid="41634" grpId="1" animBg="1"/>
      <p:bldP spid="40964" grpId="0" animBg="1"/>
      <p:bldP spid="40969" grpId="0" animBg="1"/>
      <p:bldP spid="40970" grpId="0" animBg="1"/>
      <p:bldP spid="40971" grpId="0" animBg="1"/>
      <p:bldP spid="40989" grpId="0"/>
      <p:bldP spid="40989" grpId="1"/>
      <p:bldP spid="41640"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gray">
          <a:xfrm>
            <a:off x="2424114" y="1763714"/>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000" b="1">
                <a:solidFill>
                  <a:schemeClr val="bg1"/>
                </a:solidFill>
              </a:rPr>
              <a:t>μC/OS-II</a:t>
            </a:r>
            <a:r>
              <a:rPr lang="zh-CN" altLang="en-US" sz="2000" b="1">
                <a:solidFill>
                  <a:schemeClr val="bg1"/>
                </a:solidFill>
              </a:rPr>
              <a:t>程序设计基础</a:t>
            </a:r>
          </a:p>
        </p:txBody>
      </p:sp>
      <p:sp>
        <p:nvSpPr>
          <p:cNvPr id="25603" name="Rectangle 3"/>
          <p:cNvSpPr>
            <a:spLocks noChangeArrowheads="1"/>
          </p:cNvSpPr>
          <p:nvPr/>
        </p:nvSpPr>
        <p:spPr bwMode="auto">
          <a:xfrm>
            <a:off x="2424113" y="1268414"/>
            <a:ext cx="338455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6600"/>
                </a:solidFill>
                <a:ea typeface="华文新魏" panose="02010800040101010101" pitchFamily="2" charset="-122"/>
              </a:rPr>
              <a:t>系统函数使用场合</a:t>
            </a:r>
          </a:p>
        </p:txBody>
      </p:sp>
      <p:sp>
        <p:nvSpPr>
          <p:cNvPr id="25604" name="Line 4"/>
          <p:cNvSpPr>
            <a:spLocks noChangeShapeType="1"/>
          </p:cNvSpPr>
          <p:nvPr/>
        </p:nvSpPr>
        <p:spPr bwMode="auto">
          <a:xfrm>
            <a:off x="2495550" y="2509838"/>
            <a:ext cx="0" cy="1909762"/>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5" name="AutoShape 5"/>
          <p:cNvSpPr>
            <a:spLocks noChangeArrowheads="1"/>
          </p:cNvSpPr>
          <p:nvPr/>
        </p:nvSpPr>
        <p:spPr bwMode="gray">
          <a:xfrm>
            <a:off x="3143251" y="2452688"/>
            <a:ext cx="2187575"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2" action="ppaction://hlinksldjump"/>
              </a:rPr>
              <a:t>时间管理</a:t>
            </a:r>
            <a:endParaRPr lang="zh-CN" altLang="en-US" sz="2400" b="1"/>
          </a:p>
        </p:txBody>
      </p:sp>
      <p:sp>
        <p:nvSpPr>
          <p:cNvPr id="25606" name="AutoShape 6"/>
          <p:cNvSpPr>
            <a:spLocks noChangeArrowheads="1"/>
          </p:cNvSpPr>
          <p:nvPr/>
        </p:nvSpPr>
        <p:spPr bwMode="gray">
          <a:xfrm>
            <a:off x="3143251" y="3768725"/>
            <a:ext cx="2187575"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3" action="ppaction://hlinksldjump"/>
              </a:rPr>
              <a:t>行为同步</a:t>
            </a:r>
            <a:endParaRPr lang="zh-CN" altLang="en-US" sz="2400" b="1"/>
          </a:p>
        </p:txBody>
      </p:sp>
      <p:sp>
        <p:nvSpPr>
          <p:cNvPr id="25607" name="AutoShape 7"/>
          <p:cNvSpPr>
            <a:spLocks noChangeArrowheads="1"/>
          </p:cNvSpPr>
          <p:nvPr/>
        </p:nvSpPr>
        <p:spPr bwMode="gray">
          <a:xfrm>
            <a:off x="3143251" y="3124200"/>
            <a:ext cx="2187575"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400" b="1">
                <a:hlinkClick r:id="rId4" action="ppaction://hlinksldjump"/>
              </a:rPr>
              <a:t>资源同步</a:t>
            </a:r>
            <a:endParaRPr lang="zh-CN" altLang="en-US" sz="2400" b="1"/>
          </a:p>
        </p:txBody>
      </p:sp>
      <p:grpSp>
        <p:nvGrpSpPr>
          <p:cNvPr id="25608" name="Group 44"/>
          <p:cNvGrpSpPr/>
          <p:nvPr/>
        </p:nvGrpSpPr>
        <p:grpSpPr bwMode="auto">
          <a:xfrm>
            <a:off x="2828925" y="2479678"/>
            <a:ext cx="355600" cy="519113"/>
            <a:chOff x="657" y="1203"/>
            <a:chExt cx="224" cy="327"/>
          </a:xfrm>
        </p:grpSpPr>
        <p:grpSp>
          <p:nvGrpSpPr>
            <p:cNvPr id="25627" name="Group 45"/>
            <p:cNvGrpSpPr/>
            <p:nvPr/>
          </p:nvGrpSpPr>
          <p:grpSpPr bwMode="auto">
            <a:xfrm>
              <a:off x="657" y="1203"/>
              <a:ext cx="224" cy="327"/>
              <a:chOff x="2078" y="1387"/>
              <a:chExt cx="1615" cy="2202"/>
            </a:xfrm>
          </p:grpSpPr>
          <p:sp>
            <p:nvSpPr>
              <p:cNvPr id="25629" name="Oval 4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5630" name="Oval 4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68" name="Oval 48"/>
              <p:cNvSpPr>
                <a:spLocks noChangeArrowheads="1"/>
              </p:cNvSpPr>
              <p:nvPr/>
            </p:nvSpPr>
            <p:spPr bwMode="gray">
              <a:xfrm>
                <a:off x="2251"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25632" name="Oval 49"/>
              <p:cNvSpPr>
                <a:spLocks noChangeArrowheads="1"/>
              </p:cNvSpPr>
              <p:nvPr/>
            </p:nvSpPr>
            <p:spPr bwMode="gray">
              <a:xfrm>
                <a:off x="2254" y="1479"/>
                <a:ext cx="1180" cy="2019"/>
              </a:xfrm>
              <a:prstGeom prst="ellipse">
                <a:avLst/>
              </a:prstGeom>
              <a:gradFill rotWithShape="1">
                <a:gsLst>
                  <a:gs pos="0">
                    <a:srgbClr val="000000"/>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70" name="Oval 50"/>
              <p:cNvSpPr>
                <a:spLocks noChangeArrowheads="1"/>
              </p:cNvSpPr>
              <p:nvPr/>
            </p:nvSpPr>
            <p:spPr bwMode="gray">
              <a:xfrm>
                <a:off x="2338" y="1387"/>
                <a:ext cx="1096"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25634" name="Oval 51"/>
              <p:cNvSpPr>
                <a:spLocks noChangeArrowheads="1"/>
              </p:cNvSpPr>
              <p:nvPr/>
            </p:nvSpPr>
            <p:spPr bwMode="gray">
              <a:xfrm>
                <a:off x="2337" y="1478"/>
                <a:ext cx="1096" cy="2019"/>
              </a:xfrm>
              <a:prstGeom prst="ellipse">
                <a:avLst/>
              </a:prstGeom>
              <a:gradFill rotWithShape="1">
                <a:gsLst>
                  <a:gs pos="0">
                    <a:srgbClr val="BCC4DC"/>
                  </a:gs>
                  <a:gs pos="100000">
                    <a:srgbClr val="5B5F6B"/>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5628" name="Text Box 52"/>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grpSp>
        <p:nvGrpSpPr>
          <p:cNvPr id="25609" name="Group 53"/>
          <p:cNvGrpSpPr/>
          <p:nvPr/>
        </p:nvGrpSpPr>
        <p:grpSpPr bwMode="auto">
          <a:xfrm>
            <a:off x="2835275" y="3157542"/>
            <a:ext cx="381000" cy="519113"/>
            <a:chOff x="657" y="1640"/>
            <a:chExt cx="240" cy="327"/>
          </a:xfrm>
        </p:grpSpPr>
        <p:grpSp>
          <p:nvGrpSpPr>
            <p:cNvPr id="25619" name="Group 54"/>
            <p:cNvGrpSpPr/>
            <p:nvPr/>
          </p:nvGrpSpPr>
          <p:grpSpPr bwMode="auto">
            <a:xfrm>
              <a:off x="657" y="1640"/>
              <a:ext cx="240" cy="327"/>
              <a:chOff x="2078" y="1387"/>
              <a:chExt cx="1615" cy="2202"/>
            </a:xfrm>
          </p:grpSpPr>
          <p:sp>
            <p:nvSpPr>
              <p:cNvPr id="25621" name="Oval 5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5622" name="Oval 5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77" name="Oval 57"/>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25624" name="Oval 58"/>
              <p:cNvSpPr>
                <a:spLocks noChangeArrowheads="1"/>
              </p:cNvSpPr>
              <p:nvPr/>
            </p:nvSpPr>
            <p:spPr bwMode="gray">
              <a:xfrm>
                <a:off x="2254" y="1479"/>
                <a:ext cx="1101" cy="2019"/>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79" name="Oval 59"/>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25626" name="Oval 60"/>
              <p:cNvSpPr>
                <a:spLocks noChangeArrowheads="1"/>
              </p:cNvSpPr>
              <p:nvPr/>
            </p:nvSpPr>
            <p:spPr bwMode="gray">
              <a:xfrm>
                <a:off x="2337" y="1478"/>
                <a:ext cx="1096" cy="2019"/>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5620" name="Text Box 61"/>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grpSp>
        <p:nvGrpSpPr>
          <p:cNvPr id="25610" name="Group 62"/>
          <p:cNvGrpSpPr/>
          <p:nvPr/>
        </p:nvGrpSpPr>
        <p:grpSpPr bwMode="auto">
          <a:xfrm>
            <a:off x="2835275" y="3806829"/>
            <a:ext cx="381000" cy="519113"/>
            <a:chOff x="657" y="2049"/>
            <a:chExt cx="240" cy="327"/>
          </a:xfrm>
        </p:grpSpPr>
        <p:grpSp>
          <p:nvGrpSpPr>
            <p:cNvPr id="25611" name="Group 63"/>
            <p:cNvGrpSpPr/>
            <p:nvPr/>
          </p:nvGrpSpPr>
          <p:grpSpPr bwMode="auto">
            <a:xfrm>
              <a:off x="657" y="2049"/>
              <a:ext cx="240" cy="327"/>
              <a:chOff x="2078" y="1387"/>
              <a:chExt cx="1615" cy="2202"/>
            </a:xfrm>
          </p:grpSpPr>
          <p:sp>
            <p:nvSpPr>
              <p:cNvPr id="25613" name="Oval 6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5614" name="Oval 6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86" name="Oval 66"/>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25616" name="Oval 67"/>
              <p:cNvSpPr>
                <a:spLocks noChangeArrowheads="1"/>
              </p:cNvSpPr>
              <p:nvPr/>
            </p:nvSpPr>
            <p:spPr bwMode="gray">
              <a:xfrm>
                <a:off x="2254" y="1479"/>
                <a:ext cx="1101" cy="2019"/>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88" name="Oval 68"/>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25618" name="Oval 69"/>
              <p:cNvSpPr>
                <a:spLocks noChangeArrowheads="1"/>
              </p:cNvSpPr>
              <p:nvPr/>
            </p:nvSpPr>
            <p:spPr bwMode="gray">
              <a:xfrm>
                <a:off x="2337" y="1478"/>
                <a:ext cx="1096" cy="2019"/>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5612" name="Text Box 70"/>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3</a:t>
              </a:r>
            </a:p>
          </p:txBody>
        </p:sp>
      </p:gr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6627"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6"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时间管理</a:t>
            </a:r>
          </a:p>
        </p:txBody>
      </p:sp>
      <p:sp>
        <p:nvSpPr>
          <p:cNvPr id="28834" name="Rectangle 162"/>
          <p:cNvSpPr>
            <a:spLocks noChangeArrowheads="1"/>
          </p:cNvSpPr>
          <p:nvPr/>
        </p:nvSpPr>
        <p:spPr bwMode="auto">
          <a:xfrm>
            <a:off x="2481264" y="1341439"/>
            <a:ext cx="2751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1.</a:t>
            </a:r>
            <a:r>
              <a:rPr kumimoji="1" lang="zh-CN" altLang="en-US" sz="2000">
                <a:ea typeface="华文新魏" panose="02010800040101010101" pitchFamily="2" charset="-122"/>
              </a:rPr>
              <a:t>控制任务的执行周期 </a:t>
            </a:r>
          </a:p>
        </p:txBody>
      </p:sp>
      <p:sp>
        <p:nvSpPr>
          <p:cNvPr id="28835" name="Rectangle 163"/>
          <p:cNvSpPr>
            <a:spLocks noChangeArrowheads="1"/>
          </p:cNvSpPr>
          <p:nvPr/>
        </p:nvSpPr>
        <p:spPr bwMode="auto">
          <a:xfrm>
            <a:off x="2495551" y="2535238"/>
            <a:ext cx="3159125" cy="229870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2860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MyTask (void *pdata) </a:t>
            </a:r>
          </a:p>
          <a:p>
            <a:pPr algn="just">
              <a:spcBef>
                <a:spcPct val="0"/>
              </a:spcBef>
              <a:buClrTx/>
              <a:buFontTx/>
              <a:buNone/>
            </a:pPr>
            <a:r>
              <a:rPr kumimoji="1" lang="en-US" altLang="zh-CN" sz="1800"/>
              <a:t>{</a:t>
            </a:r>
          </a:p>
          <a:p>
            <a:pPr algn="just">
              <a:spcBef>
                <a:spcPct val="0"/>
              </a:spcBef>
              <a:buClrTx/>
              <a:buFontTx/>
              <a:buNone/>
            </a:pPr>
            <a:r>
              <a:rPr kumimoji="1" lang="en-US" altLang="zh-CN" sz="1800"/>
              <a:t>    </a:t>
            </a:r>
            <a:r>
              <a:rPr kumimoji="1" lang="zh-CN" altLang="en-US" sz="1800"/>
              <a:t>进行准备工作的代码</a:t>
            </a:r>
            <a:r>
              <a:rPr kumimoji="1" lang="en-US" altLang="zh-CN" sz="1800"/>
              <a:t>;</a:t>
            </a:r>
          </a:p>
          <a:p>
            <a:pPr algn="just">
              <a:spcBef>
                <a:spcPct val="0"/>
              </a:spcBef>
              <a:buClrTx/>
              <a:buFontTx/>
              <a:buNone/>
            </a:pPr>
            <a:r>
              <a:rPr kumimoji="1" lang="en-US" altLang="zh-CN" sz="1800"/>
              <a:t>    while (1) { </a:t>
            </a:r>
          </a:p>
          <a:p>
            <a:pPr algn="just">
              <a:spcBef>
                <a:spcPct val="0"/>
              </a:spcBef>
              <a:buClrTx/>
              <a:buFontTx/>
              <a:buNone/>
            </a:pPr>
            <a:r>
              <a:rPr kumimoji="1" lang="en-US" altLang="zh-CN" sz="1800"/>
              <a:t>        </a:t>
            </a:r>
            <a:r>
              <a:rPr kumimoji="1" lang="zh-CN" altLang="en-US" sz="1800"/>
              <a:t>任务实体代码</a:t>
            </a:r>
            <a:r>
              <a:rPr kumimoji="1" lang="en-US" altLang="zh-CN" sz="1800"/>
              <a:t>;</a:t>
            </a:r>
          </a:p>
          <a:p>
            <a:pPr algn="just">
              <a:spcBef>
                <a:spcPct val="0"/>
              </a:spcBef>
              <a:buClrTx/>
              <a:buFontTx/>
              <a:buNone/>
            </a:pPr>
            <a:r>
              <a:rPr kumimoji="1" lang="en-US" altLang="zh-CN" sz="1800"/>
              <a:t>        </a:t>
            </a:r>
            <a:r>
              <a:rPr kumimoji="1" lang="zh-CN" altLang="en-US" sz="1800"/>
              <a:t>调用系统延时函数</a:t>
            </a:r>
            <a:r>
              <a:rPr kumimoji="1" lang="en-US" altLang="zh-CN" sz="1800"/>
              <a:t>;</a:t>
            </a:r>
          </a:p>
          <a:p>
            <a:pPr algn="just">
              <a:spcBef>
                <a:spcPct val="0"/>
              </a:spcBef>
              <a:buClrTx/>
              <a:buFontTx/>
              <a:buNone/>
            </a:pPr>
            <a:r>
              <a:rPr kumimoji="1" lang="en-US" altLang="zh-CN" sz="1800"/>
              <a:t>    }</a:t>
            </a:r>
          </a:p>
          <a:p>
            <a:pPr algn="just">
              <a:spcBef>
                <a:spcPct val="0"/>
              </a:spcBef>
              <a:buClrTx/>
              <a:buFontTx/>
              <a:buNone/>
            </a:pPr>
            <a:r>
              <a:rPr kumimoji="1" lang="en-US" altLang="zh-CN" sz="1800"/>
              <a:t>}</a:t>
            </a:r>
          </a:p>
        </p:txBody>
      </p:sp>
      <p:sp>
        <p:nvSpPr>
          <p:cNvPr id="28836" name="Rectangle 164"/>
          <p:cNvSpPr>
            <a:spLocks noChangeArrowheads="1"/>
          </p:cNvSpPr>
          <p:nvPr/>
        </p:nvSpPr>
        <p:spPr bwMode="auto">
          <a:xfrm>
            <a:off x="2495551" y="3160713"/>
            <a:ext cx="3159125" cy="2222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8837" name="Rectangle 165"/>
          <p:cNvSpPr>
            <a:spLocks noChangeArrowheads="1"/>
          </p:cNvSpPr>
          <p:nvPr/>
        </p:nvSpPr>
        <p:spPr bwMode="auto">
          <a:xfrm>
            <a:off x="2495551" y="3971925"/>
            <a:ext cx="3159125"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8838" name="Rectangle 166"/>
          <p:cNvSpPr>
            <a:spLocks noChangeArrowheads="1"/>
          </p:cNvSpPr>
          <p:nvPr/>
        </p:nvSpPr>
        <p:spPr bwMode="auto">
          <a:xfrm>
            <a:off x="2495551" y="3700463"/>
            <a:ext cx="3159125" cy="271462"/>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8839" name="Rectangle 167"/>
          <p:cNvSpPr>
            <a:spLocks noChangeArrowheads="1"/>
          </p:cNvSpPr>
          <p:nvPr/>
        </p:nvSpPr>
        <p:spPr bwMode="auto">
          <a:xfrm>
            <a:off x="2495551" y="3382963"/>
            <a:ext cx="3159125" cy="31750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28845" name="Group 173"/>
          <p:cNvGrpSpPr/>
          <p:nvPr/>
        </p:nvGrpSpPr>
        <p:grpSpPr bwMode="auto">
          <a:xfrm>
            <a:off x="5654676" y="3803650"/>
            <a:ext cx="4492625" cy="336550"/>
            <a:chOff x="2687" y="2227"/>
            <a:chExt cx="2623" cy="212"/>
          </a:xfrm>
        </p:grpSpPr>
        <p:grpSp>
          <p:nvGrpSpPr>
            <p:cNvPr id="26644" name="Group 168"/>
            <p:cNvGrpSpPr/>
            <p:nvPr/>
          </p:nvGrpSpPr>
          <p:grpSpPr bwMode="auto">
            <a:xfrm>
              <a:off x="2921" y="2227"/>
              <a:ext cx="2389" cy="212"/>
              <a:chOff x="2645" y="1815"/>
              <a:chExt cx="944" cy="679"/>
            </a:xfrm>
          </p:grpSpPr>
          <p:sp>
            <p:nvSpPr>
              <p:cNvPr id="26646" name="Rectangle 169"/>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调用</a:t>
                </a:r>
                <a:r>
                  <a:rPr kumimoji="1" lang="en-US" altLang="zh-CN" sz="1600"/>
                  <a:t>OSTimeDly( )</a:t>
                </a:r>
                <a:r>
                  <a:rPr kumimoji="1" lang="zh-CN" altLang="en-US" sz="1600"/>
                  <a:t>或</a:t>
                </a:r>
                <a:r>
                  <a:rPr kumimoji="1" lang="en-US" altLang="zh-CN" sz="1600"/>
                  <a:t>OSTimeDlyHMSM( ) </a:t>
                </a:r>
              </a:p>
            </p:txBody>
          </p:sp>
          <p:sp>
            <p:nvSpPr>
              <p:cNvPr id="26647" name="AutoShape 17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6645" name="Freeform 171"/>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846" name="Group 174"/>
          <p:cNvGrpSpPr/>
          <p:nvPr/>
        </p:nvGrpSpPr>
        <p:grpSpPr bwMode="auto">
          <a:xfrm>
            <a:off x="5654676" y="3363913"/>
            <a:ext cx="4492625" cy="336550"/>
            <a:chOff x="2687" y="2227"/>
            <a:chExt cx="2623" cy="212"/>
          </a:xfrm>
        </p:grpSpPr>
        <p:grpSp>
          <p:nvGrpSpPr>
            <p:cNvPr id="26640" name="Group 175"/>
            <p:cNvGrpSpPr/>
            <p:nvPr/>
          </p:nvGrpSpPr>
          <p:grpSpPr bwMode="auto">
            <a:xfrm>
              <a:off x="2921" y="2227"/>
              <a:ext cx="2389" cy="212"/>
              <a:chOff x="2645" y="1815"/>
              <a:chExt cx="944" cy="679"/>
            </a:xfrm>
          </p:grpSpPr>
          <p:sp>
            <p:nvSpPr>
              <p:cNvPr id="26642" name="Rectangle 176"/>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无限循坏</a:t>
                </a:r>
              </a:p>
            </p:txBody>
          </p:sp>
          <p:sp>
            <p:nvSpPr>
              <p:cNvPr id="26643" name="AutoShape 17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6641" name="Freeform 178"/>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851" name="Rectangle 179"/>
          <p:cNvSpPr>
            <a:spLocks noChangeArrowheads="1"/>
          </p:cNvSpPr>
          <p:nvPr/>
        </p:nvSpPr>
        <p:spPr bwMode="auto">
          <a:xfrm>
            <a:off x="2513014" y="4951413"/>
            <a:ext cx="7578725"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zh-CN" altLang="en-US" sz="1800">
                <a:solidFill>
                  <a:srgbClr val="000000"/>
                </a:solidFill>
                <a:ea typeface="黑体" panose="02010609060101010101" pitchFamily="49" charset="-122"/>
              </a:rPr>
              <a:t>注意：延时函数</a:t>
            </a:r>
            <a:r>
              <a:rPr kumimoji="1" lang="en-US" altLang="zh-CN" sz="1800">
                <a:solidFill>
                  <a:srgbClr val="000000"/>
                </a:solidFill>
                <a:ea typeface="黑体" panose="02010609060101010101" pitchFamily="49" charset="-122"/>
              </a:rPr>
              <a:t>OSTimeDly()</a:t>
            </a:r>
            <a:r>
              <a:rPr kumimoji="1" lang="zh-CN" altLang="en-US" sz="1800">
                <a:solidFill>
                  <a:srgbClr val="000000"/>
                </a:solidFill>
                <a:ea typeface="黑体" panose="02010609060101010101" pitchFamily="49" charset="-122"/>
              </a:rPr>
              <a:t>是以系统节拍数为参数，而延时函数</a:t>
            </a:r>
            <a:r>
              <a:rPr kumimoji="1" lang="en-US" altLang="zh-CN" sz="1800">
                <a:solidFill>
                  <a:srgbClr val="000000"/>
                </a:solidFill>
                <a:ea typeface="黑体" panose="02010609060101010101" pitchFamily="49" charset="-122"/>
              </a:rPr>
              <a:t>OSTimeDlyHMSM()</a:t>
            </a:r>
            <a:r>
              <a:rPr kumimoji="1" lang="zh-CN" altLang="en-US" sz="1800">
                <a:solidFill>
                  <a:srgbClr val="000000"/>
                </a:solidFill>
                <a:ea typeface="黑体" panose="02010609060101010101" pitchFamily="49" charset="-122"/>
              </a:rPr>
              <a:t>是以实际时间值为参数，但在执行过程中仍然转换为系统节拍数。如果实际时间不是系统节拍的整数倍，将进行四舍五入处理。设系统节拍为</a:t>
            </a:r>
            <a:r>
              <a:rPr kumimoji="1" lang="en-US" altLang="zh-CN" sz="1800">
                <a:solidFill>
                  <a:srgbClr val="000000"/>
                </a:solidFill>
                <a:ea typeface="黑体" panose="02010609060101010101" pitchFamily="49" charset="-122"/>
              </a:rPr>
              <a:t>50</a:t>
            </a:r>
            <a:r>
              <a:rPr kumimoji="1" lang="zh-CN" altLang="en-US" sz="1800">
                <a:solidFill>
                  <a:srgbClr val="000000"/>
                </a:solidFill>
                <a:ea typeface="黑体" panose="02010609060101010101" pitchFamily="49" charset="-122"/>
              </a:rPr>
              <a:t>毫秒，调用</a:t>
            </a:r>
            <a:r>
              <a:rPr kumimoji="1" lang="en-US" altLang="zh-CN" sz="1800">
                <a:solidFill>
                  <a:srgbClr val="000000"/>
                </a:solidFill>
                <a:ea typeface="黑体" panose="02010609060101010101" pitchFamily="49" charset="-122"/>
              </a:rPr>
              <a:t>OSTimeDly(20)</a:t>
            </a:r>
            <a:r>
              <a:rPr kumimoji="1" lang="zh-CN" altLang="en-US" sz="1800">
                <a:solidFill>
                  <a:srgbClr val="000000"/>
                </a:solidFill>
                <a:ea typeface="黑体" panose="02010609060101010101" pitchFamily="49" charset="-122"/>
              </a:rPr>
              <a:t>的效果是延时</a:t>
            </a:r>
            <a:r>
              <a:rPr kumimoji="1" lang="en-US" altLang="zh-CN" sz="1800">
                <a:solidFill>
                  <a:srgbClr val="000000"/>
                </a:solidFill>
                <a:ea typeface="黑体" panose="02010609060101010101" pitchFamily="49" charset="-122"/>
              </a:rPr>
              <a:t>1</a:t>
            </a:r>
            <a:r>
              <a:rPr kumimoji="1" lang="zh-CN" altLang="en-US" sz="1800">
                <a:solidFill>
                  <a:srgbClr val="000000"/>
                </a:solidFill>
                <a:ea typeface="黑体" panose="02010609060101010101" pitchFamily="49" charset="-122"/>
              </a:rPr>
              <a:t>秒钟，调用</a:t>
            </a:r>
            <a:r>
              <a:rPr kumimoji="1" lang="en-US" altLang="zh-CN" sz="1800">
                <a:solidFill>
                  <a:srgbClr val="000000"/>
                </a:solidFill>
                <a:ea typeface="黑体" panose="02010609060101010101" pitchFamily="49" charset="-122"/>
              </a:rPr>
              <a:t>OSTimeDlyHMSM(0,1,27,620)</a:t>
            </a:r>
            <a:r>
              <a:rPr kumimoji="1" lang="zh-CN" altLang="en-US" sz="1800">
                <a:solidFill>
                  <a:srgbClr val="000000"/>
                </a:solidFill>
                <a:ea typeface="黑体" panose="02010609060101010101" pitchFamily="49" charset="-122"/>
              </a:rPr>
              <a:t>的实际时间是延时</a:t>
            </a:r>
            <a:r>
              <a:rPr kumimoji="1" lang="en-US" altLang="zh-CN" sz="1800">
                <a:solidFill>
                  <a:srgbClr val="000000"/>
                </a:solidFill>
                <a:ea typeface="黑体" panose="02010609060101010101" pitchFamily="49" charset="-122"/>
              </a:rPr>
              <a:t>1</a:t>
            </a:r>
            <a:r>
              <a:rPr kumimoji="1" lang="zh-CN" altLang="en-US" sz="1800">
                <a:solidFill>
                  <a:srgbClr val="000000"/>
                </a:solidFill>
                <a:ea typeface="黑体" panose="02010609060101010101" pitchFamily="49" charset="-122"/>
              </a:rPr>
              <a:t>分</a:t>
            </a:r>
            <a:r>
              <a:rPr kumimoji="1" lang="en-US" altLang="zh-CN" sz="1800">
                <a:solidFill>
                  <a:srgbClr val="000000"/>
                </a:solidFill>
                <a:ea typeface="黑体" panose="02010609060101010101" pitchFamily="49" charset="-122"/>
              </a:rPr>
              <a:t>27</a:t>
            </a:r>
            <a:r>
              <a:rPr kumimoji="1" lang="zh-CN" altLang="en-US" sz="1800">
                <a:solidFill>
                  <a:srgbClr val="000000"/>
                </a:solidFill>
                <a:ea typeface="黑体" panose="02010609060101010101" pitchFamily="49" charset="-122"/>
              </a:rPr>
              <a:t>秒</a:t>
            </a:r>
            <a:r>
              <a:rPr kumimoji="1" lang="en-US" altLang="zh-CN" sz="1800">
                <a:solidFill>
                  <a:srgbClr val="000000"/>
                </a:solidFill>
                <a:ea typeface="黑体" panose="02010609060101010101" pitchFamily="49" charset="-122"/>
              </a:rPr>
              <a:t>600</a:t>
            </a:r>
            <a:r>
              <a:rPr kumimoji="1" lang="zh-CN" altLang="en-US" sz="1800">
                <a:solidFill>
                  <a:srgbClr val="000000"/>
                </a:solidFill>
                <a:ea typeface="黑体" panose="02010609060101010101" pitchFamily="49" charset="-122"/>
              </a:rPr>
              <a:t>毫秒。</a:t>
            </a:r>
          </a:p>
        </p:txBody>
      </p:sp>
      <p:sp>
        <p:nvSpPr>
          <p:cNvPr id="28852" name="Rectangle 180"/>
          <p:cNvSpPr>
            <a:spLocks noChangeArrowheads="1"/>
          </p:cNvSpPr>
          <p:nvPr/>
        </p:nvSpPr>
        <p:spPr bwMode="auto">
          <a:xfrm>
            <a:off x="2505075" y="1700214"/>
            <a:ext cx="73358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在任务函数的代码中可以通过插入延时函数来</a:t>
            </a:r>
            <a:r>
              <a:rPr kumimoji="1" lang="zh-CN" altLang="en-US" sz="2000">
                <a:solidFill>
                  <a:srgbClr val="FF0000"/>
                </a:solidFill>
                <a:ea typeface="华文新魏" panose="02010800040101010101" pitchFamily="2" charset="-122"/>
              </a:rPr>
              <a:t>控制任务周期性运行</a:t>
            </a:r>
            <a:r>
              <a:rPr kumimoji="1" lang="zh-CN" altLang="en-US" sz="2000">
                <a:ea typeface="华文新魏" panose="02010800040101010101" pitchFamily="2" charset="-122"/>
              </a:rPr>
              <a:t>，定时闲置</a:t>
            </a:r>
            <a:r>
              <a:rPr kumimoji="1" lang="en-US" altLang="zh-CN" sz="2000">
                <a:ea typeface="华文新魏" panose="02010800040101010101" pitchFamily="2" charset="-122"/>
              </a:rPr>
              <a:t>CPU</a:t>
            </a:r>
            <a:r>
              <a:rPr kumimoji="1" lang="zh-CN" altLang="en-US" sz="2000">
                <a:ea typeface="华文新魏" panose="02010800040101010101" pitchFamily="2" charset="-122"/>
              </a:rPr>
              <a:t>一段时间，供其它任务使用。 </a:t>
            </a:r>
          </a:p>
        </p:txBody>
      </p:sp>
      <p:sp>
        <p:nvSpPr>
          <p:cNvPr id="28853" name="Rectangle 181"/>
          <p:cNvSpPr>
            <a:spLocks noChangeArrowheads="1"/>
          </p:cNvSpPr>
          <p:nvPr/>
        </p:nvSpPr>
        <p:spPr bwMode="auto">
          <a:xfrm>
            <a:off x="2439988" y="2459039"/>
            <a:ext cx="7759700" cy="240982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8676"/>
                                        </p:tgtEl>
                                        <p:attrNameLst>
                                          <p:attrName>style.visibility</p:attrName>
                                        </p:attrNameLst>
                                      </p:cBhvr>
                                      <p:to>
                                        <p:strVal val="visible"/>
                                      </p:to>
                                    </p:set>
                                    <p:anim calcmode="lin" valueType="num">
                                      <p:cBhvr additive="base">
                                        <p:cTn id="7" dur="500" fill="hold"/>
                                        <p:tgtEl>
                                          <p:spTgt spid="28676"/>
                                        </p:tgtEl>
                                        <p:attrNameLst>
                                          <p:attrName>ppt_x</p:attrName>
                                        </p:attrNameLst>
                                      </p:cBhvr>
                                      <p:tavLst>
                                        <p:tav tm="0">
                                          <p:val>
                                            <p:strVal val="1+#ppt_w/2"/>
                                          </p:val>
                                        </p:tav>
                                        <p:tav tm="100000">
                                          <p:val>
                                            <p:strVal val="#ppt_x"/>
                                          </p:val>
                                        </p:tav>
                                      </p:tavLst>
                                    </p:anim>
                                    <p:anim calcmode="lin" valueType="num">
                                      <p:cBhvr additive="base">
                                        <p:cTn id="8" dur="500" fill="hold"/>
                                        <p:tgtEl>
                                          <p:spTgt spid="286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8834"/>
                                        </p:tgtEl>
                                        <p:attrNameLst>
                                          <p:attrName>style.visibility</p:attrName>
                                        </p:attrNameLst>
                                      </p:cBhvr>
                                      <p:to>
                                        <p:strVal val="visible"/>
                                      </p:to>
                                    </p:set>
                                    <p:animEffect transition="in" filter="blinds(horizontal)">
                                      <p:cBhvr>
                                        <p:cTn id="12" dur="500"/>
                                        <p:tgtEl>
                                          <p:spTgt spid="28834"/>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28852"/>
                                        </p:tgtEl>
                                        <p:attrNameLst>
                                          <p:attrName>style.visibility</p:attrName>
                                        </p:attrNameLst>
                                      </p:cBhvr>
                                      <p:to>
                                        <p:strVal val="visible"/>
                                      </p:to>
                                    </p:set>
                                    <p:animEffect transition="in" filter="blinds(horizontal)">
                                      <p:cBhvr>
                                        <p:cTn id="16" dur="500"/>
                                        <p:tgtEl>
                                          <p:spTgt spid="28852"/>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28853"/>
                                        </p:tgtEl>
                                        <p:attrNameLst>
                                          <p:attrName>style.visibility</p:attrName>
                                        </p:attrNameLst>
                                      </p:cBhvr>
                                      <p:to>
                                        <p:strVal val="visible"/>
                                      </p:to>
                                    </p:set>
                                    <p:animEffect transition="in" filter="slide(fromBottom)">
                                      <p:cBhvr>
                                        <p:cTn id="20" dur="500"/>
                                        <p:tgtEl>
                                          <p:spTgt spid="28853"/>
                                        </p:tgtEl>
                                      </p:cBhvr>
                                    </p:animEffect>
                                  </p:childTnLst>
                                </p:cTn>
                              </p:par>
                            </p:childTnLst>
                          </p:cTn>
                        </p:par>
                        <p:par>
                          <p:cTn id="21" fill="hold">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28835"/>
                                        </p:tgtEl>
                                        <p:attrNameLst>
                                          <p:attrName>style.visibility</p:attrName>
                                        </p:attrNameLst>
                                      </p:cBhvr>
                                      <p:to>
                                        <p:strVal val="visible"/>
                                      </p:to>
                                    </p:se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28836"/>
                                        </p:tgtEl>
                                        <p:attrNameLst>
                                          <p:attrName>style.visibility</p:attrName>
                                        </p:attrNameLst>
                                      </p:cBhvr>
                                      <p:to>
                                        <p:strVal val="visible"/>
                                      </p:to>
                                    </p:set>
                                    <p:animEffect transition="in" filter="wipe(up)">
                                      <p:cBhvr>
                                        <p:cTn id="27" dur="500"/>
                                        <p:tgtEl>
                                          <p:spTgt spid="28836"/>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28838"/>
                                        </p:tgtEl>
                                        <p:attrNameLst>
                                          <p:attrName>style.visibility</p:attrName>
                                        </p:attrNameLst>
                                      </p:cBhvr>
                                      <p:to>
                                        <p:strVal val="visible"/>
                                      </p:to>
                                    </p:set>
                                    <p:animEffect transition="in" filter="wipe(up)">
                                      <p:cBhvr>
                                        <p:cTn id="31" dur="500"/>
                                        <p:tgtEl>
                                          <p:spTgt spid="28838"/>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28837"/>
                                        </p:tgtEl>
                                        <p:attrNameLst>
                                          <p:attrName>style.visibility</p:attrName>
                                        </p:attrNameLst>
                                      </p:cBhvr>
                                      <p:to>
                                        <p:strVal val="visible"/>
                                      </p:to>
                                    </p:set>
                                    <p:animEffect transition="in" filter="wipe(up)">
                                      <p:cBhvr>
                                        <p:cTn id="35" dur="500"/>
                                        <p:tgtEl>
                                          <p:spTgt spid="28837"/>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28845"/>
                                        </p:tgtEl>
                                        <p:attrNameLst>
                                          <p:attrName>style.visibility</p:attrName>
                                        </p:attrNameLst>
                                      </p:cBhvr>
                                      <p:to>
                                        <p:strVal val="visible"/>
                                      </p:to>
                                    </p:set>
                                    <p:animEffect transition="in" filter="wipe(left)">
                                      <p:cBhvr>
                                        <p:cTn id="39" dur="500"/>
                                        <p:tgtEl>
                                          <p:spTgt spid="2884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8851"/>
                                        </p:tgtEl>
                                        <p:attrNameLst>
                                          <p:attrName>style.visibility</p:attrName>
                                        </p:attrNameLst>
                                      </p:cBhvr>
                                      <p:to>
                                        <p:strVal val="visible"/>
                                      </p:to>
                                    </p:set>
                                  </p:childTnLst>
                                </p:cTn>
                              </p:par>
                              <p:par>
                                <p:cTn id="44" presetID="27" presetClass="emph" presetSubtype="0" fill="hold" grpId="1" nodeType="withEffect">
                                  <p:stCondLst>
                                    <p:cond delay="0"/>
                                  </p:stCondLst>
                                  <p:childTnLst>
                                    <p:animClr clrSpc="rgb" dir="cw">
                                      <p:cBhvr override="childStyle">
                                        <p:cTn id="45" dur="250" autoRev="1" fill="hold"/>
                                        <p:tgtEl>
                                          <p:spTgt spid="28851"/>
                                        </p:tgtEl>
                                        <p:attrNameLst>
                                          <p:attrName>style.color</p:attrName>
                                        </p:attrNameLst>
                                      </p:cBhvr>
                                      <p:to>
                                        <a:schemeClr val="bg1"/>
                                      </p:to>
                                    </p:animClr>
                                    <p:animClr clrSpc="rgb" dir="cw">
                                      <p:cBhvr>
                                        <p:cTn id="46" dur="250" autoRev="1" fill="hold"/>
                                        <p:tgtEl>
                                          <p:spTgt spid="28851"/>
                                        </p:tgtEl>
                                        <p:attrNameLst>
                                          <p:attrName>fillcolor</p:attrName>
                                        </p:attrNameLst>
                                      </p:cBhvr>
                                      <p:to>
                                        <a:schemeClr val="bg1"/>
                                      </p:to>
                                    </p:animClr>
                                    <p:set>
                                      <p:cBhvr>
                                        <p:cTn id="47" dur="250" autoRev="1" fill="hold"/>
                                        <p:tgtEl>
                                          <p:spTgt spid="28851"/>
                                        </p:tgtEl>
                                        <p:attrNameLst>
                                          <p:attrName>fill.type</p:attrName>
                                        </p:attrNameLst>
                                      </p:cBhvr>
                                      <p:to>
                                        <p:strVal val="solid"/>
                                      </p:to>
                                    </p:set>
                                    <p:set>
                                      <p:cBhvr>
                                        <p:cTn id="48" dur="250" autoRev="1" fill="hold"/>
                                        <p:tgtEl>
                                          <p:spTgt spid="28851"/>
                                        </p:tgtEl>
                                        <p:attrNameLst>
                                          <p:attrName>fill.on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28839"/>
                                        </p:tgtEl>
                                        <p:attrNameLst>
                                          <p:attrName>style.visibility</p:attrName>
                                        </p:attrNameLst>
                                      </p:cBhvr>
                                      <p:to>
                                        <p:strVal val="visible"/>
                                      </p:to>
                                    </p:set>
                                    <p:animEffect transition="in" filter="wipe(up)">
                                      <p:cBhvr>
                                        <p:cTn id="53" dur="500"/>
                                        <p:tgtEl>
                                          <p:spTgt spid="28839"/>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28846"/>
                                        </p:tgtEl>
                                        <p:attrNameLst>
                                          <p:attrName>style.visibility</p:attrName>
                                        </p:attrNameLst>
                                      </p:cBhvr>
                                      <p:to>
                                        <p:strVal val="visible"/>
                                      </p:to>
                                    </p:set>
                                    <p:animEffect transition="in" filter="wipe(left)">
                                      <p:cBhvr>
                                        <p:cTn id="57" dur="500"/>
                                        <p:tgtEl>
                                          <p:spTgt spid="28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834" grpId="0"/>
      <p:bldP spid="28835" grpId="0" animBg="1"/>
      <p:bldP spid="28836" grpId="0" animBg="1"/>
      <p:bldP spid="28837" grpId="0" animBg="1"/>
      <p:bldP spid="28838" grpId="0" animBg="1"/>
      <p:bldP spid="28839" grpId="0" animBg="1"/>
      <p:bldP spid="28851" grpId="0"/>
      <p:bldP spid="28851" grpId="1"/>
      <p:bldP spid="28852" grpId="0"/>
      <p:bldP spid="28853"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7651"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52"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时间管理</a:t>
            </a:r>
          </a:p>
        </p:txBody>
      </p:sp>
      <p:sp>
        <p:nvSpPr>
          <p:cNvPr id="44037" name="Rectangle 5"/>
          <p:cNvSpPr>
            <a:spLocks noChangeArrowheads="1"/>
          </p:cNvSpPr>
          <p:nvPr/>
        </p:nvSpPr>
        <p:spPr bwMode="auto">
          <a:xfrm>
            <a:off x="2405064" y="1389064"/>
            <a:ext cx="2751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2.</a:t>
            </a:r>
            <a:r>
              <a:rPr kumimoji="1" lang="zh-CN" altLang="en-US" sz="2000">
                <a:ea typeface="华文新魏" panose="02010800040101010101" pitchFamily="2" charset="-122"/>
              </a:rPr>
              <a:t>控制任务的运行节奏 </a:t>
            </a:r>
          </a:p>
        </p:txBody>
      </p:sp>
      <p:sp>
        <p:nvSpPr>
          <p:cNvPr id="44038" name="Rectangle 6"/>
          <p:cNvSpPr>
            <a:spLocks noChangeArrowheads="1"/>
          </p:cNvSpPr>
          <p:nvPr/>
        </p:nvSpPr>
        <p:spPr bwMode="auto">
          <a:xfrm>
            <a:off x="2405064" y="1773239"/>
            <a:ext cx="7335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在任务函数的代码中也可以通过插入延时函数来控制任务的运行节奏。 </a:t>
            </a:r>
          </a:p>
        </p:txBody>
      </p:sp>
      <p:sp>
        <p:nvSpPr>
          <p:cNvPr id="44039" name="Rectangle 7"/>
          <p:cNvSpPr>
            <a:spLocks noChangeArrowheads="1"/>
          </p:cNvSpPr>
          <p:nvPr/>
        </p:nvSpPr>
        <p:spPr bwMode="auto">
          <a:xfrm>
            <a:off x="2459039" y="2622550"/>
            <a:ext cx="3106737" cy="3671888"/>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MyTask (void *pdata) </a:t>
            </a:r>
          </a:p>
          <a:p>
            <a:pPr algn="just">
              <a:spcBef>
                <a:spcPct val="0"/>
              </a:spcBef>
              <a:buClrTx/>
              <a:buFontTx/>
              <a:buNone/>
            </a:pPr>
            <a:r>
              <a:rPr kumimoji="1" lang="en-US" altLang="zh-CN" sz="1800"/>
              <a:t>{</a:t>
            </a:r>
          </a:p>
          <a:p>
            <a:pPr algn="just">
              <a:spcBef>
                <a:spcPct val="0"/>
              </a:spcBef>
              <a:buClrTx/>
              <a:buFontTx/>
              <a:buNone/>
            </a:pPr>
            <a:r>
              <a:rPr kumimoji="1" lang="en-US" altLang="zh-CN" sz="1800"/>
              <a:t>      </a:t>
            </a:r>
            <a:r>
              <a:rPr kumimoji="1" lang="zh-CN" altLang="en-US" sz="1800"/>
              <a:t>进行准备工作的代码</a:t>
            </a:r>
            <a:r>
              <a:rPr kumimoji="1" lang="en-US" altLang="zh-CN" sz="1800"/>
              <a:t>;</a:t>
            </a:r>
          </a:p>
          <a:p>
            <a:pPr algn="just">
              <a:spcBef>
                <a:spcPct val="0"/>
              </a:spcBef>
              <a:buClrTx/>
              <a:buFontTx/>
              <a:buNone/>
            </a:pPr>
            <a:r>
              <a:rPr kumimoji="1" lang="en-US" altLang="zh-CN" sz="1800"/>
              <a:t>      while(1) {</a:t>
            </a:r>
          </a:p>
          <a:p>
            <a:pPr algn="just">
              <a:spcBef>
                <a:spcPct val="0"/>
              </a:spcBef>
              <a:buClrTx/>
              <a:buFontTx/>
              <a:buNone/>
            </a:pPr>
            <a:r>
              <a:rPr kumimoji="1" lang="en-US" altLang="zh-CN" sz="1800"/>
              <a:t>           </a:t>
            </a:r>
            <a:r>
              <a:rPr kumimoji="1" lang="zh-CN" altLang="en-US" sz="1800"/>
              <a:t>调用获取事件的函数</a:t>
            </a:r>
            <a:r>
              <a:rPr kumimoji="1" lang="en-US" altLang="zh-CN" sz="1800"/>
              <a:t>; </a:t>
            </a:r>
          </a:p>
          <a:p>
            <a:pPr algn="just">
              <a:spcBef>
                <a:spcPct val="0"/>
              </a:spcBef>
              <a:buClrTx/>
              <a:buFontTx/>
              <a:buNone/>
            </a:pPr>
            <a:r>
              <a:rPr kumimoji="1" lang="en-US" altLang="zh-CN" sz="1800"/>
              <a:t>           </a:t>
            </a:r>
            <a:r>
              <a:rPr kumimoji="1" lang="zh-CN" altLang="en-US" sz="1800"/>
              <a:t>第一部分操作代码</a:t>
            </a:r>
            <a:r>
              <a:rPr kumimoji="1" lang="en-US" altLang="zh-CN" sz="1800"/>
              <a:t>;</a:t>
            </a:r>
          </a:p>
          <a:p>
            <a:pPr algn="just">
              <a:spcBef>
                <a:spcPct val="0"/>
              </a:spcBef>
              <a:buClrTx/>
              <a:buFontTx/>
              <a:buNone/>
            </a:pPr>
            <a:r>
              <a:rPr kumimoji="1" lang="en-US" altLang="zh-CN" sz="1800"/>
              <a:t>           </a:t>
            </a:r>
            <a:r>
              <a:rPr kumimoji="1" lang="zh-CN" altLang="en-US" sz="1800"/>
              <a:t>调用系统延时函数</a:t>
            </a:r>
            <a:r>
              <a:rPr kumimoji="1" lang="en-US" altLang="zh-CN" sz="1800"/>
              <a:t>; </a:t>
            </a:r>
          </a:p>
          <a:p>
            <a:pPr algn="just">
              <a:spcBef>
                <a:spcPct val="0"/>
              </a:spcBef>
              <a:buClrTx/>
              <a:buFontTx/>
              <a:buNone/>
            </a:pPr>
            <a:r>
              <a:rPr kumimoji="1" lang="en-US" altLang="zh-CN" sz="1800"/>
              <a:t>           </a:t>
            </a:r>
            <a:r>
              <a:rPr kumimoji="1" lang="zh-CN" altLang="en-US" sz="1800"/>
              <a:t>第二部分操作代码</a:t>
            </a:r>
            <a:r>
              <a:rPr kumimoji="1" lang="en-US" altLang="zh-CN" sz="1800"/>
              <a:t>;</a:t>
            </a:r>
          </a:p>
          <a:p>
            <a:pPr algn="just">
              <a:spcBef>
                <a:spcPct val="0"/>
              </a:spcBef>
              <a:buClrTx/>
              <a:buFontTx/>
              <a:buNone/>
            </a:pPr>
            <a:r>
              <a:rPr kumimoji="1" lang="en-US" altLang="zh-CN" sz="1800"/>
              <a:t>           </a:t>
            </a:r>
            <a:r>
              <a:rPr kumimoji="1" lang="zh-CN" altLang="en-US" sz="1800"/>
              <a:t>调用系统延时函数</a:t>
            </a:r>
            <a:r>
              <a:rPr kumimoji="1" lang="en-US" altLang="zh-CN" sz="1800"/>
              <a:t>; </a:t>
            </a:r>
          </a:p>
          <a:p>
            <a:pPr algn="just">
              <a:spcBef>
                <a:spcPct val="0"/>
              </a:spcBef>
              <a:buClrTx/>
              <a:buFontTx/>
              <a:buNone/>
            </a:pPr>
            <a:r>
              <a:rPr kumimoji="1" lang="en-US" altLang="zh-CN" sz="1800"/>
              <a:t>           </a:t>
            </a:r>
            <a:r>
              <a:rPr kumimoji="1" lang="zh-CN" altLang="en-US" sz="1800"/>
              <a:t>第三部分操作代码</a:t>
            </a:r>
            <a:r>
              <a:rPr kumimoji="1" lang="en-US" altLang="zh-CN" sz="1800"/>
              <a:t>;</a:t>
            </a:r>
          </a:p>
          <a:p>
            <a:pPr algn="just">
              <a:spcBef>
                <a:spcPct val="0"/>
              </a:spcBef>
              <a:buClrTx/>
              <a:buFontTx/>
              <a:buNone/>
            </a:pPr>
            <a:r>
              <a:rPr kumimoji="1" lang="en-US" altLang="zh-CN" sz="1800"/>
              <a:t>            …</a:t>
            </a:r>
          </a:p>
          <a:p>
            <a:pPr algn="just">
              <a:spcBef>
                <a:spcPct val="0"/>
              </a:spcBef>
              <a:buClrTx/>
              <a:buFontTx/>
              <a:buNone/>
            </a:pPr>
            <a:r>
              <a:rPr kumimoji="1" lang="en-US" altLang="zh-CN" sz="1800"/>
              <a:t>      }</a:t>
            </a:r>
          </a:p>
          <a:p>
            <a:pPr algn="just">
              <a:spcBef>
                <a:spcPct val="0"/>
              </a:spcBef>
              <a:buClrTx/>
              <a:buFontTx/>
              <a:buNone/>
            </a:pPr>
            <a:r>
              <a:rPr kumimoji="1" lang="en-US" altLang="zh-CN" sz="1800"/>
              <a:t>}</a:t>
            </a:r>
          </a:p>
        </p:txBody>
      </p:sp>
      <p:sp>
        <p:nvSpPr>
          <p:cNvPr id="44040" name="Rectangle 8"/>
          <p:cNvSpPr>
            <a:spLocks noChangeArrowheads="1"/>
          </p:cNvSpPr>
          <p:nvPr/>
        </p:nvSpPr>
        <p:spPr bwMode="auto">
          <a:xfrm>
            <a:off x="5956300" y="2570163"/>
            <a:ext cx="39751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800">
                <a:ea typeface="黑体" panose="02010609060101010101" pitchFamily="49" charset="-122"/>
              </a:rPr>
              <a:t>各种时间顺序控制任务可以用这种结构的任务函数实现。</a:t>
            </a:r>
          </a:p>
        </p:txBody>
      </p:sp>
      <p:grpSp>
        <p:nvGrpSpPr>
          <p:cNvPr id="44043" name="Group 11"/>
          <p:cNvGrpSpPr/>
          <p:nvPr/>
        </p:nvGrpSpPr>
        <p:grpSpPr bwMode="auto">
          <a:xfrm>
            <a:off x="5565776" y="4213225"/>
            <a:ext cx="4492625" cy="336550"/>
            <a:chOff x="2687" y="2227"/>
            <a:chExt cx="2623" cy="212"/>
          </a:xfrm>
        </p:grpSpPr>
        <p:grpSp>
          <p:nvGrpSpPr>
            <p:cNvPr id="27687" name="Group 12"/>
            <p:cNvGrpSpPr/>
            <p:nvPr/>
          </p:nvGrpSpPr>
          <p:grpSpPr bwMode="auto">
            <a:xfrm>
              <a:off x="2921" y="2227"/>
              <a:ext cx="2389" cy="212"/>
              <a:chOff x="2645" y="1815"/>
              <a:chExt cx="944" cy="679"/>
            </a:xfrm>
          </p:grpSpPr>
          <p:sp>
            <p:nvSpPr>
              <p:cNvPr id="27689" name="Rectangle 13"/>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调用</a:t>
                </a:r>
                <a:r>
                  <a:rPr kumimoji="1" lang="en-US" altLang="zh-CN" sz="1600"/>
                  <a:t>OSTimeDly( )</a:t>
                </a:r>
                <a:r>
                  <a:rPr kumimoji="1" lang="zh-CN" altLang="en-US" sz="1600"/>
                  <a:t>或</a:t>
                </a:r>
                <a:r>
                  <a:rPr kumimoji="1" lang="en-US" altLang="zh-CN" sz="1600"/>
                  <a:t>OSTimeDlyHMSM( ) </a:t>
                </a:r>
              </a:p>
            </p:txBody>
          </p:sp>
          <p:sp>
            <p:nvSpPr>
              <p:cNvPr id="27690" name="AutoShape 1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7688" name="Freeform 15"/>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048" name="Rectangle 16"/>
          <p:cNvSpPr>
            <a:spLocks noChangeArrowheads="1"/>
          </p:cNvSpPr>
          <p:nvPr/>
        </p:nvSpPr>
        <p:spPr bwMode="auto">
          <a:xfrm>
            <a:off x="2460625" y="3773489"/>
            <a:ext cx="310515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49" name="Rectangle 17"/>
          <p:cNvSpPr>
            <a:spLocks noChangeArrowheads="1"/>
          </p:cNvSpPr>
          <p:nvPr/>
        </p:nvSpPr>
        <p:spPr bwMode="auto">
          <a:xfrm>
            <a:off x="2460625" y="4610101"/>
            <a:ext cx="3105150" cy="2444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50" name="Rectangle 18"/>
          <p:cNvSpPr>
            <a:spLocks noChangeArrowheads="1"/>
          </p:cNvSpPr>
          <p:nvPr/>
        </p:nvSpPr>
        <p:spPr bwMode="auto">
          <a:xfrm>
            <a:off x="2460625" y="4338639"/>
            <a:ext cx="3105150" cy="26828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51" name="Rectangle 19"/>
          <p:cNvSpPr>
            <a:spLocks noChangeArrowheads="1"/>
          </p:cNvSpPr>
          <p:nvPr/>
        </p:nvSpPr>
        <p:spPr bwMode="auto">
          <a:xfrm>
            <a:off x="2459038" y="4024314"/>
            <a:ext cx="3105150" cy="3143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44052" name="Group 20"/>
          <p:cNvGrpSpPr/>
          <p:nvPr/>
        </p:nvGrpSpPr>
        <p:grpSpPr bwMode="auto">
          <a:xfrm>
            <a:off x="5565776" y="4808538"/>
            <a:ext cx="4492625" cy="336550"/>
            <a:chOff x="2687" y="2227"/>
            <a:chExt cx="2623" cy="212"/>
          </a:xfrm>
        </p:grpSpPr>
        <p:grpSp>
          <p:nvGrpSpPr>
            <p:cNvPr id="27683" name="Group 21"/>
            <p:cNvGrpSpPr/>
            <p:nvPr/>
          </p:nvGrpSpPr>
          <p:grpSpPr bwMode="auto">
            <a:xfrm>
              <a:off x="2921" y="2227"/>
              <a:ext cx="2389" cy="212"/>
              <a:chOff x="2645" y="1815"/>
              <a:chExt cx="944" cy="679"/>
            </a:xfrm>
          </p:grpSpPr>
          <p:sp>
            <p:nvSpPr>
              <p:cNvPr id="27685" name="Rectangle 22"/>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调用</a:t>
                </a:r>
                <a:r>
                  <a:rPr kumimoji="1" lang="en-US" altLang="zh-CN" sz="1600"/>
                  <a:t>OSTimeDly( )</a:t>
                </a:r>
                <a:r>
                  <a:rPr kumimoji="1" lang="zh-CN" altLang="en-US" sz="1600"/>
                  <a:t>或</a:t>
                </a:r>
                <a:r>
                  <a:rPr kumimoji="1" lang="en-US" altLang="zh-CN" sz="1600"/>
                  <a:t>OSTimeDlyHMSM( ) </a:t>
                </a:r>
              </a:p>
            </p:txBody>
          </p:sp>
          <p:sp>
            <p:nvSpPr>
              <p:cNvPr id="27686" name="AutoShape 2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7684" name="Freeform 24"/>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4062" name="Group 30"/>
          <p:cNvGrpSpPr/>
          <p:nvPr/>
        </p:nvGrpSpPr>
        <p:grpSpPr bwMode="auto">
          <a:xfrm>
            <a:off x="5565776" y="3617913"/>
            <a:ext cx="4492625" cy="336550"/>
            <a:chOff x="2687" y="2227"/>
            <a:chExt cx="2623" cy="212"/>
          </a:xfrm>
        </p:grpSpPr>
        <p:grpSp>
          <p:nvGrpSpPr>
            <p:cNvPr id="27679" name="Group 31"/>
            <p:cNvGrpSpPr/>
            <p:nvPr/>
          </p:nvGrpSpPr>
          <p:grpSpPr bwMode="auto">
            <a:xfrm>
              <a:off x="2921" y="2227"/>
              <a:ext cx="2389" cy="212"/>
              <a:chOff x="2645" y="1815"/>
              <a:chExt cx="944" cy="679"/>
            </a:xfrm>
          </p:grpSpPr>
          <p:sp>
            <p:nvSpPr>
              <p:cNvPr id="27681" name="Rectangle 32"/>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等待信号量、消息</a:t>
                </a:r>
              </a:p>
            </p:txBody>
          </p:sp>
          <p:sp>
            <p:nvSpPr>
              <p:cNvPr id="27682" name="AutoShape 3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7680" name="Freeform 34"/>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067" name="Rectangle 35"/>
          <p:cNvSpPr>
            <a:spLocks noChangeArrowheads="1"/>
          </p:cNvSpPr>
          <p:nvPr/>
        </p:nvSpPr>
        <p:spPr bwMode="auto">
          <a:xfrm>
            <a:off x="2460625" y="5126039"/>
            <a:ext cx="3105150" cy="26828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68" name="Rectangle 36"/>
          <p:cNvSpPr>
            <a:spLocks noChangeArrowheads="1"/>
          </p:cNvSpPr>
          <p:nvPr/>
        </p:nvSpPr>
        <p:spPr bwMode="auto">
          <a:xfrm>
            <a:off x="2460625" y="4854575"/>
            <a:ext cx="3105150" cy="268288"/>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69" name="Rectangle 37"/>
          <p:cNvSpPr>
            <a:spLocks noChangeArrowheads="1"/>
          </p:cNvSpPr>
          <p:nvPr/>
        </p:nvSpPr>
        <p:spPr bwMode="auto">
          <a:xfrm>
            <a:off x="2460625" y="5394325"/>
            <a:ext cx="3105150" cy="268288"/>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70" name="Rectangle 38"/>
          <p:cNvSpPr>
            <a:spLocks noChangeArrowheads="1"/>
          </p:cNvSpPr>
          <p:nvPr/>
        </p:nvSpPr>
        <p:spPr bwMode="auto">
          <a:xfrm>
            <a:off x="2460625" y="3503614"/>
            <a:ext cx="3105150" cy="26828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44071" name="Group 39"/>
          <p:cNvGrpSpPr/>
          <p:nvPr/>
        </p:nvGrpSpPr>
        <p:grpSpPr bwMode="auto">
          <a:xfrm>
            <a:off x="5565776" y="5281613"/>
            <a:ext cx="4492625" cy="336550"/>
            <a:chOff x="2687" y="2227"/>
            <a:chExt cx="2623" cy="212"/>
          </a:xfrm>
        </p:grpSpPr>
        <p:grpSp>
          <p:nvGrpSpPr>
            <p:cNvPr id="27675" name="Group 40"/>
            <p:cNvGrpSpPr/>
            <p:nvPr/>
          </p:nvGrpSpPr>
          <p:grpSpPr bwMode="auto">
            <a:xfrm>
              <a:off x="2921" y="2227"/>
              <a:ext cx="2389" cy="212"/>
              <a:chOff x="2645" y="1815"/>
              <a:chExt cx="944" cy="679"/>
            </a:xfrm>
          </p:grpSpPr>
          <p:sp>
            <p:nvSpPr>
              <p:cNvPr id="27677" name="Rectangle 41"/>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其他任务代码</a:t>
                </a:r>
              </a:p>
            </p:txBody>
          </p:sp>
          <p:sp>
            <p:nvSpPr>
              <p:cNvPr id="27678" name="AutoShape 4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7676" name="Freeform 43"/>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4076" name="Group 44"/>
          <p:cNvGrpSpPr/>
          <p:nvPr/>
        </p:nvGrpSpPr>
        <p:grpSpPr bwMode="auto">
          <a:xfrm>
            <a:off x="5565776" y="3321050"/>
            <a:ext cx="4492625" cy="336550"/>
            <a:chOff x="2687" y="2227"/>
            <a:chExt cx="2623" cy="212"/>
          </a:xfrm>
        </p:grpSpPr>
        <p:grpSp>
          <p:nvGrpSpPr>
            <p:cNvPr id="27671" name="Group 45"/>
            <p:cNvGrpSpPr/>
            <p:nvPr/>
          </p:nvGrpSpPr>
          <p:grpSpPr bwMode="auto">
            <a:xfrm>
              <a:off x="2921" y="2227"/>
              <a:ext cx="2389" cy="212"/>
              <a:chOff x="2645" y="1815"/>
              <a:chExt cx="944" cy="679"/>
            </a:xfrm>
          </p:grpSpPr>
          <p:sp>
            <p:nvSpPr>
              <p:cNvPr id="27673" name="Rectangle 46"/>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无限循环</a:t>
                </a:r>
              </a:p>
            </p:txBody>
          </p:sp>
          <p:sp>
            <p:nvSpPr>
              <p:cNvPr id="27674" name="AutoShape 4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7672" name="Freeform 48"/>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081" name="Rectangle 49"/>
          <p:cNvSpPr>
            <a:spLocks noChangeArrowheads="1"/>
          </p:cNvSpPr>
          <p:nvPr/>
        </p:nvSpPr>
        <p:spPr bwMode="auto">
          <a:xfrm>
            <a:off x="2397126" y="2492375"/>
            <a:ext cx="7731125" cy="3900488"/>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4037"/>
                                        </p:tgtEl>
                                        <p:attrNameLst>
                                          <p:attrName>style.visibility</p:attrName>
                                        </p:attrNameLst>
                                      </p:cBhvr>
                                      <p:to>
                                        <p:strVal val="visible"/>
                                      </p:to>
                                    </p:set>
                                    <p:animEffect transition="in" filter="blinds(horizontal)">
                                      <p:cBhvr>
                                        <p:cTn id="7" dur="500"/>
                                        <p:tgtEl>
                                          <p:spTgt spid="4403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4038"/>
                                        </p:tgtEl>
                                        <p:attrNameLst>
                                          <p:attrName>style.visibility</p:attrName>
                                        </p:attrNameLst>
                                      </p:cBhvr>
                                      <p:to>
                                        <p:strVal val="visible"/>
                                      </p:to>
                                    </p:set>
                                    <p:animEffect transition="in" filter="blinds(horizontal)">
                                      <p:cBhvr>
                                        <p:cTn id="11" dur="500"/>
                                        <p:tgtEl>
                                          <p:spTgt spid="44038"/>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44081"/>
                                        </p:tgtEl>
                                        <p:attrNameLst>
                                          <p:attrName>style.visibility</p:attrName>
                                        </p:attrNameLst>
                                      </p:cBhvr>
                                      <p:to>
                                        <p:strVal val="visible"/>
                                      </p:to>
                                    </p:set>
                                    <p:animEffect transition="in" filter="slide(fromBottom)">
                                      <p:cBhvr>
                                        <p:cTn id="15" dur="500"/>
                                        <p:tgtEl>
                                          <p:spTgt spid="44081"/>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44039"/>
                                        </p:tgtEl>
                                        <p:attrNameLst>
                                          <p:attrName>style.visibility</p:attrName>
                                        </p:attrNameLst>
                                      </p:cBhvr>
                                      <p:to>
                                        <p:strVal val="visible"/>
                                      </p:to>
                                    </p:se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44048"/>
                                        </p:tgtEl>
                                        <p:attrNameLst>
                                          <p:attrName>style.visibility</p:attrName>
                                        </p:attrNameLst>
                                      </p:cBhvr>
                                      <p:to>
                                        <p:strVal val="visible"/>
                                      </p:to>
                                    </p:set>
                                    <p:animEffect transition="in" filter="wipe(up)">
                                      <p:cBhvr>
                                        <p:cTn id="22" dur="500"/>
                                        <p:tgtEl>
                                          <p:spTgt spid="44048"/>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44062"/>
                                        </p:tgtEl>
                                        <p:attrNameLst>
                                          <p:attrName>style.visibility</p:attrName>
                                        </p:attrNameLst>
                                      </p:cBhvr>
                                      <p:to>
                                        <p:strVal val="visible"/>
                                      </p:to>
                                    </p:set>
                                    <p:animEffect transition="in" filter="wipe(left)">
                                      <p:cBhvr>
                                        <p:cTn id="26" dur="500"/>
                                        <p:tgtEl>
                                          <p:spTgt spid="44062"/>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44051"/>
                                        </p:tgtEl>
                                        <p:attrNameLst>
                                          <p:attrName>style.visibility</p:attrName>
                                        </p:attrNameLst>
                                      </p:cBhvr>
                                      <p:to>
                                        <p:strVal val="visible"/>
                                      </p:to>
                                    </p:set>
                                    <p:animEffect transition="in" filter="wipe(up)">
                                      <p:cBhvr>
                                        <p:cTn id="30" dur="500"/>
                                        <p:tgtEl>
                                          <p:spTgt spid="44051"/>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44050"/>
                                        </p:tgtEl>
                                        <p:attrNameLst>
                                          <p:attrName>style.visibility</p:attrName>
                                        </p:attrNameLst>
                                      </p:cBhvr>
                                      <p:to>
                                        <p:strVal val="visible"/>
                                      </p:to>
                                    </p:set>
                                    <p:animEffect transition="in" filter="wipe(up)">
                                      <p:cBhvr>
                                        <p:cTn id="34" dur="500"/>
                                        <p:tgtEl>
                                          <p:spTgt spid="44050"/>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44043"/>
                                        </p:tgtEl>
                                        <p:attrNameLst>
                                          <p:attrName>style.visibility</p:attrName>
                                        </p:attrNameLst>
                                      </p:cBhvr>
                                      <p:to>
                                        <p:strVal val="visible"/>
                                      </p:to>
                                    </p:set>
                                    <p:animEffect transition="in" filter="wipe(left)">
                                      <p:cBhvr>
                                        <p:cTn id="38" dur="500"/>
                                        <p:tgtEl>
                                          <p:spTgt spid="44043"/>
                                        </p:tgtEl>
                                      </p:cBhvr>
                                    </p:animEffect>
                                  </p:childTnLst>
                                </p:cTn>
                              </p:par>
                            </p:childTnLst>
                          </p:cTn>
                        </p:par>
                        <p:par>
                          <p:cTn id="39" fill="hold">
                            <p:stCondLst>
                              <p:cond delay="4000"/>
                            </p:stCondLst>
                            <p:childTnLst>
                              <p:par>
                                <p:cTn id="40" presetID="22" presetClass="entr" presetSubtype="1" fill="hold" grpId="0" nodeType="afterEffect">
                                  <p:stCondLst>
                                    <p:cond delay="0"/>
                                  </p:stCondLst>
                                  <p:childTnLst>
                                    <p:set>
                                      <p:cBhvr>
                                        <p:cTn id="41" dur="1" fill="hold">
                                          <p:stCondLst>
                                            <p:cond delay="0"/>
                                          </p:stCondLst>
                                        </p:cTn>
                                        <p:tgtEl>
                                          <p:spTgt spid="44049"/>
                                        </p:tgtEl>
                                        <p:attrNameLst>
                                          <p:attrName>style.visibility</p:attrName>
                                        </p:attrNameLst>
                                      </p:cBhvr>
                                      <p:to>
                                        <p:strVal val="visible"/>
                                      </p:to>
                                    </p:set>
                                    <p:animEffect transition="in" filter="wipe(up)">
                                      <p:cBhvr>
                                        <p:cTn id="42" dur="500"/>
                                        <p:tgtEl>
                                          <p:spTgt spid="44049"/>
                                        </p:tgtEl>
                                      </p:cBhvr>
                                    </p:animEffect>
                                  </p:childTnLst>
                                </p:cTn>
                              </p:par>
                            </p:childTnLst>
                          </p:cTn>
                        </p:par>
                        <p:par>
                          <p:cTn id="43" fill="hold">
                            <p:stCondLst>
                              <p:cond delay="4500"/>
                            </p:stCondLst>
                            <p:childTnLst>
                              <p:par>
                                <p:cTn id="44" presetID="22" presetClass="entr" presetSubtype="1" fill="hold" grpId="0" nodeType="afterEffect">
                                  <p:stCondLst>
                                    <p:cond delay="0"/>
                                  </p:stCondLst>
                                  <p:childTnLst>
                                    <p:set>
                                      <p:cBhvr>
                                        <p:cTn id="45" dur="1" fill="hold">
                                          <p:stCondLst>
                                            <p:cond delay="0"/>
                                          </p:stCondLst>
                                        </p:cTn>
                                        <p:tgtEl>
                                          <p:spTgt spid="44068"/>
                                        </p:tgtEl>
                                        <p:attrNameLst>
                                          <p:attrName>style.visibility</p:attrName>
                                        </p:attrNameLst>
                                      </p:cBhvr>
                                      <p:to>
                                        <p:strVal val="visible"/>
                                      </p:to>
                                    </p:set>
                                    <p:animEffect transition="in" filter="wipe(up)">
                                      <p:cBhvr>
                                        <p:cTn id="46" dur="500"/>
                                        <p:tgtEl>
                                          <p:spTgt spid="44068"/>
                                        </p:tgtEl>
                                      </p:cBhvr>
                                    </p:animEffect>
                                  </p:childTnLst>
                                </p:cTn>
                              </p:par>
                            </p:childTnLst>
                          </p:cTn>
                        </p:par>
                        <p:par>
                          <p:cTn id="47" fill="hold">
                            <p:stCondLst>
                              <p:cond delay="5000"/>
                            </p:stCondLst>
                            <p:childTnLst>
                              <p:par>
                                <p:cTn id="48" presetID="22" presetClass="entr" presetSubtype="8" fill="hold" nodeType="afterEffect">
                                  <p:stCondLst>
                                    <p:cond delay="0"/>
                                  </p:stCondLst>
                                  <p:childTnLst>
                                    <p:set>
                                      <p:cBhvr>
                                        <p:cTn id="49" dur="1" fill="hold">
                                          <p:stCondLst>
                                            <p:cond delay="0"/>
                                          </p:stCondLst>
                                        </p:cTn>
                                        <p:tgtEl>
                                          <p:spTgt spid="44052"/>
                                        </p:tgtEl>
                                        <p:attrNameLst>
                                          <p:attrName>style.visibility</p:attrName>
                                        </p:attrNameLst>
                                      </p:cBhvr>
                                      <p:to>
                                        <p:strVal val="visible"/>
                                      </p:to>
                                    </p:set>
                                    <p:animEffect transition="in" filter="wipe(left)">
                                      <p:cBhvr>
                                        <p:cTn id="50" dur="500"/>
                                        <p:tgtEl>
                                          <p:spTgt spid="44052"/>
                                        </p:tgtEl>
                                      </p:cBhvr>
                                    </p:animEffect>
                                  </p:childTnLst>
                                </p:cTn>
                              </p:par>
                            </p:childTnLst>
                          </p:cTn>
                        </p:par>
                        <p:par>
                          <p:cTn id="51" fill="hold">
                            <p:stCondLst>
                              <p:cond delay="5500"/>
                            </p:stCondLst>
                            <p:childTnLst>
                              <p:par>
                                <p:cTn id="52" presetID="22" presetClass="entr" presetSubtype="1" fill="hold" grpId="0" nodeType="afterEffect">
                                  <p:stCondLst>
                                    <p:cond delay="0"/>
                                  </p:stCondLst>
                                  <p:childTnLst>
                                    <p:set>
                                      <p:cBhvr>
                                        <p:cTn id="53" dur="1" fill="hold">
                                          <p:stCondLst>
                                            <p:cond delay="0"/>
                                          </p:stCondLst>
                                        </p:cTn>
                                        <p:tgtEl>
                                          <p:spTgt spid="44067"/>
                                        </p:tgtEl>
                                        <p:attrNameLst>
                                          <p:attrName>style.visibility</p:attrName>
                                        </p:attrNameLst>
                                      </p:cBhvr>
                                      <p:to>
                                        <p:strVal val="visible"/>
                                      </p:to>
                                    </p:set>
                                    <p:animEffect transition="in" filter="wipe(up)">
                                      <p:cBhvr>
                                        <p:cTn id="54" dur="500"/>
                                        <p:tgtEl>
                                          <p:spTgt spid="44067"/>
                                        </p:tgtEl>
                                      </p:cBhvr>
                                    </p:animEffect>
                                  </p:childTnLst>
                                </p:cTn>
                              </p:par>
                            </p:childTnLst>
                          </p:cTn>
                        </p:par>
                        <p:par>
                          <p:cTn id="55" fill="hold">
                            <p:stCondLst>
                              <p:cond delay="6000"/>
                            </p:stCondLst>
                            <p:childTnLst>
                              <p:par>
                                <p:cTn id="56" presetID="22" presetClass="entr" presetSubtype="1" fill="hold" grpId="0" nodeType="afterEffect">
                                  <p:stCondLst>
                                    <p:cond delay="0"/>
                                  </p:stCondLst>
                                  <p:childTnLst>
                                    <p:set>
                                      <p:cBhvr>
                                        <p:cTn id="57" dur="1" fill="hold">
                                          <p:stCondLst>
                                            <p:cond delay="0"/>
                                          </p:stCondLst>
                                        </p:cTn>
                                        <p:tgtEl>
                                          <p:spTgt spid="44069"/>
                                        </p:tgtEl>
                                        <p:attrNameLst>
                                          <p:attrName>style.visibility</p:attrName>
                                        </p:attrNameLst>
                                      </p:cBhvr>
                                      <p:to>
                                        <p:strVal val="visible"/>
                                      </p:to>
                                    </p:set>
                                    <p:animEffect transition="in" filter="wipe(up)">
                                      <p:cBhvr>
                                        <p:cTn id="58" dur="500"/>
                                        <p:tgtEl>
                                          <p:spTgt spid="44069"/>
                                        </p:tgtEl>
                                      </p:cBhvr>
                                    </p:animEffect>
                                  </p:childTnLst>
                                </p:cTn>
                              </p:par>
                            </p:childTnLst>
                          </p:cTn>
                        </p:par>
                        <p:par>
                          <p:cTn id="59" fill="hold">
                            <p:stCondLst>
                              <p:cond delay="6500"/>
                            </p:stCondLst>
                            <p:childTnLst>
                              <p:par>
                                <p:cTn id="60" presetID="22" presetClass="entr" presetSubtype="8" fill="hold" nodeType="afterEffect">
                                  <p:stCondLst>
                                    <p:cond delay="0"/>
                                  </p:stCondLst>
                                  <p:childTnLst>
                                    <p:set>
                                      <p:cBhvr>
                                        <p:cTn id="61" dur="1" fill="hold">
                                          <p:stCondLst>
                                            <p:cond delay="0"/>
                                          </p:stCondLst>
                                        </p:cTn>
                                        <p:tgtEl>
                                          <p:spTgt spid="44071"/>
                                        </p:tgtEl>
                                        <p:attrNameLst>
                                          <p:attrName>style.visibility</p:attrName>
                                        </p:attrNameLst>
                                      </p:cBhvr>
                                      <p:to>
                                        <p:strVal val="visible"/>
                                      </p:to>
                                    </p:set>
                                    <p:animEffect transition="in" filter="wipe(left)">
                                      <p:cBhvr>
                                        <p:cTn id="62" dur="500"/>
                                        <p:tgtEl>
                                          <p:spTgt spid="44071"/>
                                        </p:tgtEl>
                                      </p:cBhvr>
                                    </p:animEffect>
                                  </p:childTnLst>
                                </p:cTn>
                              </p:par>
                            </p:childTnLst>
                          </p:cTn>
                        </p:par>
                        <p:par>
                          <p:cTn id="63" fill="hold">
                            <p:stCondLst>
                              <p:cond delay="7000"/>
                            </p:stCondLst>
                            <p:childTnLst>
                              <p:par>
                                <p:cTn id="64" presetID="22" presetClass="entr" presetSubtype="1" fill="hold" grpId="0" nodeType="afterEffect">
                                  <p:stCondLst>
                                    <p:cond delay="0"/>
                                  </p:stCondLst>
                                  <p:childTnLst>
                                    <p:set>
                                      <p:cBhvr>
                                        <p:cTn id="65" dur="1" fill="hold">
                                          <p:stCondLst>
                                            <p:cond delay="0"/>
                                          </p:stCondLst>
                                        </p:cTn>
                                        <p:tgtEl>
                                          <p:spTgt spid="44070"/>
                                        </p:tgtEl>
                                        <p:attrNameLst>
                                          <p:attrName>style.visibility</p:attrName>
                                        </p:attrNameLst>
                                      </p:cBhvr>
                                      <p:to>
                                        <p:strVal val="visible"/>
                                      </p:to>
                                    </p:set>
                                    <p:animEffect transition="in" filter="wipe(up)">
                                      <p:cBhvr>
                                        <p:cTn id="66" dur="500"/>
                                        <p:tgtEl>
                                          <p:spTgt spid="44070"/>
                                        </p:tgtEl>
                                      </p:cBhvr>
                                    </p:animEffect>
                                  </p:childTnLst>
                                </p:cTn>
                              </p:par>
                            </p:childTnLst>
                          </p:cTn>
                        </p:par>
                        <p:par>
                          <p:cTn id="67" fill="hold">
                            <p:stCondLst>
                              <p:cond delay="7500"/>
                            </p:stCondLst>
                            <p:childTnLst>
                              <p:par>
                                <p:cTn id="68" presetID="22" presetClass="entr" presetSubtype="8" fill="hold" nodeType="afterEffect">
                                  <p:stCondLst>
                                    <p:cond delay="0"/>
                                  </p:stCondLst>
                                  <p:childTnLst>
                                    <p:set>
                                      <p:cBhvr>
                                        <p:cTn id="69" dur="1" fill="hold">
                                          <p:stCondLst>
                                            <p:cond delay="0"/>
                                          </p:stCondLst>
                                        </p:cTn>
                                        <p:tgtEl>
                                          <p:spTgt spid="44076"/>
                                        </p:tgtEl>
                                        <p:attrNameLst>
                                          <p:attrName>style.visibility</p:attrName>
                                        </p:attrNameLst>
                                      </p:cBhvr>
                                      <p:to>
                                        <p:strVal val="visible"/>
                                      </p:to>
                                    </p:set>
                                    <p:animEffect transition="in" filter="wipe(left)">
                                      <p:cBhvr>
                                        <p:cTn id="70" dur="500"/>
                                        <p:tgtEl>
                                          <p:spTgt spid="44076"/>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040"/>
                                        </p:tgtEl>
                                        <p:attrNameLst>
                                          <p:attrName>style.visibility</p:attrName>
                                        </p:attrNameLst>
                                      </p:cBhvr>
                                      <p:to>
                                        <p:strVal val="visible"/>
                                      </p:to>
                                    </p:set>
                                  </p:childTnLst>
                                </p:cTn>
                              </p:par>
                            </p:childTnLst>
                          </p:cTn>
                        </p:par>
                        <p:par>
                          <p:cTn id="75" fill="hold">
                            <p:stCondLst>
                              <p:cond delay="0"/>
                            </p:stCondLst>
                            <p:childTnLst>
                              <p:par>
                                <p:cTn id="76" presetID="27" presetClass="emph" presetSubtype="0" fill="hold" grpId="1" nodeType="afterEffect">
                                  <p:stCondLst>
                                    <p:cond delay="0"/>
                                  </p:stCondLst>
                                  <p:childTnLst>
                                    <p:animClr clrSpc="rgb" dir="cw">
                                      <p:cBhvr override="childStyle">
                                        <p:cTn id="77" dur="250" autoRev="1" fill="hold"/>
                                        <p:tgtEl>
                                          <p:spTgt spid="44040"/>
                                        </p:tgtEl>
                                        <p:attrNameLst>
                                          <p:attrName>style.color</p:attrName>
                                        </p:attrNameLst>
                                      </p:cBhvr>
                                      <p:to>
                                        <a:schemeClr val="bg1"/>
                                      </p:to>
                                    </p:animClr>
                                    <p:animClr clrSpc="rgb" dir="cw">
                                      <p:cBhvr>
                                        <p:cTn id="78" dur="250" autoRev="1" fill="hold"/>
                                        <p:tgtEl>
                                          <p:spTgt spid="44040"/>
                                        </p:tgtEl>
                                        <p:attrNameLst>
                                          <p:attrName>fillcolor</p:attrName>
                                        </p:attrNameLst>
                                      </p:cBhvr>
                                      <p:to>
                                        <a:schemeClr val="bg1"/>
                                      </p:to>
                                    </p:animClr>
                                    <p:set>
                                      <p:cBhvr>
                                        <p:cTn id="79" dur="250" autoRev="1" fill="hold"/>
                                        <p:tgtEl>
                                          <p:spTgt spid="44040"/>
                                        </p:tgtEl>
                                        <p:attrNameLst>
                                          <p:attrName>fill.type</p:attrName>
                                        </p:attrNameLst>
                                      </p:cBhvr>
                                      <p:to>
                                        <p:strVal val="solid"/>
                                      </p:to>
                                    </p:set>
                                    <p:set>
                                      <p:cBhvr>
                                        <p:cTn id="80" dur="250" autoRev="1" fill="hold"/>
                                        <p:tgtEl>
                                          <p:spTgt spid="4404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p:bldP spid="44038" grpId="0"/>
      <p:bldP spid="44039" grpId="0" animBg="1"/>
      <p:bldP spid="44040" grpId="0"/>
      <p:bldP spid="44040" grpId="1"/>
      <p:bldP spid="44048" grpId="0" animBg="1"/>
      <p:bldP spid="44049" grpId="0" animBg="1"/>
      <p:bldP spid="44050" grpId="0" animBg="1"/>
      <p:bldP spid="44051" grpId="0" animBg="1"/>
      <p:bldP spid="44067" grpId="0" animBg="1"/>
      <p:bldP spid="44068" grpId="0" animBg="1"/>
      <p:bldP spid="44069" grpId="0" animBg="1"/>
      <p:bldP spid="44070" grpId="0" animBg="1"/>
      <p:bldP spid="44081"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8675"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6"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时间管理</a:t>
            </a:r>
          </a:p>
        </p:txBody>
      </p:sp>
      <p:sp>
        <p:nvSpPr>
          <p:cNvPr id="45061" name="Rectangle 5"/>
          <p:cNvSpPr>
            <a:spLocks noChangeArrowheads="1"/>
          </p:cNvSpPr>
          <p:nvPr/>
        </p:nvSpPr>
        <p:spPr bwMode="auto">
          <a:xfrm>
            <a:off x="2405064" y="1427164"/>
            <a:ext cx="1481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3.</a:t>
            </a:r>
            <a:r>
              <a:rPr kumimoji="1" lang="zh-CN" altLang="en-US" sz="2000">
                <a:ea typeface="华文新魏" panose="02010800040101010101" pitchFamily="2" charset="-122"/>
              </a:rPr>
              <a:t>状态查询 </a:t>
            </a:r>
          </a:p>
        </p:txBody>
      </p:sp>
      <p:sp>
        <p:nvSpPr>
          <p:cNvPr id="45062" name="Rectangle 6"/>
          <p:cNvSpPr>
            <a:spLocks noChangeArrowheads="1"/>
          </p:cNvSpPr>
          <p:nvPr/>
        </p:nvSpPr>
        <p:spPr bwMode="auto">
          <a:xfrm>
            <a:off x="2405064" y="1865314"/>
            <a:ext cx="7335837"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ea typeface="华文新魏" panose="02010800040101010101" pitchFamily="2" charset="-122"/>
              </a:rPr>
              <a:t>      </a:t>
            </a:r>
            <a:r>
              <a:rPr kumimoji="1" lang="zh-CN" altLang="en-US" sz="2000">
                <a:solidFill>
                  <a:srgbClr val="0070C0"/>
                </a:solidFill>
                <a:ea typeface="华文新魏" panose="02010800040101010101" pitchFamily="2" charset="-122"/>
              </a:rPr>
              <a:t>查询过程是一个无限循环过程</a:t>
            </a:r>
            <a:r>
              <a:rPr kumimoji="1" lang="zh-CN" altLang="en-US" sz="2000">
                <a:ea typeface="华文新魏" panose="02010800040101010101" pitchFamily="2" charset="-122"/>
              </a:rPr>
              <a:t>，只有当希望的状态出现以后才能退出这个无限循环，</a:t>
            </a:r>
            <a:r>
              <a:rPr kumimoji="1" lang="zh-CN" altLang="en-US" sz="2000">
                <a:solidFill>
                  <a:srgbClr val="00B050"/>
                </a:solidFill>
                <a:ea typeface="华文新魏" panose="02010800040101010101" pitchFamily="2" charset="-122"/>
              </a:rPr>
              <a:t>这种情况在实时操作系统管理下是不允许的</a:t>
            </a:r>
            <a:r>
              <a:rPr kumimoji="1" lang="zh-CN" altLang="en-US" sz="2000">
                <a:ea typeface="华文新魏" panose="02010800040101010101" pitchFamily="2" charset="-122"/>
              </a:rPr>
              <a:t>，它将剥夺低优先级任务的运行机会。解决这个问题的办法是“</a:t>
            </a:r>
            <a:r>
              <a:rPr kumimoji="1" lang="zh-CN" altLang="en-US" sz="2000">
                <a:solidFill>
                  <a:srgbClr val="FF0505"/>
                </a:solidFill>
                <a:ea typeface="华文新魏" panose="02010800040101010101" pitchFamily="2" charset="-122"/>
              </a:rPr>
              <a:t>用定时查询代替连续查询</a:t>
            </a:r>
            <a:r>
              <a:rPr kumimoji="1" lang="zh-CN" altLang="en-US" sz="2000">
                <a:ea typeface="华文新魏" panose="02010800040101010101" pitchFamily="2" charset="-122"/>
              </a:rPr>
              <a:t>” 。 </a:t>
            </a:r>
          </a:p>
        </p:txBody>
      </p:sp>
      <p:sp>
        <p:nvSpPr>
          <p:cNvPr id="45063" name="Rectangle 7"/>
          <p:cNvSpPr>
            <a:spLocks noChangeArrowheads="1"/>
          </p:cNvSpPr>
          <p:nvPr/>
        </p:nvSpPr>
        <p:spPr bwMode="auto">
          <a:xfrm>
            <a:off x="2435225" y="3392489"/>
            <a:ext cx="3765550" cy="284797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t>void  MyTask (void *pdata) </a:t>
            </a:r>
          </a:p>
          <a:p>
            <a:pPr algn="just">
              <a:spcBef>
                <a:spcPct val="0"/>
              </a:spcBef>
              <a:buClrTx/>
              <a:buFontTx/>
              <a:buNone/>
            </a:pPr>
            <a:r>
              <a:rPr kumimoji="1" lang="en-US" altLang="zh-CN" sz="1800"/>
              <a:t>{</a:t>
            </a:r>
          </a:p>
          <a:p>
            <a:pPr algn="just">
              <a:spcBef>
                <a:spcPct val="0"/>
              </a:spcBef>
              <a:buClrTx/>
              <a:buFontTx/>
              <a:buNone/>
            </a:pPr>
            <a:r>
              <a:rPr kumimoji="1" lang="en-US" altLang="zh-CN" sz="1800"/>
              <a:t>      </a:t>
            </a:r>
            <a:r>
              <a:rPr kumimoji="1" lang="zh-CN" altLang="en-US" sz="1800"/>
              <a:t>进行准备工作的代码</a:t>
            </a:r>
            <a:r>
              <a:rPr kumimoji="1" lang="en-US" altLang="zh-CN" sz="1800"/>
              <a:t>;</a:t>
            </a:r>
          </a:p>
          <a:p>
            <a:pPr algn="just">
              <a:spcBef>
                <a:spcPct val="0"/>
              </a:spcBef>
              <a:buClrTx/>
              <a:buFontTx/>
              <a:buNone/>
            </a:pPr>
            <a:r>
              <a:rPr kumimoji="1" lang="en-US" altLang="zh-CN" sz="1800"/>
              <a:t>      while(1) {</a:t>
            </a:r>
          </a:p>
          <a:p>
            <a:pPr algn="just">
              <a:spcBef>
                <a:spcPct val="0"/>
              </a:spcBef>
              <a:buClrTx/>
              <a:buFontTx/>
              <a:buNone/>
            </a:pPr>
            <a:r>
              <a:rPr kumimoji="1" lang="en-US" altLang="zh-CN" sz="1800"/>
              <a:t>            while (</a:t>
            </a:r>
            <a:r>
              <a:rPr kumimoji="1" lang="zh-CN" altLang="en-US" sz="1800"/>
              <a:t>查询的条件不成立</a:t>
            </a:r>
            <a:r>
              <a:rPr kumimoji="1" lang="en-US" altLang="zh-CN" sz="1800"/>
              <a:t>) {</a:t>
            </a:r>
          </a:p>
          <a:p>
            <a:pPr algn="just">
              <a:spcBef>
                <a:spcPct val="0"/>
              </a:spcBef>
              <a:buClrTx/>
              <a:buFontTx/>
              <a:buNone/>
            </a:pPr>
            <a:r>
              <a:rPr kumimoji="1" lang="en-US" altLang="zh-CN" sz="1800"/>
              <a:t>                  </a:t>
            </a:r>
            <a:r>
              <a:rPr kumimoji="1" lang="zh-CN" altLang="en-US" sz="1800"/>
              <a:t>调用系统延时函数</a:t>
            </a:r>
            <a:r>
              <a:rPr kumimoji="1" lang="en-US" altLang="zh-CN" sz="1800"/>
              <a:t>;</a:t>
            </a:r>
          </a:p>
          <a:p>
            <a:pPr algn="just">
              <a:spcBef>
                <a:spcPct val="0"/>
              </a:spcBef>
              <a:buClrTx/>
              <a:buFontTx/>
              <a:buNone/>
            </a:pPr>
            <a:r>
              <a:rPr kumimoji="1" lang="en-US" altLang="zh-CN" sz="1800"/>
              <a:t>             }</a:t>
            </a:r>
          </a:p>
          <a:p>
            <a:pPr algn="just">
              <a:spcBef>
                <a:spcPct val="0"/>
              </a:spcBef>
              <a:buClrTx/>
              <a:buFontTx/>
              <a:buNone/>
            </a:pPr>
            <a:r>
              <a:rPr kumimoji="1" lang="en-US" altLang="zh-CN" sz="1800"/>
              <a:t>             </a:t>
            </a:r>
            <a:r>
              <a:rPr kumimoji="1" lang="zh-CN" altLang="en-US" sz="1800"/>
              <a:t>其它处理代码</a:t>
            </a:r>
            <a:r>
              <a:rPr kumimoji="1" lang="en-US" altLang="zh-CN" sz="1800"/>
              <a:t>;</a:t>
            </a:r>
          </a:p>
          <a:p>
            <a:pPr algn="just">
              <a:spcBef>
                <a:spcPct val="0"/>
              </a:spcBef>
              <a:buClrTx/>
              <a:buFontTx/>
              <a:buNone/>
            </a:pPr>
            <a:r>
              <a:rPr kumimoji="1" lang="en-US" altLang="zh-CN" sz="1800"/>
              <a:t>      }</a:t>
            </a:r>
          </a:p>
          <a:p>
            <a:pPr algn="just">
              <a:spcBef>
                <a:spcPct val="0"/>
              </a:spcBef>
              <a:buClrTx/>
              <a:buFontTx/>
              <a:buNone/>
            </a:pPr>
            <a:r>
              <a:rPr kumimoji="1" lang="en-US" altLang="zh-CN" sz="1800"/>
              <a:t>}</a:t>
            </a:r>
          </a:p>
        </p:txBody>
      </p:sp>
      <p:grpSp>
        <p:nvGrpSpPr>
          <p:cNvPr id="45088" name="Group 32"/>
          <p:cNvGrpSpPr/>
          <p:nvPr/>
        </p:nvGrpSpPr>
        <p:grpSpPr bwMode="auto">
          <a:xfrm>
            <a:off x="6192839" y="4721168"/>
            <a:ext cx="3932237" cy="584325"/>
            <a:chOff x="2852" y="3013"/>
            <a:chExt cx="2830" cy="361"/>
          </a:xfrm>
        </p:grpSpPr>
        <p:grpSp>
          <p:nvGrpSpPr>
            <p:cNvPr id="28702" name="Group 9"/>
            <p:cNvGrpSpPr/>
            <p:nvPr/>
          </p:nvGrpSpPr>
          <p:grpSpPr bwMode="auto">
            <a:xfrm>
              <a:off x="3104" y="3013"/>
              <a:ext cx="2578" cy="361"/>
              <a:chOff x="2645" y="1805"/>
              <a:chExt cx="944" cy="705"/>
            </a:xfrm>
          </p:grpSpPr>
          <p:sp>
            <p:nvSpPr>
              <p:cNvPr id="28704" name="Rectangle 10"/>
              <p:cNvSpPr>
                <a:spLocks noChangeArrowheads="1"/>
              </p:cNvSpPr>
              <p:nvPr/>
            </p:nvSpPr>
            <p:spPr bwMode="auto">
              <a:xfrm>
                <a:off x="2705" y="1805"/>
                <a:ext cx="884" cy="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不成立，延时再查询，同时让出</a:t>
                </a:r>
                <a:r>
                  <a:rPr kumimoji="1" lang="en-US" altLang="zh-CN" sz="1600"/>
                  <a:t>cpu</a:t>
                </a:r>
                <a:r>
                  <a:rPr kumimoji="1" lang="zh-CN" altLang="en-US" sz="1600"/>
                  <a:t>占有权，供低优先级任务使用</a:t>
                </a:r>
              </a:p>
            </p:txBody>
          </p:sp>
          <p:sp>
            <p:nvSpPr>
              <p:cNvPr id="28705" name="AutoShape 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8703" name="Freeform 12"/>
            <p:cNvSpPr/>
            <p:nvPr/>
          </p:nvSpPr>
          <p:spPr bwMode="auto">
            <a:xfrm rot="16200000" flipV="1">
              <a:off x="2912" y="3064"/>
              <a:ext cx="132"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5070" name="Rectangle 14"/>
          <p:cNvSpPr>
            <a:spLocks noChangeArrowheads="1"/>
          </p:cNvSpPr>
          <p:nvPr/>
        </p:nvSpPr>
        <p:spPr bwMode="auto">
          <a:xfrm>
            <a:off x="2435225" y="5372100"/>
            <a:ext cx="3765550"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5071" name="Rectangle 15"/>
          <p:cNvSpPr>
            <a:spLocks noChangeArrowheads="1"/>
          </p:cNvSpPr>
          <p:nvPr/>
        </p:nvSpPr>
        <p:spPr bwMode="auto">
          <a:xfrm>
            <a:off x="2435225" y="4813301"/>
            <a:ext cx="3765550" cy="2889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5072" name="Rectangle 16"/>
          <p:cNvSpPr>
            <a:spLocks noChangeArrowheads="1"/>
          </p:cNvSpPr>
          <p:nvPr/>
        </p:nvSpPr>
        <p:spPr bwMode="auto">
          <a:xfrm>
            <a:off x="2435226" y="4545014"/>
            <a:ext cx="3763963" cy="26828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5076" name="Rectangle 20"/>
          <p:cNvSpPr>
            <a:spLocks noChangeArrowheads="1"/>
          </p:cNvSpPr>
          <p:nvPr/>
        </p:nvSpPr>
        <p:spPr bwMode="auto">
          <a:xfrm>
            <a:off x="2433638" y="4005263"/>
            <a:ext cx="3765550" cy="271462"/>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5077" name="Rectangle 21"/>
          <p:cNvSpPr>
            <a:spLocks noChangeArrowheads="1"/>
          </p:cNvSpPr>
          <p:nvPr/>
        </p:nvSpPr>
        <p:spPr bwMode="auto">
          <a:xfrm>
            <a:off x="2436813" y="4276725"/>
            <a:ext cx="3763962" cy="268288"/>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45078" name="Group 22"/>
          <p:cNvGrpSpPr/>
          <p:nvPr/>
        </p:nvGrpSpPr>
        <p:grpSpPr bwMode="auto">
          <a:xfrm>
            <a:off x="6192839" y="5273675"/>
            <a:ext cx="3932237" cy="336550"/>
            <a:chOff x="2687" y="2216"/>
            <a:chExt cx="2623" cy="234"/>
          </a:xfrm>
        </p:grpSpPr>
        <p:grpSp>
          <p:nvGrpSpPr>
            <p:cNvPr id="28698" name="Group 23"/>
            <p:cNvGrpSpPr/>
            <p:nvPr/>
          </p:nvGrpSpPr>
          <p:grpSpPr bwMode="auto">
            <a:xfrm>
              <a:off x="2921" y="2216"/>
              <a:ext cx="2389" cy="234"/>
              <a:chOff x="2645" y="1780"/>
              <a:chExt cx="944" cy="749"/>
            </a:xfrm>
          </p:grpSpPr>
          <p:sp>
            <p:nvSpPr>
              <p:cNvPr id="28700" name="Rectangle 24"/>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查询条件成立，运行后续代码</a:t>
                </a:r>
              </a:p>
            </p:txBody>
          </p:sp>
          <p:sp>
            <p:nvSpPr>
              <p:cNvPr id="28701" name="AutoShape 25"/>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8699" name="Freeform 26"/>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5083" name="Group 27"/>
          <p:cNvGrpSpPr/>
          <p:nvPr/>
        </p:nvGrpSpPr>
        <p:grpSpPr bwMode="auto">
          <a:xfrm>
            <a:off x="6192839" y="4421188"/>
            <a:ext cx="3932237" cy="336550"/>
            <a:chOff x="2687" y="2216"/>
            <a:chExt cx="2623" cy="234"/>
          </a:xfrm>
        </p:grpSpPr>
        <p:grpSp>
          <p:nvGrpSpPr>
            <p:cNvPr id="28694" name="Group 28"/>
            <p:cNvGrpSpPr/>
            <p:nvPr/>
          </p:nvGrpSpPr>
          <p:grpSpPr bwMode="auto">
            <a:xfrm>
              <a:off x="2921" y="2216"/>
              <a:ext cx="2389" cy="234"/>
              <a:chOff x="2645" y="1780"/>
              <a:chExt cx="944" cy="749"/>
            </a:xfrm>
          </p:grpSpPr>
          <p:sp>
            <p:nvSpPr>
              <p:cNvPr id="28696" name="Rectangle 29"/>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定时查询条件是否成立</a:t>
                </a:r>
              </a:p>
            </p:txBody>
          </p:sp>
          <p:sp>
            <p:nvSpPr>
              <p:cNvPr id="28697" name="AutoShape 3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8695" name="Freeform 31"/>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5089" name="Group 33"/>
          <p:cNvGrpSpPr/>
          <p:nvPr/>
        </p:nvGrpSpPr>
        <p:grpSpPr bwMode="auto">
          <a:xfrm>
            <a:off x="6192839" y="4084638"/>
            <a:ext cx="3932237" cy="336550"/>
            <a:chOff x="2687" y="2216"/>
            <a:chExt cx="2623" cy="234"/>
          </a:xfrm>
        </p:grpSpPr>
        <p:grpSp>
          <p:nvGrpSpPr>
            <p:cNvPr id="28690" name="Group 34"/>
            <p:cNvGrpSpPr/>
            <p:nvPr/>
          </p:nvGrpSpPr>
          <p:grpSpPr bwMode="auto">
            <a:xfrm>
              <a:off x="2921" y="2216"/>
              <a:ext cx="2389" cy="234"/>
              <a:chOff x="2645" y="1780"/>
              <a:chExt cx="944" cy="749"/>
            </a:xfrm>
          </p:grpSpPr>
          <p:sp>
            <p:nvSpPr>
              <p:cNvPr id="28692" name="Rectangle 35"/>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无限循环</a:t>
                </a:r>
              </a:p>
            </p:txBody>
          </p:sp>
          <p:sp>
            <p:nvSpPr>
              <p:cNvPr id="28693" name="AutoShape 3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28691" name="Freeform 37"/>
            <p:cNvSpPr/>
            <p:nvPr/>
          </p:nvSpPr>
          <p:spPr bwMode="auto">
            <a:xfrm rot="5400000">
              <a:off x="2769" y="2251"/>
              <a:ext cx="69" cy="234"/>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5094" name="Rectangle 38"/>
          <p:cNvSpPr>
            <a:spLocks noChangeArrowheads="1"/>
          </p:cNvSpPr>
          <p:nvPr/>
        </p:nvSpPr>
        <p:spPr bwMode="auto">
          <a:xfrm>
            <a:off x="2384426" y="3284539"/>
            <a:ext cx="7851775" cy="3024187"/>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5061"/>
                                        </p:tgtEl>
                                        <p:attrNameLst>
                                          <p:attrName>style.visibility</p:attrName>
                                        </p:attrNameLst>
                                      </p:cBhvr>
                                      <p:to>
                                        <p:strVal val="visible"/>
                                      </p:to>
                                    </p:set>
                                    <p:animEffect transition="in" filter="blinds(horizontal)">
                                      <p:cBhvr>
                                        <p:cTn id="7" dur="500"/>
                                        <p:tgtEl>
                                          <p:spTgt spid="45061"/>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5062"/>
                                        </p:tgtEl>
                                        <p:attrNameLst>
                                          <p:attrName>style.visibility</p:attrName>
                                        </p:attrNameLst>
                                      </p:cBhvr>
                                      <p:to>
                                        <p:strVal val="visible"/>
                                      </p:to>
                                    </p:set>
                                    <p:animEffect transition="in" filter="blinds(horizontal)">
                                      <p:cBhvr>
                                        <p:cTn id="11" dur="500"/>
                                        <p:tgtEl>
                                          <p:spTgt spid="4506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45094"/>
                                        </p:tgtEl>
                                        <p:attrNameLst>
                                          <p:attrName>style.visibility</p:attrName>
                                        </p:attrNameLst>
                                      </p:cBhvr>
                                      <p:to>
                                        <p:strVal val="visible"/>
                                      </p:to>
                                    </p:set>
                                    <p:animEffect transition="in" filter="slide(fromBottom)">
                                      <p:cBhvr>
                                        <p:cTn id="15" dur="500"/>
                                        <p:tgtEl>
                                          <p:spTgt spid="4509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45063"/>
                                        </p:tgtEl>
                                        <p:attrNameLst>
                                          <p:attrName>style.visibility</p:attrName>
                                        </p:attrNameLst>
                                      </p:cBhvr>
                                      <p:to>
                                        <p:strVal val="visible"/>
                                      </p:to>
                                    </p:se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45076"/>
                                        </p:tgtEl>
                                        <p:attrNameLst>
                                          <p:attrName>style.visibility</p:attrName>
                                        </p:attrNameLst>
                                      </p:cBhvr>
                                      <p:to>
                                        <p:strVal val="visible"/>
                                      </p:to>
                                    </p:set>
                                    <p:animEffect transition="in" filter="wipe(up)">
                                      <p:cBhvr>
                                        <p:cTn id="22" dur="500"/>
                                        <p:tgtEl>
                                          <p:spTgt spid="45076"/>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45072"/>
                                        </p:tgtEl>
                                        <p:attrNameLst>
                                          <p:attrName>style.visibility</p:attrName>
                                        </p:attrNameLst>
                                      </p:cBhvr>
                                      <p:to>
                                        <p:strVal val="visible"/>
                                      </p:to>
                                    </p:set>
                                    <p:animEffect transition="in" filter="wipe(up)">
                                      <p:cBhvr>
                                        <p:cTn id="26" dur="500"/>
                                        <p:tgtEl>
                                          <p:spTgt spid="45072"/>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45083"/>
                                        </p:tgtEl>
                                        <p:attrNameLst>
                                          <p:attrName>style.visibility</p:attrName>
                                        </p:attrNameLst>
                                      </p:cBhvr>
                                      <p:to>
                                        <p:strVal val="visible"/>
                                      </p:to>
                                    </p:set>
                                    <p:animEffect transition="in" filter="wipe(left)">
                                      <p:cBhvr>
                                        <p:cTn id="30" dur="500"/>
                                        <p:tgtEl>
                                          <p:spTgt spid="45083"/>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45071"/>
                                        </p:tgtEl>
                                        <p:attrNameLst>
                                          <p:attrName>style.visibility</p:attrName>
                                        </p:attrNameLst>
                                      </p:cBhvr>
                                      <p:to>
                                        <p:strVal val="visible"/>
                                      </p:to>
                                    </p:set>
                                    <p:animEffect transition="in" filter="wipe(up)">
                                      <p:cBhvr>
                                        <p:cTn id="34" dur="500"/>
                                        <p:tgtEl>
                                          <p:spTgt spid="45071"/>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45088"/>
                                        </p:tgtEl>
                                        <p:attrNameLst>
                                          <p:attrName>style.visibility</p:attrName>
                                        </p:attrNameLst>
                                      </p:cBhvr>
                                      <p:to>
                                        <p:strVal val="visible"/>
                                      </p:to>
                                    </p:set>
                                    <p:animEffect transition="in" filter="wipe(left)">
                                      <p:cBhvr>
                                        <p:cTn id="38" dur="500"/>
                                        <p:tgtEl>
                                          <p:spTgt spid="4508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45070"/>
                                        </p:tgtEl>
                                        <p:attrNameLst>
                                          <p:attrName>style.visibility</p:attrName>
                                        </p:attrNameLst>
                                      </p:cBhvr>
                                      <p:to>
                                        <p:strVal val="visible"/>
                                      </p:to>
                                    </p:set>
                                    <p:animEffect transition="in" filter="wipe(up)">
                                      <p:cBhvr>
                                        <p:cTn id="43" dur="500"/>
                                        <p:tgtEl>
                                          <p:spTgt spid="45070"/>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45078"/>
                                        </p:tgtEl>
                                        <p:attrNameLst>
                                          <p:attrName>style.visibility</p:attrName>
                                        </p:attrNameLst>
                                      </p:cBhvr>
                                      <p:to>
                                        <p:strVal val="visible"/>
                                      </p:to>
                                    </p:set>
                                    <p:animEffect transition="in" filter="wipe(left)">
                                      <p:cBhvr>
                                        <p:cTn id="47" dur="500"/>
                                        <p:tgtEl>
                                          <p:spTgt spid="45078"/>
                                        </p:tgtEl>
                                      </p:cBhvr>
                                    </p:animEffect>
                                  </p:childTnLst>
                                </p:cTn>
                              </p:par>
                            </p:childTnLst>
                          </p:cTn>
                        </p:par>
                        <p:par>
                          <p:cTn id="48" fill="hold">
                            <p:stCondLst>
                              <p:cond delay="1000"/>
                            </p:stCondLst>
                            <p:childTnLst>
                              <p:par>
                                <p:cTn id="49" presetID="22" presetClass="entr" presetSubtype="1" fill="hold" grpId="0" nodeType="afterEffect">
                                  <p:stCondLst>
                                    <p:cond delay="0"/>
                                  </p:stCondLst>
                                  <p:childTnLst>
                                    <p:set>
                                      <p:cBhvr>
                                        <p:cTn id="50" dur="1" fill="hold">
                                          <p:stCondLst>
                                            <p:cond delay="0"/>
                                          </p:stCondLst>
                                        </p:cTn>
                                        <p:tgtEl>
                                          <p:spTgt spid="45077"/>
                                        </p:tgtEl>
                                        <p:attrNameLst>
                                          <p:attrName>style.visibility</p:attrName>
                                        </p:attrNameLst>
                                      </p:cBhvr>
                                      <p:to>
                                        <p:strVal val="visible"/>
                                      </p:to>
                                    </p:set>
                                    <p:animEffect transition="in" filter="wipe(up)">
                                      <p:cBhvr>
                                        <p:cTn id="51" dur="500"/>
                                        <p:tgtEl>
                                          <p:spTgt spid="45077"/>
                                        </p:tgtEl>
                                      </p:cBhvr>
                                    </p:animEffect>
                                  </p:childTnLst>
                                </p:cTn>
                              </p:par>
                            </p:childTnLst>
                          </p:cTn>
                        </p:par>
                        <p:par>
                          <p:cTn id="52" fill="hold">
                            <p:stCondLst>
                              <p:cond delay="1500"/>
                            </p:stCondLst>
                            <p:childTnLst>
                              <p:par>
                                <p:cTn id="53" presetID="22" presetClass="entr" presetSubtype="8" fill="hold" nodeType="afterEffect">
                                  <p:stCondLst>
                                    <p:cond delay="0"/>
                                  </p:stCondLst>
                                  <p:childTnLst>
                                    <p:set>
                                      <p:cBhvr>
                                        <p:cTn id="54" dur="1" fill="hold">
                                          <p:stCondLst>
                                            <p:cond delay="0"/>
                                          </p:stCondLst>
                                        </p:cTn>
                                        <p:tgtEl>
                                          <p:spTgt spid="45089"/>
                                        </p:tgtEl>
                                        <p:attrNameLst>
                                          <p:attrName>style.visibility</p:attrName>
                                        </p:attrNameLst>
                                      </p:cBhvr>
                                      <p:to>
                                        <p:strVal val="visible"/>
                                      </p:to>
                                    </p:set>
                                    <p:animEffect transition="in" filter="wipe(left)">
                                      <p:cBhvr>
                                        <p:cTn id="55" dur="500"/>
                                        <p:tgtEl>
                                          <p:spTgt spid="45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p:bldP spid="45062" grpId="0"/>
      <p:bldP spid="45063" grpId="0" animBg="1"/>
      <p:bldP spid="45070" grpId="0" animBg="1"/>
      <p:bldP spid="45071" grpId="0" animBg="1"/>
      <p:bldP spid="45072" grpId="0" animBg="1"/>
      <p:bldP spid="45076" grpId="0" animBg="1"/>
      <p:bldP spid="45077" grpId="0" animBg="1"/>
      <p:bldP spid="45094"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29699"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48"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资源同步</a:t>
            </a:r>
          </a:p>
        </p:txBody>
      </p:sp>
      <p:grpSp>
        <p:nvGrpSpPr>
          <p:cNvPr id="31769" name="Group 25"/>
          <p:cNvGrpSpPr/>
          <p:nvPr/>
        </p:nvGrpSpPr>
        <p:grpSpPr bwMode="auto">
          <a:xfrm>
            <a:off x="5314950" y="3403601"/>
            <a:ext cx="1276350" cy="1368425"/>
            <a:chOff x="2321" y="1826"/>
            <a:chExt cx="1006" cy="1078"/>
          </a:xfrm>
        </p:grpSpPr>
        <p:pic>
          <p:nvPicPr>
            <p:cNvPr id="29751" name="Picture 26" descr="light_shadow"/>
            <p:cNvPicPr>
              <a:picLocks noChangeAspect="1" noChangeArrowheads="1"/>
            </p:cNvPicPr>
            <p:nvPr/>
          </p:nvPicPr>
          <p:blipFill>
            <a:blip r:embed="rId2">
              <a:lum bright="-78000" contrast="-78000"/>
              <a:extLst>
                <a:ext uri="{28A0092B-C50C-407E-A947-70E740481C1C}">
                  <a14:useLocalDpi xmlns:a14="http://schemas.microsoft.com/office/drawing/2010/main" val="0"/>
                </a:ext>
              </a:extLst>
            </a:blip>
            <a:srcRect/>
            <a:stretch>
              <a:fillRect/>
            </a:stretch>
          </p:blipFill>
          <p:spPr bwMode="gray">
            <a:xfrm>
              <a:off x="2416" y="2685"/>
              <a:ext cx="766"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52" name="Oval 27"/>
            <p:cNvSpPr>
              <a:spLocks noChangeArrowheads="1"/>
            </p:cNvSpPr>
            <p:nvPr/>
          </p:nvSpPr>
          <p:spPr bwMode="gray">
            <a:xfrm>
              <a:off x="2321" y="1826"/>
              <a:ext cx="1006" cy="997"/>
            </a:xfrm>
            <a:prstGeom prst="ellipse">
              <a:avLst/>
            </a:prstGeom>
            <a:gradFill rotWithShape="1">
              <a:gsLst>
                <a:gs pos="0">
                  <a:srgbClr val="DDDDDD"/>
                </a:gs>
                <a:gs pos="50000">
                  <a:srgbClr val="F6F6F6"/>
                </a:gs>
                <a:gs pos="100000">
                  <a:srgbClr val="DDDDDD"/>
                </a:gs>
              </a:gsLst>
              <a:lin ang="5400000" scaled="1"/>
            </a:gradFill>
            <a:ln>
              <a:noFill/>
            </a:ln>
            <a:effectLst/>
            <a:extLst>
              <a:ext uri="{91240B29-F687-4F45-9708-019B960494DF}">
                <a14:hiddenLine xmlns:a14="http://schemas.microsoft.com/office/drawing/2010/main" w="19050">
                  <a:solidFill>
                    <a:srgbClr val="EAEAEA"/>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pic>
          <p:nvPicPr>
            <p:cNvPr id="29753" name="Picture 28"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358" y="1862"/>
              <a:ext cx="939" cy="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3" name="Oval 29"/>
            <p:cNvSpPr>
              <a:spLocks noChangeArrowheads="1"/>
            </p:cNvSpPr>
            <p:nvPr/>
          </p:nvSpPr>
          <p:spPr bwMode="gray">
            <a:xfrm>
              <a:off x="2358" y="1862"/>
              <a:ext cx="933" cy="920"/>
            </a:xfrm>
            <a:prstGeom prst="ellipse">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9757" name="Freeform 30"/>
            <p:cNvSpPr/>
            <p:nvPr/>
          </p:nvSpPr>
          <p:spPr bwMode="gray">
            <a:xfrm>
              <a:off x="2454" y="1880"/>
              <a:ext cx="733" cy="320"/>
            </a:xfrm>
            <a:custGeom>
              <a:avLst/>
              <a:gdLst>
                <a:gd name="T0" fmla="*/ 124 w 1321"/>
                <a:gd name="T1" fmla="*/ 16 h 712"/>
                <a:gd name="T2" fmla="*/ 125 w 1321"/>
                <a:gd name="T3" fmla="*/ 18 h 712"/>
                <a:gd name="T4" fmla="*/ 125 w 1321"/>
                <a:gd name="T5" fmla="*/ 20 h 712"/>
                <a:gd name="T6" fmla="*/ 125 w 1321"/>
                <a:gd name="T7" fmla="*/ 21 h 712"/>
                <a:gd name="T8" fmla="*/ 123 w 1321"/>
                <a:gd name="T9" fmla="*/ 22 h 712"/>
                <a:gd name="T10" fmla="*/ 121 w 1321"/>
                <a:gd name="T11" fmla="*/ 24 h 712"/>
                <a:gd name="T12" fmla="*/ 117 w 1321"/>
                <a:gd name="T13" fmla="*/ 25 h 712"/>
                <a:gd name="T14" fmla="*/ 113 w 1321"/>
                <a:gd name="T15" fmla="*/ 26 h 712"/>
                <a:gd name="T16" fmla="*/ 109 w 1321"/>
                <a:gd name="T17" fmla="*/ 27 h 712"/>
                <a:gd name="T18" fmla="*/ 103 w 1321"/>
                <a:gd name="T19" fmla="*/ 27 h 712"/>
                <a:gd name="T20" fmla="*/ 98 w 1321"/>
                <a:gd name="T21" fmla="*/ 28 h 712"/>
                <a:gd name="T22" fmla="*/ 92 w 1321"/>
                <a:gd name="T23" fmla="*/ 28 h 712"/>
                <a:gd name="T24" fmla="*/ 85 w 1321"/>
                <a:gd name="T25" fmla="*/ 29 h 712"/>
                <a:gd name="T26" fmla="*/ 78 w 1321"/>
                <a:gd name="T27" fmla="*/ 29 h 712"/>
                <a:gd name="T28" fmla="*/ 75 w 1321"/>
                <a:gd name="T29" fmla="*/ 29 h 712"/>
                <a:gd name="T30" fmla="*/ 45 w 1321"/>
                <a:gd name="T31" fmla="*/ 29 h 712"/>
                <a:gd name="T32" fmla="*/ 44 w 1321"/>
                <a:gd name="T33" fmla="*/ 29 h 712"/>
                <a:gd name="T34" fmla="*/ 39 w 1321"/>
                <a:gd name="T35" fmla="*/ 29 h 712"/>
                <a:gd name="T36" fmla="*/ 33 w 1321"/>
                <a:gd name="T37" fmla="*/ 29 h 712"/>
                <a:gd name="T38" fmla="*/ 27 w 1321"/>
                <a:gd name="T39" fmla="*/ 28 h 712"/>
                <a:gd name="T40" fmla="*/ 22 w 1321"/>
                <a:gd name="T41" fmla="*/ 28 h 712"/>
                <a:gd name="T42" fmla="*/ 18 w 1321"/>
                <a:gd name="T43" fmla="*/ 28 h 712"/>
                <a:gd name="T44" fmla="*/ 13 w 1321"/>
                <a:gd name="T45" fmla="*/ 27 h 712"/>
                <a:gd name="T46" fmla="*/ 10 w 1321"/>
                <a:gd name="T47" fmla="*/ 27 h 712"/>
                <a:gd name="T48" fmla="*/ 7 w 1321"/>
                <a:gd name="T49" fmla="*/ 26 h 712"/>
                <a:gd name="T50" fmla="*/ 4 w 1321"/>
                <a:gd name="T51" fmla="*/ 25 h 712"/>
                <a:gd name="T52" fmla="*/ 2 w 1321"/>
                <a:gd name="T53" fmla="*/ 24 h 712"/>
                <a:gd name="T54" fmla="*/ 1 w 1321"/>
                <a:gd name="T55" fmla="*/ 22 h 712"/>
                <a:gd name="T56" fmla="*/ 0 w 1321"/>
                <a:gd name="T57" fmla="*/ 22 h 712"/>
                <a:gd name="T58" fmla="*/ 0 w 1321"/>
                <a:gd name="T59" fmla="*/ 21 h 712"/>
                <a:gd name="T60" fmla="*/ 1 w 1321"/>
                <a:gd name="T61" fmla="*/ 20 h 712"/>
                <a:gd name="T62" fmla="*/ 2 w 1321"/>
                <a:gd name="T63" fmla="*/ 18 h 712"/>
                <a:gd name="T64" fmla="*/ 5 w 1321"/>
                <a:gd name="T65" fmla="*/ 15 h 712"/>
                <a:gd name="T66" fmla="*/ 9 w 1321"/>
                <a:gd name="T67" fmla="*/ 12 h 712"/>
                <a:gd name="T68" fmla="*/ 14 w 1321"/>
                <a:gd name="T69" fmla="*/ 10 h 712"/>
                <a:gd name="T70" fmla="*/ 19 w 1321"/>
                <a:gd name="T71" fmla="*/ 7 h 712"/>
                <a:gd name="T72" fmla="*/ 26 w 1321"/>
                <a:gd name="T73" fmla="*/ 5 h 712"/>
                <a:gd name="T74" fmla="*/ 32 w 1321"/>
                <a:gd name="T75" fmla="*/ 4 h 712"/>
                <a:gd name="T76" fmla="*/ 39 w 1321"/>
                <a:gd name="T77" fmla="*/ 2 h 712"/>
                <a:gd name="T78" fmla="*/ 47 w 1321"/>
                <a:gd name="T79" fmla="*/ 1 h 712"/>
                <a:gd name="T80" fmla="*/ 55 w 1321"/>
                <a:gd name="T81" fmla="*/ 0 h 712"/>
                <a:gd name="T82" fmla="*/ 63 w 1321"/>
                <a:gd name="T83" fmla="*/ 0 h 712"/>
                <a:gd name="T84" fmla="*/ 63 w 1321"/>
                <a:gd name="T85" fmla="*/ 0 h 712"/>
                <a:gd name="T86" fmla="*/ 72 w 1321"/>
                <a:gd name="T87" fmla="*/ 0 h 712"/>
                <a:gd name="T88" fmla="*/ 80 w 1321"/>
                <a:gd name="T89" fmla="*/ 1 h 712"/>
                <a:gd name="T90" fmla="*/ 88 w 1321"/>
                <a:gd name="T91" fmla="*/ 2 h 712"/>
                <a:gd name="T92" fmla="*/ 96 w 1321"/>
                <a:gd name="T93" fmla="*/ 4 h 712"/>
                <a:gd name="T94" fmla="*/ 103 w 1321"/>
                <a:gd name="T95" fmla="*/ 6 h 712"/>
                <a:gd name="T96" fmla="*/ 109 w 1321"/>
                <a:gd name="T97" fmla="*/ 8 h 712"/>
                <a:gd name="T98" fmla="*/ 114 w 1321"/>
                <a:gd name="T99" fmla="*/ 10 h 712"/>
                <a:gd name="T100" fmla="*/ 119 w 1321"/>
                <a:gd name="T101" fmla="*/ 13 h 712"/>
                <a:gd name="T102" fmla="*/ 124 w 1321"/>
                <a:gd name="T103" fmla="*/ 16 h 712"/>
                <a:gd name="T104" fmla="*/ 124 w 1321"/>
                <a:gd name="T105" fmla="*/ 16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9FFCC">
                    <a:alpha val="17998"/>
                  </a:srgbClr>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nvGrpSpPr>
            <p:cNvPr id="29758" name="Group 31"/>
            <p:cNvGrpSpPr/>
            <p:nvPr/>
          </p:nvGrpSpPr>
          <p:grpSpPr bwMode="auto">
            <a:xfrm rot="-1297425" flipH="1" flipV="1">
              <a:off x="2429" y="2580"/>
              <a:ext cx="815" cy="195"/>
              <a:chOff x="2532" y="1051"/>
              <a:chExt cx="893" cy="246"/>
            </a:xfrm>
          </p:grpSpPr>
          <p:grpSp>
            <p:nvGrpSpPr>
              <p:cNvPr id="29760" name="Group 32"/>
              <p:cNvGrpSpPr/>
              <p:nvPr/>
            </p:nvGrpSpPr>
            <p:grpSpPr bwMode="auto">
              <a:xfrm>
                <a:off x="2532" y="1051"/>
                <a:ext cx="743" cy="185"/>
                <a:chOff x="1565" y="2568"/>
                <a:chExt cx="1118" cy="279"/>
              </a:xfrm>
            </p:grpSpPr>
            <p:sp>
              <p:nvSpPr>
                <p:cNvPr id="29766" name="AutoShape 3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7" name="AutoShape 3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8" name="AutoShape 3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9" name="AutoShape 3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grpSp>
            <p:nvGrpSpPr>
              <p:cNvPr id="29761" name="Group 37"/>
              <p:cNvGrpSpPr/>
              <p:nvPr/>
            </p:nvGrpSpPr>
            <p:grpSpPr bwMode="auto">
              <a:xfrm rot="1353540">
                <a:off x="2682" y="1111"/>
                <a:ext cx="743" cy="186"/>
                <a:chOff x="1565" y="2568"/>
                <a:chExt cx="1118" cy="279"/>
              </a:xfrm>
            </p:grpSpPr>
            <p:sp>
              <p:nvSpPr>
                <p:cNvPr id="29762" name="AutoShape 3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3" name="AutoShape 3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4" name="AutoShape 4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65" name="AutoShape 4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grpSp>
        <p:sp>
          <p:nvSpPr>
            <p:cNvPr id="29759" name="Rectangle 42"/>
            <p:cNvSpPr>
              <a:spLocks noChangeArrowheads="1"/>
            </p:cNvSpPr>
            <p:nvPr/>
          </p:nvSpPr>
          <p:spPr bwMode="black">
            <a:xfrm>
              <a:off x="2450" y="2204"/>
              <a:ext cx="797"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rgbClr val="1C1C1C"/>
                  </a:solidFill>
                  <a:ea typeface="黑体" panose="02010609060101010101" pitchFamily="49" charset="-122"/>
                </a:rPr>
                <a:t>共享资源</a:t>
              </a:r>
            </a:p>
          </p:txBody>
        </p:sp>
      </p:grpSp>
      <p:grpSp>
        <p:nvGrpSpPr>
          <p:cNvPr id="31821" name="Group 77"/>
          <p:cNvGrpSpPr/>
          <p:nvPr/>
        </p:nvGrpSpPr>
        <p:grpSpPr bwMode="auto">
          <a:xfrm>
            <a:off x="3351213" y="3203575"/>
            <a:ext cx="1631950" cy="755650"/>
            <a:chOff x="1151" y="1877"/>
            <a:chExt cx="1028" cy="476"/>
          </a:xfrm>
        </p:grpSpPr>
        <p:sp>
          <p:nvSpPr>
            <p:cNvPr id="31810" name="Rectangle 66"/>
            <p:cNvSpPr>
              <a:spLocks noChangeArrowheads="1"/>
            </p:cNvSpPr>
            <p:nvPr/>
          </p:nvSpPr>
          <p:spPr bwMode="gray">
            <a:xfrm>
              <a:off x="1151" y="1877"/>
              <a:ext cx="1028" cy="476"/>
            </a:xfrm>
            <a:prstGeom prst="rect">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9750" name="Text Box 69"/>
            <p:cNvSpPr txBox="1">
              <a:spLocks noChangeArrowheads="1"/>
            </p:cNvSpPr>
            <p:nvPr/>
          </p:nvSpPr>
          <p:spPr bwMode="auto">
            <a:xfrm>
              <a:off x="1157" y="1905"/>
              <a:ext cx="1022"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临界区</a:t>
              </a:r>
            </a:p>
            <a:p>
              <a:pPr algn="ctr">
                <a:spcBef>
                  <a:spcPct val="50000"/>
                </a:spcBef>
                <a:buClrTx/>
                <a:buFontTx/>
                <a:buNone/>
              </a:pPr>
              <a:r>
                <a:rPr lang="zh-CN" altLang="en-US" sz="1400">
                  <a:ea typeface="华文新魏" panose="02010800040101010101" pitchFamily="2" charset="-122"/>
                </a:rPr>
                <a:t>访问共享资源</a:t>
              </a:r>
            </a:p>
          </p:txBody>
        </p:sp>
      </p:grpSp>
      <p:grpSp>
        <p:nvGrpSpPr>
          <p:cNvPr id="31822" name="Group 78"/>
          <p:cNvGrpSpPr/>
          <p:nvPr/>
        </p:nvGrpSpPr>
        <p:grpSpPr bwMode="auto">
          <a:xfrm>
            <a:off x="6985000" y="3863975"/>
            <a:ext cx="1631950" cy="755650"/>
            <a:chOff x="3440" y="2350"/>
            <a:chExt cx="1028" cy="476"/>
          </a:xfrm>
        </p:grpSpPr>
        <p:sp>
          <p:nvSpPr>
            <p:cNvPr id="31816" name="Rectangle 72"/>
            <p:cNvSpPr>
              <a:spLocks noChangeArrowheads="1"/>
            </p:cNvSpPr>
            <p:nvPr/>
          </p:nvSpPr>
          <p:spPr bwMode="gray">
            <a:xfrm>
              <a:off x="3440" y="2350"/>
              <a:ext cx="1028" cy="476"/>
            </a:xfrm>
            <a:prstGeom prst="rect">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9746" name="Text Box 73"/>
            <p:cNvSpPr txBox="1">
              <a:spLocks noChangeArrowheads="1"/>
            </p:cNvSpPr>
            <p:nvPr/>
          </p:nvSpPr>
          <p:spPr bwMode="auto">
            <a:xfrm>
              <a:off x="3447" y="2358"/>
              <a:ext cx="1021"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临界区</a:t>
              </a:r>
            </a:p>
            <a:p>
              <a:pPr algn="ctr">
                <a:spcBef>
                  <a:spcPct val="50000"/>
                </a:spcBef>
                <a:buClrTx/>
                <a:buFontTx/>
                <a:buNone/>
              </a:pPr>
              <a:r>
                <a:rPr lang="zh-CN" altLang="en-US" sz="1400">
                  <a:ea typeface="华文新魏" panose="02010800040101010101" pitchFamily="2" charset="-122"/>
                </a:rPr>
                <a:t>访问共享资源</a:t>
              </a:r>
            </a:p>
          </p:txBody>
        </p:sp>
      </p:grpSp>
      <p:grpSp>
        <p:nvGrpSpPr>
          <p:cNvPr id="31857" name="Group 113"/>
          <p:cNvGrpSpPr/>
          <p:nvPr/>
        </p:nvGrpSpPr>
        <p:grpSpPr bwMode="auto">
          <a:xfrm>
            <a:off x="6972300" y="2949575"/>
            <a:ext cx="1644650" cy="927100"/>
            <a:chOff x="3432" y="1704"/>
            <a:chExt cx="1036" cy="584"/>
          </a:xfrm>
        </p:grpSpPr>
        <p:grpSp>
          <p:nvGrpSpPr>
            <p:cNvPr id="29735" name="Group 80"/>
            <p:cNvGrpSpPr/>
            <p:nvPr/>
          </p:nvGrpSpPr>
          <p:grpSpPr bwMode="auto">
            <a:xfrm>
              <a:off x="3432" y="1920"/>
              <a:ext cx="1036" cy="368"/>
              <a:chOff x="3440" y="2136"/>
              <a:chExt cx="1029" cy="222"/>
            </a:xfrm>
          </p:grpSpPr>
          <p:sp>
            <p:nvSpPr>
              <p:cNvPr id="29741" name="Rectangle 74"/>
              <p:cNvSpPr>
                <a:spLocks noChangeArrowheads="1"/>
              </p:cNvSpPr>
              <p:nvPr/>
            </p:nvSpPr>
            <p:spPr bwMode="auto">
              <a:xfrm>
                <a:off x="3447" y="2136"/>
                <a:ext cx="1022" cy="222"/>
              </a:xfrm>
              <a:prstGeom prst="rect">
                <a:avLst/>
              </a:prstGeom>
              <a:gradFill rotWithShape="1">
                <a:gsLst>
                  <a:gs pos="0">
                    <a:srgbClr val="A2D828">
                      <a:alpha val="67000"/>
                    </a:srgbClr>
                  </a:gs>
                  <a:gs pos="100000">
                    <a:srgbClr val="4B6413"/>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42" name="Text Box 76"/>
              <p:cNvSpPr txBox="1">
                <a:spLocks noChangeArrowheads="1"/>
              </p:cNvSpPr>
              <p:nvPr/>
            </p:nvSpPr>
            <p:spPr bwMode="auto">
              <a:xfrm>
                <a:off x="3440" y="2137"/>
                <a:ext cx="1029" cy="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等待共享资源</a:t>
                </a:r>
              </a:p>
            </p:txBody>
          </p:sp>
        </p:grpSp>
        <p:grpSp>
          <p:nvGrpSpPr>
            <p:cNvPr id="29736" name="Group 88"/>
            <p:cNvGrpSpPr/>
            <p:nvPr/>
          </p:nvGrpSpPr>
          <p:grpSpPr bwMode="auto">
            <a:xfrm>
              <a:off x="3440" y="1704"/>
              <a:ext cx="1028" cy="244"/>
              <a:chOff x="1151" y="1877"/>
              <a:chExt cx="1028" cy="529"/>
            </a:xfrm>
          </p:grpSpPr>
          <p:sp>
            <p:nvSpPr>
              <p:cNvPr id="31833" name="Rectangle 89"/>
              <p:cNvSpPr>
                <a:spLocks noChangeArrowheads="1"/>
              </p:cNvSpPr>
              <p:nvPr/>
            </p:nvSpPr>
            <p:spPr bwMode="gray">
              <a:xfrm>
                <a:off x="1151" y="1877"/>
                <a:ext cx="1028" cy="476"/>
              </a:xfrm>
              <a:prstGeom prst="rect">
                <a:avLst/>
              </a:prstGeom>
              <a:gradFill rotWithShape="1">
                <a:gsLst>
                  <a:gs pos="0">
                    <a:srgbClr val="BCC4DC">
                      <a:gamma/>
                      <a:tint val="73725"/>
                      <a:invGamma/>
                      <a:alpha val="89999"/>
                    </a:srgbClr>
                  </a:gs>
                  <a:gs pos="50000">
                    <a:srgbClr val="BCC4DC">
                      <a:alpha val="45000"/>
                    </a:srgbClr>
                  </a:gs>
                  <a:gs pos="100000">
                    <a:srgbClr val="BCC4DC">
                      <a:gamma/>
                      <a:tint val="7372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9740" name="Text Box 90"/>
              <p:cNvSpPr txBox="1">
                <a:spLocks noChangeArrowheads="1"/>
              </p:cNvSpPr>
              <p:nvPr/>
            </p:nvSpPr>
            <p:spPr bwMode="auto">
              <a:xfrm>
                <a:off x="1157" y="1905"/>
                <a:ext cx="1022" cy="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申请共享资源</a:t>
                </a:r>
              </a:p>
            </p:txBody>
          </p:sp>
        </p:grpSp>
      </p:grpSp>
      <p:grpSp>
        <p:nvGrpSpPr>
          <p:cNvPr id="31847" name="Group 103"/>
          <p:cNvGrpSpPr/>
          <p:nvPr/>
        </p:nvGrpSpPr>
        <p:grpSpPr bwMode="auto">
          <a:xfrm>
            <a:off x="3351213" y="3943350"/>
            <a:ext cx="1631950" cy="1149350"/>
            <a:chOff x="1157" y="2358"/>
            <a:chExt cx="1022" cy="709"/>
          </a:xfrm>
        </p:grpSpPr>
        <p:sp>
          <p:nvSpPr>
            <p:cNvPr id="29733" name="Rectangle 94"/>
            <p:cNvSpPr>
              <a:spLocks noChangeArrowheads="1"/>
            </p:cNvSpPr>
            <p:nvPr/>
          </p:nvSpPr>
          <p:spPr bwMode="auto">
            <a:xfrm>
              <a:off x="1157" y="2358"/>
              <a:ext cx="1022" cy="709"/>
            </a:xfrm>
            <a:prstGeom prst="rect">
              <a:avLst/>
            </a:prstGeom>
            <a:gradFill rotWithShape="1">
              <a:gsLst>
                <a:gs pos="0">
                  <a:srgbClr val="009900"/>
                </a:gs>
                <a:gs pos="100000">
                  <a:srgbClr val="96D59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34" name="Text Box 97"/>
            <p:cNvSpPr txBox="1">
              <a:spLocks noChangeArrowheads="1"/>
            </p:cNvSpPr>
            <p:nvPr/>
          </p:nvSpPr>
          <p:spPr bwMode="auto">
            <a:xfrm>
              <a:off x="1264" y="2517"/>
              <a:ext cx="754" cy="380"/>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nvGrpSpPr>
          <p:cNvPr id="31860" name="Group 116"/>
          <p:cNvGrpSpPr/>
          <p:nvPr/>
        </p:nvGrpSpPr>
        <p:grpSpPr bwMode="auto">
          <a:xfrm>
            <a:off x="3351213" y="2368551"/>
            <a:ext cx="1631950" cy="885825"/>
            <a:chOff x="1151" y="1338"/>
            <a:chExt cx="1028" cy="558"/>
          </a:xfrm>
        </p:grpSpPr>
        <p:grpSp>
          <p:nvGrpSpPr>
            <p:cNvPr id="29725" name="Group 91"/>
            <p:cNvGrpSpPr/>
            <p:nvPr/>
          </p:nvGrpSpPr>
          <p:grpSpPr bwMode="auto">
            <a:xfrm>
              <a:off x="1151" y="1653"/>
              <a:ext cx="1028" cy="243"/>
              <a:chOff x="1151" y="1877"/>
              <a:chExt cx="1028" cy="545"/>
            </a:xfrm>
          </p:grpSpPr>
          <p:sp>
            <p:nvSpPr>
              <p:cNvPr id="31836" name="Rectangle 92"/>
              <p:cNvSpPr>
                <a:spLocks noChangeArrowheads="1"/>
              </p:cNvSpPr>
              <p:nvPr/>
            </p:nvSpPr>
            <p:spPr bwMode="gray">
              <a:xfrm>
                <a:off x="1151" y="1877"/>
                <a:ext cx="1028" cy="476"/>
              </a:xfrm>
              <a:prstGeom prst="rect">
                <a:avLst/>
              </a:prstGeom>
              <a:gradFill rotWithShape="1">
                <a:gsLst>
                  <a:gs pos="0">
                    <a:srgbClr val="BCC4DC">
                      <a:gamma/>
                      <a:tint val="73725"/>
                      <a:invGamma/>
                      <a:alpha val="89999"/>
                    </a:srgbClr>
                  </a:gs>
                  <a:gs pos="50000">
                    <a:srgbClr val="BCC4DC">
                      <a:alpha val="45000"/>
                    </a:srgbClr>
                  </a:gs>
                  <a:gs pos="100000">
                    <a:srgbClr val="BCC4DC">
                      <a:gamma/>
                      <a:tint val="7372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9732" name="Text Box 93"/>
              <p:cNvSpPr txBox="1">
                <a:spLocks noChangeArrowheads="1"/>
              </p:cNvSpPr>
              <p:nvPr/>
            </p:nvSpPr>
            <p:spPr bwMode="auto">
              <a:xfrm>
                <a:off x="1157" y="1904"/>
                <a:ext cx="102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申请共享资源</a:t>
                </a:r>
              </a:p>
            </p:txBody>
          </p:sp>
        </p:grpSp>
        <p:grpSp>
          <p:nvGrpSpPr>
            <p:cNvPr id="29726" name="Group 104"/>
            <p:cNvGrpSpPr/>
            <p:nvPr/>
          </p:nvGrpSpPr>
          <p:grpSpPr bwMode="auto">
            <a:xfrm>
              <a:off x="1151" y="1338"/>
              <a:ext cx="1028" cy="327"/>
              <a:chOff x="1157" y="1366"/>
              <a:chExt cx="1022" cy="312"/>
            </a:xfrm>
          </p:grpSpPr>
          <p:sp>
            <p:nvSpPr>
              <p:cNvPr id="29727" name="Rectangle 102"/>
              <p:cNvSpPr>
                <a:spLocks noChangeArrowheads="1"/>
              </p:cNvSpPr>
              <p:nvPr/>
            </p:nvSpPr>
            <p:spPr bwMode="auto">
              <a:xfrm>
                <a:off x="1157" y="1366"/>
                <a:ext cx="1022" cy="312"/>
              </a:xfrm>
              <a:prstGeom prst="rect">
                <a:avLst/>
              </a:prstGeom>
              <a:gradFill rotWithShape="1">
                <a:gsLst>
                  <a:gs pos="0">
                    <a:srgbClr val="009900"/>
                  </a:gs>
                  <a:gs pos="100000">
                    <a:srgbClr val="96D59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28" name="Text Box 99"/>
              <p:cNvSpPr txBox="1">
                <a:spLocks noChangeArrowheads="1"/>
              </p:cNvSpPr>
              <p:nvPr/>
            </p:nvSpPr>
            <p:spPr bwMode="auto">
              <a:xfrm>
                <a:off x="1276" y="1408"/>
                <a:ext cx="75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grpSp>
        <p:nvGrpSpPr>
          <p:cNvPr id="31849" name="Group 105"/>
          <p:cNvGrpSpPr/>
          <p:nvPr/>
        </p:nvGrpSpPr>
        <p:grpSpPr bwMode="auto">
          <a:xfrm>
            <a:off x="6983414" y="4597400"/>
            <a:ext cx="1633537" cy="495300"/>
            <a:chOff x="1157" y="1366"/>
            <a:chExt cx="1022" cy="312"/>
          </a:xfrm>
        </p:grpSpPr>
        <p:sp>
          <p:nvSpPr>
            <p:cNvPr id="29723" name="Rectangle 106"/>
            <p:cNvSpPr>
              <a:spLocks noChangeArrowheads="1"/>
            </p:cNvSpPr>
            <p:nvPr/>
          </p:nvSpPr>
          <p:spPr bwMode="auto">
            <a:xfrm>
              <a:off x="1157" y="1366"/>
              <a:ext cx="1022" cy="312"/>
            </a:xfrm>
            <a:prstGeom prst="rect">
              <a:avLst/>
            </a:prstGeom>
            <a:gradFill rotWithShape="1">
              <a:gsLst>
                <a:gs pos="0">
                  <a:srgbClr val="009900"/>
                </a:gs>
                <a:gs pos="100000">
                  <a:srgbClr val="96D59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24" name="Text Box 107"/>
            <p:cNvSpPr txBox="1">
              <a:spLocks noChangeArrowheads="1"/>
            </p:cNvSpPr>
            <p:nvPr/>
          </p:nvSpPr>
          <p:spPr bwMode="auto">
            <a:xfrm>
              <a:off x="1276" y="1408"/>
              <a:ext cx="754" cy="242"/>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nvGrpSpPr>
          <p:cNvPr id="31852" name="Group 108"/>
          <p:cNvGrpSpPr/>
          <p:nvPr/>
        </p:nvGrpSpPr>
        <p:grpSpPr bwMode="auto">
          <a:xfrm>
            <a:off x="6983414" y="2368551"/>
            <a:ext cx="1633537" cy="608013"/>
            <a:chOff x="1157" y="2358"/>
            <a:chExt cx="1022" cy="709"/>
          </a:xfrm>
        </p:grpSpPr>
        <p:sp>
          <p:nvSpPr>
            <p:cNvPr id="29721" name="Rectangle 109"/>
            <p:cNvSpPr>
              <a:spLocks noChangeArrowheads="1"/>
            </p:cNvSpPr>
            <p:nvPr/>
          </p:nvSpPr>
          <p:spPr bwMode="auto">
            <a:xfrm>
              <a:off x="1157" y="2358"/>
              <a:ext cx="1022" cy="709"/>
            </a:xfrm>
            <a:prstGeom prst="rect">
              <a:avLst/>
            </a:prstGeom>
            <a:gradFill rotWithShape="1">
              <a:gsLst>
                <a:gs pos="0">
                  <a:srgbClr val="009900"/>
                </a:gs>
                <a:gs pos="100000">
                  <a:srgbClr val="96D59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22" name="Text Box 110"/>
            <p:cNvSpPr txBox="1">
              <a:spLocks noChangeArrowheads="1"/>
            </p:cNvSpPr>
            <p:nvPr/>
          </p:nvSpPr>
          <p:spPr bwMode="auto">
            <a:xfrm>
              <a:off x="1264" y="2517"/>
              <a:ext cx="754" cy="380"/>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sp>
        <p:nvSpPr>
          <p:cNvPr id="31855" name="Text Box 111"/>
          <p:cNvSpPr txBox="1">
            <a:spLocks noChangeArrowheads="1"/>
          </p:cNvSpPr>
          <p:nvPr/>
        </p:nvSpPr>
        <p:spPr bwMode="auto">
          <a:xfrm>
            <a:off x="3530601" y="1917701"/>
            <a:ext cx="1216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1</a:t>
            </a:r>
          </a:p>
        </p:txBody>
      </p:sp>
      <p:sp>
        <p:nvSpPr>
          <p:cNvPr id="31856" name="Text Box 112"/>
          <p:cNvSpPr txBox="1">
            <a:spLocks noChangeArrowheads="1"/>
          </p:cNvSpPr>
          <p:nvPr/>
        </p:nvSpPr>
        <p:spPr bwMode="auto">
          <a:xfrm>
            <a:off x="7172326" y="1917701"/>
            <a:ext cx="1216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2</a:t>
            </a:r>
          </a:p>
        </p:txBody>
      </p:sp>
      <p:sp>
        <p:nvSpPr>
          <p:cNvPr id="31859" name="AutoShape 115"/>
          <p:cNvSpPr/>
          <p:nvPr/>
        </p:nvSpPr>
        <p:spPr bwMode="auto">
          <a:xfrm>
            <a:off x="5435600" y="3617913"/>
            <a:ext cx="914400" cy="341312"/>
          </a:xfrm>
          <a:prstGeom prst="accentCallout1">
            <a:avLst>
              <a:gd name="adj1" fmla="val 33486"/>
              <a:gd name="adj2" fmla="val -8333"/>
              <a:gd name="adj3" fmla="val 92560"/>
              <a:gd name="adj4" fmla="val -49481"/>
            </a:avLst>
          </a:prstGeom>
          <a:gradFill rotWithShape="1">
            <a:gsLst>
              <a:gs pos="0">
                <a:srgbClr val="CC0000"/>
              </a:gs>
              <a:gs pos="100000">
                <a:srgbClr val="D94343"/>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2000">
                <a:ea typeface="华文新魏" panose="02010800040101010101" pitchFamily="2" charset="-122"/>
              </a:rPr>
              <a:t>释放</a:t>
            </a:r>
          </a:p>
        </p:txBody>
      </p:sp>
      <p:grpSp>
        <p:nvGrpSpPr>
          <p:cNvPr id="31868" name="Group 124"/>
          <p:cNvGrpSpPr/>
          <p:nvPr/>
        </p:nvGrpSpPr>
        <p:grpSpPr bwMode="auto">
          <a:xfrm>
            <a:off x="2855913" y="3205163"/>
            <a:ext cx="6196012" cy="3014662"/>
            <a:chOff x="839" y="1865"/>
            <a:chExt cx="3903" cy="1899"/>
          </a:xfrm>
        </p:grpSpPr>
        <p:sp>
          <p:nvSpPr>
            <p:cNvPr id="29716" name="Oval 118"/>
            <p:cNvSpPr>
              <a:spLocks noChangeArrowheads="1"/>
            </p:cNvSpPr>
            <p:nvPr/>
          </p:nvSpPr>
          <p:spPr bwMode="auto">
            <a:xfrm>
              <a:off x="839" y="1865"/>
              <a:ext cx="1579" cy="475"/>
            </a:xfrm>
            <a:prstGeom prst="ellipse">
              <a:avLst/>
            </a:prstGeom>
            <a:solidFill>
              <a:schemeClr val="bg1">
                <a:alpha val="0"/>
              </a:schemeClr>
            </a:solidFill>
            <a:ln w="28575" algn="ctr">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17" name="Oval 119"/>
            <p:cNvSpPr>
              <a:spLocks noChangeArrowheads="1"/>
            </p:cNvSpPr>
            <p:nvPr/>
          </p:nvSpPr>
          <p:spPr bwMode="auto">
            <a:xfrm>
              <a:off x="3163" y="2252"/>
              <a:ext cx="1579" cy="475"/>
            </a:xfrm>
            <a:prstGeom prst="ellipse">
              <a:avLst/>
            </a:prstGeom>
            <a:solidFill>
              <a:schemeClr val="bg1">
                <a:alpha val="0"/>
              </a:schemeClr>
            </a:solidFill>
            <a:ln w="28575" algn="ctr">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29718" name="Line 120"/>
            <p:cNvSpPr>
              <a:spLocks noChangeShapeType="1"/>
            </p:cNvSpPr>
            <p:nvPr/>
          </p:nvSpPr>
          <p:spPr bwMode="auto">
            <a:xfrm flipH="1" flipV="1">
              <a:off x="1888" y="2340"/>
              <a:ext cx="843" cy="982"/>
            </a:xfrm>
            <a:prstGeom prst="line">
              <a:avLst/>
            </a:prstGeom>
            <a:noFill/>
            <a:ln w="2857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9" name="Line 121"/>
            <p:cNvSpPr>
              <a:spLocks noChangeShapeType="1"/>
            </p:cNvSpPr>
            <p:nvPr/>
          </p:nvSpPr>
          <p:spPr bwMode="auto">
            <a:xfrm flipV="1">
              <a:off x="2731" y="2677"/>
              <a:ext cx="701" cy="645"/>
            </a:xfrm>
            <a:prstGeom prst="line">
              <a:avLst/>
            </a:prstGeom>
            <a:noFill/>
            <a:ln w="2857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20" name="Text Box 122"/>
            <p:cNvSpPr txBox="1">
              <a:spLocks noChangeArrowheads="1"/>
            </p:cNvSpPr>
            <p:nvPr/>
          </p:nvSpPr>
          <p:spPr bwMode="auto">
            <a:xfrm>
              <a:off x="1799" y="3322"/>
              <a:ext cx="1863" cy="442"/>
            </a:xfrm>
            <a:prstGeom prst="rect">
              <a:avLst/>
            </a:prstGeom>
            <a:gradFill rotWithShape="1">
              <a:gsLst>
                <a:gs pos="0">
                  <a:srgbClr val="CC0000"/>
                </a:gs>
                <a:gs pos="100000">
                  <a:srgbClr val="EEA9A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临界区互斥，保证共享资源的完整性和可靠性</a:t>
              </a:r>
            </a:p>
          </p:txBody>
        </p:sp>
      </p:grpSp>
      <p:sp>
        <p:nvSpPr>
          <p:cNvPr id="31869" name="AutoShape 125"/>
          <p:cNvSpPr/>
          <p:nvPr/>
        </p:nvSpPr>
        <p:spPr bwMode="auto">
          <a:xfrm>
            <a:off x="5424488" y="4664076"/>
            <a:ext cx="914400" cy="341313"/>
          </a:xfrm>
          <a:prstGeom prst="accentCallout1">
            <a:avLst>
              <a:gd name="adj1" fmla="val 33486"/>
              <a:gd name="adj2" fmla="val 108333"/>
              <a:gd name="adj3" fmla="val -18606"/>
              <a:gd name="adj4" fmla="val 166667"/>
            </a:avLst>
          </a:prstGeom>
          <a:gradFill rotWithShape="1">
            <a:gsLst>
              <a:gs pos="0">
                <a:srgbClr val="CC0000"/>
              </a:gs>
              <a:gs pos="100000">
                <a:srgbClr val="D94343"/>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2000">
                <a:ea typeface="华文新魏" panose="02010800040101010101" pitchFamily="2" charset="-122"/>
              </a:rPr>
              <a:t>释放</a:t>
            </a:r>
          </a:p>
        </p:txBody>
      </p:sp>
      <p:sp>
        <p:nvSpPr>
          <p:cNvPr id="31873" name="Rectangle 129"/>
          <p:cNvSpPr>
            <a:spLocks noChangeArrowheads="1"/>
          </p:cNvSpPr>
          <p:nvPr/>
        </p:nvSpPr>
        <p:spPr bwMode="auto">
          <a:xfrm>
            <a:off x="2192338" y="1365221"/>
            <a:ext cx="2278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1.“</a:t>
            </a:r>
            <a:r>
              <a:rPr kumimoji="1" lang="zh-CN" altLang="en-US" sz="2000">
                <a:ea typeface="华文新魏" panose="02010800040101010101" pitchFamily="2" charset="-122"/>
              </a:rPr>
              <a:t>资源同步”图解</a:t>
            </a:r>
          </a:p>
        </p:txBody>
      </p:sp>
      <p:sp>
        <p:nvSpPr>
          <p:cNvPr id="31875" name="AutoShape 131"/>
          <p:cNvSpPr>
            <a:spLocks noChangeArrowheads="1"/>
          </p:cNvSpPr>
          <p:nvPr/>
        </p:nvSpPr>
        <p:spPr bwMode="auto">
          <a:xfrm>
            <a:off x="2387600" y="1843089"/>
            <a:ext cx="7353300" cy="4465637"/>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1748"/>
                                        </p:tgtEl>
                                        <p:attrNameLst>
                                          <p:attrName>style.visibility</p:attrName>
                                        </p:attrNameLst>
                                      </p:cBhvr>
                                      <p:to>
                                        <p:strVal val="visible"/>
                                      </p:to>
                                    </p:set>
                                    <p:anim calcmode="lin" valueType="num">
                                      <p:cBhvr additive="base">
                                        <p:cTn id="7" dur="500" fill="hold"/>
                                        <p:tgtEl>
                                          <p:spTgt spid="31748"/>
                                        </p:tgtEl>
                                        <p:attrNameLst>
                                          <p:attrName>ppt_x</p:attrName>
                                        </p:attrNameLst>
                                      </p:cBhvr>
                                      <p:tavLst>
                                        <p:tav tm="0">
                                          <p:val>
                                            <p:strVal val="1+#ppt_w/2"/>
                                          </p:val>
                                        </p:tav>
                                        <p:tav tm="100000">
                                          <p:val>
                                            <p:strVal val="#ppt_x"/>
                                          </p:val>
                                        </p:tav>
                                      </p:tavLst>
                                    </p:anim>
                                    <p:anim calcmode="lin" valueType="num">
                                      <p:cBhvr additive="base">
                                        <p:cTn id="8" dur="500" fill="hold"/>
                                        <p:tgtEl>
                                          <p:spTgt spid="317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31873"/>
                                        </p:tgtEl>
                                        <p:attrNameLst>
                                          <p:attrName>style.visibility</p:attrName>
                                        </p:attrNameLst>
                                      </p:cBhvr>
                                      <p:to>
                                        <p:strVal val="visible"/>
                                      </p:to>
                                    </p:set>
                                    <p:animEffect transition="in" filter="blinds(horizontal)">
                                      <p:cBhvr>
                                        <p:cTn id="12" dur="500"/>
                                        <p:tgtEl>
                                          <p:spTgt spid="31873"/>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1875"/>
                                        </p:tgtEl>
                                        <p:attrNameLst>
                                          <p:attrName>style.visibility</p:attrName>
                                        </p:attrNameLst>
                                      </p:cBhvr>
                                      <p:to>
                                        <p:strVal val="visible"/>
                                      </p:to>
                                    </p:set>
                                    <p:animEffect transition="in" filter="slide(fromBottom)">
                                      <p:cBhvr>
                                        <p:cTn id="15" dur="500"/>
                                        <p:tgtEl>
                                          <p:spTgt spid="3187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1769"/>
                                        </p:tgtEl>
                                        <p:attrNameLst>
                                          <p:attrName>style.visibility</p:attrName>
                                        </p:attrNameLst>
                                      </p:cBhvr>
                                      <p:to>
                                        <p:strVal val="visible"/>
                                      </p:to>
                                    </p:set>
                                  </p:childTnLst>
                                </p:cTn>
                              </p:par>
                            </p:childTnLst>
                          </p:cTn>
                        </p:par>
                        <p:par>
                          <p:cTn id="20" fill="hold">
                            <p:stCondLst>
                              <p:cond delay="0"/>
                            </p:stCondLst>
                            <p:childTnLst>
                              <p:par>
                                <p:cTn id="21" presetID="3" presetClass="entr" presetSubtype="10" fill="hold" grpId="0" nodeType="afterEffect">
                                  <p:stCondLst>
                                    <p:cond delay="0"/>
                                  </p:stCondLst>
                                  <p:childTnLst>
                                    <p:set>
                                      <p:cBhvr>
                                        <p:cTn id="22" dur="1" fill="hold">
                                          <p:stCondLst>
                                            <p:cond delay="0"/>
                                          </p:stCondLst>
                                        </p:cTn>
                                        <p:tgtEl>
                                          <p:spTgt spid="31855"/>
                                        </p:tgtEl>
                                        <p:attrNameLst>
                                          <p:attrName>style.visibility</p:attrName>
                                        </p:attrNameLst>
                                      </p:cBhvr>
                                      <p:to>
                                        <p:strVal val="visible"/>
                                      </p:to>
                                    </p:set>
                                    <p:animEffect transition="in" filter="blinds(horizontal)">
                                      <p:cBhvr>
                                        <p:cTn id="23" dur="500"/>
                                        <p:tgtEl>
                                          <p:spTgt spid="3185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1856"/>
                                        </p:tgtEl>
                                        <p:attrNameLst>
                                          <p:attrName>style.visibility</p:attrName>
                                        </p:attrNameLst>
                                      </p:cBhvr>
                                      <p:to>
                                        <p:strVal val="visible"/>
                                      </p:to>
                                    </p:set>
                                    <p:animEffect transition="in" filter="blinds(horizontal)">
                                      <p:cBhvr>
                                        <p:cTn id="26" dur="500"/>
                                        <p:tgtEl>
                                          <p:spTgt spid="31856"/>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31860"/>
                                        </p:tgtEl>
                                        <p:attrNameLst>
                                          <p:attrName>style.visibility</p:attrName>
                                        </p:attrNameLst>
                                      </p:cBhvr>
                                      <p:to>
                                        <p:strVal val="visible"/>
                                      </p:to>
                                    </p:set>
                                    <p:animEffect transition="in" filter="wipe(up)">
                                      <p:cBhvr>
                                        <p:cTn id="30" dur="1000"/>
                                        <p:tgtEl>
                                          <p:spTgt spid="31860"/>
                                        </p:tgtEl>
                                      </p:cBhvr>
                                    </p:animEffect>
                                  </p:childTnLst>
                                </p:cTn>
                              </p:par>
                              <p:par>
                                <p:cTn id="31" presetID="22" presetClass="entr" presetSubtype="1" fill="hold" nodeType="withEffect">
                                  <p:stCondLst>
                                    <p:cond delay="0"/>
                                  </p:stCondLst>
                                  <p:childTnLst>
                                    <p:set>
                                      <p:cBhvr>
                                        <p:cTn id="32" dur="1" fill="hold">
                                          <p:stCondLst>
                                            <p:cond delay="0"/>
                                          </p:stCondLst>
                                        </p:cTn>
                                        <p:tgtEl>
                                          <p:spTgt spid="31852"/>
                                        </p:tgtEl>
                                        <p:attrNameLst>
                                          <p:attrName>style.visibility</p:attrName>
                                        </p:attrNameLst>
                                      </p:cBhvr>
                                      <p:to>
                                        <p:strVal val="visible"/>
                                      </p:to>
                                    </p:set>
                                    <p:animEffect transition="in" filter="wipe(up)">
                                      <p:cBhvr>
                                        <p:cTn id="33" dur="2000"/>
                                        <p:tgtEl>
                                          <p:spTgt spid="31852"/>
                                        </p:tgtEl>
                                      </p:cBhvr>
                                    </p:animEffect>
                                  </p:childTnLst>
                                </p:cTn>
                              </p:par>
                            </p:childTnLst>
                          </p:cTn>
                        </p:par>
                      </p:childTnLst>
                    </p:cTn>
                  </p:par>
                  <p:par>
                    <p:cTn id="34" fill="hold">
                      <p:stCondLst>
                        <p:cond delay="indefinite"/>
                      </p:stCondLst>
                      <p:childTnLst>
                        <p:par>
                          <p:cTn id="35" fill="hold">
                            <p:stCondLst>
                              <p:cond delay="0"/>
                            </p:stCondLst>
                            <p:childTnLst>
                              <p:par>
                                <p:cTn id="36" presetID="57" presetClass="path" presetSubtype="0" accel="50000" decel="50000" fill="hold" nodeType="clickEffect">
                                  <p:stCondLst>
                                    <p:cond delay="0"/>
                                  </p:stCondLst>
                                  <p:childTnLst>
                                    <p:animMotion origin="layout" path="M 5E-6 3.33333E-6 L 5E-6 -0.03357 C 5E-6 -0.04861 -0.05417 -0.0669 -0.09809 -0.0669 L -0.19601 -0.0669 " pathEditMode="relative" rAng="0" ptsTypes="FfFF">
                                      <p:cBhvr>
                                        <p:cTn id="37" dur="2000" fill="hold"/>
                                        <p:tgtEl>
                                          <p:spTgt spid="31769"/>
                                        </p:tgtEl>
                                        <p:attrNameLst>
                                          <p:attrName>ppt_x</p:attrName>
                                          <p:attrName>ppt_y</p:attrName>
                                        </p:attrNameLst>
                                      </p:cBhvr>
                                      <p:rCtr x="-9809" y="-3356"/>
                                    </p:animMotion>
                                  </p:childTnLst>
                                </p:cTn>
                              </p:par>
                              <p:par>
                                <p:cTn id="38" presetID="22" presetClass="entr" presetSubtype="1" fill="hold" nodeType="withEffect">
                                  <p:stCondLst>
                                    <p:cond delay="0"/>
                                  </p:stCondLst>
                                  <p:childTnLst>
                                    <p:set>
                                      <p:cBhvr>
                                        <p:cTn id="39" dur="1" fill="hold">
                                          <p:stCondLst>
                                            <p:cond delay="0"/>
                                          </p:stCondLst>
                                        </p:cTn>
                                        <p:tgtEl>
                                          <p:spTgt spid="31821"/>
                                        </p:tgtEl>
                                        <p:attrNameLst>
                                          <p:attrName>style.visibility</p:attrName>
                                        </p:attrNameLst>
                                      </p:cBhvr>
                                      <p:to>
                                        <p:strVal val="visible"/>
                                      </p:to>
                                    </p:set>
                                    <p:animEffect transition="in" filter="wipe(up)">
                                      <p:cBhvr>
                                        <p:cTn id="40" dur="3000"/>
                                        <p:tgtEl>
                                          <p:spTgt spid="31821"/>
                                        </p:tgtEl>
                                      </p:cBhvr>
                                    </p:animEffect>
                                  </p:childTnLst>
                                </p:cTn>
                              </p:par>
                              <p:par>
                                <p:cTn id="41" presetID="9" presetClass="exit" presetSubtype="0" fill="hold" nodeType="withEffect">
                                  <p:stCondLst>
                                    <p:cond delay="2000"/>
                                  </p:stCondLst>
                                  <p:childTnLst>
                                    <p:animEffect transition="out" filter="dissolve">
                                      <p:cBhvr>
                                        <p:cTn id="42" dur="1000"/>
                                        <p:tgtEl>
                                          <p:spTgt spid="31769"/>
                                        </p:tgtEl>
                                      </p:cBhvr>
                                    </p:animEffect>
                                    <p:set>
                                      <p:cBhvr>
                                        <p:cTn id="43" dur="1" fill="hold">
                                          <p:stCondLst>
                                            <p:cond delay="999"/>
                                          </p:stCondLst>
                                        </p:cTn>
                                        <p:tgtEl>
                                          <p:spTgt spid="31769"/>
                                        </p:tgtEl>
                                        <p:attrNameLst>
                                          <p:attrName>style.visibility</p:attrName>
                                        </p:attrNameLst>
                                      </p:cBhvr>
                                      <p:to>
                                        <p:strVal val="hidden"/>
                                      </p:to>
                                    </p:set>
                                  </p:childTnLst>
                                </p:cTn>
                              </p:par>
                            </p:childTnLst>
                          </p:cTn>
                        </p:par>
                        <p:par>
                          <p:cTn id="44" fill="hold">
                            <p:stCondLst>
                              <p:cond delay="2000"/>
                            </p:stCondLst>
                            <p:childTnLst>
                              <p:par>
                                <p:cTn id="45" presetID="22" presetClass="entr" presetSubtype="1" fill="hold" nodeType="afterEffect">
                                  <p:stCondLst>
                                    <p:cond delay="0"/>
                                  </p:stCondLst>
                                  <p:childTnLst>
                                    <p:set>
                                      <p:cBhvr>
                                        <p:cTn id="46" dur="1" fill="hold">
                                          <p:stCondLst>
                                            <p:cond delay="0"/>
                                          </p:stCondLst>
                                        </p:cTn>
                                        <p:tgtEl>
                                          <p:spTgt spid="31857"/>
                                        </p:tgtEl>
                                        <p:attrNameLst>
                                          <p:attrName>style.visibility</p:attrName>
                                        </p:attrNameLst>
                                      </p:cBhvr>
                                      <p:to>
                                        <p:strVal val="visible"/>
                                      </p:to>
                                    </p:set>
                                    <p:animEffect transition="in" filter="wipe(up)">
                                      <p:cBhvr>
                                        <p:cTn id="47" dur="2000"/>
                                        <p:tgtEl>
                                          <p:spTgt spid="3185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 nodeType="clickEffect">
                                  <p:stCondLst>
                                    <p:cond delay="0"/>
                                  </p:stCondLst>
                                  <p:childTnLst>
                                    <p:set>
                                      <p:cBhvr>
                                        <p:cTn id="51" dur="1" fill="hold">
                                          <p:stCondLst>
                                            <p:cond delay="0"/>
                                          </p:stCondLst>
                                        </p:cTn>
                                        <p:tgtEl>
                                          <p:spTgt spid="31859"/>
                                        </p:tgtEl>
                                        <p:attrNameLst>
                                          <p:attrName>style.visibility</p:attrName>
                                        </p:attrNameLst>
                                      </p:cBhvr>
                                      <p:to>
                                        <p:strVal val="visible"/>
                                      </p:to>
                                    </p:set>
                                  </p:childTnLst>
                                </p:cTn>
                              </p:par>
                            </p:childTnLst>
                          </p:cTn>
                        </p:par>
                        <p:par>
                          <p:cTn id="52" fill="hold">
                            <p:stCondLst>
                              <p:cond delay="0"/>
                            </p:stCondLst>
                            <p:childTnLst>
                              <p:par>
                                <p:cTn id="53" presetID="35" presetClass="emph" presetSubtype="0" fill="hold" grpId="0" nodeType="afterEffect">
                                  <p:stCondLst>
                                    <p:cond delay="0"/>
                                  </p:stCondLst>
                                  <p:childTnLst>
                                    <p:anim calcmode="discrete" valueType="str">
                                      <p:cBhvr>
                                        <p:cTn id="54" dur="1000" fill="hold"/>
                                        <p:tgtEl>
                                          <p:spTgt spid="31859"/>
                                        </p:tgtEl>
                                        <p:attrNameLst>
                                          <p:attrName>style.visibility</p:attrName>
                                        </p:attrNameLst>
                                      </p:cBhvr>
                                      <p:tavLst>
                                        <p:tav tm="0">
                                          <p:val>
                                            <p:strVal val="hidden"/>
                                          </p:val>
                                        </p:tav>
                                        <p:tav tm="50000">
                                          <p:val>
                                            <p:strVal val="visible"/>
                                          </p:val>
                                        </p:tav>
                                      </p:tavLst>
                                    </p:anim>
                                  </p:childTnLst>
                                </p:cTn>
                              </p:par>
                            </p:childTnLst>
                          </p:cTn>
                        </p:par>
                        <p:par>
                          <p:cTn id="55" fill="hold">
                            <p:stCondLst>
                              <p:cond delay="1000"/>
                            </p:stCondLst>
                            <p:childTnLst>
                              <p:par>
                                <p:cTn id="56" presetID="1" presetClass="exit" presetSubtype="0" fill="hold" grpId="2" nodeType="afterEffect">
                                  <p:stCondLst>
                                    <p:cond delay="0"/>
                                  </p:stCondLst>
                                  <p:childTnLst>
                                    <p:set>
                                      <p:cBhvr>
                                        <p:cTn id="57" dur="1" fill="hold">
                                          <p:stCondLst>
                                            <p:cond delay="0"/>
                                          </p:stCondLst>
                                        </p:cTn>
                                        <p:tgtEl>
                                          <p:spTgt spid="31859"/>
                                        </p:tgtEl>
                                        <p:attrNameLst>
                                          <p:attrName>style.visibility</p:attrName>
                                        </p:attrNameLst>
                                      </p:cBhvr>
                                      <p:to>
                                        <p:strVal val="hidden"/>
                                      </p:to>
                                    </p:set>
                                  </p:childTnLst>
                                </p:cTn>
                              </p:par>
                            </p:childTnLst>
                          </p:cTn>
                        </p:par>
                        <p:par>
                          <p:cTn id="58" fill="hold">
                            <p:stCondLst>
                              <p:cond delay="1000"/>
                            </p:stCondLst>
                            <p:childTnLst>
                              <p:par>
                                <p:cTn id="59" presetID="1" presetClass="entr" presetSubtype="0" fill="hold" nodeType="afterEffect">
                                  <p:stCondLst>
                                    <p:cond delay="0"/>
                                  </p:stCondLst>
                                  <p:childTnLst>
                                    <p:set>
                                      <p:cBhvr>
                                        <p:cTn id="60" dur="1" fill="hold">
                                          <p:stCondLst>
                                            <p:cond delay="0"/>
                                          </p:stCondLst>
                                        </p:cTn>
                                        <p:tgtEl>
                                          <p:spTgt spid="31769"/>
                                        </p:tgtEl>
                                        <p:attrNameLst>
                                          <p:attrName>style.visibility</p:attrName>
                                        </p:attrNameLst>
                                      </p:cBhvr>
                                      <p:to>
                                        <p:strVal val="visible"/>
                                      </p:to>
                                    </p:set>
                                  </p:childTnLst>
                                </p:cTn>
                              </p:par>
                            </p:childTnLst>
                          </p:cTn>
                        </p:par>
                        <p:par>
                          <p:cTn id="61" fill="hold">
                            <p:stCondLst>
                              <p:cond delay="1000"/>
                            </p:stCondLst>
                            <p:childTnLst>
                              <p:par>
                                <p:cTn id="62" presetID="50" presetClass="path" presetSubtype="0" accel="50000" decel="50000" fill="hold" nodeType="afterEffect">
                                  <p:stCondLst>
                                    <p:cond delay="0"/>
                                  </p:stCondLst>
                                  <p:childTnLst>
                                    <p:animMotion origin="layout" path="M -0.19601 -0.06682 L -0.09809 -0.06682 C -0.05417 -0.06682 5E-6 -0.04555 5E-6 -0.02821 L 5E-6 0.0104 " pathEditMode="relative" rAng="0" ptsTypes="FfFF">
                                      <p:cBhvr>
                                        <p:cTn id="63" dur="2000" fill="hold"/>
                                        <p:tgtEl>
                                          <p:spTgt spid="31769"/>
                                        </p:tgtEl>
                                        <p:attrNameLst>
                                          <p:attrName>ppt_x</p:attrName>
                                          <p:attrName>ppt_y</p:attrName>
                                        </p:attrNameLst>
                                      </p:cBhvr>
                                      <p:rCtr x="9792" y="3861"/>
                                    </p:animMotion>
                                  </p:childTnLst>
                                </p:cTn>
                              </p:par>
                            </p:childTnLst>
                          </p:cTn>
                        </p:par>
                        <p:par>
                          <p:cTn id="64" fill="hold">
                            <p:stCondLst>
                              <p:cond delay="3000"/>
                            </p:stCondLst>
                            <p:childTnLst>
                              <p:par>
                                <p:cTn id="65" presetID="22" presetClass="entr" presetSubtype="1" fill="hold" nodeType="afterEffect">
                                  <p:stCondLst>
                                    <p:cond delay="0"/>
                                  </p:stCondLst>
                                  <p:childTnLst>
                                    <p:set>
                                      <p:cBhvr>
                                        <p:cTn id="66" dur="1" fill="hold">
                                          <p:stCondLst>
                                            <p:cond delay="0"/>
                                          </p:stCondLst>
                                        </p:cTn>
                                        <p:tgtEl>
                                          <p:spTgt spid="31847"/>
                                        </p:tgtEl>
                                        <p:attrNameLst>
                                          <p:attrName>style.visibility</p:attrName>
                                        </p:attrNameLst>
                                      </p:cBhvr>
                                      <p:to>
                                        <p:strVal val="visible"/>
                                      </p:to>
                                    </p:set>
                                    <p:animEffect transition="in" filter="wipe(up)">
                                      <p:cBhvr>
                                        <p:cTn id="67" dur="2000"/>
                                        <p:tgtEl>
                                          <p:spTgt spid="31847"/>
                                        </p:tgtEl>
                                      </p:cBhvr>
                                    </p:animEffect>
                                  </p:childTnLst>
                                </p:cTn>
                              </p:par>
                              <p:par>
                                <p:cTn id="68" presetID="22" presetClass="entr" presetSubtype="1" fill="hold" nodeType="withEffect">
                                  <p:stCondLst>
                                    <p:cond delay="0"/>
                                  </p:stCondLst>
                                  <p:childTnLst>
                                    <p:set>
                                      <p:cBhvr>
                                        <p:cTn id="69" dur="1" fill="hold">
                                          <p:stCondLst>
                                            <p:cond delay="0"/>
                                          </p:stCondLst>
                                        </p:cTn>
                                        <p:tgtEl>
                                          <p:spTgt spid="31822"/>
                                        </p:tgtEl>
                                        <p:attrNameLst>
                                          <p:attrName>style.visibility</p:attrName>
                                        </p:attrNameLst>
                                      </p:cBhvr>
                                      <p:to>
                                        <p:strVal val="visible"/>
                                      </p:to>
                                    </p:set>
                                    <p:animEffect transition="in" filter="wipe(up)">
                                      <p:cBhvr>
                                        <p:cTn id="70" dur="1000"/>
                                        <p:tgtEl>
                                          <p:spTgt spid="31822"/>
                                        </p:tgtEl>
                                      </p:cBhvr>
                                    </p:animEffect>
                                  </p:childTnLst>
                                </p:cTn>
                              </p:par>
                              <p:par>
                                <p:cTn id="71" presetID="36" presetClass="path" presetSubtype="0" accel="50000" decel="50000" fill="hold" nodeType="withEffect">
                                  <p:stCondLst>
                                    <p:cond delay="0"/>
                                  </p:stCondLst>
                                  <p:childTnLst>
                                    <p:animMotion origin="layout" path="M 5E-6 3.33333E-6 L 5E-6 0.02222 C 5E-6 0.03217 0.05435 0.04467 0.09879 0.04467 L 0.19775 0.04467 " pathEditMode="relative" rAng="0" ptsTypes="FfFF">
                                      <p:cBhvr>
                                        <p:cTn id="72" dur="2000" fill="hold"/>
                                        <p:tgtEl>
                                          <p:spTgt spid="31769"/>
                                        </p:tgtEl>
                                        <p:attrNameLst>
                                          <p:attrName>ppt_x</p:attrName>
                                          <p:attrName>ppt_y</p:attrName>
                                        </p:attrNameLst>
                                      </p:cBhvr>
                                      <p:rCtr x="9878" y="2222"/>
                                    </p:animMotion>
                                  </p:childTnLst>
                                </p:cTn>
                              </p:par>
                            </p:childTnLst>
                          </p:cTn>
                        </p:par>
                        <p:par>
                          <p:cTn id="73" fill="hold">
                            <p:stCondLst>
                              <p:cond delay="5000"/>
                            </p:stCondLst>
                            <p:childTnLst>
                              <p:par>
                                <p:cTn id="74" presetID="9" presetClass="exit" presetSubtype="0" fill="hold" nodeType="afterEffect">
                                  <p:stCondLst>
                                    <p:cond delay="0"/>
                                  </p:stCondLst>
                                  <p:childTnLst>
                                    <p:animEffect transition="out" filter="dissolve">
                                      <p:cBhvr>
                                        <p:cTn id="75" dur="500"/>
                                        <p:tgtEl>
                                          <p:spTgt spid="31769"/>
                                        </p:tgtEl>
                                      </p:cBhvr>
                                    </p:animEffect>
                                    <p:set>
                                      <p:cBhvr>
                                        <p:cTn id="76" dur="1" fill="hold">
                                          <p:stCondLst>
                                            <p:cond delay="499"/>
                                          </p:stCondLst>
                                        </p:cTn>
                                        <p:tgtEl>
                                          <p:spTgt spid="31769"/>
                                        </p:tgtEl>
                                        <p:attrNameLst>
                                          <p:attrName>style.visibility</p:attrName>
                                        </p:attrNameLst>
                                      </p:cBhvr>
                                      <p:to>
                                        <p:strVal val="hidden"/>
                                      </p:to>
                                    </p:set>
                                  </p:childTnLst>
                                </p:cTn>
                              </p:par>
                            </p:childTnLst>
                          </p:cTn>
                        </p:par>
                        <p:par>
                          <p:cTn id="77" fill="hold">
                            <p:stCondLst>
                              <p:cond delay="5500"/>
                            </p:stCondLst>
                            <p:childTnLst>
                              <p:par>
                                <p:cTn id="78" presetID="1" presetClass="entr" presetSubtype="0" fill="hold" grpId="1" nodeType="afterEffect">
                                  <p:stCondLst>
                                    <p:cond delay="0"/>
                                  </p:stCondLst>
                                  <p:childTnLst>
                                    <p:set>
                                      <p:cBhvr>
                                        <p:cTn id="79" dur="1" fill="hold">
                                          <p:stCondLst>
                                            <p:cond delay="0"/>
                                          </p:stCondLst>
                                        </p:cTn>
                                        <p:tgtEl>
                                          <p:spTgt spid="31869"/>
                                        </p:tgtEl>
                                        <p:attrNameLst>
                                          <p:attrName>style.visibility</p:attrName>
                                        </p:attrNameLst>
                                      </p:cBhvr>
                                      <p:to>
                                        <p:strVal val="visible"/>
                                      </p:to>
                                    </p:set>
                                  </p:childTnLst>
                                </p:cTn>
                              </p:par>
                            </p:childTnLst>
                          </p:cTn>
                        </p:par>
                        <p:par>
                          <p:cTn id="80" fill="hold">
                            <p:stCondLst>
                              <p:cond delay="5500"/>
                            </p:stCondLst>
                            <p:childTnLst>
                              <p:par>
                                <p:cTn id="81" presetID="35" presetClass="emph" presetSubtype="0" fill="hold" grpId="0" nodeType="afterEffect">
                                  <p:stCondLst>
                                    <p:cond delay="0"/>
                                  </p:stCondLst>
                                  <p:childTnLst>
                                    <p:anim calcmode="discrete" valueType="str">
                                      <p:cBhvr>
                                        <p:cTn id="82" dur="1000" fill="hold"/>
                                        <p:tgtEl>
                                          <p:spTgt spid="31869"/>
                                        </p:tgtEl>
                                        <p:attrNameLst>
                                          <p:attrName>style.visibility</p:attrName>
                                        </p:attrNameLst>
                                      </p:cBhvr>
                                      <p:tavLst>
                                        <p:tav tm="0">
                                          <p:val>
                                            <p:strVal val="hidden"/>
                                          </p:val>
                                        </p:tav>
                                        <p:tav tm="50000">
                                          <p:val>
                                            <p:strVal val="visible"/>
                                          </p:val>
                                        </p:tav>
                                      </p:tavLst>
                                    </p:anim>
                                  </p:childTnLst>
                                </p:cTn>
                              </p:par>
                            </p:childTnLst>
                          </p:cTn>
                        </p:par>
                        <p:par>
                          <p:cTn id="83" fill="hold">
                            <p:stCondLst>
                              <p:cond delay="6500"/>
                            </p:stCondLst>
                            <p:childTnLst>
                              <p:par>
                                <p:cTn id="84" presetID="1" presetClass="exit" presetSubtype="0" fill="hold" grpId="2" nodeType="afterEffect">
                                  <p:stCondLst>
                                    <p:cond delay="0"/>
                                  </p:stCondLst>
                                  <p:childTnLst>
                                    <p:set>
                                      <p:cBhvr>
                                        <p:cTn id="85" dur="1" fill="hold">
                                          <p:stCondLst>
                                            <p:cond delay="0"/>
                                          </p:stCondLst>
                                        </p:cTn>
                                        <p:tgtEl>
                                          <p:spTgt spid="31869"/>
                                        </p:tgtEl>
                                        <p:attrNameLst>
                                          <p:attrName>style.visibility</p:attrName>
                                        </p:attrNameLst>
                                      </p:cBhvr>
                                      <p:to>
                                        <p:strVal val="hidden"/>
                                      </p:to>
                                    </p:set>
                                  </p:childTnLst>
                                </p:cTn>
                              </p:par>
                            </p:childTnLst>
                          </p:cTn>
                        </p:par>
                        <p:par>
                          <p:cTn id="86" fill="hold">
                            <p:stCondLst>
                              <p:cond delay="6500"/>
                            </p:stCondLst>
                            <p:childTnLst>
                              <p:par>
                                <p:cTn id="87" presetID="1" presetClass="entr" presetSubtype="0" fill="hold" nodeType="afterEffect">
                                  <p:stCondLst>
                                    <p:cond delay="0"/>
                                  </p:stCondLst>
                                  <p:childTnLst>
                                    <p:set>
                                      <p:cBhvr>
                                        <p:cTn id="88" dur="1" fill="hold">
                                          <p:stCondLst>
                                            <p:cond delay="0"/>
                                          </p:stCondLst>
                                        </p:cTn>
                                        <p:tgtEl>
                                          <p:spTgt spid="31769"/>
                                        </p:tgtEl>
                                        <p:attrNameLst>
                                          <p:attrName>style.visibility</p:attrName>
                                        </p:attrNameLst>
                                      </p:cBhvr>
                                      <p:to>
                                        <p:strVal val="visible"/>
                                      </p:to>
                                    </p:set>
                                  </p:childTnLst>
                                </p:cTn>
                              </p:par>
                            </p:childTnLst>
                          </p:cTn>
                        </p:par>
                        <p:par>
                          <p:cTn id="89" fill="hold">
                            <p:stCondLst>
                              <p:cond delay="6500"/>
                            </p:stCondLst>
                            <p:childTnLst>
                              <p:par>
                                <p:cTn id="90" presetID="43" presetClass="path" presetSubtype="0" accel="50000" decel="50000" fill="hold" nodeType="afterEffect">
                                  <p:stCondLst>
                                    <p:cond delay="0"/>
                                  </p:stCondLst>
                                  <p:childTnLst>
                                    <p:animMotion origin="layout" path="M 0.19775 0.04467 L 0.09862 0.04467 C 0.05435 0.04467 5E-6 0.02616 5E-6 0.01111 L 5E-6 -0.02222 " pathEditMode="relative" rAng="0" ptsTypes="FfFF">
                                      <p:cBhvr>
                                        <p:cTn id="91" dur="2000" fill="hold"/>
                                        <p:tgtEl>
                                          <p:spTgt spid="31769"/>
                                        </p:tgtEl>
                                        <p:attrNameLst>
                                          <p:attrName>ppt_x</p:attrName>
                                          <p:attrName>ppt_y</p:attrName>
                                        </p:attrNameLst>
                                      </p:cBhvr>
                                      <p:rCtr x="-9896" y="-3356"/>
                                    </p:animMotion>
                                  </p:childTnLst>
                                </p:cTn>
                              </p:par>
                            </p:childTnLst>
                          </p:cTn>
                        </p:par>
                        <p:par>
                          <p:cTn id="92" fill="hold">
                            <p:stCondLst>
                              <p:cond delay="8500"/>
                            </p:stCondLst>
                            <p:childTnLst>
                              <p:par>
                                <p:cTn id="93" presetID="22" presetClass="entr" presetSubtype="1" fill="hold" nodeType="afterEffect">
                                  <p:stCondLst>
                                    <p:cond delay="0"/>
                                  </p:stCondLst>
                                  <p:childTnLst>
                                    <p:set>
                                      <p:cBhvr>
                                        <p:cTn id="94" dur="1" fill="hold">
                                          <p:stCondLst>
                                            <p:cond delay="0"/>
                                          </p:stCondLst>
                                        </p:cTn>
                                        <p:tgtEl>
                                          <p:spTgt spid="31849"/>
                                        </p:tgtEl>
                                        <p:attrNameLst>
                                          <p:attrName>style.visibility</p:attrName>
                                        </p:attrNameLst>
                                      </p:cBhvr>
                                      <p:to>
                                        <p:strVal val="visible"/>
                                      </p:to>
                                    </p:set>
                                    <p:animEffect transition="in" filter="wipe(up)">
                                      <p:cBhvr>
                                        <p:cTn id="95" dur="1000"/>
                                        <p:tgtEl>
                                          <p:spTgt spid="31849"/>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1868"/>
                                        </p:tgtEl>
                                        <p:attrNameLst>
                                          <p:attrName>style.visibility</p:attrName>
                                        </p:attrNameLst>
                                      </p:cBhvr>
                                      <p:to>
                                        <p:strVal val="visible"/>
                                      </p:to>
                                    </p:set>
                                  </p:childTnLst>
                                </p:cTn>
                              </p:par>
                            </p:childTnLst>
                          </p:cTn>
                        </p:par>
                        <p:par>
                          <p:cTn id="100" fill="hold">
                            <p:stCondLst>
                              <p:cond delay="0"/>
                            </p:stCondLst>
                            <p:childTnLst>
                              <p:par>
                                <p:cTn id="101" presetID="35" presetClass="emph" presetSubtype="0" repeatCount="2000" fill="hold" nodeType="afterEffect">
                                  <p:stCondLst>
                                    <p:cond delay="0"/>
                                  </p:stCondLst>
                                  <p:childTnLst>
                                    <p:anim calcmode="discrete" valueType="str">
                                      <p:cBhvr>
                                        <p:cTn id="102" dur="1000" fill="hold"/>
                                        <p:tgtEl>
                                          <p:spTgt spid="3186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nimBg="1"/>
      <p:bldP spid="31855" grpId="0"/>
      <p:bldP spid="31856" grpId="0"/>
      <p:bldP spid="31859" grpId="0" animBg="1"/>
      <p:bldP spid="31859" grpId="1" animBg="1"/>
      <p:bldP spid="31859" grpId="2" animBg="1"/>
      <p:bldP spid="31869" grpId="0" animBg="1"/>
      <p:bldP spid="31869" grpId="1" animBg="1"/>
      <p:bldP spid="31869" grpId="2" animBg="1"/>
      <p:bldP spid="31873" grpId="0"/>
      <p:bldP spid="31875"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96" name="Rectangle 116"/>
          <p:cNvSpPr>
            <a:spLocks noChangeArrowheads="1"/>
          </p:cNvSpPr>
          <p:nvPr/>
        </p:nvSpPr>
        <p:spPr bwMode="gray">
          <a:xfrm>
            <a:off x="2316164" y="3789364"/>
            <a:ext cx="7424737" cy="719137"/>
          </a:xfrm>
          <a:prstGeom prst="rect">
            <a:avLst/>
          </a:prstGeom>
          <a:gradFill rotWithShape="1">
            <a:gsLst>
              <a:gs pos="0">
                <a:schemeClr val="accent1"/>
              </a:gs>
              <a:gs pos="100000">
                <a:schemeClr val="accent1">
                  <a:gamma/>
                  <a:shade val="81176"/>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2000" b="1">
                <a:latin typeface="Arial" panose="020B0604020202020204" pitchFamily="34" charset="0"/>
                <a:ea typeface="黑体" panose="02010609060101010101" pitchFamily="49" charset="-122"/>
              </a:rPr>
              <a:t>1.</a:t>
            </a:r>
            <a:r>
              <a:rPr lang="zh-CN" altLang="en-US" sz="2000" b="1">
                <a:latin typeface="Arial" panose="020B0604020202020204" pitchFamily="34" charset="0"/>
                <a:ea typeface="黑体" panose="02010609060101010101" pitchFamily="49" charset="-122"/>
              </a:rPr>
              <a:t>使用关中断：</a:t>
            </a:r>
            <a:r>
              <a:rPr lang="zh-CN" altLang="en-US" sz="2000">
                <a:latin typeface="Arial" panose="020B0604020202020204" pitchFamily="34" charset="0"/>
                <a:ea typeface="黑体" panose="02010609060101010101" pitchFamily="49" charset="-122"/>
              </a:rPr>
              <a:t>通过调用禁止中断函数</a:t>
            </a:r>
            <a:r>
              <a:rPr lang="en-US" altLang="zh-CN" sz="2000">
                <a:latin typeface="Arial" panose="020B0604020202020204" pitchFamily="34" charset="0"/>
                <a:ea typeface="黑体" panose="02010609060101010101" pitchFamily="49" charset="-122"/>
              </a:rPr>
              <a:t>OS_ENTER_CRITICAL()</a:t>
            </a:r>
            <a:r>
              <a:rPr lang="zh-CN" altLang="en-US" sz="2000">
                <a:latin typeface="Arial" panose="020B0604020202020204" pitchFamily="34" charset="0"/>
                <a:ea typeface="黑体" panose="02010609060101010101" pitchFamily="49" charset="-122"/>
              </a:rPr>
              <a:t>和允许中断函数</a:t>
            </a:r>
            <a:r>
              <a:rPr lang="en-US" altLang="zh-CN" sz="2000">
                <a:latin typeface="Arial" panose="020B0604020202020204" pitchFamily="34" charset="0"/>
                <a:ea typeface="黑体" panose="02010609060101010101" pitchFamily="49" charset="-122"/>
              </a:rPr>
              <a:t>OS_EXIT_CRITICAL()</a:t>
            </a:r>
            <a:r>
              <a:rPr lang="zh-CN" altLang="en-US" sz="2000">
                <a:latin typeface="Arial" panose="020B0604020202020204" pitchFamily="34" charset="0"/>
                <a:ea typeface="黑体" panose="02010609060101010101" pitchFamily="49" charset="-122"/>
              </a:rPr>
              <a:t>实现的。</a:t>
            </a:r>
          </a:p>
        </p:txBody>
      </p:sp>
      <p:sp>
        <p:nvSpPr>
          <p:cNvPr id="46198" name="Rectangle 118"/>
          <p:cNvSpPr>
            <a:spLocks noChangeArrowheads="1"/>
          </p:cNvSpPr>
          <p:nvPr/>
        </p:nvSpPr>
        <p:spPr bwMode="gray">
          <a:xfrm>
            <a:off x="2316164" y="3822701"/>
            <a:ext cx="7424737" cy="911225"/>
          </a:xfrm>
          <a:prstGeom prst="rect">
            <a:avLst/>
          </a:prstGeom>
          <a:gradFill rotWithShape="1">
            <a:gsLst>
              <a:gs pos="0">
                <a:schemeClr val="hlink"/>
              </a:gs>
              <a:gs pos="100000">
                <a:schemeClr val="hlink">
                  <a:gamma/>
                  <a:shade val="81176"/>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lstStyle>
            <a:lvl1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1pPr>
            <a:lvl2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2pPr>
            <a:lvl3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3pPr>
            <a:lvl4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4pPr>
            <a:lvl5pPr>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66700" algn="l"/>
                <a:tab pos="990600" algn="l"/>
              </a:tabLst>
              <a:defRPr kumimoji="1" sz="2400">
                <a:solidFill>
                  <a:schemeClr val="tx1"/>
                </a:solidFill>
                <a:latin typeface="Times New Roman" panose="02020603050405020304" pitchFamily="18" charset="0"/>
                <a:ea typeface="宋体" panose="02010600030101010101" pitchFamily="2" charset="-122"/>
              </a:defRPr>
            </a:lvl9pPr>
          </a:lstStyle>
          <a:p>
            <a:pPr algn="just">
              <a:defRPr/>
            </a:pPr>
            <a:r>
              <a:rPr lang="en-US" altLang="zh-CN" sz="2000" b="1">
                <a:latin typeface="Arial" panose="020B0604020202020204" pitchFamily="34" charset="0"/>
                <a:ea typeface="黑体" panose="02010609060101010101" pitchFamily="49" charset="-122"/>
              </a:rPr>
              <a:t>2.</a:t>
            </a:r>
            <a:r>
              <a:rPr lang="zh-CN" altLang="en-US" sz="2000" b="1">
                <a:latin typeface="Arial" panose="020B0604020202020204" pitchFamily="34" charset="0"/>
                <a:ea typeface="黑体" panose="02010609060101010101" pitchFamily="49" charset="-122"/>
              </a:rPr>
              <a:t>使用关调度：</a:t>
            </a:r>
            <a:r>
              <a:rPr lang="zh-CN" altLang="en-US" sz="2000">
                <a:latin typeface="Arial" panose="020B0604020202020204" pitchFamily="34" charset="0"/>
                <a:ea typeface="黑体" panose="02010609060101010101" pitchFamily="49" charset="-122"/>
              </a:rPr>
              <a:t>通过调用禁止任务调度函数</a:t>
            </a:r>
            <a:r>
              <a:rPr lang="en-US" altLang="zh-CN" sz="2000">
                <a:latin typeface="Arial" panose="020B0604020202020204" pitchFamily="34" charset="0"/>
                <a:ea typeface="黑体" panose="02010609060101010101" pitchFamily="49" charset="-122"/>
              </a:rPr>
              <a:t>OSSchedLock()</a:t>
            </a:r>
            <a:r>
              <a:rPr lang="zh-CN" altLang="en-US" sz="2000">
                <a:latin typeface="Arial" panose="020B0604020202020204" pitchFamily="34" charset="0"/>
                <a:ea typeface="黑体" panose="02010609060101010101" pitchFamily="49" charset="-122"/>
              </a:rPr>
              <a:t>和允许任务调度函数</a:t>
            </a:r>
            <a:r>
              <a:rPr lang="en-US" altLang="zh-CN" sz="2000">
                <a:latin typeface="Arial" panose="020B0604020202020204" pitchFamily="34" charset="0"/>
                <a:ea typeface="黑体" panose="02010609060101010101" pitchFamily="49" charset="-122"/>
              </a:rPr>
              <a:t>OSSchedUnlock()</a:t>
            </a:r>
            <a:r>
              <a:rPr lang="zh-CN" altLang="en-US" sz="2000">
                <a:latin typeface="Arial" panose="020B0604020202020204" pitchFamily="34" charset="0"/>
                <a:ea typeface="黑体" panose="02010609060101010101" pitchFamily="49" charset="-122"/>
              </a:rPr>
              <a:t>实现的，因为禁止调度违背了多任务的初衷，所以不建议用户使用。</a:t>
            </a:r>
          </a:p>
        </p:txBody>
      </p:sp>
      <p:sp>
        <p:nvSpPr>
          <p:cNvPr id="46197" name="Rectangle 117"/>
          <p:cNvSpPr>
            <a:spLocks noChangeArrowheads="1"/>
          </p:cNvSpPr>
          <p:nvPr/>
        </p:nvSpPr>
        <p:spPr bwMode="gray">
          <a:xfrm>
            <a:off x="2316164" y="3787775"/>
            <a:ext cx="7424737" cy="641350"/>
          </a:xfrm>
          <a:prstGeom prst="rect">
            <a:avLst/>
          </a:prstGeom>
          <a:gradFill rotWithShape="1">
            <a:gsLst>
              <a:gs pos="0">
                <a:srgbClr val="009900"/>
              </a:gs>
              <a:gs pos="100000">
                <a:srgbClr val="6DC56D"/>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tabLst>
                <a:tab pos="266700" algn="l"/>
                <a:tab pos="990600" algn="l"/>
              </a:tabLst>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tabLst>
                <a:tab pos="266700" algn="l"/>
                <a:tab pos="990600" algn="l"/>
              </a:tabLst>
              <a:defRPr sz="2400">
                <a:solidFill>
                  <a:schemeClr val="tx1"/>
                </a:solidFill>
                <a:latin typeface="Arial" panose="020B0604020202020204" pitchFamily="34" charset="0"/>
              </a:defRPr>
            </a:lvl2pPr>
            <a:lvl3pPr marL="1143000" indent="-228600">
              <a:spcBef>
                <a:spcPct val="20000"/>
              </a:spcBef>
              <a:buClr>
                <a:schemeClr val="tx1"/>
              </a:buClr>
              <a:buChar char="•"/>
              <a:tabLst>
                <a:tab pos="266700" algn="l"/>
                <a:tab pos="990600" algn="l"/>
              </a:tabLst>
              <a:defRPr sz="2000">
                <a:solidFill>
                  <a:schemeClr val="tx1"/>
                </a:solidFill>
                <a:latin typeface="Arial" panose="020B0604020202020204" pitchFamily="34" charset="0"/>
              </a:defRPr>
            </a:lvl3pPr>
            <a:lvl4pPr marL="1600200" indent="-228600">
              <a:spcBef>
                <a:spcPct val="20000"/>
              </a:spcBef>
              <a:buChar char="–"/>
              <a:tabLst>
                <a:tab pos="266700" algn="l"/>
                <a:tab pos="990600" algn="l"/>
              </a:tabLst>
              <a:defRPr>
                <a:solidFill>
                  <a:schemeClr val="tx1"/>
                </a:solidFill>
                <a:latin typeface="Arial" panose="020B0604020202020204" pitchFamily="34" charset="0"/>
              </a:defRPr>
            </a:lvl4pPr>
            <a:lvl5pPr marL="2057400" indent="-228600">
              <a:spcBef>
                <a:spcPct val="20000"/>
              </a:spcBef>
              <a:buChar char="»"/>
              <a:tabLst>
                <a:tab pos="266700" algn="l"/>
                <a:tab pos="990600" algn="l"/>
              </a:tabLst>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266700" algn="l"/>
                <a:tab pos="990600" algn="l"/>
              </a:tabLst>
              <a:defRPr>
                <a:solidFill>
                  <a:schemeClr val="tx1"/>
                </a:solidFill>
                <a:latin typeface="Arial" panose="020B0604020202020204" pitchFamily="34" charset="0"/>
              </a:defRPr>
            </a:lvl9pPr>
          </a:lstStyle>
          <a:p>
            <a:pPr algn="just">
              <a:spcBef>
                <a:spcPct val="0"/>
              </a:spcBef>
              <a:buClrTx/>
              <a:buFontTx/>
              <a:buNone/>
            </a:pPr>
            <a:r>
              <a:rPr kumimoji="1" lang="en-US" altLang="zh-CN" sz="2000" b="1">
                <a:ea typeface="黑体" panose="02010609060101010101" pitchFamily="49" charset="-122"/>
              </a:rPr>
              <a:t>3.</a:t>
            </a:r>
            <a:r>
              <a:rPr kumimoji="1" lang="zh-CN" altLang="en-US" sz="2000" b="1">
                <a:ea typeface="黑体" panose="02010609060101010101" pitchFamily="49" charset="-122"/>
              </a:rPr>
              <a:t>使用信号量与互斥信号量：</a:t>
            </a:r>
            <a:r>
              <a:rPr kumimoji="1" lang="zh-CN" altLang="en-US" sz="2000">
                <a:ea typeface="黑体" panose="02010609060101010101" pitchFamily="49" charset="-122"/>
              </a:rPr>
              <a:t>通过等待信号量和发送信号量实现共享资源的独享。</a:t>
            </a:r>
          </a:p>
        </p:txBody>
      </p:sp>
      <p:sp>
        <p:nvSpPr>
          <p:cNvPr id="30725"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0726"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27"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资源同步</a:t>
            </a:r>
          </a:p>
        </p:txBody>
      </p:sp>
      <p:sp>
        <p:nvSpPr>
          <p:cNvPr id="46146" name="Rectangle 66"/>
          <p:cNvSpPr>
            <a:spLocks noChangeArrowheads="1"/>
          </p:cNvSpPr>
          <p:nvPr/>
        </p:nvSpPr>
        <p:spPr bwMode="auto">
          <a:xfrm>
            <a:off x="2316164" y="1447771"/>
            <a:ext cx="29322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2.“</a:t>
            </a:r>
            <a:r>
              <a:rPr kumimoji="1" lang="zh-CN" altLang="en-US" sz="2000">
                <a:ea typeface="华文新魏" panose="02010800040101010101" pitchFamily="2" charset="-122"/>
              </a:rPr>
              <a:t>资源同步” 实现方式 </a:t>
            </a:r>
          </a:p>
        </p:txBody>
      </p:sp>
      <p:grpSp>
        <p:nvGrpSpPr>
          <p:cNvPr id="46181" name="Group 101"/>
          <p:cNvGrpSpPr>
            <a:grpSpLocks noChangeAspect="1"/>
          </p:cNvGrpSpPr>
          <p:nvPr/>
        </p:nvGrpSpPr>
        <p:grpSpPr bwMode="auto">
          <a:xfrm>
            <a:off x="7221539" y="2484439"/>
            <a:ext cx="981075" cy="954087"/>
            <a:chOff x="624" y="1584"/>
            <a:chExt cx="1248" cy="1296"/>
          </a:xfrm>
        </p:grpSpPr>
        <p:grpSp>
          <p:nvGrpSpPr>
            <p:cNvPr id="30741" name="Group 102"/>
            <p:cNvGrpSpPr>
              <a:grpSpLocks noChangeAspect="1"/>
            </p:cNvGrpSpPr>
            <p:nvPr/>
          </p:nvGrpSpPr>
          <p:grpSpPr bwMode="auto">
            <a:xfrm>
              <a:off x="624" y="1584"/>
              <a:ext cx="1248" cy="1296"/>
              <a:chOff x="2016" y="1920"/>
              <a:chExt cx="1680" cy="1680"/>
            </a:xfrm>
          </p:grpSpPr>
          <p:sp>
            <p:nvSpPr>
              <p:cNvPr id="30743" name="Oval 103"/>
              <p:cNvSpPr>
                <a:spLocks noChangeAspect="1" noChangeArrowheads="1"/>
              </p:cNvSpPr>
              <p:nvPr/>
            </p:nvSpPr>
            <p:spPr bwMode="gray">
              <a:xfrm>
                <a:off x="2016" y="1920"/>
                <a:ext cx="1680" cy="1680"/>
              </a:xfrm>
              <a:prstGeom prst="ellipse">
                <a:avLst/>
              </a:prstGeom>
              <a:gradFill rotWithShape="1">
                <a:gsLst>
                  <a:gs pos="0">
                    <a:srgbClr val="009900"/>
                  </a:gs>
                  <a:gs pos="100000">
                    <a:srgbClr val="006100"/>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0744" name="Freeform 104"/>
              <p:cNvSpPr>
                <a:spLocks noChangeAspect="1"/>
              </p:cNvSpPr>
              <p:nvPr/>
            </p:nvSpPr>
            <p:spPr bwMode="gray">
              <a:xfrm>
                <a:off x="2208" y="1948"/>
                <a:ext cx="1296" cy="634"/>
              </a:xfrm>
              <a:custGeom>
                <a:avLst/>
                <a:gdLst>
                  <a:gd name="T0" fmla="*/ 1205 w 1321"/>
                  <a:gd name="T1" fmla="*/ 252 h 712"/>
                  <a:gd name="T2" fmla="*/ 1220 w 1321"/>
                  <a:gd name="T3" fmla="*/ 279 h 712"/>
                  <a:gd name="T4" fmla="*/ 1223 w 1321"/>
                  <a:gd name="T5" fmla="*/ 302 h 712"/>
                  <a:gd name="T6" fmla="*/ 1218 w 1321"/>
                  <a:gd name="T7" fmla="*/ 324 h 712"/>
                  <a:gd name="T8" fmla="*/ 1202 w 1321"/>
                  <a:gd name="T9" fmla="*/ 345 h 712"/>
                  <a:gd name="T10" fmla="*/ 1178 w 1321"/>
                  <a:gd name="T11" fmla="*/ 364 h 712"/>
                  <a:gd name="T12" fmla="*/ 1148 w 1321"/>
                  <a:gd name="T13" fmla="*/ 380 h 712"/>
                  <a:gd name="T14" fmla="*/ 1108 w 1321"/>
                  <a:gd name="T15" fmla="*/ 394 h 712"/>
                  <a:gd name="T16" fmla="*/ 1063 w 1321"/>
                  <a:gd name="T17" fmla="*/ 409 h 712"/>
                  <a:gd name="T18" fmla="*/ 1011 w 1321"/>
                  <a:gd name="T19" fmla="*/ 419 h 712"/>
                  <a:gd name="T20" fmla="*/ 955 w 1321"/>
                  <a:gd name="T21" fmla="*/ 429 h 712"/>
                  <a:gd name="T22" fmla="*/ 896 w 1321"/>
                  <a:gd name="T23" fmla="*/ 436 h 712"/>
                  <a:gd name="T24" fmla="*/ 830 w 1321"/>
                  <a:gd name="T25" fmla="*/ 443 h 712"/>
                  <a:gd name="T26" fmla="*/ 763 w 1321"/>
                  <a:gd name="T27" fmla="*/ 446 h 712"/>
                  <a:gd name="T28" fmla="*/ 737 w 1321"/>
                  <a:gd name="T29" fmla="*/ 448 h 712"/>
                  <a:gd name="T30" fmla="*/ 441 w 1321"/>
                  <a:gd name="T31" fmla="*/ 448 h 712"/>
                  <a:gd name="T32" fmla="*/ 437 w 1321"/>
                  <a:gd name="T33" fmla="*/ 448 h 712"/>
                  <a:gd name="T34" fmla="*/ 379 w 1321"/>
                  <a:gd name="T35" fmla="*/ 445 h 712"/>
                  <a:gd name="T36" fmla="*/ 323 w 1321"/>
                  <a:gd name="T37" fmla="*/ 443 h 712"/>
                  <a:gd name="T38" fmla="*/ 270 w 1321"/>
                  <a:gd name="T39" fmla="*/ 438 h 712"/>
                  <a:gd name="T40" fmla="*/ 219 w 1321"/>
                  <a:gd name="T41" fmla="*/ 434 h 712"/>
                  <a:gd name="T42" fmla="*/ 173 w 1321"/>
                  <a:gd name="T43" fmla="*/ 426 h 712"/>
                  <a:gd name="T44" fmla="*/ 130 w 1321"/>
                  <a:gd name="T45" fmla="*/ 416 h 712"/>
                  <a:gd name="T46" fmla="*/ 94 w 1321"/>
                  <a:gd name="T47" fmla="*/ 408 h 712"/>
                  <a:gd name="T48" fmla="*/ 63 w 1321"/>
                  <a:gd name="T49" fmla="*/ 396 h 712"/>
                  <a:gd name="T50" fmla="*/ 35 w 1321"/>
                  <a:gd name="T51" fmla="*/ 382 h 712"/>
                  <a:gd name="T52" fmla="*/ 18 w 1321"/>
                  <a:gd name="T53" fmla="*/ 366 h 712"/>
                  <a:gd name="T54" fmla="*/ 6 w 1321"/>
                  <a:gd name="T55" fmla="*/ 348 h 712"/>
                  <a:gd name="T56" fmla="*/ 0 w 1321"/>
                  <a:gd name="T57" fmla="*/ 329 h 712"/>
                  <a:gd name="T58" fmla="*/ 0 w 1321"/>
                  <a:gd name="T59" fmla="*/ 327 h 712"/>
                  <a:gd name="T60" fmla="*/ 4 w 1321"/>
                  <a:gd name="T61" fmla="*/ 306 h 712"/>
                  <a:gd name="T62" fmla="*/ 16 w 1321"/>
                  <a:gd name="T63" fmla="*/ 280 h 712"/>
                  <a:gd name="T64" fmla="*/ 47 w 1321"/>
                  <a:gd name="T65" fmla="*/ 232 h 712"/>
                  <a:gd name="T66" fmla="*/ 86 w 1321"/>
                  <a:gd name="T67" fmla="*/ 188 h 712"/>
                  <a:gd name="T68" fmla="*/ 135 w 1321"/>
                  <a:gd name="T69" fmla="*/ 148 h 712"/>
                  <a:gd name="T70" fmla="*/ 188 w 1321"/>
                  <a:gd name="T71" fmla="*/ 111 h 712"/>
                  <a:gd name="T72" fmla="*/ 250 w 1321"/>
                  <a:gd name="T73" fmla="*/ 78 h 712"/>
                  <a:gd name="T74" fmla="*/ 317 w 1321"/>
                  <a:gd name="T75" fmla="*/ 52 h 712"/>
                  <a:gd name="T76" fmla="*/ 384 w 1321"/>
                  <a:gd name="T77" fmla="*/ 29 h 712"/>
                  <a:gd name="T78" fmla="*/ 461 w 1321"/>
                  <a:gd name="T79" fmla="*/ 13 h 712"/>
                  <a:gd name="T80" fmla="*/ 538 w 1321"/>
                  <a:gd name="T81" fmla="*/ 4 h 712"/>
                  <a:gd name="T82" fmla="*/ 618 w 1321"/>
                  <a:gd name="T83" fmla="*/ 0 h 712"/>
                  <a:gd name="T84" fmla="*/ 618 w 1321"/>
                  <a:gd name="T85" fmla="*/ 0 h 712"/>
                  <a:gd name="T86" fmla="*/ 703 w 1321"/>
                  <a:gd name="T87" fmla="*/ 4 h 712"/>
                  <a:gd name="T88" fmla="*/ 785 w 1321"/>
                  <a:gd name="T89" fmla="*/ 14 h 712"/>
                  <a:gd name="T90" fmla="*/ 863 w 1321"/>
                  <a:gd name="T91" fmla="*/ 33 h 712"/>
                  <a:gd name="T92" fmla="*/ 936 w 1321"/>
                  <a:gd name="T93" fmla="*/ 56 h 712"/>
                  <a:gd name="T94" fmla="*/ 1003 w 1321"/>
                  <a:gd name="T95" fmla="*/ 86 h 712"/>
                  <a:gd name="T96" fmla="*/ 1064 w 1321"/>
                  <a:gd name="T97" fmla="*/ 122 h 712"/>
                  <a:gd name="T98" fmla="*/ 1119 w 1321"/>
                  <a:gd name="T99" fmla="*/ 161 h 712"/>
                  <a:gd name="T100" fmla="*/ 1166 w 1321"/>
                  <a:gd name="T101" fmla="*/ 204 h 712"/>
                  <a:gd name="T102" fmla="*/ 1205 w 1321"/>
                  <a:gd name="T103" fmla="*/ 252 h 712"/>
                  <a:gd name="T104" fmla="*/ 1205 w 1321"/>
                  <a:gd name="T105" fmla="*/ 25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0099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sp>
          <p:nvSpPr>
            <p:cNvPr id="46185" name="Text Box 105"/>
            <p:cNvSpPr txBox="1">
              <a:spLocks noChangeAspect="1" noChangeArrowheads="1"/>
            </p:cNvSpPr>
            <p:nvPr/>
          </p:nvSpPr>
          <p:spPr bwMode="gray">
            <a:xfrm>
              <a:off x="1036" y="2244"/>
              <a:ext cx="414" cy="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000" b="1">
                  <a:solidFill>
                    <a:srgbClr val="FFFFFF"/>
                  </a:solidFill>
                  <a:effectLst>
                    <a:outerShdw blurRad="38100" dist="38100" dir="2700000" algn="tl">
                      <a:srgbClr val="000000"/>
                    </a:outerShdw>
                  </a:effectLst>
                </a:rPr>
                <a:t>3</a:t>
              </a:r>
            </a:p>
          </p:txBody>
        </p:sp>
      </p:grpSp>
      <p:grpSp>
        <p:nvGrpSpPr>
          <p:cNvPr id="46186" name="Group 106"/>
          <p:cNvGrpSpPr>
            <a:grpSpLocks noChangeAspect="1"/>
          </p:cNvGrpSpPr>
          <p:nvPr/>
        </p:nvGrpSpPr>
        <p:grpSpPr bwMode="auto">
          <a:xfrm>
            <a:off x="5548314" y="2473326"/>
            <a:ext cx="1006475" cy="957263"/>
            <a:chOff x="1719" y="3096"/>
            <a:chExt cx="792" cy="754"/>
          </a:xfrm>
        </p:grpSpPr>
        <p:grpSp>
          <p:nvGrpSpPr>
            <p:cNvPr id="30737" name="Group 107"/>
            <p:cNvGrpSpPr>
              <a:grpSpLocks noChangeAspect="1"/>
            </p:cNvGrpSpPr>
            <p:nvPr/>
          </p:nvGrpSpPr>
          <p:grpSpPr bwMode="auto">
            <a:xfrm>
              <a:off x="1719" y="3096"/>
              <a:ext cx="792" cy="754"/>
              <a:chOff x="2016" y="1920"/>
              <a:chExt cx="1680" cy="1680"/>
            </a:xfrm>
          </p:grpSpPr>
          <p:sp>
            <p:nvSpPr>
              <p:cNvPr id="46188" name="Oval 108"/>
              <p:cNvSpPr>
                <a:spLocks noChangeAspect="1"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46189" name="Freeform 109"/>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46190" name="Text Box 110"/>
            <p:cNvSpPr txBox="1">
              <a:spLocks noChangeAspect="1" noChangeArrowheads="1"/>
            </p:cNvSpPr>
            <p:nvPr/>
          </p:nvSpPr>
          <p:spPr bwMode="gray">
            <a:xfrm>
              <a:off x="1974" y="3469"/>
              <a:ext cx="311"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2</a:t>
              </a:r>
            </a:p>
          </p:txBody>
        </p:sp>
      </p:grpSp>
      <p:grpSp>
        <p:nvGrpSpPr>
          <p:cNvPr id="46191" name="Group 111"/>
          <p:cNvGrpSpPr>
            <a:grpSpLocks noChangeAspect="1"/>
          </p:cNvGrpSpPr>
          <p:nvPr/>
        </p:nvGrpSpPr>
        <p:grpSpPr bwMode="auto">
          <a:xfrm>
            <a:off x="3897314" y="2457451"/>
            <a:ext cx="1006475" cy="957263"/>
            <a:chOff x="2881" y="3068"/>
            <a:chExt cx="960" cy="958"/>
          </a:xfrm>
        </p:grpSpPr>
        <p:grpSp>
          <p:nvGrpSpPr>
            <p:cNvPr id="30733" name="Group 112"/>
            <p:cNvGrpSpPr>
              <a:grpSpLocks noChangeAspect="1"/>
            </p:cNvGrpSpPr>
            <p:nvPr/>
          </p:nvGrpSpPr>
          <p:grpSpPr bwMode="auto">
            <a:xfrm>
              <a:off x="2881" y="3068"/>
              <a:ext cx="960" cy="958"/>
              <a:chOff x="2016" y="1920"/>
              <a:chExt cx="1680" cy="1680"/>
            </a:xfrm>
          </p:grpSpPr>
          <p:sp>
            <p:nvSpPr>
              <p:cNvPr id="46193" name="Oval 113"/>
              <p:cNvSpPr>
                <a:spLocks noChangeAspect="1"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46194" name="Freeform 114"/>
              <p:cNvSpPr>
                <a:spLocks noChangeAspect="1"/>
              </p:cNvSpPr>
              <p:nvPr/>
            </p:nvSpPr>
            <p:spPr bwMode="gray">
              <a:xfrm>
                <a:off x="2207" y="1948"/>
                <a:ext cx="1298"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grpSp>
        <p:sp>
          <p:nvSpPr>
            <p:cNvPr id="46195" name="Text Box 115"/>
            <p:cNvSpPr txBox="1">
              <a:spLocks noChangeAspect="1" noChangeArrowheads="1"/>
            </p:cNvSpPr>
            <p:nvPr/>
          </p:nvSpPr>
          <p:spPr bwMode="gray">
            <a:xfrm>
              <a:off x="2929" y="3529"/>
              <a:ext cx="863" cy="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2000" b="1">
                  <a:solidFill>
                    <a:srgbClr val="FFFFFF"/>
                  </a:solidFill>
                  <a:effectLst>
                    <a:outerShdw blurRad="38100" dist="38100" dir="2700000" algn="tl">
                      <a:srgbClr val="000000"/>
                    </a:outerShdw>
                  </a:effectLst>
                </a:rPr>
                <a:t>1</a:t>
              </a:r>
            </a:p>
          </p:txBody>
        </p:sp>
      </p:grpSp>
      <p:sp>
        <p:nvSpPr>
          <p:cNvPr id="46199" name="AutoShape 119"/>
          <p:cNvSpPr>
            <a:spLocks noChangeArrowheads="1"/>
          </p:cNvSpPr>
          <p:nvPr/>
        </p:nvSpPr>
        <p:spPr bwMode="auto">
          <a:xfrm>
            <a:off x="2495551" y="2276476"/>
            <a:ext cx="7083425" cy="14382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6146"/>
                                        </p:tgtEl>
                                        <p:attrNameLst>
                                          <p:attrName>style.visibility</p:attrName>
                                        </p:attrNameLst>
                                      </p:cBhvr>
                                      <p:to>
                                        <p:strVal val="visible"/>
                                      </p:to>
                                    </p:set>
                                    <p:animEffect transition="in" filter="blinds(horizontal)">
                                      <p:cBhvr>
                                        <p:cTn id="7" dur="500"/>
                                        <p:tgtEl>
                                          <p:spTgt spid="46146"/>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46199"/>
                                        </p:tgtEl>
                                        <p:attrNameLst>
                                          <p:attrName>style.visibility</p:attrName>
                                        </p:attrNameLst>
                                      </p:cBhvr>
                                      <p:to>
                                        <p:strVal val="visible"/>
                                      </p:to>
                                    </p:set>
                                    <p:animEffect transition="in" filter="slide(fromBottom)">
                                      <p:cBhvr>
                                        <p:cTn id="10" dur="500"/>
                                        <p:tgtEl>
                                          <p:spTgt spid="46199"/>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4618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618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619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46191"/>
                                        </p:tgtEl>
                                      </p:cBhvr>
                                    </p:animEffect>
                                    <p:animScale>
                                      <p:cBhvr>
                                        <p:cTn id="22" dur="250" autoRev="1" fill="hold"/>
                                        <p:tgtEl>
                                          <p:spTgt spid="46191"/>
                                        </p:tgtEl>
                                      </p:cBhvr>
                                      <p:by x="105000" y="105000"/>
                                    </p:animScale>
                                  </p:childTnLst>
                                </p:cTn>
                              </p:par>
                              <p:par>
                                <p:cTn id="23" presetID="3" presetClass="entr" presetSubtype="10" fill="hold" grpId="0" nodeType="withEffect">
                                  <p:stCondLst>
                                    <p:cond delay="0"/>
                                  </p:stCondLst>
                                  <p:childTnLst>
                                    <p:set>
                                      <p:cBhvr>
                                        <p:cTn id="24" dur="1" fill="hold">
                                          <p:stCondLst>
                                            <p:cond delay="0"/>
                                          </p:stCondLst>
                                        </p:cTn>
                                        <p:tgtEl>
                                          <p:spTgt spid="46196"/>
                                        </p:tgtEl>
                                        <p:attrNameLst>
                                          <p:attrName>style.visibility</p:attrName>
                                        </p:attrNameLst>
                                      </p:cBhvr>
                                      <p:to>
                                        <p:strVal val="visible"/>
                                      </p:to>
                                    </p:set>
                                    <p:animEffect transition="in" filter="blinds(horizontal)">
                                      <p:cBhvr>
                                        <p:cTn id="25" dur="500"/>
                                        <p:tgtEl>
                                          <p:spTgt spid="46196"/>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nodeType="clickEffect">
                                  <p:stCondLst>
                                    <p:cond delay="0"/>
                                  </p:stCondLst>
                                  <p:childTnLst>
                                    <p:animEffect transition="out" filter="fade">
                                      <p:cBhvr>
                                        <p:cTn id="29" dur="500" tmFilter="0, 0; .2, .5; .8, .5; 1, 0"/>
                                        <p:tgtEl>
                                          <p:spTgt spid="46186"/>
                                        </p:tgtEl>
                                      </p:cBhvr>
                                    </p:animEffect>
                                    <p:animScale>
                                      <p:cBhvr>
                                        <p:cTn id="30" dur="250" autoRev="1" fill="hold"/>
                                        <p:tgtEl>
                                          <p:spTgt spid="46186"/>
                                        </p:tgtEl>
                                      </p:cBhvr>
                                      <p:by x="105000" y="105000"/>
                                    </p:animScale>
                                  </p:childTnLst>
                                </p:cTn>
                              </p:par>
                              <p:par>
                                <p:cTn id="31" presetID="1" presetClass="exit" presetSubtype="0" fill="hold" grpId="1" nodeType="withEffect">
                                  <p:stCondLst>
                                    <p:cond delay="0"/>
                                  </p:stCondLst>
                                  <p:childTnLst>
                                    <p:set>
                                      <p:cBhvr>
                                        <p:cTn id="32" dur="1" fill="hold">
                                          <p:stCondLst>
                                            <p:cond delay="0"/>
                                          </p:stCondLst>
                                        </p:cTn>
                                        <p:tgtEl>
                                          <p:spTgt spid="46196"/>
                                        </p:tgtEl>
                                        <p:attrNameLst>
                                          <p:attrName>style.visibility</p:attrName>
                                        </p:attrNameLst>
                                      </p:cBhvr>
                                      <p:to>
                                        <p:strVal val="hidden"/>
                                      </p:to>
                                    </p:set>
                                  </p:childTnLst>
                                </p:cTn>
                              </p:par>
                              <p:par>
                                <p:cTn id="33" presetID="3" presetClass="entr" presetSubtype="10" fill="hold" grpId="0" nodeType="withEffect">
                                  <p:stCondLst>
                                    <p:cond delay="0"/>
                                  </p:stCondLst>
                                  <p:childTnLst>
                                    <p:set>
                                      <p:cBhvr>
                                        <p:cTn id="34" dur="1" fill="hold">
                                          <p:stCondLst>
                                            <p:cond delay="0"/>
                                          </p:stCondLst>
                                        </p:cTn>
                                        <p:tgtEl>
                                          <p:spTgt spid="46198"/>
                                        </p:tgtEl>
                                        <p:attrNameLst>
                                          <p:attrName>style.visibility</p:attrName>
                                        </p:attrNameLst>
                                      </p:cBhvr>
                                      <p:to>
                                        <p:strVal val="visible"/>
                                      </p:to>
                                    </p:set>
                                    <p:animEffect transition="in" filter="blinds(horizontal)">
                                      <p:cBhvr>
                                        <p:cTn id="35" dur="500"/>
                                        <p:tgtEl>
                                          <p:spTgt spid="46198"/>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nodeType="clickEffect">
                                  <p:stCondLst>
                                    <p:cond delay="0"/>
                                  </p:stCondLst>
                                  <p:childTnLst>
                                    <p:animEffect transition="out" filter="fade">
                                      <p:cBhvr>
                                        <p:cTn id="39" dur="500" tmFilter="0, 0; .2, .5; .8, .5; 1, 0"/>
                                        <p:tgtEl>
                                          <p:spTgt spid="46181"/>
                                        </p:tgtEl>
                                      </p:cBhvr>
                                    </p:animEffect>
                                    <p:animScale>
                                      <p:cBhvr>
                                        <p:cTn id="40" dur="250" autoRev="1" fill="hold"/>
                                        <p:tgtEl>
                                          <p:spTgt spid="46181"/>
                                        </p:tgtEl>
                                      </p:cBhvr>
                                      <p:by x="105000" y="105000"/>
                                    </p:animScale>
                                  </p:childTnLst>
                                </p:cTn>
                              </p:par>
                              <p:par>
                                <p:cTn id="41" presetID="3" presetClass="entr" presetSubtype="10" fill="hold" grpId="0" nodeType="withEffect">
                                  <p:stCondLst>
                                    <p:cond delay="0"/>
                                  </p:stCondLst>
                                  <p:childTnLst>
                                    <p:set>
                                      <p:cBhvr>
                                        <p:cTn id="42" dur="1" fill="hold">
                                          <p:stCondLst>
                                            <p:cond delay="0"/>
                                          </p:stCondLst>
                                        </p:cTn>
                                        <p:tgtEl>
                                          <p:spTgt spid="46197"/>
                                        </p:tgtEl>
                                        <p:attrNameLst>
                                          <p:attrName>style.visibility</p:attrName>
                                        </p:attrNameLst>
                                      </p:cBhvr>
                                      <p:to>
                                        <p:strVal val="visible"/>
                                      </p:to>
                                    </p:set>
                                    <p:animEffect transition="in" filter="blinds(horizontal)">
                                      <p:cBhvr>
                                        <p:cTn id="43" dur="500"/>
                                        <p:tgtEl>
                                          <p:spTgt spid="46197"/>
                                        </p:tgtEl>
                                      </p:cBhvr>
                                    </p:animEffect>
                                  </p:childTnLst>
                                </p:cTn>
                              </p:par>
                              <p:par>
                                <p:cTn id="44" presetID="1" presetClass="exit" presetSubtype="0" fill="hold" grpId="1" nodeType="withEffect">
                                  <p:stCondLst>
                                    <p:cond delay="0"/>
                                  </p:stCondLst>
                                  <p:childTnLst>
                                    <p:set>
                                      <p:cBhvr>
                                        <p:cTn id="45" dur="1" fill="hold">
                                          <p:stCondLst>
                                            <p:cond delay="0"/>
                                          </p:stCondLst>
                                        </p:cTn>
                                        <p:tgtEl>
                                          <p:spTgt spid="461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96" grpId="0" animBg="1"/>
      <p:bldP spid="46196" grpId="1" animBg="1"/>
      <p:bldP spid="46198" grpId="0" animBg="1"/>
      <p:bldP spid="46198" grpId="1" animBg="1"/>
      <p:bldP spid="46197" grpId="0" animBg="1"/>
      <p:bldP spid="46146" grpId="0"/>
      <p:bldP spid="4619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嵌入式系统的应用领域</a:t>
            </a:r>
          </a:p>
        </p:txBody>
      </p:sp>
      <p:sp>
        <p:nvSpPr>
          <p:cNvPr id="107523" name="Rectangle 3"/>
          <p:cNvSpPr>
            <a:spLocks noGrp="1" noChangeArrowheads="1"/>
          </p:cNvSpPr>
          <p:nvPr>
            <p:ph idx="1"/>
          </p:nvPr>
        </p:nvSpPr>
        <p:spPr>
          <a:noFill/>
        </p:spPr>
        <p:txBody>
          <a:bodyPr>
            <a:normAutofit/>
          </a:bodyPr>
          <a:lstStyle/>
          <a:p>
            <a:pPr algn="just"/>
            <a:r>
              <a:rPr lang="zh-CN" altLang="en-US" dirty="0">
                <a:latin typeface="华文新魏" panose="02010800040101010101" pitchFamily="2" charset="-122"/>
                <a:ea typeface="华文新魏" panose="02010800040101010101" pitchFamily="2" charset="-122"/>
              </a:rPr>
              <a:t>最早的机器人技术是</a:t>
            </a:r>
            <a:r>
              <a:rPr lang="en-US" altLang="zh-CN" dirty="0">
                <a:latin typeface="华文新魏" panose="02010800040101010101" pitchFamily="2" charset="-122"/>
                <a:ea typeface="华文新魏" panose="02010800040101010101" pitchFamily="2" charset="-122"/>
              </a:rPr>
              <a:t>50</a:t>
            </a:r>
            <a:r>
              <a:rPr lang="zh-CN" altLang="en-US" dirty="0">
                <a:latin typeface="华文新魏" panose="02010800040101010101" pitchFamily="2" charset="-122"/>
                <a:ea typeface="华文新魏" panose="02010800040101010101" pitchFamily="2" charset="-122"/>
              </a:rPr>
              <a:t>年代</a:t>
            </a:r>
            <a:r>
              <a:rPr lang="en-US" altLang="zh-CN" dirty="0">
                <a:latin typeface="华文新魏" panose="02010800040101010101" pitchFamily="2" charset="-122"/>
                <a:ea typeface="华文新魏" panose="02010800040101010101" pitchFamily="2" charset="-122"/>
              </a:rPr>
              <a:t>MIT</a:t>
            </a:r>
            <a:r>
              <a:rPr lang="zh-CN" altLang="en-US" dirty="0">
                <a:latin typeface="华文新魏" panose="02010800040101010101" pitchFamily="2" charset="-122"/>
                <a:ea typeface="华文新魏" panose="02010800040101010101" pitchFamily="2" charset="-122"/>
              </a:rPr>
              <a:t>提出的数控技术。</a:t>
            </a:r>
          </a:p>
          <a:p>
            <a:pPr algn="just"/>
            <a:r>
              <a:rPr lang="zh-CN" altLang="en-US" dirty="0">
                <a:latin typeface="华文新魏" panose="02010800040101010101" pitchFamily="2" charset="-122"/>
                <a:ea typeface="华文新魏" panose="02010800040101010101" pitchFamily="2" charset="-122"/>
              </a:rPr>
              <a:t> </a:t>
            </a:r>
            <a:r>
              <a:rPr lang="zh-CN" altLang="en-US" dirty="0">
                <a:solidFill>
                  <a:srgbClr val="FF0000"/>
                </a:solidFill>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索杰纳</a:t>
            </a:r>
            <a:r>
              <a:rPr lang="zh-CN" altLang="en-US" dirty="0">
                <a:solidFill>
                  <a:srgbClr val="FF0000"/>
                </a:solidFill>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火星车</a:t>
            </a:r>
            <a:r>
              <a:rPr lang="zh-CN" altLang="en-US" dirty="0">
                <a:latin typeface="华文新魏" panose="02010800040101010101" pitchFamily="2" charset="-122"/>
                <a:ea typeface="华文新魏" panose="02010800040101010101" pitchFamily="2" charset="-122"/>
              </a:rPr>
              <a:t>就是一个价值</a:t>
            </a:r>
            <a:r>
              <a:rPr lang="en-US" altLang="zh-CN" dirty="0">
                <a:latin typeface="华文新魏" panose="02010800040101010101" pitchFamily="2" charset="-122"/>
                <a:ea typeface="华文新魏" panose="02010800040101010101" pitchFamily="2" charset="-122"/>
              </a:rPr>
              <a:t>10</a:t>
            </a:r>
            <a:r>
              <a:rPr lang="zh-CN" altLang="en-US" dirty="0">
                <a:latin typeface="华文新魏" panose="02010800040101010101" pitchFamily="2" charset="-122"/>
                <a:ea typeface="华文新魏" panose="02010800040101010101" pitchFamily="2" charset="-122"/>
              </a:rPr>
              <a:t>亿美金的技术高密集移动机器人，采用的是美国风河公司的</a:t>
            </a:r>
            <a:r>
              <a:rPr lang="en-US" altLang="zh-CN" dirty="0" err="1">
                <a:solidFill>
                  <a:srgbClr val="00B050"/>
                </a:solidFill>
                <a:latin typeface="华文新魏" panose="02010800040101010101" pitchFamily="2" charset="-122"/>
                <a:ea typeface="华文新魏" panose="02010800040101010101" pitchFamily="2" charset="-122"/>
              </a:rPr>
              <a:t>Vxworks</a:t>
            </a:r>
            <a:r>
              <a:rPr lang="zh-CN" altLang="en-US" dirty="0">
                <a:solidFill>
                  <a:srgbClr val="00B050"/>
                </a:solidFill>
                <a:latin typeface="华文新魏" panose="02010800040101010101" pitchFamily="2" charset="-122"/>
                <a:ea typeface="华文新魏" panose="02010800040101010101" pitchFamily="2" charset="-122"/>
              </a:rPr>
              <a:t>嵌入式</a:t>
            </a:r>
            <a:r>
              <a:rPr lang="zh-CN" altLang="en-US" dirty="0">
                <a:latin typeface="华文新魏" panose="02010800040101010101" pitchFamily="2" charset="-122"/>
                <a:ea typeface="华文新魏" panose="02010800040101010101" pitchFamily="2" charset="-122"/>
              </a:rPr>
              <a:t>操作系统，带有机械手，可以采集火星上的各种地况，并且通过摄像头把火星上的图像发回地面指挥中心。这台火星车在火星上自主工作了</a:t>
            </a:r>
            <a:r>
              <a:rPr lang="en-US" altLang="zh-CN" dirty="0">
                <a:latin typeface="华文新魏" panose="02010800040101010101" pitchFamily="2" charset="-122"/>
                <a:ea typeface="华文新魏" panose="02010800040101010101" pitchFamily="2" charset="-122"/>
              </a:rPr>
              <a:t>3</a:t>
            </a:r>
            <a:r>
              <a:rPr lang="zh-CN" altLang="en-US" dirty="0">
                <a:latin typeface="华文新魏" panose="02010800040101010101" pitchFamily="2" charset="-122"/>
                <a:ea typeface="华文新魏" panose="02010800040101010101" pitchFamily="2" charset="-122"/>
              </a:rPr>
              <a:t>个月。</a:t>
            </a:r>
          </a:p>
          <a:p>
            <a:pPr algn="just"/>
            <a:r>
              <a:rPr lang="zh-CN" altLang="en-US" dirty="0">
                <a:latin typeface="华文新魏" panose="02010800040101010101" pitchFamily="2" charset="-122"/>
                <a:ea typeface="华文新魏" panose="02010800040101010101" pitchFamily="2" charset="-122"/>
              </a:rPr>
              <a:t>以</a:t>
            </a:r>
            <a:r>
              <a:rPr lang="zh-CN" altLang="en-US" dirty="0">
                <a:solidFill>
                  <a:srgbClr val="FF0000"/>
                </a:solidFill>
                <a:latin typeface="华文新魏" panose="02010800040101010101" pitchFamily="2" charset="-122"/>
                <a:ea typeface="华文新魏" panose="02010800040101010101" pitchFamily="2" charset="-122"/>
              </a:rPr>
              <a:t>索尼的机器狗</a:t>
            </a:r>
            <a:r>
              <a:rPr lang="zh-CN" altLang="en-US" dirty="0">
                <a:latin typeface="华文新魏" panose="02010800040101010101" pitchFamily="2" charset="-122"/>
                <a:ea typeface="华文新魏" panose="02010800040101010101" pitchFamily="2" charset="-122"/>
              </a:rPr>
              <a:t>为代表的智能机器宠物，可以仅仅使用</a:t>
            </a:r>
            <a:r>
              <a:rPr lang="en-US" altLang="zh-CN" dirty="0">
                <a:latin typeface="华文新魏" panose="02010800040101010101" pitchFamily="2" charset="-122"/>
                <a:ea typeface="华文新魏" panose="02010800040101010101" pitchFamily="2" charset="-122"/>
              </a:rPr>
              <a:t>8</a:t>
            </a:r>
            <a:r>
              <a:rPr lang="zh-CN" altLang="en-US" dirty="0">
                <a:latin typeface="华文新魏" panose="02010800040101010101" pitchFamily="2" charset="-122"/>
                <a:ea typeface="华文新魏" panose="02010800040101010101" pitchFamily="2" charset="-122"/>
              </a:rPr>
              <a:t>位的</a:t>
            </a:r>
            <a:r>
              <a:rPr lang="en-US" altLang="zh-CN" dirty="0">
                <a:latin typeface="华文新魏" panose="02010800040101010101" pitchFamily="2" charset="-122"/>
                <a:ea typeface="华文新魏" panose="02010800040101010101" pitchFamily="2" charset="-122"/>
              </a:rPr>
              <a:t>AVR</a:t>
            </a:r>
            <a:r>
              <a:rPr lang="zh-CN" altLang="en-US"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51</a:t>
            </a:r>
            <a:r>
              <a:rPr lang="zh-CN" altLang="en-US" dirty="0">
                <a:latin typeface="华文新魏" panose="02010800040101010101" pitchFamily="2" charset="-122"/>
                <a:ea typeface="华文新魏" panose="02010800040101010101" pitchFamily="2" charset="-122"/>
              </a:rPr>
              <a:t>单片机或者</a:t>
            </a:r>
            <a:r>
              <a:rPr lang="en-US" altLang="zh-CN" dirty="0">
                <a:latin typeface="华文新魏" panose="02010800040101010101" pitchFamily="2" charset="-122"/>
                <a:ea typeface="华文新魏" panose="02010800040101010101" pitchFamily="2" charset="-122"/>
              </a:rPr>
              <a:t>16</a:t>
            </a:r>
            <a:r>
              <a:rPr lang="zh-CN" altLang="en-US" dirty="0">
                <a:latin typeface="华文新魏" panose="02010800040101010101" pitchFamily="2" charset="-122"/>
                <a:ea typeface="华文新魏" panose="02010800040101010101" pitchFamily="2" charset="-122"/>
              </a:rPr>
              <a:t>位的</a:t>
            </a:r>
            <a:r>
              <a:rPr lang="en-US" altLang="zh-CN" dirty="0">
                <a:latin typeface="华文新魏" panose="02010800040101010101" pitchFamily="2" charset="-122"/>
                <a:ea typeface="华文新魏" panose="02010800040101010101" pitchFamily="2" charset="-122"/>
              </a:rPr>
              <a:t>DSP</a:t>
            </a:r>
            <a:r>
              <a:rPr lang="zh-CN" altLang="en-US" dirty="0">
                <a:latin typeface="华文新魏" panose="02010800040101010101" pitchFamily="2" charset="-122"/>
                <a:ea typeface="华文新魏" panose="02010800040101010101" pitchFamily="2" charset="-122"/>
              </a:rPr>
              <a:t>来控制舵机，进行图像处理。</a:t>
            </a:r>
          </a:p>
          <a:p>
            <a:pPr algn="just"/>
            <a:r>
              <a:rPr lang="zh-CN" altLang="en-US" dirty="0">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rPr>
              <a:t>Windows CE</a:t>
            </a:r>
            <a:r>
              <a:rPr lang="zh-CN" altLang="en-US" dirty="0">
                <a:latin typeface="华文新魏" panose="02010800040101010101" pitchFamily="2" charset="-122"/>
                <a:ea typeface="华文新魏" panose="02010800040101010101" pitchFamily="2" charset="-122"/>
              </a:rPr>
              <a:t>等</a:t>
            </a:r>
            <a:r>
              <a:rPr lang="en-US" altLang="zh-CN" dirty="0">
                <a:latin typeface="华文新魏" panose="02010800040101010101" pitchFamily="2" charset="-122"/>
                <a:ea typeface="华文新魏" panose="02010800040101010101" pitchFamily="2" charset="-122"/>
              </a:rPr>
              <a:t>32</a:t>
            </a:r>
            <a:r>
              <a:rPr lang="zh-CN" altLang="en-US" dirty="0">
                <a:latin typeface="华文新魏" panose="02010800040101010101" pitchFamily="2" charset="-122"/>
                <a:ea typeface="华文新魏" panose="02010800040101010101" pitchFamily="2" charset="-122"/>
              </a:rPr>
              <a:t>位嵌入式操作系统的盛行，使得操控一个机器人只需要在手持</a:t>
            </a:r>
            <a:r>
              <a:rPr lang="en-US" altLang="zh-CN" dirty="0">
                <a:latin typeface="华文新魏" panose="02010800040101010101" pitchFamily="2" charset="-122"/>
                <a:ea typeface="华文新魏" panose="02010800040101010101" pitchFamily="2" charset="-122"/>
              </a:rPr>
              <a:t>PDA</a:t>
            </a:r>
            <a:r>
              <a:rPr lang="zh-CN" altLang="en-US" dirty="0">
                <a:latin typeface="华文新魏" panose="02010800040101010101" pitchFamily="2" charset="-122"/>
                <a:ea typeface="华文新魏" panose="02010800040101010101" pitchFamily="2" charset="-122"/>
              </a:rPr>
              <a:t>上获取远程机器人的信息，并且通过无线通讯控制机器人的运行。</a:t>
            </a:r>
          </a:p>
        </p:txBody>
      </p:sp>
      <p:pic>
        <p:nvPicPr>
          <p:cNvPr id="107524" name="Picture 4" descr="机器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1" y="4648201"/>
            <a:ext cx="2608263" cy="2003425"/>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7525" name="Picture 5" descr="机器狗"/>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1" y="2590801"/>
            <a:ext cx="2449513" cy="20050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7526" name="Object 6"/>
          <p:cNvGraphicFramePr>
            <a:graphicFrameLocks noChangeAspect="1"/>
          </p:cNvGraphicFramePr>
          <p:nvPr/>
        </p:nvGraphicFramePr>
        <p:xfrm>
          <a:off x="8048626" y="609600"/>
          <a:ext cx="2466975" cy="1905000"/>
        </p:xfrm>
        <a:graphic>
          <a:graphicData uri="http://schemas.openxmlformats.org/presentationml/2006/ole">
            <mc:AlternateContent xmlns:mc="http://schemas.openxmlformats.org/markup-compatibility/2006">
              <mc:Choice xmlns:v="urn:schemas-microsoft-com:vml" Requires="v">
                <p:oleObj name="Photo Editor 照片" r:id="rId4" imgW="2466975" imgH="1905000" progId="MSPhotoEd.3">
                  <p:embed/>
                </p:oleObj>
              </mc:Choice>
              <mc:Fallback>
                <p:oleObj name="Photo Editor 照片" r:id="rId4" imgW="2466975" imgH="1905000" progId="MSPhotoEd.3">
                  <p:embed/>
                  <p:pic>
                    <p:nvPicPr>
                      <p:cNvPr id="10752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8626" y="609600"/>
                        <a:ext cx="246697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5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5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系统函数使用场合</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1747"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2"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行为同步</a:t>
            </a:r>
          </a:p>
        </p:txBody>
      </p:sp>
      <p:grpSp>
        <p:nvGrpSpPr>
          <p:cNvPr id="32795" name="Group 27"/>
          <p:cNvGrpSpPr>
            <a:grpSpLocks noChangeAspect="1"/>
          </p:cNvGrpSpPr>
          <p:nvPr/>
        </p:nvGrpSpPr>
        <p:grpSpPr bwMode="auto">
          <a:xfrm>
            <a:off x="4378325" y="3768726"/>
            <a:ext cx="1022350" cy="1095375"/>
            <a:chOff x="2321" y="1826"/>
            <a:chExt cx="1006" cy="1078"/>
          </a:xfrm>
        </p:grpSpPr>
        <p:pic>
          <p:nvPicPr>
            <p:cNvPr id="31798" name="Picture 28" descr="light_shadow"/>
            <p:cNvPicPr>
              <a:picLocks noChangeAspect="1" noChangeArrowheads="1"/>
            </p:cNvPicPr>
            <p:nvPr/>
          </p:nvPicPr>
          <p:blipFill>
            <a:blip r:embed="rId2">
              <a:lum bright="-78000" contrast="-78000"/>
              <a:extLst>
                <a:ext uri="{28A0092B-C50C-407E-A947-70E740481C1C}">
                  <a14:useLocalDpi xmlns:a14="http://schemas.microsoft.com/office/drawing/2010/main" val="0"/>
                </a:ext>
              </a:extLst>
            </a:blip>
            <a:srcRect/>
            <a:stretch>
              <a:fillRect/>
            </a:stretch>
          </p:blipFill>
          <p:spPr bwMode="gray">
            <a:xfrm>
              <a:off x="2416" y="2685"/>
              <a:ext cx="766"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99" name="Oval 29"/>
            <p:cNvSpPr>
              <a:spLocks noChangeAspect="1" noChangeArrowheads="1"/>
            </p:cNvSpPr>
            <p:nvPr/>
          </p:nvSpPr>
          <p:spPr bwMode="gray">
            <a:xfrm>
              <a:off x="2321" y="1826"/>
              <a:ext cx="1006" cy="997"/>
            </a:xfrm>
            <a:prstGeom prst="ellipse">
              <a:avLst/>
            </a:prstGeom>
            <a:gradFill rotWithShape="1">
              <a:gsLst>
                <a:gs pos="0">
                  <a:srgbClr val="DDDDDD"/>
                </a:gs>
                <a:gs pos="50000">
                  <a:srgbClr val="F6F6F6"/>
                </a:gs>
                <a:gs pos="100000">
                  <a:srgbClr val="DDDDDD"/>
                </a:gs>
              </a:gsLst>
              <a:lin ang="5400000" scaled="1"/>
            </a:gradFill>
            <a:ln>
              <a:noFill/>
            </a:ln>
            <a:effectLst/>
            <a:extLst>
              <a:ext uri="{91240B29-F687-4F45-9708-019B960494DF}">
                <a14:hiddenLine xmlns:a14="http://schemas.microsoft.com/office/drawing/2010/main" w="19050">
                  <a:solidFill>
                    <a:srgbClr val="EAEAEA"/>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pic>
          <p:nvPicPr>
            <p:cNvPr id="31800" name="Picture 30"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358" y="1862"/>
              <a:ext cx="939" cy="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99" name="Oval 31"/>
            <p:cNvSpPr>
              <a:spLocks noChangeAspect="1" noChangeArrowheads="1"/>
            </p:cNvSpPr>
            <p:nvPr/>
          </p:nvSpPr>
          <p:spPr bwMode="gray">
            <a:xfrm>
              <a:off x="2358" y="1862"/>
              <a:ext cx="933" cy="920"/>
            </a:xfrm>
            <a:prstGeom prst="ellipse">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1804" name="Freeform 32"/>
            <p:cNvSpPr>
              <a:spLocks noChangeAspect="1"/>
            </p:cNvSpPr>
            <p:nvPr/>
          </p:nvSpPr>
          <p:spPr bwMode="gray">
            <a:xfrm>
              <a:off x="2454" y="1880"/>
              <a:ext cx="733" cy="320"/>
            </a:xfrm>
            <a:custGeom>
              <a:avLst/>
              <a:gdLst>
                <a:gd name="T0" fmla="*/ 124 w 1321"/>
                <a:gd name="T1" fmla="*/ 16 h 712"/>
                <a:gd name="T2" fmla="*/ 125 w 1321"/>
                <a:gd name="T3" fmla="*/ 18 h 712"/>
                <a:gd name="T4" fmla="*/ 125 w 1321"/>
                <a:gd name="T5" fmla="*/ 20 h 712"/>
                <a:gd name="T6" fmla="*/ 125 w 1321"/>
                <a:gd name="T7" fmla="*/ 21 h 712"/>
                <a:gd name="T8" fmla="*/ 123 w 1321"/>
                <a:gd name="T9" fmla="*/ 22 h 712"/>
                <a:gd name="T10" fmla="*/ 121 w 1321"/>
                <a:gd name="T11" fmla="*/ 24 h 712"/>
                <a:gd name="T12" fmla="*/ 117 w 1321"/>
                <a:gd name="T13" fmla="*/ 25 h 712"/>
                <a:gd name="T14" fmla="*/ 113 w 1321"/>
                <a:gd name="T15" fmla="*/ 26 h 712"/>
                <a:gd name="T16" fmla="*/ 109 w 1321"/>
                <a:gd name="T17" fmla="*/ 27 h 712"/>
                <a:gd name="T18" fmla="*/ 103 w 1321"/>
                <a:gd name="T19" fmla="*/ 27 h 712"/>
                <a:gd name="T20" fmla="*/ 98 w 1321"/>
                <a:gd name="T21" fmla="*/ 28 h 712"/>
                <a:gd name="T22" fmla="*/ 92 w 1321"/>
                <a:gd name="T23" fmla="*/ 28 h 712"/>
                <a:gd name="T24" fmla="*/ 85 w 1321"/>
                <a:gd name="T25" fmla="*/ 29 h 712"/>
                <a:gd name="T26" fmla="*/ 78 w 1321"/>
                <a:gd name="T27" fmla="*/ 29 h 712"/>
                <a:gd name="T28" fmla="*/ 75 w 1321"/>
                <a:gd name="T29" fmla="*/ 29 h 712"/>
                <a:gd name="T30" fmla="*/ 45 w 1321"/>
                <a:gd name="T31" fmla="*/ 29 h 712"/>
                <a:gd name="T32" fmla="*/ 44 w 1321"/>
                <a:gd name="T33" fmla="*/ 29 h 712"/>
                <a:gd name="T34" fmla="*/ 39 w 1321"/>
                <a:gd name="T35" fmla="*/ 29 h 712"/>
                <a:gd name="T36" fmla="*/ 33 w 1321"/>
                <a:gd name="T37" fmla="*/ 29 h 712"/>
                <a:gd name="T38" fmla="*/ 27 w 1321"/>
                <a:gd name="T39" fmla="*/ 28 h 712"/>
                <a:gd name="T40" fmla="*/ 22 w 1321"/>
                <a:gd name="T41" fmla="*/ 28 h 712"/>
                <a:gd name="T42" fmla="*/ 18 w 1321"/>
                <a:gd name="T43" fmla="*/ 28 h 712"/>
                <a:gd name="T44" fmla="*/ 13 w 1321"/>
                <a:gd name="T45" fmla="*/ 27 h 712"/>
                <a:gd name="T46" fmla="*/ 10 w 1321"/>
                <a:gd name="T47" fmla="*/ 27 h 712"/>
                <a:gd name="T48" fmla="*/ 7 w 1321"/>
                <a:gd name="T49" fmla="*/ 26 h 712"/>
                <a:gd name="T50" fmla="*/ 4 w 1321"/>
                <a:gd name="T51" fmla="*/ 25 h 712"/>
                <a:gd name="T52" fmla="*/ 2 w 1321"/>
                <a:gd name="T53" fmla="*/ 24 h 712"/>
                <a:gd name="T54" fmla="*/ 1 w 1321"/>
                <a:gd name="T55" fmla="*/ 22 h 712"/>
                <a:gd name="T56" fmla="*/ 0 w 1321"/>
                <a:gd name="T57" fmla="*/ 22 h 712"/>
                <a:gd name="T58" fmla="*/ 0 w 1321"/>
                <a:gd name="T59" fmla="*/ 21 h 712"/>
                <a:gd name="T60" fmla="*/ 1 w 1321"/>
                <a:gd name="T61" fmla="*/ 20 h 712"/>
                <a:gd name="T62" fmla="*/ 2 w 1321"/>
                <a:gd name="T63" fmla="*/ 18 h 712"/>
                <a:gd name="T64" fmla="*/ 5 w 1321"/>
                <a:gd name="T65" fmla="*/ 15 h 712"/>
                <a:gd name="T66" fmla="*/ 9 w 1321"/>
                <a:gd name="T67" fmla="*/ 12 h 712"/>
                <a:gd name="T68" fmla="*/ 14 w 1321"/>
                <a:gd name="T69" fmla="*/ 10 h 712"/>
                <a:gd name="T70" fmla="*/ 19 w 1321"/>
                <a:gd name="T71" fmla="*/ 7 h 712"/>
                <a:gd name="T72" fmla="*/ 26 w 1321"/>
                <a:gd name="T73" fmla="*/ 5 h 712"/>
                <a:gd name="T74" fmla="*/ 32 w 1321"/>
                <a:gd name="T75" fmla="*/ 4 h 712"/>
                <a:gd name="T76" fmla="*/ 39 w 1321"/>
                <a:gd name="T77" fmla="*/ 2 h 712"/>
                <a:gd name="T78" fmla="*/ 47 w 1321"/>
                <a:gd name="T79" fmla="*/ 1 h 712"/>
                <a:gd name="T80" fmla="*/ 55 w 1321"/>
                <a:gd name="T81" fmla="*/ 0 h 712"/>
                <a:gd name="T82" fmla="*/ 63 w 1321"/>
                <a:gd name="T83" fmla="*/ 0 h 712"/>
                <a:gd name="T84" fmla="*/ 63 w 1321"/>
                <a:gd name="T85" fmla="*/ 0 h 712"/>
                <a:gd name="T86" fmla="*/ 72 w 1321"/>
                <a:gd name="T87" fmla="*/ 0 h 712"/>
                <a:gd name="T88" fmla="*/ 80 w 1321"/>
                <a:gd name="T89" fmla="*/ 1 h 712"/>
                <a:gd name="T90" fmla="*/ 88 w 1321"/>
                <a:gd name="T91" fmla="*/ 2 h 712"/>
                <a:gd name="T92" fmla="*/ 96 w 1321"/>
                <a:gd name="T93" fmla="*/ 4 h 712"/>
                <a:gd name="T94" fmla="*/ 103 w 1321"/>
                <a:gd name="T95" fmla="*/ 6 h 712"/>
                <a:gd name="T96" fmla="*/ 109 w 1321"/>
                <a:gd name="T97" fmla="*/ 8 h 712"/>
                <a:gd name="T98" fmla="*/ 114 w 1321"/>
                <a:gd name="T99" fmla="*/ 10 h 712"/>
                <a:gd name="T100" fmla="*/ 119 w 1321"/>
                <a:gd name="T101" fmla="*/ 13 h 712"/>
                <a:gd name="T102" fmla="*/ 124 w 1321"/>
                <a:gd name="T103" fmla="*/ 16 h 712"/>
                <a:gd name="T104" fmla="*/ 124 w 1321"/>
                <a:gd name="T105" fmla="*/ 16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9FFCC">
                    <a:alpha val="17998"/>
                  </a:srgbClr>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nvGrpSpPr>
            <p:cNvPr id="31805" name="Group 33"/>
            <p:cNvGrpSpPr>
              <a:grpSpLocks noChangeAspect="1"/>
            </p:cNvGrpSpPr>
            <p:nvPr/>
          </p:nvGrpSpPr>
          <p:grpSpPr bwMode="auto">
            <a:xfrm rot="-1297425" flipH="1" flipV="1">
              <a:off x="2429" y="2580"/>
              <a:ext cx="815" cy="195"/>
              <a:chOff x="2532" y="1051"/>
              <a:chExt cx="893" cy="246"/>
            </a:xfrm>
          </p:grpSpPr>
          <p:grpSp>
            <p:nvGrpSpPr>
              <p:cNvPr id="31807" name="Group 34"/>
              <p:cNvGrpSpPr>
                <a:grpSpLocks noChangeAspect="1"/>
              </p:cNvGrpSpPr>
              <p:nvPr/>
            </p:nvGrpSpPr>
            <p:grpSpPr bwMode="auto">
              <a:xfrm>
                <a:off x="2532" y="1051"/>
                <a:ext cx="743" cy="185"/>
                <a:chOff x="1565" y="2568"/>
                <a:chExt cx="1118" cy="279"/>
              </a:xfrm>
            </p:grpSpPr>
            <p:sp>
              <p:nvSpPr>
                <p:cNvPr id="31813" name="AutoShape 35"/>
                <p:cNvSpPr>
                  <a:spLocks noChangeAspect="1"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4" name="AutoShape 36"/>
                <p:cNvSpPr>
                  <a:spLocks noChangeAspect="1"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5" name="AutoShape 37"/>
                <p:cNvSpPr>
                  <a:spLocks noChangeAspect="1"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6" name="AutoShape 38"/>
                <p:cNvSpPr>
                  <a:spLocks noChangeAspect="1"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grpSp>
            <p:nvGrpSpPr>
              <p:cNvPr id="31808" name="Group 39"/>
              <p:cNvGrpSpPr>
                <a:grpSpLocks noChangeAspect="1"/>
              </p:cNvGrpSpPr>
              <p:nvPr/>
            </p:nvGrpSpPr>
            <p:grpSpPr bwMode="auto">
              <a:xfrm rot="1353540">
                <a:off x="2682" y="1111"/>
                <a:ext cx="743" cy="186"/>
                <a:chOff x="1565" y="2568"/>
                <a:chExt cx="1118" cy="279"/>
              </a:xfrm>
            </p:grpSpPr>
            <p:sp>
              <p:nvSpPr>
                <p:cNvPr id="31809" name="AutoShape 40"/>
                <p:cNvSpPr>
                  <a:spLocks noChangeAspect="1"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0" name="AutoShape 41"/>
                <p:cNvSpPr>
                  <a:spLocks noChangeAspect="1"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1" name="AutoShape 42"/>
                <p:cNvSpPr>
                  <a:spLocks noChangeAspect="1"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812" name="AutoShape 43"/>
                <p:cNvSpPr>
                  <a:spLocks noChangeAspect="1"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grpSp>
        <p:sp>
          <p:nvSpPr>
            <p:cNvPr id="31806" name="Rectangle 44"/>
            <p:cNvSpPr>
              <a:spLocks noChangeAspect="1" noChangeArrowheads="1"/>
            </p:cNvSpPr>
            <p:nvPr/>
          </p:nvSpPr>
          <p:spPr bwMode="black">
            <a:xfrm>
              <a:off x="2558" y="2204"/>
              <a:ext cx="585"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rgbClr val="1C1C1C"/>
                  </a:solidFill>
                  <a:ea typeface="黑体" panose="02010609060101010101" pitchFamily="49" charset="-122"/>
                </a:rPr>
                <a:t>消息</a:t>
              </a:r>
            </a:p>
          </p:txBody>
        </p:sp>
      </p:grpSp>
      <p:grpSp>
        <p:nvGrpSpPr>
          <p:cNvPr id="32816" name="Group 48"/>
          <p:cNvGrpSpPr/>
          <p:nvPr/>
        </p:nvGrpSpPr>
        <p:grpSpPr bwMode="auto">
          <a:xfrm>
            <a:off x="6561138" y="3995738"/>
            <a:ext cx="1631950" cy="755650"/>
            <a:chOff x="3440" y="2350"/>
            <a:chExt cx="1028" cy="476"/>
          </a:xfrm>
        </p:grpSpPr>
        <p:sp>
          <p:nvSpPr>
            <p:cNvPr id="32817" name="Rectangle 49"/>
            <p:cNvSpPr>
              <a:spLocks noChangeArrowheads="1"/>
            </p:cNvSpPr>
            <p:nvPr/>
          </p:nvSpPr>
          <p:spPr bwMode="gray">
            <a:xfrm>
              <a:off x="3440" y="2350"/>
              <a:ext cx="1028" cy="476"/>
            </a:xfrm>
            <a:prstGeom prst="rect">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1797" name="Text Box 50"/>
            <p:cNvSpPr txBox="1">
              <a:spLocks noChangeArrowheads="1"/>
            </p:cNvSpPr>
            <p:nvPr/>
          </p:nvSpPr>
          <p:spPr bwMode="auto">
            <a:xfrm>
              <a:off x="3447" y="2358"/>
              <a:ext cx="10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zh-CN" altLang="en-US" sz="1800">
                  <a:ea typeface="华文新魏" panose="02010800040101010101" pitchFamily="2" charset="-122"/>
                </a:rPr>
                <a:t>收到消息</a:t>
              </a:r>
            </a:p>
          </p:txBody>
        </p:sp>
      </p:grpSp>
      <p:grpSp>
        <p:nvGrpSpPr>
          <p:cNvPr id="32826" name="Group 58"/>
          <p:cNvGrpSpPr/>
          <p:nvPr/>
        </p:nvGrpSpPr>
        <p:grpSpPr bwMode="auto">
          <a:xfrm>
            <a:off x="4025900" y="4645025"/>
            <a:ext cx="1631950" cy="679450"/>
            <a:chOff x="1157" y="2358"/>
            <a:chExt cx="1022" cy="709"/>
          </a:xfrm>
        </p:grpSpPr>
        <p:sp>
          <p:nvSpPr>
            <p:cNvPr id="31792" name="Rectangle 59"/>
            <p:cNvSpPr>
              <a:spLocks noChangeArrowheads="1"/>
            </p:cNvSpPr>
            <p:nvPr/>
          </p:nvSpPr>
          <p:spPr bwMode="auto">
            <a:xfrm>
              <a:off x="1157" y="2358"/>
              <a:ext cx="1022" cy="709"/>
            </a:xfrm>
            <a:prstGeom prst="rect">
              <a:avLst/>
            </a:prstGeom>
            <a:gradFill rotWithShape="1">
              <a:gsLst>
                <a:gs pos="0">
                  <a:srgbClr val="009900"/>
                </a:gs>
                <a:gs pos="100000">
                  <a:srgbClr val="5DBE5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793" name="Text Box 60"/>
            <p:cNvSpPr txBox="1">
              <a:spLocks noChangeArrowheads="1"/>
            </p:cNvSpPr>
            <p:nvPr/>
          </p:nvSpPr>
          <p:spPr bwMode="auto">
            <a:xfrm>
              <a:off x="1264" y="2517"/>
              <a:ext cx="754" cy="380"/>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nvGrpSpPr>
          <p:cNvPr id="32833" name="Group 65"/>
          <p:cNvGrpSpPr/>
          <p:nvPr/>
        </p:nvGrpSpPr>
        <p:grpSpPr bwMode="auto">
          <a:xfrm>
            <a:off x="4025900" y="3206750"/>
            <a:ext cx="1631950" cy="788988"/>
            <a:chOff x="1157" y="1366"/>
            <a:chExt cx="1022" cy="312"/>
          </a:xfrm>
        </p:grpSpPr>
        <p:sp>
          <p:nvSpPr>
            <p:cNvPr id="31790" name="Rectangle 66"/>
            <p:cNvSpPr>
              <a:spLocks noChangeArrowheads="1"/>
            </p:cNvSpPr>
            <p:nvPr/>
          </p:nvSpPr>
          <p:spPr bwMode="auto">
            <a:xfrm>
              <a:off x="1157" y="1366"/>
              <a:ext cx="1022" cy="312"/>
            </a:xfrm>
            <a:prstGeom prst="rect">
              <a:avLst/>
            </a:prstGeom>
            <a:gradFill rotWithShape="1">
              <a:gsLst>
                <a:gs pos="0">
                  <a:srgbClr val="009900"/>
                </a:gs>
                <a:gs pos="100000">
                  <a:srgbClr val="5CBE5C"/>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791" name="Text Box 67"/>
            <p:cNvSpPr txBox="1">
              <a:spLocks noChangeArrowheads="1"/>
            </p:cNvSpPr>
            <p:nvPr/>
          </p:nvSpPr>
          <p:spPr bwMode="auto">
            <a:xfrm>
              <a:off x="1276" y="1408"/>
              <a:ext cx="754" cy="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nvGrpSpPr>
          <p:cNvPr id="32852" name="Group 84"/>
          <p:cNvGrpSpPr/>
          <p:nvPr/>
        </p:nvGrpSpPr>
        <p:grpSpPr bwMode="auto">
          <a:xfrm>
            <a:off x="6546850" y="3206750"/>
            <a:ext cx="1633538" cy="831850"/>
            <a:chOff x="3552" y="1691"/>
            <a:chExt cx="1029" cy="524"/>
          </a:xfrm>
        </p:grpSpPr>
        <p:grpSp>
          <p:nvGrpSpPr>
            <p:cNvPr id="31782" name="Group 55"/>
            <p:cNvGrpSpPr/>
            <p:nvPr/>
          </p:nvGrpSpPr>
          <p:grpSpPr bwMode="auto">
            <a:xfrm>
              <a:off x="3553" y="1971"/>
              <a:ext cx="1028" cy="244"/>
              <a:chOff x="1151" y="1877"/>
              <a:chExt cx="1028" cy="529"/>
            </a:xfrm>
          </p:grpSpPr>
          <p:sp>
            <p:nvSpPr>
              <p:cNvPr id="32824" name="Rectangle 56"/>
              <p:cNvSpPr>
                <a:spLocks noChangeArrowheads="1"/>
              </p:cNvSpPr>
              <p:nvPr/>
            </p:nvSpPr>
            <p:spPr bwMode="gray">
              <a:xfrm>
                <a:off x="1151" y="1877"/>
                <a:ext cx="1028" cy="476"/>
              </a:xfrm>
              <a:prstGeom prst="rect">
                <a:avLst/>
              </a:prstGeom>
              <a:gradFill rotWithShape="1">
                <a:gsLst>
                  <a:gs pos="0">
                    <a:srgbClr val="BCC4DC">
                      <a:gamma/>
                      <a:tint val="73725"/>
                      <a:invGamma/>
                      <a:alpha val="89999"/>
                    </a:srgbClr>
                  </a:gs>
                  <a:gs pos="50000">
                    <a:srgbClr val="BCC4DC">
                      <a:alpha val="45000"/>
                    </a:srgbClr>
                  </a:gs>
                  <a:gs pos="100000">
                    <a:srgbClr val="BCC4DC">
                      <a:gamma/>
                      <a:tint val="7372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1789" name="Text Box 57"/>
              <p:cNvSpPr txBox="1">
                <a:spLocks noChangeArrowheads="1"/>
              </p:cNvSpPr>
              <p:nvPr/>
            </p:nvSpPr>
            <p:spPr bwMode="auto">
              <a:xfrm>
                <a:off x="1157" y="1905"/>
                <a:ext cx="1022" cy="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等待消息</a:t>
                </a:r>
              </a:p>
            </p:txBody>
          </p:sp>
        </p:grpSp>
        <p:grpSp>
          <p:nvGrpSpPr>
            <p:cNvPr id="31783" name="Group 68"/>
            <p:cNvGrpSpPr/>
            <p:nvPr/>
          </p:nvGrpSpPr>
          <p:grpSpPr bwMode="auto">
            <a:xfrm>
              <a:off x="3552" y="1691"/>
              <a:ext cx="1029" cy="280"/>
              <a:chOff x="1157" y="1366"/>
              <a:chExt cx="1022" cy="312"/>
            </a:xfrm>
          </p:grpSpPr>
          <p:sp>
            <p:nvSpPr>
              <p:cNvPr id="31784" name="Rectangle 69"/>
              <p:cNvSpPr>
                <a:spLocks noChangeArrowheads="1"/>
              </p:cNvSpPr>
              <p:nvPr/>
            </p:nvSpPr>
            <p:spPr bwMode="auto">
              <a:xfrm>
                <a:off x="1157" y="1366"/>
                <a:ext cx="1022" cy="312"/>
              </a:xfrm>
              <a:prstGeom prst="rect">
                <a:avLst/>
              </a:prstGeom>
              <a:gradFill rotWithShape="1">
                <a:gsLst>
                  <a:gs pos="0">
                    <a:srgbClr val="009900"/>
                  </a:gs>
                  <a:gs pos="100000">
                    <a:srgbClr val="5DBE5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785" name="Text Box 70"/>
              <p:cNvSpPr txBox="1">
                <a:spLocks noChangeArrowheads="1"/>
              </p:cNvSpPr>
              <p:nvPr/>
            </p:nvSpPr>
            <p:spPr bwMode="auto">
              <a:xfrm>
                <a:off x="1276" y="1408"/>
                <a:ext cx="754"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grpSp>
      <p:grpSp>
        <p:nvGrpSpPr>
          <p:cNvPr id="32839" name="Group 71"/>
          <p:cNvGrpSpPr/>
          <p:nvPr/>
        </p:nvGrpSpPr>
        <p:grpSpPr bwMode="auto">
          <a:xfrm>
            <a:off x="6559550" y="4716463"/>
            <a:ext cx="1633538" cy="608012"/>
            <a:chOff x="1157" y="2358"/>
            <a:chExt cx="1022" cy="709"/>
          </a:xfrm>
        </p:grpSpPr>
        <p:sp>
          <p:nvSpPr>
            <p:cNvPr id="31780" name="Rectangle 72"/>
            <p:cNvSpPr>
              <a:spLocks noChangeArrowheads="1"/>
            </p:cNvSpPr>
            <p:nvPr/>
          </p:nvSpPr>
          <p:spPr bwMode="auto">
            <a:xfrm>
              <a:off x="1157" y="2358"/>
              <a:ext cx="1022" cy="709"/>
            </a:xfrm>
            <a:prstGeom prst="rect">
              <a:avLst/>
            </a:prstGeom>
            <a:gradFill rotWithShape="1">
              <a:gsLst>
                <a:gs pos="0">
                  <a:srgbClr val="009900"/>
                </a:gs>
                <a:gs pos="100000">
                  <a:srgbClr val="5DBE5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781" name="Text Box 73"/>
            <p:cNvSpPr txBox="1">
              <a:spLocks noChangeArrowheads="1"/>
            </p:cNvSpPr>
            <p:nvPr/>
          </p:nvSpPr>
          <p:spPr bwMode="auto">
            <a:xfrm>
              <a:off x="1264" y="2517"/>
              <a:ext cx="754" cy="380"/>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a:p>
              <a:pPr algn="ctr">
                <a:lnSpc>
                  <a:spcPct val="20000"/>
                </a:lnSpc>
                <a:spcBef>
                  <a:spcPct val="40000"/>
                </a:spcBef>
                <a:buClrTx/>
                <a:buFontTx/>
                <a:buNone/>
              </a:pPr>
              <a:r>
                <a:rPr lang="en-US" altLang="zh-CN" sz="2400" b="1">
                  <a:ea typeface="华文新魏" panose="02010800040101010101" pitchFamily="2" charset="-122"/>
                </a:rPr>
                <a:t>.</a:t>
              </a:r>
            </a:p>
          </p:txBody>
        </p:sp>
      </p:grpSp>
      <p:sp>
        <p:nvSpPr>
          <p:cNvPr id="32842" name="Text Box 74"/>
          <p:cNvSpPr txBox="1">
            <a:spLocks noChangeArrowheads="1"/>
          </p:cNvSpPr>
          <p:nvPr/>
        </p:nvSpPr>
        <p:spPr bwMode="auto">
          <a:xfrm>
            <a:off x="4205289" y="2619376"/>
            <a:ext cx="1216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1</a:t>
            </a:r>
          </a:p>
        </p:txBody>
      </p:sp>
      <p:sp>
        <p:nvSpPr>
          <p:cNvPr id="32843" name="Text Box 75"/>
          <p:cNvSpPr txBox="1">
            <a:spLocks noChangeArrowheads="1"/>
          </p:cNvSpPr>
          <p:nvPr/>
        </p:nvSpPr>
        <p:spPr bwMode="auto">
          <a:xfrm>
            <a:off x="6735764" y="2619376"/>
            <a:ext cx="1216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2000">
                <a:ea typeface="华文新魏" panose="02010800040101010101" pitchFamily="2" charset="-122"/>
              </a:rPr>
              <a:t>任务</a:t>
            </a:r>
            <a:r>
              <a:rPr lang="en-US" altLang="zh-CN" sz="2000">
                <a:ea typeface="华文新魏" panose="02010800040101010101" pitchFamily="2" charset="-122"/>
              </a:rPr>
              <a:t>2</a:t>
            </a:r>
          </a:p>
        </p:txBody>
      </p:sp>
      <p:grpSp>
        <p:nvGrpSpPr>
          <p:cNvPr id="32813" name="Group 45"/>
          <p:cNvGrpSpPr/>
          <p:nvPr/>
        </p:nvGrpSpPr>
        <p:grpSpPr bwMode="auto">
          <a:xfrm>
            <a:off x="4025900" y="3995738"/>
            <a:ext cx="1631950" cy="665162"/>
            <a:chOff x="1151" y="1877"/>
            <a:chExt cx="1028" cy="476"/>
          </a:xfrm>
        </p:grpSpPr>
        <p:sp>
          <p:nvSpPr>
            <p:cNvPr id="32814" name="Rectangle 46"/>
            <p:cNvSpPr>
              <a:spLocks noChangeArrowheads="1"/>
            </p:cNvSpPr>
            <p:nvPr/>
          </p:nvSpPr>
          <p:spPr bwMode="gray">
            <a:xfrm>
              <a:off x="1151" y="1877"/>
              <a:ext cx="1028" cy="476"/>
            </a:xfrm>
            <a:prstGeom prst="rect">
              <a:avLst/>
            </a:prstGeom>
            <a:gradFill rotWithShape="1">
              <a:gsLst>
                <a:gs pos="0">
                  <a:srgbClr val="99FFCC">
                    <a:gamma/>
                    <a:shade val="26275"/>
                    <a:invGamma/>
                    <a:alpha val="89999"/>
                  </a:srgbClr>
                </a:gs>
                <a:gs pos="50000">
                  <a:srgbClr val="99FFCC">
                    <a:alpha val="45000"/>
                  </a:srgbClr>
                </a:gs>
                <a:gs pos="100000">
                  <a:srgbClr val="99FFCC">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1779" name="Text Box 47"/>
            <p:cNvSpPr txBox="1">
              <a:spLocks noChangeArrowheads="1"/>
            </p:cNvSpPr>
            <p:nvPr/>
          </p:nvSpPr>
          <p:spPr bwMode="auto">
            <a:xfrm>
              <a:off x="1157" y="1905"/>
              <a:ext cx="1022"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zh-CN" altLang="en-US" sz="1800">
                  <a:ea typeface="华文新魏" panose="02010800040101010101" pitchFamily="2" charset="-122"/>
                </a:rPr>
                <a:t>发送消息</a:t>
              </a:r>
              <a:endParaRPr lang="zh-CN" altLang="en-US" sz="1400">
                <a:ea typeface="华文新魏" panose="02010800040101010101" pitchFamily="2" charset="-122"/>
              </a:endParaRPr>
            </a:p>
          </p:txBody>
        </p:sp>
      </p:grpSp>
      <p:sp>
        <p:nvSpPr>
          <p:cNvPr id="32853" name="Rectangle 85"/>
          <p:cNvSpPr>
            <a:spLocks noChangeArrowheads="1"/>
          </p:cNvSpPr>
          <p:nvPr/>
        </p:nvSpPr>
        <p:spPr bwMode="auto">
          <a:xfrm>
            <a:off x="2225675" y="1782764"/>
            <a:ext cx="75580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一个任务的运行过程需要和其它任务的运行配合，才能达到预定的效果，任务之间的这种动作配合和协调关系称为“行为同步”。 </a:t>
            </a:r>
          </a:p>
        </p:txBody>
      </p:sp>
      <p:sp>
        <p:nvSpPr>
          <p:cNvPr id="32854" name="Text Box 86"/>
          <p:cNvSpPr txBox="1">
            <a:spLocks noChangeArrowheads="1"/>
          </p:cNvSpPr>
          <p:nvPr/>
        </p:nvSpPr>
        <p:spPr bwMode="gray">
          <a:xfrm>
            <a:off x="6348413" y="4689475"/>
            <a:ext cx="2032000" cy="336550"/>
          </a:xfrm>
          <a:prstGeom prst="rect">
            <a:avLst/>
          </a:prstGeom>
          <a:gradFill rotWithShape="1">
            <a:gsLst>
              <a:gs pos="0">
                <a:srgbClr val="CC0000"/>
              </a:gs>
              <a:gs pos="100000">
                <a:srgbClr val="EC9E9E"/>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t>任务优先级足够高</a:t>
            </a:r>
          </a:p>
        </p:txBody>
      </p:sp>
      <p:sp>
        <p:nvSpPr>
          <p:cNvPr id="32856" name="Rectangle 88"/>
          <p:cNvSpPr>
            <a:spLocks noChangeArrowheads="1"/>
          </p:cNvSpPr>
          <p:nvPr/>
        </p:nvSpPr>
        <p:spPr bwMode="auto">
          <a:xfrm>
            <a:off x="2387601" y="1366839"/>
            <a:ext cx="2347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1.</a:t>
            </a:r>
            <a:r>
              <a:rPr kumimoji="1" lang="zh-CN" altLang="en-US" sz="2000">
                <a:ea typeface="华文新魏" panose="02010800040101010101" pitchFamily="2" charset="-122"/>
              </a:rPr>
              <a:t>行为同步 </a:t>
            </a:r>
          </a:p>
        </p:txBody>
      </p:sp>
      <p:sp>
        <p:nvSpPr>
          <p:cNvPr id="32857" name="Rectangle 89"/>
          <p:cNvSpPr>
            <a:spLocks noChangeArrowheads="1"/>
          </p:cNvSpPr>
          <p:nvPr/>
        </p:nvSpPr>
        <p:spPr bwMode="auto">
          <a:xfrm>
            <a:off x="2763838" y="5768976"/>
            <a:ext cx="946150" cy="396875"/>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kumimoji="1" lang="zh-CN" altLang="en-US" sz="2000">
                <a:ea typeface="黑体" panose="02010609060101010101" pitchFamily="49" charset="-122"/>
              </a:rPr>
              <a:t>信号量</a:t>
            </a:r>
          </a:p>
        </p:txBody>
      </p:sp>
      <p:sp>
        <p:nvSpPr>
          <p:cNvPr id="32858" name="Rectangle 90"/>
          <p:cNvSpPr>
            <a:spLocks noChangeArrowheads="1"/>
          </p:cNvSpPr>
          <p:nvPr/>
        </p:nvSpPr>
        <p:spPr bwMode="auto">
          <a:xfrm>
            <a:off x="3697288" y="5768976"/>
            <a:ext cx="1454150" cy="396875"/>
          </a:xfrm>
          <a:prstGeom prst="rect">
            <a:avLst/>
          </a:prstGeom>
          <a:gradFill rotWithShape="1">
            <a:gsLst>
              <a:gs pos="0">
                <a:srgbClr val="BCC4DC"/>
              </a:gs>
              <a:gs pos="100000">
                <a:srgbClr val="575B6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2000">
                <a:ea typeface="黑体" panose="02010609060101010101" pitchFamily="49" charset="-122"/>
              </a:rPr>
              <a:t>事件标志组</a:t>
            </a:r>
          </a:p>
        </p:txBody>
      </p:sp>
      <p:sp>
        <p:nvSpPr>
          <p:cNvPr id="32859" name="Rectangle 91"/>
          <p:cNvSpPr>
            <a:spLocks noChangeArrowheads="1"/>
          </p:cNvSpPr>
          <p:nvPr/>
        </p:nvSpPr>
        <p:spPr bwMode="auto">
          <a:xfrm>
            <a:off x="5119688" y="5768976"/>
            <a:ext cx="1200150" cy="396875"/>
          </a:xfrm>
          <a:prstGeom prst="rect">
            <a:avLst/>
          </a:prstGeom>
          <a:gradFill rotWithShape="1">
            <a:gsLst>
              <a:gs pos="0">
                <a:srgbClr val="2AADD6"/>
              </a:gs>
              <a:gs pos="100000">
                <a:srgbClr val="1C738E"/>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2000">
                <a:ea typeface="黑体" panose="02010609060101010101" pitchFamily="49" charset="-122"/>
              </a:rPr>
              <a:t>消息邮箱</a:t>
            </a:r>
          </a:p>
        </p:txBody>
      </p:sp>
      <p:sp>
        <p:nvSpPr>
          <p:cNvPr id="32860" name="Rectangle 92"/>
          <p:cNvSpPr>
            <a:spLocks noChangeArrowheads="1"/>
          </p:cNvSpPr>
          <p:nvPr/>
        </p:nvSpPr>
        <p:spPr bwMode="auto">
          <a:xfrm>
            <a:off x="6319838" y="5768976"/>
            <a:ext cx="1200150" cy="396875"/>
          </a:xfrm>
          <a:prstGeom prst="rect">
            <a:avLst/>
          </a:prstGeom>
          <a:gradFill rotWithShape="1">
            <a:gsLst>
              <a:gs pos="0">
                <a:srgbClr val="009900"/>
              </a:gs>
              <a:gs pos="100000">
                <a:srgbClr val="5CBE5C"/>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2000">
                <a:ea typeface="黑体" panose="02010609060101010101" pitchFamily="49" charset="-122"/>
              </a:rPr>
              <a:t>消息队列</a:t>
            </a:r>
          </a:p>
        </p:txBody>
      </p:sp>
      <p:sp>
        <p:nvSpPr>
          <p:cNvPr id="32861" name="Rectangle 93"/>
          <p:cNvSpPr>
            <a:spLocks noChangeArrowheads="1"/>
          </p:cNvSpPr>
          <p:nvPr/>
        </p:nvSpPr>
        <p:spPr bwMode="auto">
          <a:xfrm>
            <a:off x="7519988" y="5768976"/>
            <a:ext cx="1962150" cy="396875"/>
          </a:xfrm>
          <a:prstGeom prst="rect">
            <a:avLst/>
          </a:prstGeom>
          <a:gradFill rotWithShape="1">
            <a:gsLst>
              <a:gs pos="0">
                <a:srgbClr val="CC0000"/>
              </a:gs>
              <a:gs pos="100000">
                <a:srgbClr val="DA454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2000">
                <a:ea typeface="黑体" panose="02010609060101010101" pitchFamily="49" charset="-122"/>
              </a:rPr>
              <a:t>任务之间的通讯</a:t>
            </a:r>
          </a:p>
        </p:txBody>
      </p:sp>
      <p:grpSp>
        <p:nvGrpSpPr>
          <p:cNvPr id="32862" name="Group 94"/>
          <p:cNvGrpSpPr/>
          <p:nvPr/>
        </p:nvGrpSpPr>
        <p:grpSpPr bwMode="auto">
          <a:xfrm rot="5400000">
            <a:off x="5812631" y="4045744"/>
            <a:ext cx="585788" cy="800100"/>
            <a:chOff x="3014" y="806"/>
            <a:chExt cx="1304" cy="1104"/>
          </a:xfrm>
        </p:grpSpPr>
        <p:sp>
          <p:nvSpPr>
            <p:cNvPr id="31774" name="AutoShape 95"/>
            <p:cNvSpPr>
              <a:spLocks noChangeArrowheads="1"/>
            </p:cNvSpPr>
            <p:nvPr/>
          </p:nvSpPr>
          <p:spPr bwMode="gray">
            <a:xfrm>
              <a:off x="3014" y="806"/>
              <a:ext cx="1304" cy="1104"/>
            </a:xfrm>
            <a:prstGeom prst="upArrow">
              <a:avLst>
                <a:gd name="adj1" fmla="val 39880"/>
                <a:gd name="adj2" fmla="val 54074"/>
              </a:avLst>
            </a:prstGeom>
            <a:noFill/>
            <a:ln w="76200" algn="ctr">
              <a:solidFill>
                <a:srgbClr val="CC0000">
                  <a:alpha val="50195"/>
                </a:srgbClr>
              </a:solidFill>
              <a:miter lim="800000"/>
            </a:ln>
            <a:effectLst/>
            <a:extLst>
              <a:ext uri="{909E8E84-426E-40DD-AFC4-6F175D3DCCD1}">
                <a14:hiddenFill xmlns:a14="http://schemas.microsoft.com/office/drawing/2010/main">
                  <a:solidFill>
                    <a:srgbClr val="FFFFFF">
                      <a:alpha val="38823"/>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1775" name="AutoShape 96"/>
            <p:cNvSpPr>
              <a:spLocks noChangeArrowheads="1"/>
            </p:cNvSpPr>
            <p:nvPr/>
          </p:nvSpPr>
          <p:spPr bwMode="gray">
            <a:xfrm>
              <a:off x="3243" y="942"/>
              <a:ext cx="847" cy="868"/>
            </a:xfrm>
            <a:prstGeom prst="upArrow">
              <a:avLst>
                <a:gd name="adj1" fmla="val 40731"/>
                <a:gd name="adj2" fmla="val 44038"/>
              </a:avLst>
            </a:prstGeom>
            <a:gradFill rotWithShape="1">
              <a:gsLst>
                <a:gs pos="0">
                  <a:srgbClr val="CC0000"/>
                </a:gs>
                <a:gs pos="100000">
                  <a:srgbClr val="EC9E9E"/>
                </a:gs>
              </a:gsLst>
              <a:lin ang="5400000" scaled="1"/>
            </a:gradFill>
            <a:ln>
              <a:noFill/>
            </a:ln>
            <a:effectLst/>
            <a:extLst>
              <a:ext uri="{91240B29-F687-4F45-9708-019B960494DF}">
                <a14:hiddenLine xmlns:a14="http://schemas.microsoft.com/office/drawing/2010/main" w="9525">
                  <a:solidFill>
                    <a:schemeClr val="tx1">
                      <a:alpha val="50195"/>
                    </a:schemeClr>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2865" name="Rectangle 97"/>
          <p:cNvSpPr>
            <a:spLocks noChangeArrowheads="1"/>
          </p:cNvSpPr>
          <p:nvPr/>
        </p:nvSpPr>
        <p:spPr bwMode="auto">
          <a:xfrm>
            <a:off x="5705475" y="3697289"/>
            <a:ext cx="692150" cy="396875"/>
          </a:xfrm>
          <a:prstGeom prst="rect">
            <a:avLst/>
          </a:prstGeom>
          <a:gradFill rotWithShape="1">
            <a:gsLst>
              <a:gs pos="0">
                <a:srgbClr val="CC0000"/>
              </a:gs>
              <a:gs pos="100000">
                <a:srgbClr val="DA4545"/>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2000">
                <a:ea typeface="黑体" panose="02010609060101010101" pitchFamily="49" charset="-122"/>
              </a:rPr>
              <a:t>同步</a:t>
            </a:r>
          </a:p>
        </p:txBody>
      </p:sp>
      <p:sp>
        <p:nvSpPr>
          <p:cNvPr id="32866" name="Line 98"/>
          <p:cNvSpPr>
            <a:spLocks noChangeShapeType="1"/>
          </p:cNvSpPr>
          <p:nvPr/>
        </p:nvSpPr>
        <p:spPr bwMode="auto">
          <a:xfrm flipV="1">
            <a:off x="3216276" y="4008439"/>
            <a:ext cx="2835275" cy="1760537"/>
          </a:xfrm>
          <a:prstGeom prst="line">
            <a:avLst/>
          </a:prstGeom>
          <a:noFill/>
          <a:ln w="9525">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67" name="Line 99"/>
          <p:cNvSpPr>
            <a:spLocks noChangeShapeType="1"/>
          </p:cNvSpPr>
          <p:nvPr/>
        </p:nvSpPr>
        <p:spPr bwMode="auto">
          <a:xfrm flipV="1">
            <a:off x="4513264" y="4094163"/>
            <a:ext cx="1538287" cy="1674812"/>
          </a:xfrm>
          <a:prstGeom prst="line">
            <a:avLst/>
          </a:prstGeom>
          <a:noFill/>
          <a:ln w="9525">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68" name="Line 100"/>
          <p:cNvSpPr>
            <a:spLocks noChangeShapeType="1"/>
          </p:cNvSpPr>
          <p:nvPr/>
        </p:nvSpPr>
        <p:spPr bwMode="auto">
          <a:xfrm flipV="1">
            <a:off x="5657850" y="4035425"/>
            <a:ext cx="393700" cy="1733550"/>
          </a:xfrm>
          <a:prstGeom prst="line">
            <a:avLst/>
          </a:prstGeom>
          <a:noFill/>
          <a:ln w="9525">
            <a:solidFill>
              <a:srgbClr val="2AADD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69" name="Line 101"/>
          <p:cNvSpPr>
            <a:spLocks noChangeShapeType="1"/>
          </p:cNvSpPr>
          <p:nvPr/>
        </p:nvSpPr>
        <p:spPr bwMode="auto">
          <a:xfrm flipH="1" flipV="1">
            <a:off x="6051550" y="4094163"/>
            <a:ext cx="685800" cy="1674812"/>
          </a:xfrm>
          <a:prstGeom prst="line">
            <a:avLst/>
          </a:prstGeom>
          <a:noFill/>
          <a:ln w="9525">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0" name="Line 102"/>
          <p:cNvSpPr>
            <a:spLocks noChangeShapeType="1"/>
          </p:cNvSpPr>
          <p:nvPr/>
        </p:nvSpPr>
        <p:spPr bwMode="auto">
          <a:xfrm flipH="1" flipV="1">
            <a:off x="6051550" y="4038601"/>
            <a:ext cx="2141538" cy="1730375"/>
          </a:xfrm>
          <a:prstGeom prst="line">
            <a:avLst/>
          </a:prstGeom>
          <a:noFill/>
          <a:ln w="9525">
            <a:solidFill>
              <a:srgbClr val="CC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2" name="AutoShape 104"/>
          <p:cNvSpPr>
            <a:spLocks noChangeArrowheads="1"/>
          </p:cNvSpPr>
          <p:nvPr/>
        </p:nvSpPr>
        <p:spPr bwMode="auto">
          <a:xfrm>
            <a:off x="2424113" y="2484438"/>
            <a:ext cx="7353300" cy="396875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2772"/>
                                        </p:tgtEl>
                                        <p:attrNameLst>
                                          <p:attrName>style.visibility</p:attrName>
                                        </p:attrNameLst>
                                      </p:cBhvr>
                                      <p:to>
                                        <p:strVal val="visible"/>
                                      </p:to>
                                    </p:set>
                                    <p:anim calcmode="lin" valueType="num">
                                      <p:cBhvr additive="base">
                                        <p:cTn id="7" dur="500" fill="hold"/>
                                        <p:tgtEl>
                                          <p:spTgt spid="32772"/>
                                        </p:tgtEl>
                                        <p:attrNameLst>
                                          <p:attrName>ppt_x</p:attrName>
                                        </p:attrNameLst>
                                      </p:cBhvr>
                                      <p:tavLst>
                                        <p:tav tm="0">
                                          <p:val>
                                            <p:strVal val="1+#ppt_w/2"/>
                                          </p:val>
                                        </p:tav>
                                        <p:tav tm="100000">
                                          <p:val>
                                            <p:strVal val="#ppt_x"/>
                                          </p:val>
                                        </p:tav>
                                      </p:tavLst>
                                    </p:anim>
                                    <p:anim calcmode="lin" valueType="num">
                                      <p:cBhvr additive="base">
                                        <p:cTn id="8" dur="500" fill="hold"/>
                                        <p:tgtEl>
                                          <p:spTgt spid="327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32856"/>
                                        </p:tgtEl>
                                        <p:attrNameLst>
                                          <p:attrName>style.visibility</p:attrName>
                                        </p:attrNameLst>
                                      </p:cBhvr>
                                      <p:to>
                                        <p:strVal val="visible"/>
                                      </p:to>
                                    </p:set>
                                    <p:animEffect transition="in" filter="blinds(horizontal)">
                                      <p:cBhvr>
                                        <p:cTn id="12" dur="500"/>
                                        <p:tgtEl>
                                          <p:spTgt spid="32856"/>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32853"/>
                                        </p:tgtEl>
                                        <p:attrNameLst>
                                          <p:attrName>style.visibility</p:attrName>
                                        </p:attrNameLst>
                                      </p:cBhvr>
                                      <p:to>
                                        <p:strVal val="visible"/>
                                      </p:to>
                                    </p:set>
                                    <p:animEffect transition="in" filter="blinds(horizontal)">
                                      <p:cBhvr>
                                        <p:cTn id="16" dur="500"/>
                                        <p:tgtEl>
                                          <p:spTgt spid="32853"/>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32872"/>
                                        </p:tgtEl>
                                        <p:attrNameLst>
                                          <p:attrName>style.visibility</p:attrName>
                                        </p:attrNameLst>
                                      </p:cBhvr>
                                      <p:to>
                                        <p:strVal val="visible"/>
                                      </p:to>
                                    </p:set>
                                    <p:animEffect transition="in" filter="slide(fromBottom)">
                                      <p:cBhvr>
                                        <p:cTn id="20" dur="500"/>
                                        <p:tgtEl>
                                          <p:spTgt spid="3287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2842"/>
                                        </p:tgtEl>
                                        <p:attrNameLst>
                                          <p:attrName>style.visibility</p:attrName>
                                        </p:attrNameLst>
                                      </p:cBhvr>
                                      <p:to>
                                        <p:strVal val="visible"/>
                                      </p:to>
                                    </p:set>
                                    <p:animEffect transition="in" filter="blinds(horizontal)">
                                      <p:cBhvr>
                                        <p:cTn id="25" dur="500"/>
                                        <p:tgtEl>
                                          <p:spTgt spid="3284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2843"/>
                                        </p:tgtEl>
                                        <p:attrNameLst>
                                          <p:attrName>style.visibility</p:attrName>
                                        </p:attrNameLst>
                                      </p:cBhvr>
                                      <p:to>
                                        <p:strVal val="visible"/>
                                      </p:to>
                                    </p:set>
                                    <p:animEffect transition="in" filter="blinds(horizontal)">
                                      <p:cBhvr>
                                        <p:cTn id="28" dur="500"/>
                                        <p:tgtEl>
                                          <p:spTgt spid="32843"/>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2852"/>
                                        </p:tgtEl>
                                        <p:attrNameLst>
                                          <p:attrName>style.visibility</p:attrName>
                                        </p:attrNameLst>
                                      </p:cBhvr>
                                      <p:to>
                                        <p:strVal val="visible"/>
                                      </p:to>
                                    </p:set>
                                    <p:animEffect transition="in" filter="wipe(up)">
                                      <p:cBhvr>
                                        <p:cTn id="32" dur="500"/>
                                        <p:tgtEl>
                                          <p:spTgt spid="32852"/>
                                        </p:tgtEl>
                                      </p:cBhvr>
                                    </p:animEffect>
                                  </p:childTnLst>
                                </p:cTn>
                              </p:par>
                              <p:par>
                                <p:cTn id="33" presetID="22" presetClass="entr" presetSubtype="1" fill="hold" nodeType="withEffect">
                                  <p:stCondLst>
                                    <p:cond delay="0"/>
                                  </p:stCondLst>
                                  <p:childTnLst>
                                    <p:set>
                                      <p:cBhvr>
                                        <p:cTn id="34" dur="1" fill="hold">
                                          <p:stCondLst>
                                            <p:cond delay="0"/>
                                          </p:stCondLst>
                                        </p:cTn>
                                        <p:tgtEl>
                                          <p:spTgt spid="32833"/>
                                        </p:tgtEl>
                                        <p:attrNameLst>
                                          <p:attrName>style.visibility</p:attrName>
                                        </p:attrNameLst>
                                      </p:cBhvr>
                                      <p:to>
                                        <p:strVal val="visible"/>
                                      </p:to>
                                    </p:set>
                                    <p:animEffect transition="in" filter="wipe(up)">
                                      <p:cBhvr>
                                        <p:cTn id="35" dur="500"/>
                                        <p:tgtEl>
                                          <p:spTgt spid="3283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32813"/>
                                        </p:tgtEl>
                                        <p:attrNameLst>
                                          <p:attrName>style.visibility</p:attrName>
                                        </p:attrNameLst>
                                      </p:cBhvr>
                                      <p:to>
                                        <p:strVal val="visible"/>
                                      </p:to>
                                    </p:set>
                                    <p:animEffect transition="in" filter="wipe(up)">
                                      <p:cBhvr>
                                        <p:cTn id="40" dur="500"/>
                                        <p:tgtEl>
                                          <p:spTgt spid="32813"/>
                                        </p:tgtEl>
                                      </p:cBhvr>
                                    </p:animEffec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32795"/>
                                        </p:tgtEl>
                                        <p:attrNameLst>
                                          <p:attrName>style.visibility</p:attrName>
                                        </p:attrNameLst>
                                      </p:cBhvr>
                                      <p:to>
                                        <p:strVal val="visible"/>
                                      </p:to>
                                    </p:set>
                                  </p:childTnLst>
                                </p:cTn>
                              </p:par>
                            </p:childTnLst>
                          </p:cTn>
                        </p:par>
                        <p:par>
                          <p:cTn id="44" fill="hold">
                            <p:stCondLst>
                              <p:cond delay="500"/>
                            </p:stCondLst>
                            <p:childTnLst>
                              <p:par>
                                <p:cTn id="45" presetID="63" presetClass="path" presetSubtype="0" accel="50000" decel="50000" fill="hold" nodeType="afterEffect">
                                  <p:stCondLst>
                                    <p:cond delay="0"/>
                                  </p:stCondLst>
                                  <p:childTnLst>
                                    <p:animMotion origin="layout" path="M -1.94444E-6 -1.15607E-6 L 0.27969 -1.15607E-6 " pathEditMode="relative" rAng="0" ptsTypes="AA">
                                      <p:cBhvr>
                                        <p:cTn id="46" dur="2000" fill="hold"/>
                                        <p:tgtEl>
                                          <p:spTgt spid="32795"/>
                                        </p:tgtEl>
                                        <p:attrNameLst>
                                          <p:attrName>ppt_x</p:attrName>
                                          <p:attrName>ppt_y</p:attrName>
                                        </p:attrNameLst>
                                      </p:cBhvr>
                                      <p:rCtr x="13976" y="0"/>
                                    </p:animMotion>
                                  </p:childTnLst>
                                </p:cTn>
                              </p:par>
                              <p:par>
                                <p:cTn id="47" presetID="22" presetClass="entr" presetSubtype="1" fill="hold" nodeType="withEffect">
                                  <p:stCondLst>
                                    <p:cond delay="1000"/>
                                  </p:stCondLst>
                                  <p:childTnLst>
                                    <p:set>
                                      <p:cBhvr>
                                        <p:cTn id="48" dur="1" fill="hold">
                                          <p:stCondLst>
                                            <p:cond delay="0"/>
                                          </p:stCondLst>
                                        </p:cTn>
                                        <p:tgtEl>
                                          <p:spTgt spid="32816"/>
                                        </p:tgtEl>
                                        <p:attrNameLst>
                                          <p:attrName>style.visibility</p:attrName>
                                        </p:attrNameLst>
                                      </p:cBhvr>
                                      <p:to>
                                        <p:strVal val="visible"/>
                                      </p:to>
                                    </p:set>
                                    <p:animEffect transition="in" filter="wipe(up)">
                                      <p:cBhvr>
                                        <p:cTn id="49" dur="500"/>
                                        <p:tgtEl>
                                          <p:spTgt spid="32816"/>
                                        </p:tgtEl>
                                      </p:cBhvr>
                                    </p:animEffect>
                                  </p:childTnLst>
                                </p:cTn>
                              </p:par>
                              <p:par>
                                <p:cTn id="50" presetID="9" presetClass="exit" presetSubtype="0" fill="hold" nodeType="withEffect">
                                  <p:stCondLst>
                                    <p:cond delay="1500"/>
                                  </p:stCondLst>
                                  <p:childTnLst>
                                    <p:animEffect transition="out" filter="dissolve">
                                      <p:cBhvr>
                                        <p:cTn id="51" dur="500"/>
                                        <p:tgtEl>
                                          <p:spTgt spid="32795"/>
                                        </p:tgtEl>
                                      </p:cBhvr>
                                    </p:animEffect>
                                    <p:set>
                                      <p:cBhvr>
                                        <p:cTn id="52" dur="1" fill="hold">
                                          <p:stCondLst>
                                            <p:cond delay="499"/>
                                          </p:stCondLst>
                                        </p:cTn>
                                        <p:tgtEl>
                                          <p:spTgt spid="32795"/>
                                        </p:tgtEl>
                                        <p:attrNameLst>
                                          <p:attrName>style.visibility</p:attrName>
                                        </p:attrNameLst>
                                      </p:cBhvr>
                                      <p:to>
                                        <p:strVal val="hidden"/>
                                      </p:to>
                                    </p:set>
                                  </p:childTnLst>
                                </p:cTn>
                              </p:par>
                              <p:par>
                                <p:cTn id="53" presetID="22" presetClass="entr" presetSubtype="1" fill="hold" nodeType="withEffect">
                                  <p:stCondLst>
                                    <p:cond delay="0"/>
                                  </p:stCondLst>
                                  <p:childTnLst>
                                    <p:set>
                                      <p:cBhvr>
                                        <p:cTn id="54" dur="1" fill="hold">
                                          <p:stCondLst>
                                            <p:cond delay="0"/>
                                          </p:stCondLst>
                                        </p:cTn>
                                        <p:tgtEl>
                                          <p:spTgt spid="32826"/>
                                        </p:tgtEl>
                                        <p:attrNameLst>
                                          <p:attrName>style.visibility</p:attrName>
                                        </p:attrNameLst>
                                      </p:cBhvr>
                                      <p:to>
                                        <p:strVal val="visible"/>
                                      </p:to>
                                    </p:set>
                                    <p:animEffect transition="in" filter="wipe(up)">
                                      <p:cBhvr>
                                        <p:cTn id="55" dur="500"/>
                                        <p:tgtEl>
                                          <p:spTgt spid="32826"/>
                                        </p:tgtEl>
                                      </p:cBhvr>
                                    </p:animEffect>
                                  </p:childTnLst>
                                </p:cTn>
                              </p:par>
                            </p:childTnLst>
                          </p:cTn>
                        </p:par>
                        <p:par>
                          <p:cTn id="56" fill="hold">
                            <p:stCondLst>
                              <p:cond delay="2500"/>
                            </p:stCondLst>
                            <p:childTnLst>
                              <p:par>
                                <p:cTn id="57" presetID="1" presetClass="entr" presetSubtype="0" fill="hold" grpId="0" nodeType="afterEffect">
                                  <p:stCondLst>
                                    <p:cond delay="0"/>
                                  </p:stCondLst>
                                  <p:childTnLst>
                                    <p:set>
                                      <p:cBhvr>
                                        <p:cTn id="58" dur="1" fill="hold">
                                          <p:stCondLst>
                                            <p:cond delay="0"/>
                                          </p:stCondLst>
                                        </p:cTn>
                                        <p:tgtEl>
                                          <p:spTgt spid="32854"/>
                                        </p:tgtEl>
                                        <p:attrNameLst>
                                          <p:attrName>style.visibility</p:attrName>
                                        </p:attrNameLst>
                                      </p:cBhvr>
                                      <p:to>
                                        <p:strVal val="visible"/>
                                      </p:to>
                                    </p:set>
                                  </p:childTnLst>
                                </p:cTn>
                              </p:par>
                            </p:childTnLst>
                          </p:cTn>
                        </p:par>
                        <p:par>
                          <p:cTn id="59" fill="hold">
                            <p:stCondLst>
                              <p:cond delay="2500"/>
                            </p:stCondLst>
                            <p:childTnLst>
                              <p:par>
                                <p:cTn id="60" presetID="26" presetClass="emph" presetSubtype="0" fill="hold" grpId="1" nodeType="afterEffect">
                                  <p:stCondLst>
                                    <p:cond delay="0"/>
                                  </p:stCondLst>
                                  <p:childTnLst>
                                    <p:animEffect transition="out" filter="fade">
                                      <p:cBhvr>
                                        <p:cTn id="61" dur="500" tmFilter="0, 0; .2, .5; .8, .5; 1, 0"/>
                                        <p:tgtEl>
                                          <p:spTgt spid="32854"/>
                                        </p:tgtEl>
                                      </p:cBhvr>
                                    </p:animEffect>
                                    <p:animScale>
                                      <p:cBhvr>
                                        <p:cTn id="62" dur="250" autoRev="1" fill="hold"/>
                                        <p:tgtEl>
                                          <p:spTgt spid="32854"/>
                                        </p:tgtEl>
                                      </p:cBhvr>
                                      <p:by x="105000" y="105000"/>
                                    </p:animScale>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2" nodeType="clickEffect">
                                  <p:stCondLst>
                                    <p:cond delay="0"/>
                                  </p:stCondLst>
                                  <p:childTnLst>
                                    <p:animEffect transition="out" filter="dissolve">
                                      <p:cBhvr>
                                        <p:cTn id="66" dur="500"/>
                                        <p:tgtEl>
                                          <p:spTgt spid="32854"/>
                                        </p:tgtEl>
                                      </p:cBhvr>
                                    </p:animEffect>
                                    <p:set>
                                      <p:cBhvr>
                                        <p:cTn id="67" dur="1" fill="hold">
                                          <p:stCondLst>
                                            <p:cond delay="499"/>
                                          </p:stCondLst>
                                        </p:cTn>
                                        <p:tgtEl>
                                          <p:spTgt spid="32854"/>
                                        </p:tgtEl>
                                        <p:attrNameLst>
                                          <p:attrName>style.visibility</p:attrName>
                                        </p:attrNameLst>
                                      </p:cBhvr>
                                      <p:to>
                                        <p:strVal val="hidden"/>
                                      </p:to>
                                    </p:se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32839"/>
                                        </p:tgtEl>
                                        <p:attrNameLst>
                                          <p:attrName>style.visibility</p:attrName>
                                        </p:attrNameLst>
                                      </p:cBhvr>
                                      <p:to>
                                        <p:strVal val="visible"/>
                                      </p:to>
                                    </p:set>
                                    <p:animEffect transition="in" filter="wipe(up)">
                                      <p:cBhvr>
                                        <p:cTn id="71" dur="500"/>
                                        <p:tgtEl>
                                          <p:spTgt spid="32839"/>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32862"/>
                                        </p:tgtEl>
                                        <p:attrNameLst>
                                          <p:attrName>style.visibility</p:attrName>
                                        </p:attrNameLst>
                                      </p:cBhvr>
                                      <p:to>
                                        <p:strVal val="visible"/>
                                      </p:to>
                                    </p:set>
                                    <p:animEffect transition="in" filter="wipe(left)">
                                      <p:cBhvr>
                                        <p:cTn id="75" dur="500"/>
                                        <p:tgtEl>
                                          <p:spTgt spid="32862"/>
                                        </p:tgtEl>
                                      </p:cBhvr>
                                    </p:animEffect>
                                  </p:childTnLst>
                                </p:cTn>
                              </p:par>
                            </p:childTnLst>
                          </p:cTn>
                        </p:par>
                        <p:par>
                          <p:cTn id="76" fill="hold">
                            <p:stCondLst>
                              <p:cond delay="1500"/>
                            </p:stCondLst>
                            <p:childTnLst>
                              <p:par>
                                <p:cTn id="77" presetID="1" presetClass="entr" presetSubtype="0" fill="hold" grpId="0" nodeType="afterEffect">
                                  <p:stCondLst>
                                    <p:cond delay="0"/>
                                  </p:stCondLst>
                                  <p:childTnLst>
                                    <p:set>
                                      <p:cBhvr>
                                        <p:cTn id="78" dur="1" fill="hold">
                                          <p:stCondLst>
                                            <p:cond delay="0"/>
                                          </p:stCondLst>
                                        </p:cTn>
                                        <p:tgtEl>
                                          <p:spTgt spid="32865"/>
                                        </p:tgtEl>
                                        <p:attrNameLst>
                                          <p:attrName>style.visibility</p:attrName>
                                        </p:attrNameLst>
                                      </p:cBhvr>
                                      <p:to>
                                        <p:strVal val="visible"/>
                                      </p:to>
                                    </p:set>
                                  </p:childTnLst>
                                </p:cTn>
                              </p:par>
                            </p:childTnLst>
                          </p:cTn>
                        </p:par>
                        <p:par>
                          <p:cTn id="79" fill="hold">
                            <p:stCondLst>
                              <p:cond delay="1500"/>
                            </p:stCondLst>
                            <p:childTnLst>
                              <p:par>
                                <p:cTn id="80" presetID="35" presetClass="emph" presetSubtype="0" repeatCount="2000" fill="hold" grpId="1" nodeType="afterEffect">
                                  <p:stCondLst>
                                    <p:cond delay="0"/>
                                  </p:stCondLst>
                                  <p:childTnLst>
                                    <p:anim calcmode="discrete" valueType="str">
                                      <p:cBhvr>
                                        <p:cTn id="81" dur="1000" fill="hold"/>
                                        <p:tgtEl>
                                          <p:spTgt spid="32865"/>
                                        </p:tgtEl>
                                        <p:attrNameLst>
                                          <p:attrName>style.visibility</p:attrName>
                                        </p:attrNameLst>
                                      </p:cBhvr>
                                      <p:tavLst>
                                        <p:tav tm="0">
                                          <p:val>
                                            <p:strVal val="hidden"/>
                                          </p:val>
                                        </p:tav>
                                        <p:tav tm="50000">
                                          <p:val>
                                            <p:strVal val="visible"/>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32857"/>
                                        </p:tgtEl>
                                        <p:attrNameLst>
                                          <p:attrName>style.visibility</p:attrName>
                                        </p:attrNameLst>
                                      </p:cBhvr>
                                      <p:to>
                                        <p:strVal val="visible"/>
                                      </p:to>
                                    </p:set>
                                    <p:anim calcmode="lin" valueType="num">
                                      <p:cBhvr additive="base">
                                        <p:cTn id="86" dur="500" fill="hold"/>
                                        <p:tgtEl>
                                          <p:spTgt spid="32857"/>
                                        </p:tgtEl>
                                        <p:attrNameLst>
                                          <p:attrName>ppt_x</p:attrName>
                                        </p:attrNameLst>
                                      </p:cBhvr>
                                      <p:tavLst>
                                        <p:tav tm="0">
                                          <p:val>
                                            <p:strVal val="#ppt_x"/>
                                          </p:val>
                                        </p:tav>
                                        <p:tav tm="100000">
                                          <p:val>
                                            <p:strVal val="#ppt_x"/>
                                          </p:val>
                                        </p:tav>
                                      </p:tavLst>
                                    </p:anim>
                                    <p:anim calcmode="lin" valueType="num">
                                      <p:cBhvr additive="base">
                                        <p:cTn id="87" dur="500" fill="hold"/>
                                        <p:tgtEl>
                                          <p:spTgt spid="32857"/>
                                        </p:tgtEl>
                                        <p:attrNameLst>
                                          <p:attrName>ppt_y</p:attrName>
                                        </p:attrNameLst>
                                      </p:cBhvr>
                                      <p:tavLst>
                                        <p:tav tm="0">
                                          <p:val>
                                            <p:strVal val="1+#ppt_h/2"/>
                                          </p:val>
                                        </p:tav>
                                        <p:tav tm="100000">
                                          <p:val>
                                            <p:strVal val="#ppt_y"/>
                                          </p:val>
                                        </p:tav>
                                      </p:tavLst>
                                    </p:anim>
                                  </p:childTnLst>
                                </p:cTn>
                              </p:par>
                            </p:childTnLst>
                          </p:cTn>
                        </p:par>
                        <p:par>
                          <p:cTn id="88" fill="hold">
                            <p:stCondLst>
                              <p:cond delay="500"/>
                            </p:stCondLst>
                            <p:childTnLst>
                              <p:par>
                                <p:cTn id="89" presetID="22" presetClass="entr" presetSubtype="4" fill="hold" grpId="0" nodeType="afterEffect">
                                  <p:stCondLst>
                                    <p:cond delay="0"/>
                                  </p:stCondLst>
                                  <p:childTnLst>
                                    <p:set>
                                      <p:cBhvr>
                                        <p:cTn id="90" dur="1" fill="hold">
                                          <p:stCondLst>
                                            <p:cond delay="0"/>
                                          </p:stCondLst>
                                        </p:cTn>
                                        <p:tgtEl>
                                          <p:spTgt spid="32866"/>
                                        </p:tgtEl>
                                        <p:attrNameLst>
                                          <p:attrName>style.visibility</p:attrName>
                                        </p:attrNameLst>
                                      </p:cBhvr>
                                      <p:to>
                                        <p:strVal val="visible"/>
                                      </p:to>
                                    </p:set>
                                    <p:animEffect transition="in" filter="wipe(down)">
                                      <p:cBhvr>
                                        <p:cTn id="91" dur="500"/>
                                        <p:tgtEl>
                                          <p:spTgt spid="32866"/>
                                        </p:tgtEl>
                                      </p:cBhvr>
                                    </p:animEffect>
                                  </p:childTnLst>
                                </p:cTn>
                              </p:par>
                            </p:childTnLst>
                          </p:cTn>
                        </p:par>
                        <p:par>
                          <p:cTn id="92" fill="hold">
                            <p:stCondLst>
                              <p:cond delay="1000"/>
                            </p:stCondLst>
                            <p:childTnLst>
                              <p:par>
                                <p:cTn id="93" presetID="2" presetClass="entr" presetSubtype="4" fill="hold" grpId="0" nodeType="afterEffect">
                                  <p:stCondLst>
                                    <p:cond delay="0"/>
                                  </p:stCondLst>
                                  <p:childTnLst>
                                    <p:set>
                                      <p:cBhvr>
                                        <p:cTn id="94" dur="1" fill="hold">
                                          <p:stCondLst>
                                            <p:cond delay="0"/>
                                          </p:stCondLst>
                                        </p:cTn>
                                        <p:tgtEl>
                                          <p:spTgt spid="32858"/>
                                        </p:tgtEl>
                                        <p:attrNameLst>
                                          <p:attrName>style.visibility</p:attrName>
                                        </p:attrNameLst>
                                      </p:cBhvr>
                                      <p:to>
                                        <p:strVal val="visible"/>
                                      </p:to>
                                    </p:set>
                                    <p:anim calcmode="lin" valueType="num">
                                      <p:cBhvr additive="base">
                                        <p:cTn id="95" dur="500" fill="hold"/>
                                        <p:tgtEl>
                                          <p:spTgt spid="32858"/>
                                        </p:tgtEl>
                                        <p:attrNameLst>
                                          <p:attrName>ppt_x</p:attrName>
                                        </p:attrNameLst>
                                      </p:cBhvr>
                                      <p:tavLst>
                                        <p:tav tm="0">
                                          <p:val>
                                            <p:strVal val="#ppt_x"/>
                                          </p:val>
                                        </p:tav>
                                        <p:tav tm="100000">
                                          <p:val>
                                            <p:strVal val="#ppt_x"/>
                                          </p:val>
                                        </p:tav>
                                      </p:tavLst>
                                    </p:anim>
                                    <p:anim calcmode="lin" valueType="num">
                                      <p:cBhvr additive="base">
                                        <p:cTn id="96" dur="500" fill="hold"/>
                                        <p:tgtEl>
                                          <p:spTgt spid="32858"/>
                                        </p:tgtEl>
                                        <p:attrNameLst>
                                          <p:attrName>ppt_y</p:attrName>
                                        </p:attrNameLst>
                                      </p:cBhvr>
                                      <p:tavLst>
                                        <p:tav tm="0">
                                          <p:val>
                                            <p:strVal val="1+#ppt_h/2"/>
                                          </p:val>
                                        </p:tav>
                                        <p:tav tm="100000">
                                          <p:val>
                                            <p:strVal val="#ppt_y"/>
                                          </p:val>
                                        </p:tav>
                                      </p:tavLst>
                                    </p:anim>
                                  </p:childTnLst>
                                </p:cTn>
                              </p:par>
                            </p:childTnLst>
                          </p:cTn>
                        </p:par>
                        <p:par>
                          <p:cTn id="97" fill="hold">
                            <p:stCondLst>
                              <p:cond delay="1500"/>
                            </p:stCondLst>
                            <p:childTnLst>
                              <p:par>
                                <p:cTn id="98" presetID="22" presetClass="entr" presetSubtype="4" fill="hold" grpId="0" nodeType="afterEffect">
                                  <p:stCondLst>
                                    <p:cond delay="0"/>
                                  </p:stCondLst>
                                  <p:childTnLst>
                                    <p:set>
                                      <p:cBhvr>
                                        <p:cTn id="99" dur="1" fill="hold">
                                          <p:stCondLst>
                                            <p:cond delay="0"/>
                                          </p:stCondLst>
                                        </p:cTn>
                                        <p:tgtEl>
                                          <p:spTgt spid="32867"/>
                                        </p:tgtEl>
                                        <p:attrNameLst>
                                          <p:attrName>style.visibility</p:attrName>
                                        </p:attrNameLst>
                                      </p:cBhvr>
                                      <p:to>
                                        <p:strVal val="visible"/>
                                      </p:to>
                                    </p:set>
                                    <p:animEffect transition="in" filter="wipe(down)">
                                      <p:cBhvr>
                                        <p:cTn id="100" dur="500"/>
                                        <p:tgtEl>
                                          <p:spTgt spid="32867"/>
                                        </p:tgtEl>
                                      </p:cBhvr>
                                    </p:animEffect>
                                  </p:childTnLst>
                                </p:cTn>
                              </p:par>
                            </p:childTnLst>
                          </p:cTn>
                        </p:par>
                        <p:par>
                          <p:cTn id="101" fill="hold">
                            <p:stCondLst>
                              <p:cond delay="2000"/>
                            </p:stCondLst>
                            <p:childTnLst>
                              <p:par>
                                <p:cTn id="102" presetID="2" presetClass="entr" presetSubtype="4" fill="hold" grpId="0" nodeType="afterEffect">
                                  <p:stCondLst>
                                    <p:cond delay="0"/>
                                  </p:stCondLst>
                                  <p:childTnLst>
                                    <p:set>
                                      <p:cBhvr>
                                        <p:cTn id="103" dur="1" fill="hold">
                                          <p:stCondLst>
                                            <p:cond delay="0"/>
                                          </p:stCondLst>
                                        </p:cTn>
                                        <p:tgtEl>
                                          <p:spTgt spid="32859"/>
                                        </p:tgtEl>
                                        <p:attrNameLst>
                                          <p:attrName>style.visibility</p:attrName>
                                        </p:attrNameLst>
                                      </p:cBhvr>
                                      <p:to>
                                        <p:strVal val="visible"/>
                                      </p:to>
                                    </p:set>
                                    <p:anim calcmode="lin" valueType="num">
                                      <p:cBhvr additive="base">
                                        <p:cTn id="104" dur="500" fill="hold"/>
                                        <p:tgtEl>
                                          <p:spTgt spid="32859"/>
                                        </p:tgtEl>
                                        <p:attrNameLst>
                                          <p:attrName>ppt_x</p:attrName>
                                        </p:attrNameLst>
                                      </p:cBhvr>
                                      <p:tavLst>
                                        <p:tav tm="0">
                                          <p:val>
                                            <p:strVal val="#ppt_x"/>
                                          </p:val>
                                        </p:tav>
                                        <p:tav tm="100000">
                                          <p:val>
                                            <p:strVal val="#ppt_x"/>
                                          </p:val>
                                        </p:tav>
                                      </p:tavLst>
                                    </p:anim>
                                    <p:anim calcmode="lin" valueType="num">
                                      <p:cBhvr additive="base">
                                        <p:cTn id="105" dur="500" fill="hold"/>
                                        <p:tgtEl>
                                          <p:spTgt spid="32859"/>
                                        </p:tgtEl>
                                        <p:attrNameLst>
                                          <p:attrName>ppt_y</p:attrName>
                                        </p:attrNameLst>
                                      </p:cBhvr>
                                      <p:tavLst>
                                        <p:tav tm="0">
                                          <p:val>
                                            <p:strVal val="1+#ppt_h/2"/>
                                          </p:val>
                                        </p:tav>
                                        <p:tav tm="100000">
                                          <p:val>
                                            <p:strVal val="#ppt_y"/>
                                          </p:val>
                                        </p:tav>
                                      </p:tavLst>
                                    </p:anim>
                                  </p:childTnLst>
                                </p:cTn>
                              </p:par>
                            </p:childTnLst>
                          </p:cTn>
                        </p:par>
                        <p:par>
                          <p:cTn id="106" fill="hold">
                            <p:stCondLst>
                              <p:cond delay="2500"/>
                            </p:stCondLst>
                            <p:childTnLst>
                              <p:par>
                                <p:cTn id="107" presetID="22" presetClass="entr" presetSubtype="4" fill="hold" grpId="0" nodeType="afterEffect">
                                  <p:stCondLst>
                                    <p:cond delay="0"/>
                                  </p:stCondLst>
                                  <p:childTnLst>
                                    <p:set>
                                      <p:cBhvr>
                                        <p:cTn id="108" dur="1" fill="hold">
                                          <p:stCondLst>
                                            <p:cond delay="0"/>
                                          </p:stCondLst>
                                        </p:cTn>
                                        <p:tgtEl>
                                          <p:spTgt spid="32868"/>
                                        </p:tgtEl>
                                        <p:attrNameLst>
                                          <p:attrName>style.visibility</p:attrName>
                                        </p:attrNameLst>
                                      </p:cBhvr>
                                      <p:to>
                                        <p:strVal val="visible"/>
                                      </p:to>
                                    </p:set>
                                    <p:animEffect transition="in" filter="wipe(down)">
                                      <p:cBhvr>
                                        <p:cTn id="109" dur="500"/>
                                        <p:tgtEl>
                                          <p:spTgt spid="32868"/>
                                        </p:tgtEl>
                                      </p:cBhvr>
                                    </p:animEffect>
                                  </p:childTnLst>
                                </p:cTn>
                              </p:par>
                            </p:childTnLst>
                          </p:cTn>
                        </p:par>
                        <p:par>
                          <p:cTn id="110" fill="hold">
                            <p:stCondLst>
                              <p:cond delay="3000"/>
                            </p:stCondLst>
                            <p:childTnLst>
                              <p:par>
                                <p:cTn id="111" presetID="2" presetClass="entr" presetSubtype="4" fill="hold" grpId="0" nodeType="afterEffect">
                                  <p:stCondLst>
                                    <p:cond delay="0"/>
                                  </p:stCondLst>
                                  <p:childTnLst>
                                    <p:set>
                                      <p:cBhvr>
                                        <p:cTn id="112" dur="1" fill="hold">
                                          <p:stCondLst>
                                            <p:cond delay="0"/>
                                          </p:stCondLst>
                                        </p:cTn>
                                        <p:tgtEl>
                                          <p:spTgt spid="32860"/>
                                        </p:tgtEl>
                                        <p:attrNameLst>
                                          <p:attrName>style.visibility</p:attrName>
                                        </p:attrNameLst>
                                      </p:cBhvr>
                                      <p:to>
                                        <p:strVal val="visible"/>
                                      </p:to>
                                    </p:set>
                                    <p:anim calcmode="lin" valueType="num">
                                      <p:cBhvr additive="base">
                                        <p:cTn id="113" dur="500" fill="hold"/>
                                        <p:tgtEl>
                                          <p:spTgt spid="32860"/>
                                        </p:tgtEl>
                                        <p:attrNameLst>
                                          <p:attrName>ppt_x</p:attrName>
                                        </p:attrNameLst>
                                      </p:cBhvr>
                                      <p:tavLst>
                                        <p:tav tm="0">
                                          <p:val>
                                            <p:strVal val="#ppt_x"/>
                                          </p:val>
                                        </p:tav>
                                        <p:tav tm="100000">
                                          <p:val>
                                            <p:strVal val="#ppt_x"/>
                                          </p:val>
                                        </p:tav>
                                      </p:tavLst>
                                    </p:anim>
                                    <p:anim calcmode="lin" valueType="num">
                                      <p:cBhvr additive="base">
                                        <p:cTn id="114" dur="500" fill="hold"/>
                                        <p:tgtEl>
                                          <p:spTgt spid="32860"/>
                                        </p:tgtEl>
                                        <p:attrNameLst>
                                          <p:attrName>ppt_y</p:attrName>
                                        </p:attrNameLst>
                                      </p:cBhvr>
                                      <p:tavLst>
                                        <p:tav tm="0">
                                          <p:val>
                                            <p:strVal val="1+#ppt_h/2"/>
                                          </p:val>
                                        </p:tav>
                                        <p:tav tm="100000">
                                          <p:val>
                                            <p:strVal val="#ppt_y"/>
                                          </p:val>
                                        </p:tav>
                                      </p:tavLst>
                                    </p:anim>
                                  </p:childTnLst>
                                </p:cTn>
                              </p:par>
                            </p:childTnLst>
                          </p:cTn>
                        </p:par>
                        <p:par>
                          <p:cTn id="115" fill="hold">
                            <p:stCondLst>
                              <p:cond delay="3500"/>
                            </p:stCondLst>
                            <p:childTnLst>
                              <p:par>
                                <p:cTn id="116" presetID="22" presetClass="entr" presetSubtype="4" fill="hold" grpId="0" nodeType="afterEffect">
                                  <p:stCondLst>
                                    <p:cond delay="0"/>
                                  </p:stCondLst>
                                  <p:childTnLst>
                                    <p:set>
                                      <p:cBhvr>
                                        <p:cTn id="117" dur="1" fill="hold">
                                          <p:stCondLst>
                                            <p:cond delay="0"/>
                                          </p:stCondLst>
                                        </p:cTn>
                                        <p:tgtEl>
                                          <p:spTgt spid="32869"/>
                                        </p:tgtEl>
                                        <p:attrNameLst>
                                          <p:attrName>style.visibility</p:attrName>
                                        </p:attrNameLst>
                                      </p:cBhvr>
                                      <p:to>
                                        <p:strVal val="visible"/>
                                      </p:to>
                                    </p:set>
                                    <p:animEffect transition="in" filter="wipe(down)">
                                      <p:cBhvr>
                                        <p:cTn id="118" dur="500"/>
                                        <p:tgtEl>
                                          <p:spTgt spid="32869"/>
                                        </p:tgtEl>
                                      </p:cBhvr>
                                    </p:animEffect>
                                  </p:childTnLst>
                                </p:cTn>
                              </p:par>
                            </p:childTnLst>
                          </p:cTn>
                        </p:par>
                        <p:par>
                          <p:cTn id="119" fill="hold">
                            <p:stCondLst>
                              <p:cond delay="4000"/>
                            </p:stCondLst>
                            <p:childTnLst>
                              <p:par>
                                <p:cTn id="120" presetID="2" presetClass="entr" presetSubtype="4" fill="hold" grpId="0" nodeType="afterEffect">
                                  <p:stCondLst>
                                    <p:cond delay="0"/>
                                  </p:stCondLst>
                                  <p:childTnLst>
                                    <p:set>
                                      <p:cBhvr>
                                        <p:cTn id="121" dur="1" fill="hold">
                                          <p:stCondLst>
                                            <p:cond delay="0"/>
                                          </p:stCondLst>
                                        </p:cTn>
                                        <p:tgtEl>
                                          <p:spTgt spid="32861"/>
                                        </p:tgtEl>
                                        <p:attrNameLst>
                                          <p:attrName>style.visibility</p:attrName>
                                        </p:attrNameLst>
                                      </p:cBhvr>
                                      <p:to>
                                        <p:strVal val="visible"/>
                                      </p:to>
                                    </p:set>
                                    <p:anim calcmode="lin" valueType="num">
                                      <p:cBhvr additive="base">
                                        <p:cTn id="122" dur="500" fill="hold"/>
                                        <p:tgtEl>
                                          <p:spTgt spid="32861"/>
                                        </p:tgtEl>
                                        <p:attrNameLst>
                                          <p:attrName>ppt_x</p:attrName>
                                        </p:attrNameLst>
                                      </p:cBhvr>
                                      <p:tavLst>
                                        <p:tav tm="0">
                                          <p:val>
                                            <p:strVal val="#ppt_x"/>
                                          </p:val>
                                        </p:tav>
                                        <p:tav tm="100000">
                                          <p:val>
                                            <p:strVal val="#ppt_x"/>
                                          </p:val>
                                        </p:tav>
                                      </p:tavLst>
                                    </p:anim>
                                    <p:anim calcmode="lin" valueType="num">
                                      <p:cBhvr additive="base">
                                        <p:cTn id="123" dur="500" fill="hold"/>
                                        <p:tgtEl>
                                          <p:spTgt spid="32861"/>
                                        </p:tgtEl>
                                        <p:attrNameLst>
                                          <p:attrName>ppt_y</p:attrName>
                                        </p:attrNameLst>
                                      </p:cBhvr>
                                      <p:tavLst>
                                        <p:tav tm="0">
                                          <p:val>
                                            <p:strVal val="1+#ppt_h/2"/>
                                          </p:val>
                                        </p:tav>
                                        <p:tav tm="100000">
                                          <p:val>
                                            <p:strVal val="#ppt_y"/>
                                          </p:val>
                                        </p:tav>
                                      </p:tavLst>
                                    </p:anim>
                                  </p:childTnLst>
                                </p:cTn>
                              </p:par>
                            </p:childTnLst>
                          </p:cTn>
                        </p:par>
                        <p:par>
                          <p:cTn id="124" fill="hold">
                            <p:stCondLst>
                              <p:cond delay="4500"/>
                            </p:stCondLst>
                            <p:childTnLst>
                              <p:par>
                                <p:cTn id="125" presetID="22" presetClass="entr" presetSubtype="4" fill="hold" grpId="0" nodeType="afterEffect">
                                  <p:stCondLst>
                                    <p:cond delay="0"/>
                                  </p:stCondLst>
                                  <p:childTnLst>
                                    <p:set>
                                      <p:cBhvr>
                                        <p:cTn id="126" dur="1" fill="hold">
                                          <p:stCondLst>
                                            <p:cond delay="0"/>
                                          </p:stCondLst>
                                        </p:cTn>
                                        <p:tgtEl>
                                          <p:spTgt spid="32870"/>
                                        </p:tgtEl>
                                        <p:attrNameLst>
                                          <p:attrName>style.visibility</p:attrName>
                                        </p:attrNameLst>
                                      </p:cBhvr>
                                      <p:to>
                                        <p:strVal val="visible"/>
                                      </p:to>
                                    </p:set>
                                    <p:animEffect transition="in" filter="wipe(down)">
                                      <p:cBhvr>
                                        <p:cTn id="127" dur="500"/>
                                        <p:tgtEl>
                                          <p:spTgt spid="32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nimBg="1"/>
      <p:bldP spid="32842" grpId="0"/>
      <p:bldP spid="32843" grpId="0"/>
      <p:bldP spid="32853" grpId="0"/>
      <p:bldP spid="32854" grpId="0" animBg="1"/>
      <p:bldP spid="32854" grpId="1" animBg="1"/>
      <p:bldP spid="32854" grpId="2" animBg="1"/>
      <p:bldP spid="32856" grpId="0"/>
      <p:bldP spid="32857" grpId="0" animBg="1"/>
      <p:bldP spid="32858" grpId="0" animBg="1"/>
      <p:bldP spid="32859" grpId="0" animBg="1"/>
      <p:bldP spid="32860" grpId="0" animBg="1"/>
      <p:bldP spid="32861" grpId="0" animBg="1"/>
      <p:bldP spid="32865" grpId="0" animBg="1"/>
      <p:bldP spid="32865" grpId="1" animBg="1"/>
      <p:bldP spid="32866" grpId="0" animBg="1"/>
      <p:bldP spid="32867" grpId="0" animBg="1"/>
      <p:bldP spid="32868" grpId="0" animBg="1"/>
      <p:bldP spid="32869" grpId="0" animBg="1"/>
      <p:bldP spid="32870" grpId="0" animBg="1"/>
      <p:bldP spid="32872"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pPr eaLnBrk="1" hangingPunct="1"/>
            <a:r>
              <a:rPr lang="zh-CN" altLang="en-US">
                <a:ea typeface="宋体" panose="02010600030101010101" pitchFamily="2" charset="-122"/>
              </a:rPr>
              <a:t>小结</a:t>
            </a:r>
          </a:p>
        </p:txBody>
      </p:sp>
      <p:sp>
        <p:nvSpPr>
          <p:cNvPr id="32771" name="内容占位符 2"/>
          <p:cNvSpPr>
            <a:spLocks noGrp="1"/>
          </p:cNvSpPr>
          <p:nvPr>
            <p:ph idx="1"/>
          </p:nvPr>
        </p:nvSpPr>
        <p:spPr/>
        <p:txBody>
          <a:bodyPr>
            <a:normAutofit lnSpcReduction="10000"/>
          </a:bodyPr>
          <a:lstStyle/>
          <a:p>
            <a:pPr eaLnBrk="1" hangingPunct="1"/>
            <a:r>
              <a:rPr lang="zh-CN" altLang="en-US" dirty="0">
                <a:ea typeface="宋体" panose="02010600030101010101" pitchFamily="2" charset="-122"/>
              </a:rPr>
              <a:t>系统函数是根据</a:t>
            </a:r>
            <a:r>
              <a:rPr lang="zh-CN" altLang="en-US" dirty="0">
                <a:solidFill>
                  <a:srgbClr val="FF0066"/>
                </a:solidFill>
                <a:ea typeface="宋体" panose="02010600030101010101" pitchFamily="2" charset="-122"/>
              </a:rPr>
              <a:t>实际工程需求设计</a:t>
            </a:r>
            <a:r>
              <a:rPr lang="zh-CN" altLang="en-US" dirty="0">
                <a:ea typeface="宋体" panose="02010600030101010101" pitchFamily="2" charset="-122"/>
              </a:rPr>
              <a:t>的。</a:t>
            </a:r>
            <a:endParaRPr lang="en-US" altLang="zh-CN" dirty="0">
              <a:ea typeface="宋体" panose="02010600030101010101" pitchFamily="2" charset="-122"/>
            </a:endParaRPr>
          </a:p>
          <a:p>
            <a:pPr eaLnBrk="1" hangingPunct="1"/>
            <a:endParaRPr lang="en-US" altLang="zh-CN" dirty="0">
              <a:solidFill>
                <a:srgbClr val="0070C0"/>
              </a:solidFill>
              <a:ea typeface="宋体" panose="02010600030101010101" pitchFamily="2" charset="-122"/>
            </a:endParaRPr>
          </a:p>
          <a:p>
            <a:pPr eaLnBrk="1" hangingPunct="1"/>
            <a:r>
              <a:rPr lang="zh-CN" altLang="en-US" dirty="0">
                <a:ea typeface="宋体" panose="02010600030101010101" pitchFamily="2" charset="-122"/>
              </a:rPr>
              <a:t>写好程序：</a:t>
            </a:r>
            <a:r>
              <a:rPr lang="zh-CN" altLang="en-US" dirty="0">
                <a:solidFill>
                  <a:srgbClr val="0070C0"/>
                </a:solidFill>
                <a:ea typeface="宋体" panose="02010600030101010101" pitchFamily="2" charset="-122"/>
              </a:rPr>
              <a:t>即根据需求</a:t>
            </a:r>
            <a:r>
              <a:rPr lang="zh-CN" altLang="en-US" dirty="0">
                <a:solidFill>
                  <a:srgbClr val="00B050"/>
                </a:solidFill>
                <a:ea typeface="宋体" panose="02010600030101010101" pitchFamily="2" charset="-122"/>
              </a:rPr>
              <a:t>选择</a:t>
            </a:r>
            <a:r>
              <a:rPr lang="zh-CN" altLang="en-US" dirty="0">
                <a:ea typeface="宋体" panose="02010600030101010101" pitchFamily="2" charset="-122"/>
              </a:rPr>
              <a:t>适合的系统函数。</a:t>
            </a:r>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r>
              <a:rPr lang="zh-CN" altLang="en-US" dirty="0">
                <a:ea typeface="宋体" panose="02010600030101010101" pitchFamily="2" charset="-122"/>
              </a:rPr>
              <a:t>两大需求：</a:t>
            </a:r>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r>
              <a:rPr lang="zh-CN" altLang="en-US" dirty="0">
                <a:ea typeface="宋体" panose="02010600030101010101" pitchFamily="2" charset="-122"/>
              </a:rPr>
              <a:t>多个任务独立且发生时间不确定。各种延时函数</a:t>
            </a:r>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r>
              <a:rPr lang="zh-CN" altLang="en-US" dirty="0">
                <a:ea typeface="宋体" panose="02010600030101010101" pitchFamily="2" charset="-122"/>
              </a:rPr>
              <a:t>同步与通信。信号量、消息邮箱、消息队列。。。</a:t>
            </a:r>
            <a:endParaRPr lang="en-US" altLang="zh-CN" dirty="0">
              <a:ea typeface="宋体" panose="02010600030101010101" pitchFamily="2" charset="-122"/>
            </a:endParaRPr>
          </a:p>
          <a:p>
            <a:pPr eaLnBrk="1" hangingPunct="1"/>
            <a:endParaRPr lang="zh-CN" altLang="en-US" dirty="0">
              <a:ea typeface="宋体" panose="02010600030101010101" pitchFamily="2" charset="-122"/>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gray">
          <a:xfrm>
            <a:off x="2424114" y="1763714"/>
            <a:ext cx="7775575" cy="396875"/>
          </a:xfrm>
          <a:prstGeom prst="rect">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000" b="1">
                <a:solidFill>
                  <a:schemeClr val="bg1"/>
                </a:solidFill>
              </a:rPr>
              <a:t>μC/OS-II</a:t>
            </a:r>
            <a:r>
              <a:rPr lang="zh-CN" altLang="en-US" sz="2000" b="1">
                <a:solidFill>
                  <a:schemeClr val="bg1"/>
                </a:solidFill>
              </a:rPr>
              <a:t>程序设计基础</a:t>
            </a:r>
          </a:p>
        </p:txBody>
      </p:sp>
      <p:sp>
        <p:nvSpPr>
          <p:cNvPr id="33795" name="Rectangle 3"/>
          <p:cNvSpPr>
            <a:spLocks noChangeArrowheads="1"/>
          </p:cNvSpPr>
          <p:nvPr/>
        </p:nvSpPr>
        <p:spPr bwMode="auto">
          <a:xfrm>
            <a:off x="2424113" y="1268414"/>
            <a:ext cx="338455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6600"/>
                </a:solidFill>
                <a:ea typeface="华文新魏" panose="02010800040101010101" pitchFamily="2" charset="-122"/>
              </a:rPr>
              <a:t>时间管理</a:t>
            </a:r>
          </a:p>
        </p:txBody>
      </p:sp>
      <p:sp>
        <p:nvSpPr>
          <p:cNvPr id="33796" name="Line 4"/>
          <p:cNvSpPr>
            <a:spLocks noChangeShapeType="1"/>
          </p:cNvSpPr>
          <p:nvPr/>
        </p:nvSpPr>
        <p:spPr bwMode="auto">
          <a:xfrm>
            <a:off x="2495550" y="2509838"/>
            <a:ext cx="0" cy="2449512"/>
          </a:xfrm>
          <a:prstGeom prst="line">
            <a:avLst/>
          </a:prstGeom>
          <a:noFill/>
          <a:ln w="9525">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797" name="AutoShape 5">
            <a:hlinkClick r:id="rId2" action="ppaction://hlinksldjump"/>
          </p:cNvPr>
          <p:cNvSpPr>
            <a:spLocks noChangeArrowheads="1"/>
          </p:cNvSpPr>
          <p:nvPr/>
        </p:nvSpPr>
        <p:spPr bwMode="gray">
          <a:xfrm>
            <a:off x="3143250" y="2452688"/>
            <a:ext cx="35385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2" action="ppaction://hlinksldjump"/>
              </a:rPr>
              <a:t>系统延时函数</a:t>
            </a:r>
            <a:r>
              <a:rPr lang="en-US" altLang="zh-CN" sz="2000">
                <a:hlinkClick r:id="rId2" action="ppaction://hlinksldjump"/>
              </a:rPr>
              <a:t>OSTimeDly()</a:t>
            </a:r>
            <a:endParaRPr lang="en-US" altLang="zh-CN" sz="2000"/>
          </a:p>
        </p:txBody>
      </p:sp>
      <p:sp>
        <p:nvSpPr>
          <p:cNvPr id="33798" name="AutoShape 6"/>
          <p:cNvSpPr>
            <a:spLocks noChangeArrowheads="1"/>
          </p:cNvSpPr>
          <p:nvPr/>
        </p:nvSpPr>
        <p:spPr bwMode="gray">
          <a:xfrm>
            <a:off x="3143250" y="3821113"/>
            <a:ext cx="56975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3" action="ppaction://hlinksldjump"/>
              </a:rPr>
              <a:t>强制延时的任务结束延时</a:t>
            </a:r>
            <a:r>
              <a:rPr lang="en-US" altLang="zh-CN" sz="2000">
                <a:ea typeface="华文新魏" panose="02010800040101010101" pitchFamily="2" charset="-122"/>
                <a:hlinkClick r:id="rId3" action="ppaction://hlinksldjump"/>
              </a:rPr>
              <a:t>OSTimeDlyResume() </a:t>
            </a:r>
            <a:endParaRPr lang="en-US" altLang="zh-CN" sz="2000">
              <a:ea typeface="华文新魏" panose="02010800040101010101" pitchFamily="2" charset="-122"/>
            </a:endParaRPr>
          </a:p>
        </p:txBody>
      </p:sp>
      <p:sp>
        <p:nvSpPr>
          <p:cNvPr id="33799" name="AutoShape 7"/>
          <p:cNvSpPr>
            <a:spLocks noChangeArrowheads="1"/>
          </p:cNvSpPr>
          <p:nvPr/>
        </p:nvSpPr>
        <p:spPr bwMode="gray">
          <a:xfrm>
            <a:off x="3143250" y="3124200"/>
            <a:ext cx="5113338"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zh-CN" altLang="en-US" sz="2000">
                <a:hlinkClick r:id="rId4" action="ppaction://hlinksldjump"/>
              </a:rPr>
              <a:t>系统延时函数</a:t>
            </a:r>
            <a:r>
              <a:rPr lang="en-US" altLang="zh-CN" sz="2000">
                <a:hlinkClick r:id="rId4" action="ppaction://hlinksldjump"/>
              </a:rPr>
              <a:t>OSTimeDlyHMSM()</a:t>
            </a:r>
            <a:endParaRPr lang="en-US" altLang="zh-CN" sz="2000"/>
          </a:p>
        </p:txBody>
      </p:sp>
      <p:grpSp>
        <p:nvGrpSpPr>
          <p:cNvPr id="33800" name="Group 8"/>
          <p:cNvGrpSpPr/>
          <p:nvPr/>
        </p:nvGrpSpPr>
        <p:grpSpPr bwMode="auto">
          <a:xfrm>
            <a:off x="2770188" y="2479678"/>
            <a:ext cx="355600" cy="519113"/>
            <a:chOff x="657" y="1203"/>
            <a:chExt cx="224" cy="327"/>
          </a:xfrm>
        </p:grpSpPr>
        <p:grpSp>
          <p:nvGrpSpPr>
            <p:cNvPr id="33829" name="Group 9"/>
            <p:cNvGrpSpPr/>
            <p:nvPr/>
          </p:nvGrpSpPr>
          <p:grpSpPr bwMode="auto">
            <a:xfrm>
              <a:off x="657" y="1203"/>
              <a:ext cx="224" cy="327"/>
              <a:chOff x="2078" y="1387"/>
              <a:chExt cx="1615" cy="2202"/>
            </a:xfrm>
          </p:grpSpPr>
          <p:sp>
            <p:nvSpPr>
              <p:cNvPr id="33831" name="Oval 1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3832" name="Oval 1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64" name="Oval 12"/>
              <p:cNvSpPr>
                <a:spLocks noChangeArrowheads="1"/>
              </p:cNvSpPr>
              <p:nvPr/>
            </p:nvSpPr>
            <p:spPr bwMode="gray">
              <a:xfrm>
                <a:off x="2251"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33834" name="Oval 13"/>
              <p:cNvSpPr>
                <a:spLocks noChangeArrowheads="1"/>
              </p:cNvSpPr>
              <p:nvPr/>
            </p:nvSpPr>
            <p:spPr bwMode="gray">
              <a:xfrm>
                <a:off x="2254" y="1479"/>
                <a:ext cx="1180" cy="2019"/>
              </a:xfrm>
              <a:prstGeom prst="ellipse">
                <a:avLst/>
              </a:prstGeom>
              <a:gradFill rotWithShape="1">
                <a:gsLst>
                  <a:gs pos="0">
                    <a:srgbClr val="000000"/>
                  </a:gs>
                  <a:gs pos="100000">
                    <a:srgbClr val="BCC4DC"/>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66" name="Oval 14"/>
              <p:cNvSpPr>
                <a:spLocks noChangeArrowheads="1"/>
              </p:cNvSpPr>
              <p:nvPr/>
            </p:nvSpPr>
            <p:spPr bwMode="gray">
              <a:xfrm>
                <a:off x="2338" y="1387"/>
                <a:ext cx="1096"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33836" name="Oval 15"/>
              <p:cNvSpPr>
                <a:spLocks noChangeArrowheads="1"/>
              </p:cNvSpPr>
              <p:nvPr/>
            </p:nvSpPr>
            <p:spPr bwMode="gray">
              <a:xfrm>
                <a:off x="2337" y="1478"/>
                <a:ext cx="1096" cy="2019"/>
              </a:xfrm>
              <a:prstGeom prst="ellipse">
                <a:avLst/>
              </a:prstGeom>
              <a:gradFill rotWithShape="1">
                <a:gsLst>
                  <a:gs pos="0">
                    <a:srgbClr val="BCC4DC"/>
                  </a:gs>
                  <a:gs pos="100000">
                    <a:srgbClr val="5B5F6B"/>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3830" name="Text Box 16"/>
            <p:cNvSpPr txBox="1">
              <a:spLocks noChangeArrowheads="1"/>
            </p:cNvSpPr>
            <p:nvPr/>
          </p:nvSpPr>
          <p:spPr bwMode="auto">
            <a:xfrm>
              <a:off x="671" y="1253"/>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1</a:t>
              </a:r>
            </a:p>
          </p:txBody>
        </p:sp>
      </p:grpSp>
      <p:grpSp>
        <p:nvGrpSpPr>
          <p:cNvPr id="33801" name="Group 17"/>
          <p:cNvGrpSpPr/>
          <p:nvPr/>
        </p:nvGrpSpPr>
        <p:grpSpPr bwMode="auto">
          <a:xfrm>
            <a:off x="2776538" y="3157542"/>
            <a:ext cx="381000" cy="519113"/>
            <a:chOff x="657" y="1640"/>
            <a:chExt cx="240" cy="327"/>
          </a:xfrm>
        </p:grpSpPr>
        <p:grpSp>
          <p:nvGrpSpPr>
            <p:cNvPr id="33821" name="Group 18"/>
            <p:cNvGrpSpPr/>
            <p:nvPr/>
          </p:nvGrpSpPr>
          <p:grpSpPr bwMode="auto">
            <a:xfrm>
              <a:off x="657" y="1640"/>
              <a:ext cx="240" cy="327"/>
              <a:chOff x="2078" y="1387"/>
              <a:chExt cx="1615" cy="2202"/>
            </a:xfrm>
          </p:grpSpPr>
          <p:sp>
            <p:nvSpPr>
              <p:cNvPr id="33823" name="Oval 1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3824" name="Oval 2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73" name="Oval 21"/>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33826" name="Oval 22"/>
              <p:cNvSpPr>
                <a:spLocks noChangeArrowheads="1"/>
              </p:cNvSpPr>
              <p:nvPr/>
            </p:nvSpPr>
            <p:spPr bwMode="gray">
              <a:xfrm>
                <a:off x="2254" y="1479"/>
                <a:ext cx="1101" cy="2019"/>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75" name="Oval 23"/>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33828" name="Oval 24"/>
              <p:cNvSpPr>
                <a:spLocks noChangeArrowheads="1"/>
              </p:cNvSpPr>
              <p:nvPr/>
            </p:nvSpPr>
            <p:spPr bwMode="gray">
              <a:xfrm>
                <a:off x="2337" y="1478"/>
                <a:ext cx="1096" cy="2019"/>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3822" name="Text Box 25"/>
            <p:cNvSpPr txBox="1">
              <a:spLocks noChangeArrowheads="1"/>
            </p:cNvSpPr>
            <p:nvPr/>
          </p:nvSpPr>
          <p:spPr bwMode="auto">
            <a:xfrm>
              <a:off x="685" y="1688"/>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2</a:t>
              </a:r>
            </a:p>
          </p:txBody>
        </p:sp>
      </p:grpSp>
      <p:grpSp>
        <p:nvGrpSpPr>
          <p:cNvPr id="33802" name="Group 26"/>
          <p:cNvGrpSpPr/>
          <p:nvPr/>
        </p:nvGrpSpPr>
        <p:grpSpPr bwMode="auto">
          <a:xfrm>
            <a:off x="2776538" y="3806829"/>
            <a:ext cx="381000" cy="519113"/>
            <a:chOff x="657" y="2049"/>
            <a:chExt cx="240" cy="327"/>
          </a:xfrm>
        </p:grpSpPr>
        <p:grpSp>
          <p:nvGrpSpPr>
            <p:cNvPr id="33813" name="Group 27"/>
            <p:cNvGrpSpPr/>
            <p:nvPr/>
          </p:nvGrpSpPr>
          <p:grpSpPr bwMode="auto">
            <a:xfrm>
              <a:off x="657" y="2049"/>
              <a:ext cx="240" cy="327"/>
              <a:chOff x="2078" y="1387"/>
              <a:chExt cx="1615" cy="2202"/>
            </a:xfrm>
          </p:grpSpPr>
          <p:sp>
            <p:nvSpPr>
              <p:cNvPr id="33815" name="Oval 2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3816" name="Oval 2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82" name="Oval 30"/>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33818" name="Oval 31"/>
              <p:cNvSpPr>
                <a:spLocks noChangeArrowheads="1"/>
              </p:cNvSpPr>
              <p:nvPr/>
            </p:nvSpPr>
            <p:spPr bwMode="gray">
              <a:xfrm>
                <a:off x="2254" y="1479"/>
                <a:ext cx="1101" cy="2019"/>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84" name="Oval 32"/>
              <p:cNvSpPr>
                <a:spLocks noChangeArrowheads="1"/>
              </p:cNvSpPr>
              <p:nvPr/>
            </p:nvSpPr>
            <p:spPr bwMode="gray">
              <a:xfrm>
                <a:off x="2334" y="1387"/>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33820" name="Oval 33"/>
              <p:cNvSpPr>
                <a:spLocks noChangeArrowheads="1"/>
              </p:cNvSpPr>
              <p:nvPr/>
            </p:nvSpPr>
            <p:spPr bwMode="gray">
              <a:xfrm>
                <a:off x="2337" y="1478"/>
                <a:ext cx="1096" cy="2019"/>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3814" name="Text Box 34"/>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3</a:t>
              </a:r>
            </a:p>
          </p:txBody>
        </p:sp>
      </p:grpSp>
      <p:sp>
        <p:nvSpPr>
          <p:cNvPr id="33803" name="Rectangle 36"/>
          <p:cNvSpPr>
            <a:spLocks noChangeArrowheads="1"/>
          </p:cNvSpPr>
          <p:nvPr/>
        </p:nvSpPr>
        <p:spPr bwMode="auto">
          <a:xfrm>
            <a:off x="3170238" y="4562476"/>
            <a:ext cx="666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000">
                <a:hlinkClick r:id="rId5" action="ppaction://hlinksldjump"/>
              </a:rPr>
              <a:t>获得系统时间</a:t>
            </a:r>
            <a:r>
              <a:rPr lang="en-US" altLang="zh-CN" sz="2000">
                <a:hlinkClick r:id="rId5" action="ppaction://hlinksldjump"/>
              </a:rPr>
              <a:t>OSTimeGet()</a:t>
            </a:r>
            <a:r>
              <a:rPr lang="zh-CN" altLang="en-US" sz="2000">
                <a:hlinkClick r:id="rId5" action="ppaction://hlinksldjump"/>
              </a:rPr>
              <a:t>和设置系统时间</a:t>
            </a:r>
            <a:r>
              <a:rPr lang="en-US" altLang="zh-CN" sz="2000">
                <a:hlinkClick r:id="rId5" action="ppaction://hlinksldjump"/>
              </a:rPr>
              <a:t>OSTimeSet()</a:t>
            </a:r>
            <a:r>
              <a:rPr kumimoji="1" lang="en-US" altLang="zh-CN" sz="2000">
                <a:ea typeface="华文新魏" panose="02010800040101010101" pitchFamily="2" charset="-122"/>
                <a:hlinkClick r:id="rId5" action="ppaction://hlinksldjump"/>
              </a:rPr>
              <a:t> </a:t>
            </a:r>
            <a:endParaRPr kumimoji="1" lang="en-US" altLang="zh-CN" sz="2000">
              <a:ea typeface="华文新魏" panose="02010800040101010101" pitchFamily="2" charset="-122"/>
            </a:endParaRPr>
          </a:p>
        </p:txBody>
      </p:sp>
      <p:grpSp>
        <p:nvGrpSpPr>
          <p:cNvPr id="33804" name="Group 37"/>
          <p:cNvGrpSpPr/>
          <p:nvPr/>
        </p:nvGrpSpPr>
        <p:grpSpPr bwMode="auto">
          <a:xfrm>
            <a:off x="2789238" y="4464054"/>
            <a:ext cx="381000" cy="519113"/>
            <a:chOff x="657" y="2049"/>
            <a:chExt cx="240" cy="327"/>
          </a:xfrm>
        </p:grpSpPr>
        <p:grpSp>
          <p:nvGrpSpPr>
            <p:cNvPr id="33805" name="Group 38"/>
            <p:cNvGrpSpPr/>
            <p:nvPr/>
          </p:nvGrpSpPr>
          <p:grpSpPr bwMode="auto">
            <a:xfrm>
              <a:off x="657" y="2049"/>
              <a:ext cx="240" cy="327"/>
              <a:chOff x="2078" y="1386"/>
              <a:chExt cx="1615" cy="2204"/>
            </a:xfrm>
          </p:grpSpPr>
          <p:sp>
            <p:nvSpPr>
              <p:cNvPr id="33807" name="Oval 3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3808" name="Oval 4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9193" name="Oval 41"/>
              <p:cNvSpPr>
                <a:spLocks noChangeArrowheads="1"/>
              </p:cNvSpPr>
              <p:nvPr/>
            </p:nvSpPr>
            <p:spPr bwMode="gray">
              <a:xfrm>
                <a:off x="2253"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49194" name="Oval 42"/>
              <p:cNvSpPr>
                <a:spLocks noChangeArrowheads="1"/>
              </p:cNvSpPr>
              <p:nvPr/>
            </p:nvSpPr>
            <p:spPr bwMode="gray">
              <a:xfrm>
                <a:off x="2253" y="1386"/>
                <a:ext cx="1101" cy="2202"/>
              </a:xfrm>
              <a:prstGeom prst="ellipse">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defRPr/>
                </a:pPr>
                <a:endParaRPr lang="zh-CN" altLang="en-US"/>
              </a:p>
            </p:txBody>
          </p:sp>
          <p:sp>
            <p:nvSpPr>
              <p:cNvPr id="49195" name="Oval 43"/>
              <p:cNvSpPr>
                <a:spLocks noChangeArrowheads="1"/>
              </p:cNvSpPr>
              <p:nvPr/>
            </p:nvSpPr>
            <p:spPr bwMode="gray">
              <a:xfrm>
                <a:off x="2334" y="1386"/>
                <a:ext cx="1097" cy="220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sp>
            <p:nvSpPr>
              <p:cNvPr id="49196" name="Oval 44"/>
              <p:cNvSpPr>
                <a:spLocks noChangeArrowheads="1"/>
              </p:cNvSpPr>
              <p:nvPr/>
            </p:nvSpPr>
            <p:spPr bwMode="gray">
              <a:xfrm>
                <a:off x="2334" y="1386"/>
                <a:ext cx="1097" cy="2204"/>
              </a:xfrm>
              <a:prstGeom prst="ellipse">
                <a:avLst/>
              </a:prstGeom>
              <a:gradFill rotWithShape="1">
                <a:gsLst>
                  <a:gs pos="0">
                    <a:schemeClr val="accent1"/>
                  </a:gs>
                  <a:gs pos="100000">
                    <a:schemeClr val="accent1">
                      <a:gamma/>
                      <a:shade val="44314"/>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defRPr/>
                </a:pPr>
                <a:endParaRPr lang="zh-CN" altLang="en-US"/>
              </a:p>
            </p:txBody>
          </p:sp>
        </p:grpSp>
        <p:sp>
          <p:nvSpPr>
            <p:cNvPr id="33806" name="Text Box 45"/>
            <p:cNvSpPr txBox="1">
              <a:spLocks noChangeArrowheads="1"/>
            </p:cNvSpPr>
            <p:nvPr/>
          </p:nvSpPr>
          <p:spPr bwMode="auto">
            <a:xfrm>
              <a:off x="683" y="2102"/>
              <a:ext cx="17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1800"/>
                <a:t>4</a:t>
              </a:r>
            </a:p>
          </p:txBody>
        </p:sp>
      </p:gr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4819" name="Line 3"/>
          <p:cNvSpPr>
            <a:spLocks noChangeShapeType="1"/>
          </p:cNvSpPr>
          <p:nvPr/>
        </p:nvSpPr>
        <p:spPr bwMode="auto">
          <a:xfrm>
            <a:off x="4727576"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2"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rPr>
              <a:t>概述</a:t>
            </a:r>
          </a:p>
        </p:txBody>
      </p:sp>
      <p:sp>
        <p:nvSpPr>
          <p:cNvPr id="48160" name="Rectangle 32"/>
          <p:cNvSpPr>
            <a:spLocks noChangeArrowheads="1"/>
          </p:cNvSpPr>
          <p:nvPr/>
        </p:nvSpPr>
        <p:spPr bwMode="auto">
          <a:xfrm>
            <a:off x="2405063" y="1471564"/>
            <a:ext cx="71739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fontAlgn="t" hangingPunct="1">
              <a:lnSpc>
                <a:spcPct val="120000"/>
              </a:lnSpc>
              <a:spcBef>
                <a:spcPct val="0"/>
              </a:spcBef>
              <a:buClrTx/>
              <a:buFontTx/>
              <a:buNone/>
            </a:pPr>
            <a:r>
              <a:rPr kumimoji="1" lang="en-US" altLang="zh-CN" sz="2000">
                <a:ea typeface="华文新魏" panose="02010800040101010101" pitchFamily="2" charset="-122"/>
              </a:rPr>
              <a:t>      μC/OS-II</a:t>
            </a:r>
            <a:r>
              <a:rPr kumimoji="1" lang="zh-CN" altLang="en-US" sz="2000">
                <a:ea typeface="华文新魏" panose="02010800040101010101" pitchFamily="2" charset="-122"/>
              </a:rPr>
              <a:t>提供了若干个时间管理服务函数，可以满足任务在运行过程中对时间管理的需求。在使用时间管理服务函数时，必须十分清楚一个事实：</a:t>
            </a:r>
            <a:r>
              <a:rPr kumimoji="1" lang="zh-CN" altLang="en-US" sz="2000" b="1">
                <a:solidFill>
                  <a:srgbClr val="009900"/>
                </a:solidFill>
                <a:ea typeface="华文新魏" panose="02010800040101010101" pitchFamily="2" charset="-122"/>
              </a:rPr>
              <a:t>时间管理服务函数是以系统节拍为处理单位的，实际的时间与希望的时间是有误差的，最坏的情况下误差接近一个系统节拍。</a:t>
            </a:r>
            <a:r>
              <a:rPr kumimoji="1" lang="zh-CN" altLang="en-US" sz="2000">
                <a:ea typeface="华文新魏" panose="02010800040101010101" pitchFamily="2" charset="-122"/>
              </a:rPr>
              <a:t>因此时间管理服务函数只能用在对时间精度要求不高的场合，或者时间间隔较长的场合。 </a:t>
            </a:r>
          </a:p>
        </p:txBody>
      </p:sp>
      <p:grpSp>
        <p:nvGrpSpPr>
          <p:cNvPr id="48241" name="Group 113"/>
          <p:cNvGrpSpPr/>
          <p:nvPr/>
        </p:nvGrpSpPr>
        <p:grpSpPr bwMode="auto">
          <a:xfrm>
            <a:off x="2405063" y="2276475"/>
            <a:ext cx="7173912" cy="1125538"/>
            <a:chOff x="555" y="1621"/>
            <a:chExt cx="4519" cy="709"/>
          </a:xfrm>
        </p:grpSpPr>
        <p:sp>
          <p:nvSpPr>
            <p:cNvPr id="34823" name="Line 105"/>
            <p:cNvSpPr>
              <a:spLocks noChangeShapeType="1"/>
            </p:cNvSpPr>
            <p:nvPr/>
          </p:nvSpPr>
          <p:spPr bwMode="auto">
            <a:xfrm>
              <a:off x="555" y="1877"/>
              <a:ext cx="2183" cy="0"/>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4" name="Line 106"/>
            <p:cNvSpPr>
              <a:spLocks noChangeShapeType="1"/>
            </p:cNvSpPr>
            <p:nvPr/>
          </p:nvSpPr>
          <p:spPr bwMode="auto">
            <a:xfrm flipV="1">
              <a:off x="2738" y="1621"/>
              <a:ext cx="0" cy="256"/>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5" name="Line 107"/>
            <p:cNvSpPr>
              <a:spLocks noChangeShapeType="1"/>
            </p:cNvSpPr>
            <p:nvPr/>
          </p:nvSpPr>
          <p:spPr bwMode="auto">
            <a:xfrm>
              <a:off x="2738" y="1621"/>
              <a:ext cx="2336" cy="0"/>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6" name="Line 108"/>
            <p:cNvSpPr>
              <a:spLocks noChangeShapeType="1"/>
            </p:cNvSpPr>
            <p:nvPr/>
          </p:nvSpPr>
          <p:spPr bwMode="auto">
            <a:xfrm>
              <a:off x="5074" y="1621"/>
              <a:ext cx="0" cy="454"/>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7" name="Line 109"/>
            <p:cNvSpPr>
              <a:spLocks noChangeShapeType="1"/>
            </p:cNvSpPr>
            <p:nvPr/>
          </p:nvSpPr>
          <p:spPr bwMode="auto">
            <a:xfrm flipH="1">
              <a:off x="2852" y="2075"/>
              <a:ext cx="2222" cy="0"/>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8" name="Line 110"/>
            <p:cNvSpPr>
              <a:spLocks noChangeShapeType="1"/>
            </p:cNvSpPr>
            <p:nvPr/>
          </p:nvSpPr>
          <p:spPr bwMode="auto">
            <a:xfrm>
              <a:off x="2852" y="2075"/>
              <a:ext cx="0" cy="255"/>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9" name="Line 111"/>
            <p:cNvSpPr>
              <a:spLocks noChangeShapeType="1"/>
            </p:cNvSpPr>
            <p:nvPr/>
          </p:nvSpPr>
          <p:spPr bwMode="auto">
            <a:xfrm flipH="1">
              <a:off x="555" y="2330"/>
              <a:ext cx="2297" cy="0"/>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30" name="Line 112"/>
            <p:cNvSpPr>
              <a:spLocks noChangeShapeType="1"/>
            </p:cNvSpPr>
            <p:nvPr/>
          </p:nvSpPr>
          <p:spPr bwMode="auto">
            <a:xfrm flipV="1">
              <a:off x="555" y="1877"/>
              <a:ext cx="0" cy="453"/>
            </a:xfrm>
            <a:prstGeom prst="line">
              <a:avLst/>
            </a:prstGeom>
            <a:noFill/>
            <a:ln w="254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8132"/>
                                        </p:tgtEl>
                                        <p:attrNameLst>
                                          <p:attrName>style.visibility</p:attrName>
                                        </p:attrNameLst>
                                      </p:cBhvr>
                                      <p:to>
                                        <p:strVal val="visible"/>
                                      </p:to>
                                    </p:set>
                                    <p:anim calcmode="lin" valueType="num">
                                      <p:cBhvr additive="base">
                                        <p:cTn id="7" dur="500" fill="hold"/>
                                        <p:tgtEl>
                                          <p:spTgt spid="48132"/>
                                        </p:tgtEl>
                                        <p:attrNameLst>
                                          <p:attrName>ppt_x</p:attrName>
                                        </p:attrNameLst>
                                      </p:cBhvr>
                                      <p:tavLst>
                                        <p:tav tm="0">
                                          <p:val>
                                            <p:strVal val="1+#ppt_w/2"/>
                                          </p:val>
                                        </p:tav>
                                        <p:tav tm="100000">
                                          <p:val>
                                            <p:strVal val="#ppt_x"/>
                                          </p:val>
                                        </p:tav>
                                      </p:tavLst>
                                    </p:anim>
                                    <p:anim calcmode="lin" valueType="num">
                                      <p:cBhvr additive="base">
                                        <p:cTn id="8" dur="500" fill="hold"/>
                                        <p:tgtEl>
                                          <p:spTgt spid="4813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48160"/>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48241"/>
                                        </p:tgtEl>
                                        <p:attrNameLst>
                                          <p:attrName>style.visibility</p:attrName>
                                        </p:attrNameLst>
                                      </p:cBhvr>
                                      <p:to>
                                        <p:strVal val="visible"/>
                                      </p:to>
                                    </p:set>
                                  </p:childTnLst>
                                </p:cTn>
                              </p:par>
                            </p:childTnLst>
                          </p:cTn>
                        </p:par>
                        <p:par>
                          <p:cTn id="15" fill="hold">
                            <p:stCondLst>
                              <p:cond delay="500"/>
                            </p:stCondLst>
                            <p:childTnLst>
                              <p:par>
                                <p:cTn id="16" presetID="35" presetClass="emph" presetSubtype="0" repeatCount="2000" fill="hold" nodeType="afterEffect">
                                  <p:stCondLst>
                                    <p:cond delay="0"/>
                                  </p:stCondLst>
                                  <p:childTnLst>
                                    <p:anim calcmode="discrete" valueType="str">
                                      <p:cBhvr>
                                        <p:cTn id="17" dur="1000" fill="hold"/>
                                        <p:tgtEl>
                                          <p:spTgt spid="4824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nimBg="1"/>
      <p:bldP spid="48160" grpId="0"/>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5843"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48" name="AutoShape 4"/>
          <p:cNvSpPr>
            <a:spLocks noChangeArrowheads="1"/>
          </p:cNvSpPr>
          <p:nvPr/>
        </p:nvSpPr>
        <p:spPr bwMode="gray">
          <a:xfrm>
            <a:off x="6230939" y="651868"/>
            <a:ext cx="3438525"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a:t>
            </a:r>
          </a:p>
        </p:txBody>
      </p:sp>
      <p:sp>
        <p:nvSpPr>
          <p:cNvPr id="57349" name="AutoShape 5"/>
          <p:cNvSpPr>
            <a:spLocks noChangeArrowheads="1"/>
          </p:cNvSpPr>
          <p:nvPr/>
        </p:nvSpPr>
        <p:spPr bwMode="gray">
          <a:xfrm>
            <a:off x="2316163" y="1408113"/>
            <a:ext cx="4500562" cy="508000"/>
          </a:xfrm>
          <a:prstGeom prst="roundRect">
            <a:avLst>
              <a:gd name="adj" fmla="val 50000"/>
            </a:avLst>
          </a:prstGeom>
          <a:noFill/>
          <a:ln w="28575" algn="ctr">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kumimoji="1" lang="zh-CN" altLang="en-US" sz="2000">
                <a:ea typeface="华文新魏" panose="02010800040101010101" pitchFamily="2" charset="-122"/>
              </a:rPr>
              <a:t>系统延时函数</a:t>
            </a:r>
            <a:r>
              <a:rPr kumimoji="1" lang="en-US" altLang="zh-CN" sz="2000">
                <a:ea typeface="华文新魏" panose="02010800040101010101" pitchFamily="2" charset="-122"/>
              </a:rPr>
              <a:t>OSTimeDly()</a:t>
            </a:r>
            <a:r>
              <a:rPr kumimoji="1" lang="zh-CN" altLang="en-US" sz="2000">
                <a:ea typeface="华文新魏" panose="02010800040101010101" pitchFamily="2" charset="-122"/>
              </a:rPr>
              <a:t>调用图解</a:t>
            </a:r>
          </a:p>
        </p:txBody>
      </p:sp>
      <p:grpSp>
        <p:nvGrpSpPr>
          <p:cNvPr id="57375" name="Group 31"/>
          <p:cNvGrpSpPr/>
          <p:nvPr/>
        </p:nvGrpSpPr>
        <p:grpSpPr bwMode="auto">
          <a:xfrm>
            <a:off x="4440238" y="5054596"/>
            <a:ext cx="2881312" cy="384175"/>
            <a:chOff x="1848" y="3067"/>
            <a:chExt cx="1173" cy="242"/>
          </a:xfrm>
        </p:grpSpPr>
        <p:sp>
          <p:nvSpPr>
            <p:cNvPr id="35866" name="AutoShape 32"/>
            <p:cNvSpPr>
              <a:spLocks noChangeArrowheads="1"/>
            </p:cNvSpPr>
            <p:nvPr/>
          </p:nvSpPr>
          <p:spPr bwMode="gray">
            <a:xfrm>
              <a:off x="1848" y="3067"/>
              <a:ext cx="1173" cy="236"/>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67" name="AutoShape 33"/>
            <p:cNvSpPr>
              <a:spLocks noChangeArrowheads="1"/>
            </p:cNvSpPr>
            <p:nvPr/>
          </p:nvSpPr>
          <p:spPr bwMode="gray">
            <a:xfrm>
              <a:off x="1866" y="3067"/>
              <a:ext cx="1138" cy="236"/>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68" name="Text Box 34"/>
            <p:cNvSpPr txBox="1">
              <a:spLocks noChangeArrowheads="1"/>
            </p:cNvSpPr>
            <p:nvPr/>
          </p:nvSpPr>
          <p:spPr bwMode="gray">
            <a:xfrm>
              <a:off x="1889" y="3097"/>
              <a:ext cx="1116"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任务进入运行状态</a:t>
              </a:r>
            </a:p>
          </p:txBody>
        </p:sp>
      </p:grpSp>
      <p:grpSp>
        <p:nvGrpSpPr>
          <p:cNvPr id="57379" name="Group 35"/>
          <p:cNvGrpSpPr/>
          <p:nvPr/>
        </p:nvGrpSpPr>
        <p:grpSpPr bwMode="auto">
          <a:xfrm>
            <a:off x="4440238" y="3440113"/>
            <a:ext cx="2881312" cy="488950"/>
            <a:chOff x="1519" y="2022"/>
            <a:chExt cx="1815" cy="308"/>
          </a:xfrm>
        </p:grpSpPr>
        <p:sp>
          <p:nvSpPr>
            <p:cNvPr id="57380" name="AutoShape 36"/>
            <p:cNvSpPr>
              <a:spLocks noChangeArrowheads="1"/>
            </p:cNvSpPr>
            <p:nvPr/>
          </p:nvSpPr>
          <p:spPr bwMode="gray">
            <a:xfrm>
              <a:off x="1519" y="2022"/>
              <a:ext cx="1786" cy="308"/>
            </a:xfrm>
            <a:prstGeom prst="roundRect">
              <a:avLst>
                <a:gd name="adj" fmla="val 17509"/>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57381" name="AutoShape 37"/>
            <p:cNvSpPr>
              <a:spLocks noChangeArrowheads="1"/>
            </p:cNvSpPr>
            <p:nvPr/>
          </p:nvSpPr>
          <p:spPr bwMode="gray">
            <a:xfrm>
              <a:off x="1519" y="2022"/>
              <a:ext cx="1815" cy="302"/>
            </a:xfrm>
            <a:prstGeom prst="roundRect">
              <a:avLst>
                <a:gd name="adj" fmla="val 16667"/>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p>
          </p:txBody>
        </p:sp>
        <p:sp>
          <p:nvSpPr>
            <p:cNvPr id="35865" name="Text Box 38"/>
            <p:cNvSpPr txBox="1">
              <a:spLocks noChangeArrowheads="1"/>
            </p:cNvSpPr>
            <p:nvPr/>
          </p:nvSpPr>
          <p:spPr bwMode="gray">
            <a:xfrm>
              <a:off x="1519" y="2047"/>
              <a:ext cx="1815" cy="231"/>
            </a:xfrm>
            <a:prstGeom prst="rect">
              <a:avLst/>
            </a:prstGeom>
            <a:solidFill>
              <a:schemeClr val="bg1">
                <a:alpha val="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进入延时，同时发生任务调度</a:t>
              </a:r>
              <a:endParaRPr lang="zh-CN" altLang="en-US" sz="1600">
                <a:solidFill>
                  <a:schemeClr val="bg1"/>
                </a:solidFill>
              </a:endParaRPr>
            </a:p>
          </p:txBody>
        </p:sp>
      </p:grpSp>
      <p:grpSp>
        <p:nvGrpSpPr>
          <p:cNvPr id="57383" name="Group 39"/>
          <p:cNvGrpSpPr/>
          <p:nvPr/>
        </p:nvGrpSpPr>
        <p:grpSpPr bwMode="auto">
          <a:xfrm>
            <a:off x="4440238" y="2754317"/>
            <a:ext cx="2881312" cy="379413"/>
            <a:chOff x="1661" y="1618"/>
            <a:chExt cx="1459" cy="239"/>
          </a:xfrm>
        </p:grpSpPr>
        <p:sp>
          <p:nvSpPr>
            <p:cNvPr id="35860" name="AutoShape 40"/>
            <p:cNvSpPr>
              <a:spLocks noChangeArrowheads="1"/>
            </p:cNvSpPr>
            <p:nvPr/>
          </p:nvSpPr>
          <p:spPr bwMode="gray">
            <a:xfrm>
              <a:off x="1661" y="1620"/>
              <a:ext cx="1459" cy="236"/>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61" name="AutoShape 41"/>
            <p:cNvSpPr>
              <a:spLocks noChangeArrowheads="1"/>
            </p:cNvSpPr>
            <p:nvPr/>
          </p:nvSpPr>
          <p:spPr bwMode="gray">
            <a:xfrm>
              <a:off x="1838" y="1618"/>
              <a:ext cx="1138" cy="236"/>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62" name="Text Box 42"/>
            <p:cNvSpPr txBox="1">
              <a:spLocks noChangeArrowheads="1"/>
            </p:cNvSpPr>
            <p:nvPr/>
          </p:nvSpPr>
          <p:spPr bwMode="gray">
            <a:xfrm>
              <a:off x="1661" y="1645"/>
              <a:ext cx="1459"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任务调用</a:t>
              </a:r>
              <a:r>
                <a:rPr lang="en-US" altLang="zh-CN" sz="1600" b="1">
                  <a:solidFill>
                    <a:schemeClr val="bg1"/>
                  </a:solidFill>
                </a:rPr>
                <a:t>OSTimeDly()</a:t>
              </a:r>
            </a:p>
          </p:txBody>
        </p:sp>
      </p:grpSp>
      <p:grpSp>
        <p:nvGrpSpPr>
          <p:cNvPr id="57387" name="Group 43"/>
          <p:cNvGrpSpPr/>
          <p:nvPr/>
        </p:nvGrpSpPr>
        <p:grpSpPr bwMode="auto">
          <a:xfrm>
            <a:off x="4440238" y="4310068"/>
            <a:ext cx="2881312" cy="377825"/>
            <a:chOff x="1852" y="2595"/>
            <a:chExt cx="1162" cy="238"/>
          </a:xfrm>
        </p:grpSpPr>
        <p:sp>
          <p:nvSpPr>
            <p:cNvPr id="35857" name="AutoShape 44"/>
            <p:cNvSpPr>
              <a:spLocks noChangeArrowheads="1"/>
            </p:cNvSpPr>
            <p:nvPr/>
          </p:nvSpPr>
          <p:spPr bwMode="gray">
            <a:xfrm>
              <a:off x="1852" y="2597"/>
              <a:ext cx="1162" cy="236"/>
            </a:xfrm>
            <a:prstGeom prst="roundRect">
              <a:avLst>
                <a:gd name="adj" fmla="val 17509"/>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58" name="AutoShape 45"/>
            <p:cNvSpPr>
              <a:spLocks noChangeArrowheads="1"/>
            </p:cNvSpPr>
            <p:nvPr/>
          </p:nvSpPr>
          <p:spPr bwMode="gray">
            <a:xfrm>
              <a:off x="1870" y="2595"/>
              <a:ext cx="1127" cy="236"/>
            </a:xfrm>
            <a:prstGeom prst="roundRect">
              <a:avLst>
                <a:gd name="adj" fmla="val 16667"/>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5859" name="Text Box 46"/>
            <p:cNvSpPr txBox="1">
              <a:spLocks noChangeArrowheads="1"/>
            </p:cNvSpPr>
            <p:nvPr/>
          </p:nvSpPr>
          <p:spPr bwMode="gray">
            <a:xfrm>
              <a:off x="1893" y="2620"/>
              <a:ext cx="1105"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任务进入就绪状态</a:t>
              </a:r>
            </a:p>
          </p:txBody>
        </p:sp>
      </p:grpSp>
      <p:sp>
        <p:nvSpPr>
          <p:cNvPr id="57391" name="AutoShape 47"/>
          <p:cNvSpPr>
            <a:spLocks noChangeArrowheads="1"/>
          </p:cNvSpPr>
          <p:nvPr/>
        </p:nvSpPr>
        <p:spPr bwMode="gray">
          <a:xfrm rot="-5400000">
            <a:off x="5726907" y="2569370"/>
            <a:ext cx="258763" cy="1482725"/>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57392" name="AutoShape 48"/>
          <p:cNvSpPr>
            <a:spLocks noChangeArrowheads="1"/>
          </p:cNvSpPr>
          <p:nvPr/>
        </p:nvSpPr>
        <p:spPr bwMode="gray">
          <a:xfrm rot="-5400000">
            <a:off x="5752307" y="4221957"/>
            <a:ext cx="304800" cy="1303337"/>
          </a:xfrm>
          <a:prstGeom prst="leftArrow">
            <a:avLst>
              <a:gd name="adj1" fmla="val 31250"/>
              <a:gd name="adj2" fmla="val 53648"/>
            </a:avLst>
          </a:prstGeom>
          <a:gradFill rotWithShape="1">
            <a:gsLst>
              <a:gs pos="0">
                <a:srgbClr val="009900"/>
              </a:gs>
              <a:gs pos="100000">
                <a:srgbClr val="93D49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57393" name="AutoShape 49"/>
          <p:cNvSpPr>
            <a:spLocks noChangeArrowheads="1"/>
          </p:cNvSpPr>
          <p:nvPr/>
        </p:nvSpPr>
        <p:spPr bwMode="gray">
          <a:xfrm rot="-5400000">
            <a:off x="5712620" y="3357067"/>
            <a:ext cx="341312" cy="1466255"/>
          </a:xfrm>
          <a:prstGeom prst="leftArrow">
            <a:avLst>
              <a:gd name="adj1" fmla="val 31250"/>
              <a:gd name="adj2" fmla="val 53648"/>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57394" name="Text Box 50"/>
          <p:cNvSpPr txBox="1">
            <a:spLocks noChangeArrowheads="1"/>
          </p:cNvSpPr>
          <p:nvPr/>
        </p:nvSpPr>
        <p:spPr bwMode="gray">
          <a:xfrm>
            <a:off x="4491039" y="4721225"/>
            <a:ext cx="2828925" cy="304800"/>
          </a:xfrm>
          <a:prstGeom prst="rect">
            <a:avLst/>
          </a:prstGeom>
          <a:gradFill rotWithShape="1">
            <a:gsLst>
              <a:gs pos="0">
                <a:srgbClr val="008000"/>
              </a:gs>
              <a:gs pos="100000">
                <a:srgbClr val="2D962D"/>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400"/>
              <a:t>当前任务优先级为就绪态中最高</a:t>
            </a:r>
          </a:p>
        </p:txBody>
      </p:sp>
      <p:sp>
        <p:nvSpPr>
          <p:cNvPr id="57395" name="Text Box 51"/>
          <p:cNvSpPr txBox="1">
            <a:spLocks noChangeArrowheads="1"/>
          </p:cNvSpPr>
          <p:nvPr/>
        </p:nvSpPr>
        <p:spPr bwMode="gray">
          <a:xfrm>
            <a:off x="4438651" y="3906838"/>
            <a:ext cx="2881313" cy="336550"/>
          </a:xfrm>
          <a:prstGeom prst="rect">
            <a:avLst/>
          </a:prstGeom>
          <a:gradFill rotWithShape="1">
            <a:gsLst>
              <a:gs pos="0">
                <a:srgbClr val="61C3E1"/>
              </a:gs>
              <a:gs pos="100000">
                <a:srgbClr val="326474"/>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400">
                <a:solidFill>
                  <a:srgbClr val="000000"/>
                </a:solidFill>
              </a:rPr>
              <a:t>延时时间到</a:t>
            </a:r>
          </a:p>
        </p:txBody>
      </p:sp>
      <p:sp>
        <p:nvSpPr>
          <p:cNvPr id="57396" name="Text Box 52"/>
          <p:cNvSpPr txBox="1">
            <a:spLocks noChangeArrowheads="1"/>
          </p:cNvSpPr>
          <p:nvPr/>
        </p:nvSpPr>
        <p:spPr bwMode="gray">
          <a:xfrm>
            <a:off x="7356475" y="3395991"/>
            <a:ext cx="1835150" cy="523220"/>
          </a:xfrm>
          <a:prstGeom prst="rect">
            <a:avLst/>
          </a:prstGeom>
          <a:gradFill rotWithShape="1">
            <a:gsLst>
              <a:gs pos="0">
                <a:schemeClr val="hlink"/>
              </a:gs>
              <a:gs pos="100000">
                <a:schemeClr val="hlink">
                  <a:gamma/>
                  <a:shade val="89020"/>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anchor="ctr">
            <a:spAutoFit/>
          </a:bodyPr>
          <a:lstStyle/>
          <a:p>
            <a:pPr algn="ctr" eaLnBrk="1" hangingPunct="1">
              <a:defRPr/>
            </a:pPr>
            <a:r>
              <a:rPr lang="zh-CN" altLang="en-US" sz="1400">
                <a:solidFill>
                  <a:srgbClr val="000000"/>
                </a:solidFill>
              </a:rPr>
              <a:t>延时的长短是由时钟节拍的数目来确定</a:t>
            </a:r>
          </a:p>
        </p:txBody>
      </p:sp>
      <p:sp>
        <p:nvSpPr>
          <p:cNvPr id="57398" name="AutoShape 54"/>
          <p:cNvSpPr>
            <a:spLocks noChangeArrowheads="1"/>
          </p:cNvSpPr>
          <p:nvPr/>
        </p:nvSpPr>
        <p:spPr bwMode="auto">
          <a:xfrm>
            <a:off x="2387600" y="2058989"/>
            <a:ext cx="7056438" cy="4249737"/>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348"/>
                                        </p:tgtEl>
                                        <p:attrNameLst>
                                          <p:attrName>style.visibility</p:attrName>
                                        </p:attrNameLst>
                                      </p:cBhvr>
                                      <p:to>
                                        <p:strVal val="visible"/>
                                      </p:to>
                                    </p:set>
                                    <p:anim calcmode="lin" valueType="num">
                                      <p:cBhvr additive="base">
                                        <p:cTn id="7" dur="500" fill="hold"/>
                                        <p:tgtEl>
                                          <p:spTgt spid="57348"/>
                                        </p:tgtEl>
                                        <p:attrNameLst>
                                          <p:attrName>ppt_x</p:attrName>
                                        </p:attrNameLst>
                                      </p:cBhvr>
                                      <p:tavLst>
                                        <p:tav tm="0">
                                          <p:val>
                                            <p:strVal val="1+#ppt_w/2"/>
                                          </p:val>
                                        </p:tav>
                                        <p:tav tm="100000">
                                          <p:val>
                                            <p:strVal val="#ppt_x"/>
                                          </p:val>
                                        </p:tav>
                                      </p:tavLst>
                                    </p:anim>
                                    <p:anim calcmode="lin" valueType="num">
                                      <p:cBhvr additive="base">
                                        <p:cTn id="8" dur="500" fill="hold"/>
                                        <p:tgtEl>
                                          <p:spTgt spid="573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57349"/>
                                        </p:tgtEl>
                                        <p:attrNameLst>
                                          <p:attrName>style.visibility</p:attrName>
                                        </p:attrNameLst>
                                      </p:cBhvr>
                                      <p:to>
                                        <p:strVal val="visible"/>
                                      </p:to>
                                    </p:set>
                                    <p:animEffect transition="in" filter="blinds(horizontal)">
                                      <p:cBhvr>
                                        <p:cTn id="12" dur="500"/>
                                        <p:tgtEl>
                                          <p:spTgt spid="57349"/>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7398"/>
                                        </p:tgtEl>
                                        <p:attrNameLst>
                                          <p:attrName>style.visibility</p:attrName>
                                        </p:attrNameLst>
                                      </p:cBhvr>
                                      <p:to>
                                        <p:strVal val="visible"/>
                                      </p:to>
                                    </p:set>
                                    <p:animEffect transition="in" filter="slide(fromBottom)">
                                      <p:cBhvr>
                                        <p:cTn id="15" dur="500"/>
                                        <p:tgtEl>
                                          <p:spTgt spid="5739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7383"/>
                                        </p:tgtEl>
                                        <p:attrNameLst>
                                          <p:attrName>style.visibility</p:attrName>
                                        </p:attrNameLst>
                                      </p:cBhvr>
                                      <p:to>
                                        <p:strVal val="visible"/>
                                      </p:to>
                                    </p:set>
                                    <p:animEffect transition="in" filter="wipe(up)">
                                      <p:cBhvr>
                                        <p:cTn id="20" dur="500"/>
                                        <p:tgtEl>
                                          <p:spTgt spid="57383"/>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57391"/>
                                        </p:tgtEl>
                                        <p:attrNameLst>
                                          <p:attrName>style.visibility</p:attrName>
                                        </p:attrNameLst>
                                      </p:cBhvr>
                                      <p:to>
                                        <p:strVal val="visible"/>
                                      </p:to>
                                    </p:set>
                                    <p:animEffect transition="in" filter="wipe(up)">
                                      <p:cBhvr>
                                        <p:cTn id="24" dur="500"/>
                                        <p:tgtEl>
                                          <p:spTgt spid="57391"/>
                                        </p:tgtEl>
                                      </p:cBhvr>
                                    </p:animEffect>
                                  </p:childTnLst>
                                </p:cTn>
                              </p:par>
                            </p:childTnLst>
                          </p:cTn>
                        </p:par>
                        <p:par>
                          <p:cTn id="25" fill="hold">
                            <p:stCondLst>
                              <p:cond delay="1000"/>
                            </p:stCondLst>
                            <p:childTnLst>
                              <p:par>
                                <p:cTn id="26" presetID="22" presetClass="entr" presetSubtype="1" fill="hold" nodeType="afterEffect">
                                  <p:stCondLst>
                                    <p:cond delay="0"/>
                                  </p:stCondLst>
                                  <p:childTnLst>
                                    <p:set>
                                      <p:cBhvr>
                                        <p:cTn id="27" dur="1" fill="hold">
                                          <p:stCondLst>
                                            <p:cond delay="0"/>
                                          </p:stCondLst>
                                        </p:cTn>
                                        <p:tgtEl>
                                          <p:spTgt spid="57379"/>
                                        </p:tgtEl>
                                        <p:attrNameLst>
                                          <p:attrName>style.visibility</p:attrName>
                                        </p:attrNameLst>
                                      </p:cBhvr>
                                      <p:to>
                                        <p:strVal val="visible"/>
                                      </p:to>
                                    </p:set>
                                    <p:animEffect transition="in" filter="wipe(up)">
                                      <p:cBhvr>
                                        <p:cTn id="28" dur="500"/>
                                        <p:tgtEl>
                                          <p:spTgt spid="57379"/>
                                        </p:tgtEl>
                                      </p:cBhvr>
                                    </p:animEffect>
                                  </p:childTnLst>
                                </p:cTn>
                              </p:par>
                            </p:childTnLst>
                          </p:cTn>
                        </p:par>
                        <p:par>
                          <p:cTn id="29" fill="hold">
                            <p:stCondLst>
                              <p:cond delay="1500"/>
                            </p:stCondLst>
                            <p:childTnLst>
                              <p:par>
                                <p:cTn id="30" presetID="1" presetClass="entr" presetSubtype="0" fill="hold" grpId="0" nodeType="afterEffect">
                                  <p:stCondLst>
                                    <p:cond delay="0"/>
                                  </p:stCondLst>
                                  <p:childTnLst>
                                    <p:set>
                                      <p:cBhvr>
                                        <p:cTn id="31" dur="1" fill="hold">
                                          <p:stCondLst>
                                            <p:cond delay="0"/>
                                          </p:stCondLst>
                                        </p:cTn>
                                        <p:tgtEl>
                                          <p:spTgt spid="57396"/>
                                        </p:tgtEl>
                                        <p:attrNameLst>
                                          <p:attrName>style.visibility</p:attrName>
                                        </p:attrNameLst>
                                      </p:cBhvr>
                                      <p:to>
                                        <p:strVal val="visible"/>
                                      </p:to>
                                    </p:set>
                                  </p:childTnLst>
                                </p:cTn>
                              </p:par>
                            </p:childTnLst>
                          </p:cTn>
                        </p:par>
                        <p:par>
                          <p:cTn id="32" fill="hold">
                            <p:stCondLst>
                              <p:cond delay="1500"/>
                            </p:stCondLst>
                            <p:childTnLst>
                              <p:par>
                                <p:cTn id="33" presetID="27" presetClass="emph" presetSubtype="0" fill="hold" grpId="1" nodeType="afterEffect">
                                  <p:stCondLst>
                                    <p:cond delay="0"/>
                                  </p:stCondLst>
                                  <p:childTnLst>
                                    <p:animClr clrSpc="rgb" dir="cw">
                                      <p:cBhvr override="childStyle">
                                        <p:cTn id="34" dur="250" autoRev="1" fill="hold"/>
                                        <p:tgtEl>
                                          <p:spTgt spid="57396"/>
                                        </p:tgtEl>
                                        <p:attrNameLst>
                                          <p:attrName>style.color</p:attrName>
                                        </p:attrNameLst>
                                      </p:cBhvr>
                                      <p:to>
                                        <a:schemeClr val="bg1"/>
                                      </p:to>
                                    </p:animClr>
                                    <p:animClr clrSpc="rgb" dir="cw">
                                      <p:cBhvr>
                                        <p:cTn id="35" dur="250" autoRev="1" fill="hold"/>
                                        <p:tgtEl>
                                          <p:spTgt spid="57396"/>
                                        </p:tgtEl>
                                        <p:attrNameLst>
                                          <p:attrName>fillcolor</p:attrName>
                                        </p:attrNameLst>
                                      </p:cBhvr>
                                      <p:to>
                                        <a:schemeClr val="bg1"/>
                                      </p:to>
                                    </p:animClr>
                                    <p:set>
                                      <p:cBhvr>
                                        <p:cTn id="36" dur="250" autoRev="1" fill="hold"/>
                                        <p:tgtEl>
                                          <p:spTgt spid="57396"/>
                                        </p:tgtEl>
                                        <p:attrNameLst>
                                          <p:attrName>fill.type</p:attrName>
                                        </p:attrNameLst>
                                      </p:cBhvr>
                                      <p:to>
                                        <p:strVal val="solid"/>
                                      </p:to>
                                    </p:set>
                                    <p:set>
                                      <p:cBhvr>
                                        <p:cTn id="37" dur="250" autoRev="1" fill="hold"/>
                                        <p:tgtEl>
                                          <p:spTgt spid="5739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7395"/>
                                        </p:tgtEl>
                                        <p:attrNameLst>
                                          <p:attrName>style.visibility</p:attrName>
                                        </p:attrNameLst>
                                      </p:cBhvr>
                                      <p:to>
                                        <p:strVal val="visible"/>
                                      </p:to>
                                    </p:set>
                                  </p:childTnLst>
                                </p:cTn>
                              </p:par>
                            </p:childTnLst>
                          </p:cTn>
                        </p:par>
                        <p:par>
                          <p:cTn id="42" fill="hold">
                            <p:stCondLst>
                              <p:cond delay="0"/>
                            </p:stCondLst>
                            <p:childTnLst>
                              <p:par>
                                <p:cTn id="43" presetID="1" presetClass="exit" presetSubtype="0" fill="hold" grpId="2" nodeType="afterEffect">
                                  <p:stCondLst>
                                    <p:cond delay="0"/>
                                  </p:stCondLst>
                                  <p:childTnLst>
                                    <p:set>
                                      <p:cBhvr>
                                        <p:cTn id="44" dur="1" fill="hold">
                                          <p:stCondLst>
                                            <p:cond delay="0"/>
                                          </p:stCondLst>
                                        </p:cTn>
                                        <p:tgtEl>
                                          <p:spTgt spid="57396"/>
                                        </p:tgtEl>
                                        <p:attrNameLst>
                                          <p:attrName>style.visibility</p:attrName>
                                        </p:attrNameLst>
                                      </p:cBhvr>
                                      <p:to>
                                        <p:strVal val="hidden"/>
                                      </p:to>
                                    </p:set>
                                  </p:childTnLst>
                                </p:cTn>
                              </p:par>
                            </p:childTnLst>
                          </p:cTn>
                        </p:par>
                        <p:par>
                          <p:cTn id="45" fill="hold">
                            <p:stCondLst>
                              <p:cond delay="0"/>
                            </p:stCondLst>
                            <p:childTnLst>
                              <p:par>
                                <p:cTn id="46" presetID="26" presetClass="emph" presetSubtype="0" fill="hold" grpId="1" nodeType="afterEffect">
                                  <p:stCondLst>
                                    <p:cond delay="0"/>
                                  </p:stCondLst>
                                  <p:childTnLst>
                                    <p:animEffect transition="out" filter="fade">
                                      <p:cBhvr>
                                        <p:cTn id="47" dur="500" tmFilter="0, 0; .2, .5; .8, .5; 1, 0"/>
                                        <p:tgtEl>
                                          <p:spTgt spid="57395"/>
                                        </p:tgtEl>
                                      </p:cBhvr>
                                    </p:animEffect>
                                    <p:animScale>
                                      <p:cBhvr>
                                        <p:cTn id="48" dur="250" autoRev="1" fill="hold"/>
                                        <p:tgtEl>
                                          <p:spTgt spid="57395"/>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9" presetClass="exit" presetSubtype="0" fill="hold" grpId="2" nodeType="clickEffect">
                                  <p:stCondLst>
                                    <p:cond delay="0"/>
                                  </p:stCondLst>
                                  <p:childTnLst>
                                    <p:animEffect transition="out" filter="dissolve">
                                      <p:cBhvr>
                                        <p:cTn id="52" dur="500"/>
                                        <p:tgtEl>
                                          <p:spTgt spid="57395"/>
                                        </p:tgtEl>
                                      </p:cBhvr>
                                    </p:animEffect>
                                    <p:set>
                                      <p:cBhvr>
                                        <p:cTn id="53" dur="1" fill="hold">
                                          <p:stCondLst>
                                            <p:cond delay="499"/>
                                          </p:stCondLst>
                                        </p:cTn>
                                        <p:tgtEl>
                                          <p:spTgt spid="57395"/>
                                        </p:tgtEl>
                                        <p:attrNameLst>
                                          <p:attrName>style.visibility</p:attrName>
                                        </p:attrNameLst>
                                      </p:cBhvr>
                                      <p:to>
                                        <p:strVal val="hidden"/>
                                      </p:to>
                                    </p:set>
                                  </p:childTnLst>
                                </p:cTn>
                              </p:par>
                            </p:childTnLst>
                          </p:cTn>
                        </p:par>
                        <p:par>
                          <p:cTn id="54" fill="hold">
                            <p:stCondLst>
                              <p:cond delay="500"/>
                            </p:stCondLst>
                            <p:childTnLst>
                              <p:par>
                                <p:cTn id="55" presetID="22" presetClass="entr" presetSubtype="1" fill="hold" grpId="0" nodeType="afterEffect">
                                  <p:stCondLst>
                                    <p:cond delay="0"/>
                                  </p:stCondLst>
                                  <p:childTnLst>
                                    <p:set>
                                      <p:cBhvr>
                                        <p:cTn id="56" dur="1" fill="hold">
                                          <p:stCondLst>
                                            <p:cond delay="0"/>
                                          </p:stCondLst>
                                        </p:cTn>
                                        <p:tgtEl>
                                          <p:spTgt spid="57393"/>
                                        </p:tgtEl>
                                        <p:attrNameLst>
                                          <p:attrName>style.visibility</p:attrName>
                                        </p:attrNameLst>
                                      </p:cBhvr>
                                      <p:to>
                                        <p:strVal val="visible"/>
                                      </p:to>
                                    </p:set>
                                    <p:animEffect transition="in" filter="wipe(up)">
                                      <p:cBhvr>
                                        <p:cTn id="57" dur="500"/>
                                        <p:tgtEl>
                                          <p:spTgt spid="57393"/>
                                        </p:tgtEl>
                                      </p:cBhvr>
                                    </p:animEffect>
                                  </p:childTnLst>
                                </p:cTn>
                              </p:par>
                            </p:childTnLst>
                          </p:cTn>
                        </p:par>
                        <p:par>
                          <p:cTn id="58" fill="hold">
                            <p:stCondLst>
                              <p:cond delay="1000"/>
                            </p:stCondLst>
                            <p:childTnLst>
                              <p:par>
                                <p:cTn id="59" presetID="22" presetClass="entr" presetSubtype="1" fill="hold" nodeType="afterEffect">
                                  <p:stCondLst>
                                    <p:cond delay="0"/>
                                  </p:stCondLst>
                                  <p:childTnLst>
                                    <p:set>
                                      <p:cBhvr>
                                        <p:cTn id="60" dur="1" fill="hold">
                                          <p:stCondLst>
                                            <p:cond delay="0"/>
                                          </p:stCondLst>
                                        </p:cTn>
                                        <p:tgtEl>
                                          <p:spTgt spid="57387"/>
                                        </p:tgtEl>
                                        <p:attrNameLst>
                                          <p:attrName>style.visibility</p:attrName>
                                        </p:attrNameLst>
                                      </p:cBhvr>
                                      <p:to>
                                        <p:strVal val="visible"/>
                                      </p:to>
                                    </p:set>
                                    <p:animEffect transition="in" filter="wipe(up)">
                                      <p:cBhvr>
                                        <p:cTn id="61" dur="500"/>
                                        <p:tgtEl>
                                          <p:spTgt spid="57387"/>
                                        </p:tgtEl>
                                      </p:cBhvr>
                                    </p:animEffect>
                                  </p:childTnLst>
                                </p:cTn>
                              </p:par>
                            </p:childTnLst>
                          </p:cTn>
                        </p:par>
                        <p:par>
                          <p:cTn id="62" fill="hold">
                            <p:stCondLst>
                              <p:cond delay="1500"/>
                            </p:stCondLst>
                            <p:childTnLst>
                              <p:par>
                                <p:cTn id="63" presetID="1" presetClass="entr" presetSubtype="0" fill="hold" grpId="0" nodeType="afterEffect">
                                  <p:stCondLst>
                                    <p:cond delay="0"/>
                                  </p:stCondLst>
                                  <p:childTnLst>
                                    <p:set>
                                      <p:cBhvr>
                                        <p:cTn id="64" dur="1" fill="hold">
                                          <p:stCondLst>
                                            <p:cond delay="0"/>
                                          </p:stCondLst>
                                        </p:cTn>
                                        <p:tgtEl>
                                          <p:spTgt spid="57394"/>
                                        </p:tgtEl>
                                        <p:attrNameLst>
                                          <p:attrName>style.visibility</p:attrName>
                                        </p:attrNameLst>
                                      </p:cBhvr>
                                      <p:to>
                                        <p:strVal val="visible"/>
                                      </p:to>
                                    </p:set>
                                  </p:childTnLst>
                                </p:cTn>
                              </p:par>
                            </p:childTnLst>
                          </p:cTn>
                        </p:par>
                        <p:par>
                          <p:cTn id="65" fill="hold">
                            <p:stCondLst>
                              <p:cond delay="1500"/>
                            </p:stCondLst>
                            <p:childTnLst>
                              <p:par>
                                <p:cTn id="66" presetID="26" presetClass="emph" presetSubtype="0" fill="hold" grpId="1" nodeType="afterEffect">
                                  <p:stCondLst>
                                    <p:cond delay="0"/>
                                  </p:stCondLst>
                                  <p:childTnLst>
                                    <p:animEffect transition="out" filter="fade">
                                      <p:cBhvr>
                                        <p:cTn id="67" dur="500" tmFilter="0, 0; .2, .5; .8, .5; 1, 0"/>
                                        <p:tgtEl>
                                          <p:spTgt spid="57394"/>
                                        </p:tgtEl>
                                      </p:cBhvr>
                                    </p:animEffect>
                                    <p:animScale>
                                      <p:cBhvr>
                                        <p:cTn id="68" dur="250" autoRev="1" fill="hold"/>
                                        <p:tgtEl>
                                          <p:spTgt spid="57394"/>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9" presetClass="exit" presetSubtype="0" fill="hold" grpId="2" nodeType="clickEffect">
                                  <p:stCondLst>
                                    <p:cond delay="0"/>
                                  </p:stCondLst>
                                  <p:childTnLst>
                                    <p:animEffect transition="out" filter="dissolve">
                                      <p:cBhvr>
                                        <p:cTn id="72" dur="500"/>
                                        <p:tgtEl>
                                          <p:spTgt spid="57394"/>
                                        </p:tgtEl>
                                      </p:cBhvr>
                                    </p:animEffect>
                                    <p:set>
                                      <p:cBhvr>
                                        <p:cTn id="73" dur="1" fill="hold">
                                          <p:stCondLst>
                                            <p:cond delay="499"/>
                                          </p:stCondLst>
                                        </p:cTn>
                                        <p:tgtEl>
                                          <p:spTgt spid="57394"/>
                                        </p:tgtEl>
                                        <p:attrNameLst>
                                          <p:attrName>style.visibility</p:attrName>
                                        </p:attrNameLst>
                                      </p:cBhvr>
                                      <p:to>
                                        <p:strVal val="hidden"/>
                                      </p:to>
                                    </p:set>
                                  </p:childTnLst>
                                </p:cTn>
                              </p:par>
                            </p:childTnLst>
                          </p:cTn>
                        </p:par>
                        <p:par>
                          <p:cTn id="74" fill="hold">
                            <p:stCondLst>
                              <p:cond delay="500"/>
                            </p:stCondLst>
                            <p:childTnLst>
                              <p:par>
                                <p:cTn id="75" presetID="22" presetClass="entr" presetSubtype="1" fill="hold" grpId="0" nodeType="afterEffect">
                                  <p:stCondLst>
                                    <p:cond delay="0"/>
                                  </p:stCondLst>
                                  <p:childTnLst>
                                    <p:set>
                                      <p:cBhvr>
                                        <p:cTn id="76" dur="1" fill="hold">
                                          <p:stCondLst>
                                            <p:cond delay="0"/>
                                          </p:stCondLst>
                                        </p:cTn>
                                        <p:tgtEl>
                                          <p:spTgt spid="57392"/>
                                        </p:tgtEl>
                                        <p:attrNameLst>
                                          <p:attrName>style.visibility</p:attrName>
                                        </p:attrNameLst>
                                      </p:cBhvr>
                                      <p:to>
                                        <p:strVal val="visible"/>
                                      </p:to>
                                    </p:set>
                                    <p:animEffect transition="in" filter="wipe(up)">
                                      <p:cBhvr>
                                        <p:cTn id="77" dur="500"/>
                                        <p:tgtEl>
                                          <p:spTgt spid="57392"/>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57375"/>
                                        </p:tgtEl>
                                        <p:attrNameLst>
                                          <p:attrName>style.visibility</p:attrName>
                                        </p:attrNameLst>
                                      </p:cBhvr>
                                      <p:to>
                                        <p:strVal val="visible"/>
                                      </p:to>
                                    </p:set>
                                    <p:animEffect transition="in" filter="wipe(up)">
                                      <p:cBhvr>
                                        <p:cTn id="81" dur="500"/>
                                        <p:tgtEl>
                                          <p:spTgt spid="57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animBg="1"/>
      <p:bldP spid="57349" grpId="0" animBg="1"/>
      <p:bldP spid="57391" grpId="0" animBg="1"/>
      <p:bldP spid="57392" grpId="0" animBg="1"/>
      <p:bldP spid="57393" grpId="0" animBg="1"/>
      <p:bldP spid="57394" grpId="0" animBg="1"/>
      <p:bldP spid="57394" grpId="1" animBg="1"/>
      <p:bldP spid="57394" grpId="2" animBg="1"/>
      <p:bldP spid="57395" grpId="0" animBg="1"/>
      <p:bldP spid="57395" grpId="1" animBg="1"/>
      <p:bldP spid="57395" grpId="2" animBg="1"/>
      <p:bldP spid="57396" grpId="0" animBg="1"/>
      <p:bldP spid="57396" grpId="1" animBg="1"/>
      <p:bldP spid="57396" grpId="2" animBg="1"/>
      <p:bldP spid="57398"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6867"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68" name="AutoShape 4"/>
          <p:cNvSpPr>
            <a:spLocks noChangeArrowheads="1"/>
          </p:cNvSpPr>
          <p:nvPr/>
        </p:nvSpPr>
        <p:spPr bwMode="gray">
          <a:xfrm>
            <a:off x="6230939" y="651868"/>
            <a:ext cx="3438525"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a:t>
            </a:r>
          </a:p>
        </p:txBody>
      </p:sp>
      <p:sp>
        <p:nvSpPr>
          <p:cNvPr id="59421" name="Rectangle 29"/>
          <p:cNvSpPr>
            <a:spLocks noChangeArrowheads="1"/>
          </p:cNvSpPr>
          <p:nvPr/>
        </p:nvSpPr>
        <p:spPr bwMode="auto">
          <a:xfrm>
            <a:off x="2316163" y="1355726"/>
            <a:ext cx="73533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下面我们设计一个任务，让一个</a:t>
            </a:r>
            <a:r>
              <a:rPr kumimoji="1" lang="en-US" altLang="zh-CN" sz="2000">
                <a:ea typeface="华文新魏" panose="02010800040101010101" pitchFamily="2" charset="-122"/>
              </a:rPr>
              <a:t>LED</a:t>
            </a:r>
            <a:r>
              <a:rPr kumimoji="1" lang="zh-CN" altLang="en-US" sz="2000">
                <a:ea typeface="华文新魏" panose="02010800040101010101" pitchFamily="2" charset="-122"/>
              </a:rPr>
              <a:t>以</a:t>
            </a:r>
            <a:r>
              <a:rPr kumimoji="1" lang="en-US" altLang="zh-CN" sz="2000">
                <a:ea typeface="华文新魏" panose="02010800040101010101" pitchFamily="2" charset="-122"/>
              </a:rPr>
              <a:t>50</a:t>
            </a:r>
            <a:r>
              <a:rPr kumimoji="1" lang="zh-CN" altLang="en-US" sz="2000">
                <a:ea typeface="华文新魏" panose="02010800040101010101" pitchFamily="2" charset="-122"/>
              </a:rPr>
              <a:t>个时钟节拍为单位闪耀，说明</a:t>
            </a:r>
            <a:r>
              <a:rPr kumimoji="1" lang="en-US" altLang="zh-CN" sz="2000">
                <a:ea typeface="华文新魏" panose="02010800040101010101" pitchFamily="2" charset="-122"/>
              </a:rPr>
              <a:t>OSTimeDly()</a:t>
            </a:r>
            <a:r>
              <a:rPr kumimoji="1" lang="zh-CN" altLang="en-US" sz="2000">
                <a:ea typeface="华文新魏" panose="02010800040101010101" pitchFamily="2" charset="-122"/>
              </a:rPr>
              <a:t>函数的用途。由于篇幅关系，只给出任务主要处理代码。</a:t>
            </a:r>
          </a:p>
        </p:txBody>
      </p:sp>
      <p:sp>
        <p:nvSpPr>
          <p:cNvPr id="59422" name="Rectangle 30"/>
          <p:cNvSpPr>
            <a:spLocks noChangeArrowheads="1"/>
          </p:cNvSpPr>
          <p:nvPr/>
        </p:nvSpPr>
        <p:spPr bwMode="auto">
          <a:xfrm>
            <a:off x="2459038" y="2503488"/>
            <a:ext cx="2773362" cy="254635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600"/>
              <a:t>void  TaskLED (void  *pdata)</a:t>
            </a:r>
          </a:p>
          <a:p>
            <a:pPr algn="just">
              <a:spcBef>
                <a:spcPct val="0"/>
              </a:spcBef>
              <a:buClrTx/>
              <a:buFontTx/>
              <a:buNone/>
            </a:pPr>
            <a:r>
              <a:rPr kumimoji="1" lang="en-US" altLang="zh-CN" sz="1600"/>
              <a:t>{</a:t>
            </a:r>
          </a:p>
          <a:p>
            <a:pPr algn="just">
              <a:spcBef>
                <a:spcPct val="0"/>
              </a:spcBef>
              <a:buClrTx/>
              <a:buFontTx/>
              <a:buNone/>
            </a:pPr>
            <a:r>
              <a:rPr kumimoji="1" lang="en-US" altLang="zh-CN" sz="1600"/>
              <a:t>      ……</a:t>
            </a:r>
          </a:p>
          <a:p>
            <a:pPr algn="just">
              <a:spcBef>
                <a:spcPct val="0"/>
              </a:spcBef>
              <a:buClrTx/>
              <a:buFontTx/>
              <a:buNone/>
            </a:pPr>
            <a:r>
              <a:rPr kumimoji="1" lang="en-US" altLang="zh-CN" sz="1600"/>
              <a:t>      while (1) {</a:t>
            </a:r>
          </a:p>
          <a:p>
            <a:pPr algn="just">
              <a:spcBef>
                <a:spcPct val="0"/>
              </a:spcBef>
              <a:buClrTx/>
              <a:buFontTx/>
              <a:buNone/>
            </a:pPr>
            <a:r>
              <a:rPr kumimoji="1" lang="en-US" altLang="zh-CN" sz="1600"/>
              <a:t>             IO0CLR = LED1; </a:t>
            </a:r>
          </a:p>
          <a:p>
            <a:pPr algn="just">
              <a:spcBef>
                <a:spcPct val="0"/>
              </a:spcBef>
              <a:buClrTx/>
              <a:buFontTx/>
              <a:buNone/>
            </a:pPr>
            <a:r>
              <a:rPr kumimoji="1" lang="en-US" altLang="zh-CN" sz="1600"/>
              <a:t>             OSTimeDly(25);         </a:t>
            </a:r>
          </a:p>
          <a:p>
            <a:pPr algn="just">
              <a:spcBef>
                <a:spcPct val="0"/>
              </a:spcBef>
              <a:buClrTx/>
              <a:buFontTx/>
              <a:buNone/>
            </a:pPr>
            <a:r>
              <a:rPr kumimoji="1" lang="en-US" altLang="zh-CN" sz="1600"/>
              <a:t>             IO0SET = LED1;        </a:t>
            </a:r>
          </a:p>
          <a:p>
            <a:pPr algn="just">
              <a:spcBef>
                <a:spcPct val="0"/>
              </a:spcBef>
              <a:buClrTx/>
              <a:buFontTx/>
              <a:buNone/>
            </a:pPr>
            <a:r>
              <a:rPr kumimoji="1" lang="en-US" altLang="zh-CN" sz="1600"/>
              <a:t>             OSTimeDly(25);         </a:t>
            </a:r>
          </a:p>
          <a:p>
            <a:pPr algn="just">
              <a:spcBef>
                <a:spcPct val="0"/>
              </a:spcBef>
              <a:buClrTx/>
              <a:buFontTx/>
              <a:buNone/>
            </a:pPr>
            <a:r>
              <a:rPr kumimoji="1" lang="en-US" altLang="zh-CN" sz="1600"/>
              <a:t>      }</a:t>
            </a:r>
          </a:p>
          <a:p>
            <a:pPr algn="just">
              <a:spcBef>
                <a:spcPct val="0"/>
              </a:spcBef>
              <a:buClrTx/>
              <a:buFontTx/>
              <a:buNone/>
            </a:pPr>
            <a:r>
              <a:rPr kumimoji="1" lang="en-US" altLang="zh-CN" sz="1600"/>
              <a:t>}</a:t>
            </a:r>
          </a:p>
        </p:txBody>
      </p:sp>
      <p:sp>
        <p:nvSpPr>
          <p:cNvPr id="59425" name="Rectangle 33"/>
          <p:cNvSpPr>
            <a:spLocks noChangeArrowheads="1"/>
          </p:cNvSpPr>
          <p:nvPr/>
        </p:nvSpPr>
        <p:spPr bwMode="auto">
          <a:xfrm>
            <a:off x="2459038" y="378618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59457" name="Group 65"/>
          <p:cNvGrpSpPr/>
          <p:nvPr/>
        </p:nvGrpSpPr>
        <p:grpSpPr bwMode="auto">
          <a:xfrm>
            <a:off x="5222876" y="3668713"/>
            <a:ext cx="2474913" cy="336550"/>
            <a:chOff x="2540" y="2085"/>
            <a:chExt cx="1559" cy="212"/>
          </a:xfrm>
        </p:grpSpPr>
        <p:grpSp>
          <p:nvGrpSpPr>
            <p:cNvPr id="36905" name="Group 37"/>
            <p:cNvGrpSpPr/>
            <p:nvPr/>
          </p:nvGrpSpPr>
          <p:grpSpPr bwMode="auto">
            <a:xfrm>
              <a:off x="2792" y="2085"/>
              <a:ext cx="1307" cy="212"/>
              <a:chOff x="2645" y="1780"/>
              <a:chExt cx="944" cy="749"/>
            </a:xfrm>
          </p:grpSpPr>
          <p:sp>
            <p:nvSpPr>
              <p:cNvPr id="36907" name="Rectangle 38"/>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25</a:t>
                </a:r>
                <a:r>
                  <a:rPr kumimoji="1" lang="zh-CN" altLang="en-US" sz="1600"/>
                  <a:t>个节拍 </a:t>
                </a:r>
              </a:p>
            </p:txBody>
          </p:sp>
          <p:sp>
            <p:nvSpPr>
              <p:cNvPr id="36908" name="AutoShape 3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906" name="Freeform 40"/>
            <p:cNvSpPr/>
            <p:nvPr/>
          </p:nvSpPr>
          <p:spPr bwMode="auto">
            <a:xfrm rot="5400000">
              <a:off x="2631" y="2090"/>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458" name="Group 66"/>
          <p:cNvGrpSpPr/>
          <p:nvPr/>
        </p:nvGrpSpPr>
        <p:grpSpPr bwMode="auto">
          <a:xfrm>
            <a:off x="5222876" y="3067050"/>
            <a:ext cx="3465513" cy="336550"/>
            <a:chOff x="2540" y="1969"/>
            <a:chExt cx="2183" cy="212"/>
          </a:xfrm>
        </p:grpSpPr>
        <p:grpSp>
          <p:nvGrpSpPr>
            <p:cNvPr id="36901" name="Group 42"/>
            <p:cNvGrpSpPr/>
            <p:nvPr/>
          </p:nvGrpSpPr>
          <p:grpSpPr bwMode="auto">
            <a:xfrm>
              <a:off x="2792" y="1969"/>
              <a:ext cx="1931" cy="212"/>
              <a:chOff x="2645" y="1815"/>
              <a:chExt cx="944" cy="679"/>
            </a:xfrm>
          </p:grpSpPr>
          <p:sp>
            <p:nvSpPr>
              <p:cNvPr id="36903" name="Rectangle 43"/>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循坏控制</a:t>
                </a:r>
                <a:r>
                  <a:rPr kumimoji="1" lang="en-US" altLang="zh-CN" sz="1600"/>
                  <a:t>LED</a:t>
                </a:r>
                <a:r>
                  <a:rPr kumimoji="1" lang="zh-CN" altLang="en-US" sz="1600"/>
                  <a:t>以固定频率闪烁</a:t>
                </a:r>
              </a:p>
            </p:txBody>
          </p:sp>
          <p:sp>
            <p:nvSpPr>
              <p:cNvPr id="36904" name="AutoShape 4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902" name="Freeform 45"/>
            <p:cNvSpPr/>
            <p:nvPr/>
          </p:nvSpPr>
          <p:spPr bwMode="auto">
            <a:xfrm rot="5400000">
              <a:off x="2631" y="1984"/>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9438" name="Rectangle 46"/>
          <p:cNvSpPr>
            <a:spLocks noChangeArrowheads="1"/>
          </p:cNvSpPr>
          <p:nvPr/>
        </p:nvSpPr>
        <p:spPr bwMode="auto">
          <a:xfrm>
            <a:off x="2459038" y="403383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59439" name="Rectangle 47"/>
          <p:cNvSpPr>
            <a:spLocks noChangeArrowheads="1"/>
          </p:cNvSpPr>
          <p:nvPr/>
        </p:nvSpPr>
        <p:spPr bwMode="auto">
          <a:xfrm>
            <a:off x="2459038" y="353853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59440" name="Rectangle 48"/>
          <p:cNvSpPr>
            <a:spLocks noChangeArrowheads="1"/>
          </p:cNvSpPr>
          <p:nvPr/>
        </p:nvSpPr>
        <p:spPr bwMode="auto">
          <a:xfrm>
            <a:off x="2459038" y="428148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59459" name="Group 67"/>
          <p:cNvGrpSpPr/>
          <p:nvPr/>
        </p:nvGrpSpPr>
        <p:grpSpPr bwMode="auto">
          <a:xfrm>
            <a:off x="5222876" y="3376613"/>
            <a:ext cx="2474913" cy="336550"/>
            <a:chOff x="2823" y="2164"/>
            <a:chExt cx="1559" cy="212"/>
          </a:xfrm>
        </p:grpSpPr>
        <p:grpSp>
          <p:nvGrpSpPr>
            <p:cNvPr id="36897" name="Group 50"/>
            <p:cNvGrpSpPr/>
            <p:nvPr/>
          </p:nvGrpSpPr>
          <p:grpSpPr bwMode="auto">
            <a:xfrm>
              <a:off x="3075" y="2164"/>
              <a:ext cx="1307" cy="212"/>
              <a:chOff x="2645" y="1780"/>
              <a:chExt cx="944" cy="749"/>
            </a:xfrm>
          </p:grpSpPr>
          <p:sp>
            <p:nvSpPr>
              <p:cNvPr id="36899" name="Rectangle 51"/>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点亮</a:t>
                </a:r>
                <a:r>
                  <a:rPr kumimoji="1" lang="en-US" altLang="zh-CN" sz="1600"/>
                  <a:t>LED</a:t>
                </a:r>
              </a:p>
            </p:txBody>
          </p:sp>
          <p:sp>
            <p:nvSpPr>
              <p:cNvPr id="36900" name="AutoShape 5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898" name="Freeform 53"/>
            <p:cNvSpPr/>
            <p:nvPr/>
          </p:nvSpPr>
          <p:spPr bwMode="auto">
            <a:xfrm rot="5400000">
              <a:off x="2914" y="2169"/>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461" name="Group 69"/>
          <p:cNvGrpSpPr/>
          <p:nvPr/>
        </p:nvGrpSpPr>
        <p:grpSpPr bwMode="auto">
          <a:xfrm>
            <a:off x="5222876" y="4252913"/>
            <a:ext cx="2474913" cy="336550"/>
            <a:chOff x="2823" y="2716"/>
            <a:chExt cx="1559" cy="212"/>
          </a:xfrm>
        </p:grpSpPr>
        <p:grpSp>
          <p:nvGrpSpPr>
            <p:cNvPr id="36893" name="Group 55"/>
            <p:cNvGrpSpPr/>
            <p:nvPr/>
          </p:nvGrpSpPr>
          <p:grpSpPr bwMode="auto">
            <a:xfrm>
              <a:off x="3075" y="2716"/>
              <a:ext cx="1307" cy="212"/>
              <a:chOff x="2645" y="1780"/>
              <a:chExt cx="944" cy="749"/>
            </a:xfrm>
          </p:grpSpPr>
          <p:sp>
            <p:nvSpPr>
              <p:cNvPr id="36895" name="Rectangle 56"/>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25</a:t>
                </a:r>
                <a:r>
                  <a:rPr kumimoji="1" lang="zh-CN" altLang="en-US" sz="1600"/>
                  <a:t>个节拍 </a:t>
                </a:r>
              </a:p>
            </p:txBody>
          </p:sp>
          <p:sp>
            <p:nvSpPr>
              <p:cNvPr id="36896" name="AutoShape 5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894" name="Freeform 58"/>
            <p:cNvSpPr/>
            <p:nvPr/>
          </p:nvSpPr>
          <p:spPr bwMode="auto">
            <a:xfrm rot="5400000">
              <a:off x="2914" y="2721"/>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460" name="Group 68"/>
          <p:cNvGrpSpPr/>
          <p:nvPr/>
        </p:nvGrpSpPr>
        <p:grpSpPr bwMode="auto">
          <a:xfrm>
            <a:off x="5222876" y="3962400"/>
            <a:ext cx="2474913" cy="336550"/>
            <a:chOff x="2823" y="2533"/>
            <a:chExt cx="1559" cy="212"/>
          </a:xfrm>
        </p:grpSpPr>
        <p:grpSp>
          <p:nvGrpSpPr>
            <p:cNvPr id="36889" name="Group 60"/>
            <p:cNvGrpSpPr/>
            <p:nvPr/>
          </p:nvGrpSpPr>
          <p:grpSpPr bwMode="auto">
            <a:xfrm>
              <a:off x="3075" y="2533"/>
              <a:ext cx="1307" cy="212"/>
              <a:chOff x="2645" y="1780"/>
              <a:chExt cx="944" cy="749"/>
            </a:xfrm>
          </p:grpSpPr>
          <p:sp>
            <p:nvSpPr>
              <p:cNvPr id="36891" name="Rectangle 61"/>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熄灭</a:t>
                </a:r>
                <a:r>
                  <a:rPr kumimoji="1" lang="en-US" altLang="zh-CN" sz="1600"/>
                  <a:t>LED</a:t>
                </a:r>
              </a:p>
            </p:txBody>
          </p:sp>
          <p:sp>
            <p:nvSpPr>
              <p:cNvPr id="36892" name="AutoShape 6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890" name="Freeform 63"/>
            <p:cNvSpPr/>
            <p:nvPr/>
          </p:nvSpPr>
          <p:spPr bwMode="auto">
            <a:xfrm rot="5400000">
              <a:off x="2914" y="2538"/>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9456" name="Rectangle 64"/>
          <p:cNvSpPr>
            <a:spLocks noChangeArrowheads="1"/>
          </p:cNvSpPr>
          <p:nvPr/>
        </p:nvSpPr>
        <p:spPr bwMode="auto">
          <a:xfrm>
            <a:off x="2459038" y="329088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59469" name="Group 77"/>
          <p:cNvGrpSpPr/>
          <p:nvPr/>
        </p:nvGrpSpPr>
        <p:grpSpPr bwMode="auto">
          <a:xfrm>
            <a:off x="5222876" y="2728913"/>
            <a:ext cx="2474913" cy="366712"/>
            <a:chOff x="2823" y="1763"/>
            <a:chExt cx="1559" cy="231"/>
          </a:xfrm>
        </p:grpSpPr>
        <p:grpSp>
          <p:nvGrpSpPr>
            <p:cNvPr id="36885" name="Group 71"/>
            <p:cNvGrpSpPr/>
            <p:nvPr/>
          </p:nvGrpSpPr>
          <p:grpSpPr bwMode="auto">
            <a:xfrm>
              <a:off x="3075" y="1763"/>
              <a:ext cx="1307" cy="212"/>
              <a:chOff x="2645" y="1815"/>
              <a:chExt cx="944" cy="679"/>
            </a:xfrm>
          </p:grpSpPr>
          <p:sp>
            <p:nvSpPr>
              <p:cNvPr id="36887" name="Rectangle 72"/>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初始化代码</a:t>
                </a:r>
              </a:p>
            </p:txBody>
          </p:sp>
          <p:sp>
            <p:nvSpPr>
              <p:cNvPr id="36888" name="AutoShape 7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6886" name="Freeform 74"/>
            <p:cNvSpPr/>
            <p:nvPr/>
          </p:nvSpPr>
          <p:spPr bwMode="auto">
            <a:xfrm rot="5400000">
              <a:off x="2886" y="1806"/>
              <a:ext cx="125"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9467" name="Rectangle 75"/>
          <p:cNvSpPr>
            <a:spLocks noChangeArrowheads="1"/>
          </p:cNvSpPr>
          <p:nvPr/>
        </p:nvSpPr>
        <p:spPr bwMode="auto">
          <a:xfrm>
            <a:off x="2459038" y="3043238"/>
            <a:ext cx="2773362" cy="247650"/>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59470" name="Rectangle 78"/>
          <p:cNvSpPr>
            <a:spLocks noChangeArrowheads="1"/>
          </p:cNvSpPr>
          <p:nvPr/>
        </p:nvSpPr>
        <p:spPr bwMode="auto">
          <a:xfrm>
            <a:off x="2343150" y="5330825"/>
            <a:ext cx="7353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zh-CN" altLang="en-US" sz="1800">
                <a:ea typeface="黑体" panose="02010609060101010101" pitchFamily="49" charset="-122"/>
              </a:rPr>
              <a:t>注意：上面的设计是</a:t>
            </a:r>
            <a:r>
              <a:rPr kumimoji="1" lang="en-US" altLang="zh-CN" sz="1800">
                <a:ea typeface="黑体" panose="02010609060101010101" pitchFamily="49" charset="-122"/>
              </a:rPr>
              <a:t>OSTimeDly() </a:t>
            </a:r>
            <a:r>
              <a:rPr kumimoji="1" lang="zh-CN" altLang="en-US" sz="1800">
                <a:ea typeface="黑体" panose="02010609060101010101" pitchFamily="49" charset="-122"/>
              </a:rPr>
              <a:t>控制任务的周期性执行，还可以用它来控制任务的运行节拍。</a:t>
            </a:r>
          </a:p>
        </p:txBody>
      </p:sp>
      <p:sp>
        <p:nvSpPr>
          <p:cNvPr id="59471" name="Rectangle 79"/>
          <p:cNvSpPr>
            <a:spLocks noChangeArrowheads="1"/>
          </p:cNvSpPr>
          <p:nvPr/>
        </p:nvSpPr>
        <p:spPr bwMode="auto">
          <a:xfrm>
            <a:off x="2409825" y="2384426"/>
            <a:ext cx="7259638" cy="2767013"/>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9421"/>
                                        </p:tgtEl>
                                        <p:attrNameLst>
                                          <p:attrName>style.visibility</p:attrName>
                                        </p:attrNameLst>
                                      </p:cBhvr>
                                      <p:to>
                                        <p:strVal val="visible"/>
                                      </p:to>
                                    </p:set>
                                    <p:animEffect transition="in" filter="blinds(horizontal)">
                                      <p:cBhvr>
                                        <p:cTn id="7" dur="500"/>
                                        <p:tgtEl>
                                          <p:spTgt spid="5942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59471"/>
                                        </p:tgtEl>
                                        <p:attrNameLst>
                                          <p:attrName>style.visibility</p:attrName>
                                        </p:attrNameLst>
                                      </p:cBhvr>
                                      <p:to>
                                        <p:strVal val="visible"/>
                                      </p:to>
                                    </p:set>
                                    <p:animEffect transition="in" filter="slide(fromBottom)">
                                      <p:cBhvr>
                                        <p:cTn id="11" dur="500"/>
                                        <p:tgtEl>
                                          <p:spTgt spid="59471"/>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594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9467"/>
                                        </p:tgtEl>
                                        <p:attrNameLst>
                                          <p:attrName>style.visibility</p:attrName>
                                        </p:attrNameLst>
                                      </p:cBhvr>
                                      <p:to>
                                        <p:strVal val="visible"/>
                                      </p:to>
                                    </p:set>
                                    <p:animEffect transition="in" filter="wipe(up)">
                                      <p:cBhvr>
                                        <p:cTn id="19" dur="500"/>
                                        <p:tgtEl>
                                          <p:spTgt spid="59467"/>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59469"/>
                                        </p:tgtEl>
                                        <p:attrNameLst>
                                          <p:attrName>style.visibility</p:attrName>
                                        </p:attrNameLst>
                                      </p:cBhvr>
                                      <p:to>
                                        <p:strVal val="visible"/>
                                      </p:to>
                                    </p:set>
                                    <p:animEffect transition="in" filter="wipe(left)">
                                      <p:cBhvr>
                                        <p:cTn id="23" dur="500"/>
                                        <p:tgtEl>
                                          <p:spTgt spid="59469"/>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59439"/>
                                        </p:tgtEl>
                                        <p:attrNameLst>
                                          <p:attrName>style.visibility</p:attrName>
                                        </p:attrNameLst>
                                      </p:cBhvr>
                                      <p:to>
                                        <p:strVal val="visible"/>
                                      </p:to>
                                    </p:set>
                                    <p:animEffect transition="in" filter="wipe(up)">
                                      <p:cBhvr>
                                        <p:cTn id="27" dur="500"/>
                                        <p:tgtEl>
                                          <p:spTgt spid="59439"/>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59459"/>
                                        </p:tgtEl>
                                        <p:attrNameLst>
                                          <p:attrName>style.visibility</p:attrName>
                                        </p:attrNameLst>
                                      </p:cBhvr>
                                      <p:to>
                                        <p:strVal val="visible"/>
                                      </p:to>
                                    </p:set>
                                    <p:animEffect transition="in" filter="wipe(left)">
                                      <p:cBhvr>
                                        <p:cTn id="31" dur="500"/>
                                        <p:tgtEl>
                                          <p:spTgt spid="59459"/>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59425"/>
                                        </p:tgtEl>
                                        <p:attrNameLst>
                                          <p:attrName>style.visibility</p:attrName>
                                        </p:attrNameLst>
                                      </p:cBhvr>
                                      <p:to>
                                        <p:strVal val="visible"/>
                                      </p:to>
                                    </p:set>
                                    <p:animEffect transition="in" filter="wipe(up)">
                                      <p:cBhvr>
                                        <p:cTn id="35" dur="500"/>
                                        <p:tgtEl>
                                          <p:spTgt spid="59425"/>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59457"/>
                                        </p:tgtEl>
                                        <p:attrNameLst>
                                          <p:attrName>style.visibility</p:attrName>
                                        </p:attrNameLst>
                                      </p:cBhvr>
                                      <p:to>
                                        <p:strVal val="visible"/>
                                      </p:to>
                                    </p:set>
                                    <p:animEffect transition="in" filter="wipe(left)">
                                      <p:cBhvr>
                                        <p:cTn id="39" dur="500"/>
                                        <p:tgtEl>
                                          <p:spTgt spid="59457"/>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59438"/>
                                        </p:tgtEl>
                                        <p:attrNameLst>
                                          <p:attrName>style.visibility</p:attrName>
                                        </p:attrNameLst>
                                      </p:cBhvr>
                                      <p:to>
                                        <p:strVal val="visible"/>
                                      </p:to>
                                    </p:set>
                                    <p:animEffect transition="in" filter="wipe(up)">
                                      <p:cBhvr>
                                        <p:cTn id="43" dur="500"/>
                                        <p:tgtEl>
                                          <p:spTgt spid="59438"/>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59460"/>
                                        </p:tgtEl>
                                        <p:attrNameLst>
                                          <p:attrName>style.visibility</p:attrName>
                                        </p:attrNameLst>
                                      </p:cBhvr>
                                      <p:to>
                                        <p:strVal val="visible"/>
                                      </p:to>
                                    </p:set>
                                    <p:animEffect transition="in" filter="wipe(left)">
                                      <p:cBhvr>
                                        <p:cTn id="47" dur="500"/>
                                        <p:tgtEl>
                                          <p:spTgt spid="59460"/>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59440"/>
                                        </p:tgtEl>
                                        <p:attrNameLst>
                                          <p:attrName>style.visibility</p:attrName>
                                        </p:attrNameLst>
                                      </p:cBhvr>
                                      <p:to>
                                        <p:strVal val="visible"/>
                                      </p:to>
                                    </p:set>
                                    <p:animEffect transition="in" filter="wipe(up)">
                                      <p:cBhvr>
                                        <p:cTn id="51" dur="500"/>
                                        <p:tgtEl>
                                          <p:spTgt spid="59440"/>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59461"/>
                                        </p:tgtEl>
                                        <p:attrNameLst>
                                          <p:attrName>style.visibility</p:attrName>
                                        </p:attrNameLst>
                                      </p:cBhvr>
                                      <p:to>
                                        <p:strVal val="visible"/>
                                      </p:to>
                                    </p:set>
                                    <p:animEffect transition="in" filter="wipe(left)">
                                      <p:cBhvr>
                                        <p:cTn id="55" dur="500"/>
                                        <p:tgtEl>
                                          <p:spTgt spid="59461"/>
                                        </p:tgtEl>
                                      </p:cBhvr>
                                    </p:animEffect>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59456"/>
                                        </p:tgtEl>
                                        <p:attrNameLst>
                                          <p:attrName>style.visibility</p:attrName>
                                        </p:attrNameLst>
                                      </p:cBhvr>
                                      <p:to>
                                        <p:strVal val="visible"/>
                                      </p:to>
                                    </p:set>
                                    <p:animEffect transition="in" filter="wipe(up)">
                                      <p:cBhvr>
                                        <p:cTn id="59" dur="500"/>
                                        <p:tgtEl>
                                          <p:spTgt spid="59456"/>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59458"/>
                                        </p:tgtEl>
                                        <p:attrNameLst>
                                          <p:attrName>style.visibility</p:attrName>
                                        </p:attrNameLst>
                                      </p:cBhvr>
                                      <p:to>
                                        <p:strVal val="visible"/>
                                      </p:to>
                                    </p:set>
                                    <p:animEffect transition="in" filter="wipe(left)">
                                      <p:cBhvr>
                                        <p:cTn id="63" dur="500"/>
                                        <p:tgtEl>
                                          <p:spTgt spid="59458"/>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9470"/>
                                        </p:tgtEl>
                                        <p:attrNameLst>
                                          <p:attrName>style.visibility</p:attrName>
                                        </p:attrNameLst>
                                      </p:cBhvr>
                                      <p:to>
                                        <p:strVal val="visible"/>
                                      </p:to>
                                    </p:set>
                                  </p:childTnLst>
                                </p:cTn>
                              </p:par>
                              <p:par>
                                <p:cTn id="68" presetID="27" presetClass="emph" presetSubtype="0" fill="hold" grpId="1" nodeType="withEffect">
                                  <p:stCondLst>
                                    <p:cond delay="0"/>
                                  </p:stCondLst>
                                  <p:childTnLst>
                                    <p:animClr clrSpc="rgb" dir="cw">
                                      <p:cBhvr override="childStyle">
                                        <p:cTn id="69" dur="250" autoRev="1" fill="hold"/>
                                        <p:tgtEl>
                                          <p:spTgt spid="59470"/>
                                        </p:tgtEl>
                                        <p:attrNameLst>
                                          <p:attrName>style.color</p:attrName>
                                        </p:attrNameLst>
                                      </p:cBhvr>
                                      <p:to>
                                        <a:schemeClr val="bg1"/>
                                      </p:to>
                                    </p:animClr>
                                    <p:animClr clrSpc="rgb" dir="cw">
                                      <p:cBhvr>
                                        <p:cTn id="70" dur="250" autoRev="1" fill="hold"/>
                                        <p:tgtEl>
                                          <p:spTgt spid="59470"/>
                                        </p:tgtEl>
                                        <p:attrNameLst>
                                          <p:attrName>fillcolor</p:attrName>
                                        </p:attrNameLst>
                                      </p:cBhvr>
                                      <p:to>
                                        <a:schemeClr val="bg1"/>
                                      </p:to>
                                    </p:animClr>
                                    <p:set>
                                      <p:cBhvr>
                                        <p:cTn id="71" dur="250" autoRev="1" fill="hold"/>
                                        <p:tgtEl>
                                          <p:spTgt spid="59470"/>
                                        </p:tgtEl>
                                        <p:attrNameLst>
                                          <p:attrName>fill.type</p:attrName>
                                        </p:attrNameLst>
                                      </p:cBhvr>
                                      <p:to>
                                        <p:strVal val="solid"/>
                                      </p:to>
                                    </p:set>
                                    <p:set>
                                      <p:cBhvr>
                                        <p:cTn id="72" dur="250" autoRev="1" fill="hold"/>
                                        <p:tgtEl>
                                          <p:spTgt spid="5947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21" grpId="0"/>
      <p:bldP spid="59422" grpId="0" animBg="1"/>
      <p:bldP spid="59425" grpId="0" animBg="1"/>
      <p:bldP spid="59438" grpId="0" animBg="1"/>
      <p:bldP spid="59439" grpId="0" animBg="1"/>
      <p:bldP spid="59440" grpId="0" animBg="1"/>
      <p:bldP spid="59456" grpId="0" animBg="1"/>
      <p:bldP spid="59467" grpId="0" animBg="1"/>
      <p:bldP spid="59470" grpId="0"/>
      <p:bldP spid="59470" grpId="1"/>
      <p:bldP spid="59471"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7891"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76"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OSTimeDlyHMSM()</a:t>
            </a:r>
            <a:endParaRPr kumimoji="1" lang="en-US" altLang="zh-CN" sz="2000">
              <a:ea typeface="华文新魏" panose="02010800040101010101" pitchFamily="2" charset="-122"/>
            </a:endParaRPr>
          </a:p>
        </p:txBody>
      </p:sp>
      <p:graphicFrame>
        <p:nvGraphicFramePr>
          <p:cNvPr id="54404" name="Group 132"/>
          <p:cNvGraphicFramePr>
            <a:graphicFrameLocks noGrp="1"/>
          </p:cNvGraphicFramePr>
          <p:nvPr/>
        </p:nvGraphicFramePr>
        <p:xfrm>
          <a:off x="2540001" y="3159126"/>
          <a:ext cx="7064375" cy="2925900"/>
        </p:xfrm>
        <a:graphic>
          <a:graphicData uri="http://schemas.openxmlformats.org/drawingml/2006/table">
            <a:tbl>
              <a:tblPr/>
              <a:tblGrid>
                <a:gridCol w="1060450">
                  <a:extLst>
                    <a:ext uri="{9D8B030D-6E8A-4147-A177-3AD203B41FA5}">
                      <a16:colId xmlns:a16="http://schemas.microsoft.com/office/drawing/2014/main" val="20000"/>
                    </a:ext>
                  </a:extLst>
                </a:gridCol>
                <a:gridCol w="3489325">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450975">
                  <a:extLst>
                    <a:ext uri="{9D8B030D-6E8A-4147-A177-3AD203B41FA5}">
                      <a16:colId xmlns:a16="http://schemas.microsoft.com/office/drawing/2014/main" val="20003"/>
                    </a:ext>
                  </a:extLst>
                </a:gridCol>
              </a:tblGrid>
              <a:tr h="27428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2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OS_TIMC.C</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27428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2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INT8U OSTimeDlyHMSM (INT8U hours, INT8U minutes, INT8U seconds, INT16U milli)</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27428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2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延时，指定的延时时间为时、分、秒、毫秒</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27428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2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hours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：小时，</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minutes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：分钟，</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seconds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：秒，</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milli</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：毫秒</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64001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2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OS_TIME_INVALID_MINUTES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minutes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参数错误</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OS_TIME_INVALID_SECONDS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seconds</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参数错误</a:t>
                      </a:r>
                      <a:endParaRPr kumimoji="1"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OS_TIME_INVALID_MILLI</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milli</a:t>
                      </a:r>
                      <a:r>
                        <a:rPr kumimoji="1"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参数错误</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118862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b="1" i="0" u="none" strike="noStrike" cap="none" normalizeH="0" baseline="0" dirty="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1" lang="zh-CN" altLang="en-US" sz="12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57255"/>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 </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所有参数为</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时不延时，函数直接返回</a:t>
                      </a:r>
                      <a:endParaRPr kumimoji="1" lang="zh-CN" altLang="en-US"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 </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必须正确设置全局常数</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OS_TICKS_PER_SEC</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，否则延时时间是错误的</a:t>
                      </a:r>
                      <a:endParaRPr kumimoji="1" lang="zh-CN" altLang="en-US"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 </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因为</a:t>
                      </a:r>
                      <a:r>
                        <a:rPr kumimoji="1" lang="en-US" altLang="zh-CN" sz="12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是通过多次</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次</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调用</a:t>
                      </a:r>
                      <a:r>
                        <a:rPr kumimoji="1" lang="en-US" altLang="zh-CN" sz="12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实现的，所以</a:t>
                      </a:r>
                      <a:r>
                        <a:rPr kumimoji="1" lang="zh-CN" altLang="en-US" sz="12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延时分辨率为时钟节拍</a:t>
                      </a:r>
                      <a:endParaRPr kumimoji="1" lang="zh-CN" altLang="en-US" sz="12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 </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因为</a:t>
                      </a:r>
                      <a:r>
                        <a:rPr kumimoji="1" lang="en-US" altLang="zh-CN" sz="12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是通过多次</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次</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调用</a:t>
                      </a:r>
                      <a:r>
                        <a:rPr kumimoji="1" lang="en-US" altLang="zh-CN" sz="12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a:t>
                      </a:r>
                      <a:r>
                        <a:rPr kumimoji="1" lang="en-US" altLang="zh-CN"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实现的，所以</a:t>
                      </a:r>
                      <a:r>
                        <a:rPr kumimoji="1" lang="zh-CN" altLang="en-US" sz="12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可能需要调用多次</a:t>
                      </a:r>
                      <a:r>
                        <a:rPr kumimoji="1" lang="en-US" altLang="zh-CN" sz="1200" b="1"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OSTimeDlyResume</a:t>
                      </a:r>
                      <a:r>
                        <a:rPr kumimoji="1" lang="en-US" altLang="zh-CN" sz="12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2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才能恢复延时的任务</a:t>
                      </a:r>
                      <a:endParaRPr kumimoji="1" lang="zh-CN" altLang="en-US"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54394" name="Rectangle 122"/>
          <p:cNvSpPr>
            <a:spLocks noChangeArrowheads="1"/>
          </p:cNvSpPr>
          <p:nvPr/>
        </p:nvSpPr>
        <p:spPr bwMode="auto">
          <a:xfrm>
            <a:off x="2247901" y="1408114"/>
            <a:ext cx="7605713"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ea typeface="华文新魏" panose="02010800040101010101" pitchFamily="2" charset="-122"/>
              </a:rPr>
              <a:t>     μC/OS-Ⅱ</a:t>
            </a:r>
            <a:r>
              <a:rPr kumimoji="1" lang="zh-CN" altLang="en-US" sz="2000">
                <a:ea typeface="华文新魏" panose="02010800040101010101" pitchFamily="2" charset="-122"/>
              </a:rPr>
              <a:t>提供了</a:t>
            </a:r>
            <a:r>
              <a:rPr kumimoji="1" lang="en-US" altLang="zh-CN" sz="2000">
                <a:ea typeface="华文新魏" panose="02010800040101010101" pitchFamily="2" charset="-122"/>
              </a:rPr>
              <a:t>OSTimeDlyHMSM()</a:t>
            </a:r>
            <a:r>
              <a:rPr lang="zh-CN" altLang="en-US" sz="2000">
                <a:ea typeface="华文新魏" panose="02010800040101010101" pitchFamily="2" charset="-122"/>
              </a:rPr>
              <a:t>系统延时</a:t>
            </a:r>
            <a:r>
              <a:rPr kumimoji="1" lang="zh-CN" altLang="en-US" sz="2000">
                <a:ea typeface="华文新魏" panose="02010800040101010101" pitchFamily="2" charset="-122"/>
              </a:rPr>
              <a:t>函数，这个函数是以小时</a:t>
            </a:r>
            <a:r>
              <a:rPr kumimoji="1" lang="en-US" altLang="zh-CN" sz="2000">
                <a:ea typeface="华文新魏" panose="02010800040101010101" pitchFamily="2" charset="-122"/>
              </a:rPr>
              <a:t>(H)</a:t>
            </a:r>
            <a:r>
              <a:rPr kumimoji="1" lang="zh-CN" altLang="en-US" sz="2000">
                <a:ea typeface="华文新魏" panose="02010800040101010101" pitchFamily="2" charset="-122"/>
              </a:rPr>
              <a:t>、分</a:t>
            </a:r>
            <a:r>
              <a:rPr kumimoji="1" lang="en-US" altLang="zh-CN" sz="2000">
                <a:ea typeface="华文新魏" panose="02010800040101010101" pitchFamily="2" charset="-122"/>
              </a:rPr>
              <a:t>(M)</a:t>
            </a:r>
            <a:r>
              <a:rPr kumimoji="1" lang="zh-CN" altLang="en-US" sz="2000">
                <a:ea typeface="华文新魏" panose="02010800040101010101" pitchFamily="2" charset="-122"/>
              </a:rPr>
              <a:t>、秒</a:t>
            </a:r>
            <a:r>
              <a:rPr kumimoji="1" lang="en-US" altLang="zh-CN" sz="2000">
                <a:ea typeface="华文新魏" panose="02010800040101010101" pitchFamily="2" charset="-122"/>
              </a:rPr>
              <a:t>(S)</a:t>
            </a:r>
            <a:r>
              <a:rPr kumimoji="1" lang="zh-CN" altLang="en-US" sz="2000">
                <a:ea typeface="华文新魏" panose="02010800040101010101" pitchFamily="2" charset="-122"/>
              </a:rPr>
              <a:t>和毫秒</a:t>
            </a:r>
            <a:r>
              <a:rPr kumimoji="1" lang="en-US" altLang="zh-CN" sz="2000">
                <a:ea typeface="华文新魏" panose="02010800040101010101" pitchFamily="2" charset="-122"/>
              </a:rPr>
              <a:t>(m)</a:t>
            </a:r>
            <a:r>
              <a:rPr kumimoji="1" lang="zh-CN" altLang="en-US" sz="2000">
                <a:ea typeface="华文新魏" panose="02010800040101010101" pitchFamily="2" charset="-122"/>
              </a:rPr>
              <a:t>四个参数来定义延时时间的，函数在内部把这些参数转换为时钟节拍，再通过单次或多次调用</a:t>
            </a:r>
            <a:r>
              <a:rPr kumimoji="1" lang="en-US" altLang="zh-CN" sz="2000">
                <a:ea typeface="华文新魏" panose="02010800040101010101" pitchFamily="2" charset="-122"/>
              </a:rPr>
              <a:t>OSTimeDly()</a:t>
            </a:r>
            <a:r>
              <a:rPr kumimoji="1" lang="zh-CN" altLang="en-US" sz="2000">
                <a:ea typeface="华文新魏" panose="02010800040101010101" pitchFamily="2" charset="-122"/>
              </a:rPr>
              <a:t>进行延时和任务调度，所以延时原理和调用延时函数</a:t>
            </a:r>
            <a:r>
              <a:rPr kumimoji="1" lang="en-US" altLang="zh-CN" sz="2000">
                <a:ea typeface="华文新魏" panose="02010800040101010101" pitchFamily="2" charset="-122"/>
              </a:rPr>
              <a:t>OSTimeDly()</a:t>
            </a:r>
            <a:r>
              <a:rPr kumimoji="1" lang="zh-CN" altLang="en-US" sz="2000">
                <a:ea typeface="华文新魏" panose="02010800040101010101" pitchFamily="2" charset="-122"/>
              </a:rPr>
              <a:t>是一样的。</a:t>
            </a:r>
            <a:r>
              <a:rPr kumimoji="1" lang="en-US" altLang="zh-CN" sz="2000">
                <a:ea typeface="华文新魏" panose="02010800040101010101" pitchFamily="2" charset="-122"/>
              </a:rPr>
              <a:t>OSTimeDlyHMSM()</a:t>
            </a:r>
            <a:r>
              <a:rPr kumimoji="1" lang="zh-CN" altLang="en-US" sz="2000">
                <a:ea typeface="华文新魏" panose="02010800040101010101" pitchFamily="2" charset="-122"/>
              </a:rPr>
              <a:t>详细见下表。</a:t>
            </a:r>
          </a:p>
        </p:txBody>
      </p:sp>
      <p:grpSp>
        <p:nvGrpSpPr>
          <p:cNvPr id="54399" name="Group 127"/>
          <p:cNvGrpSpPr/>
          <p:nvPr/>
        </p:nvGrpSpPr>
        <p:grpSpPr bwMode="auto">
          <a:xfrm>
            <a:off x="3395663" y="5299076"/>
            <a:ext cx="6208712" cy="739775"/>
            <a:chOff x="3250" y="3521"/>
            <a:chExt cx="2175" cy="144"/>
          </a:xfrm>
        </p:grpSpPr>
        <p:sp>
          <p:nvSpPr>
            <p:cNvPr id="37922" name="Rectangle 128"/>
            <p:cNvSpPr>
              <a:spLocks noChangeArrowheads="1"/>
            </p:cNvSpPr>
            <p:nvPr/>
          </p:nvSpPr>
          <p:spPr bwMode="auto">
            <a:xfrm>
              <a:off x="3250" y="3531"/>
              <a:ext cx="65" cy="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kumimoji="1" lang="zh-CN" altLang="zh-CN" sz="2400"/>
            </a:p>
          </p:txBody>
        </p:sp>
        <p:sp>
          <p:nvSpPr>
            <p:cNvPr id="37923" name="AutoShape 129"/>
            <p:cNvSpPr>
              <a:spLocks noChangeArrowheads="1"/>
            </p:cNvSpPr>
            <p:nvPr/>
          </p:nvSpPr>
          <p:spPr bwMode="auto">
            <a:xfrm>
              <a:off x="3327" y="3521"/>
              <a:ext cx="2098" cy="144"/>
            </a:xfrm>
            <a:prstGeom prst="roundRect">
              <a:avLst>
                <a:gd name="adj" fmla="val 16667"/>
              </a:avLst>
            </a:prstGeom>
            <a:noFill/>
            <a:ln w="19050">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4276"/>
                                        </p:tgtEl>
                                        <p:attrNameLst>
                                          <p:attrName>style.visibility</p:attrName>
                                        </p:attrNameLst>
                                      </p:cBhvr>
                                      <p:to>
                                        <p:strVal val="visible"/>
                                      </p:to>
                                    </p:set>
                                    <p:anim calcmode="lin" valueType="num">
                                      <p:cBhvr additive="base">
                                        <p:cTn id="7" dur="500" fill="hold"/>
                                        <p:tgtEl>
                                          <p:spTgt spid="54276"/>
                                        </p:tgtEl>
                                        <p:attrNameLst>
                                          <p:attrName>ppt_x</p:attrName>
                                        </p:attrNameLst>
                                      </p:cBhvr>
                                      <p:tavLst>
                                        <p:tav tm="0">
                                          <p:val>
                                            <p:strVal val="1+#ppt_w/2"/>
                                          </p:val>
                                        </p:tav>
                                        <p:tav tm="100000">
                                          <p:val>
                                            <p:strVal val="#ppt_x"/>
                                          </p:val>
                                        </p:tav>
                                      </p:tavLst>
                                    </p:anim>
                                    <p:anim calcmode="lin" valueType="num">
                                      <p:cBhvr additive="base">
                                        <p:cTn id="8" dur="500" fill="hold"/>
                                        <p:tgtEl>
                                          <p:spTgt spid="542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54394"/>
                                        </p:tgtEl>
                                        <p:attrNameLst>
                                          <p:attrName>style.visibility</p:attrName>
                                        </p:attrNameLst>
                                      </p:cBhvr>
                                      <p:to>
                                        <p:strVal val="visible"/>
                                      </p:to>
                                    </p:set>
                                    <p:animEffect transition="in" filter="blinds(horizontal)">
                                      <p:cBhvr>
                                        <p:cTn id="12" dur="500"/>
                                        <p:tgtEl>
                                          <p:spTgt spid="54394"/>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54404"/>
                                        </p:tgtEl>
                                        <p:attrNameLst>
                                          <p:attrName>style.visibility</p:attrName>
                                        </p:attrNameLst>
                                      </p:cBhvr>
                                      <p:to>
                                        <p:strVal val="visible"/>
                                      </p:to>
                                    </p:set>
                                    <p:animEffect transition="in" filter="wipe(left)">
                                      <p:cBhvr>
                                        <p:cTn id="16" dur="500"/>
                                        <p:tgtEl>
                                          <p:spTgt spid="54404"/>
                                        </p:tgtEl>
                                      </p:cBhvr>
                                    </p:animEffec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54399"/>
                                        </p:tgtEl>
                                        <p:attrNameLst>
                                          <p:attrName>style.visibility</p:attrName>
                                        </p:attrNameLst>
                                      </p:cBhvr>
                                      <p:to>
                                        <p:strVal val="visible"/>
                                      </p:to>
                                    </p:set>
                                  </p:childTnLst>
                                </p:cTn>
                              </p:par>
                            </p:childTnLst>
                          </p:cTn>
                        </p:par>
                        <p:par>
                          <p:cTn id="20" fill="hold">
                            <p:stCondLst>
                              <p:cond delay="1500"/>
                            </p:stCondLst>
                            <p:childTnLst>
                              <p:par>
                                <p:cTn id="21" presetID="35" presetClass="emph" presetSubtype="0" repeatCount="2000" fill="hold" nodeType="afterEffect">
                                  <p:stCondLst>
                                    <p:cond delay="0"/>
                                  </p:stCondLst>
                                  <p:childTnLst>
                                    <p:anim calcmode="discrete" valueType="str">
                                      <p:cBhvr>
                                        <p:cTn id="22" dur="1000" fill="hold"/>
                                        <p:tgtEl>
                                          <p:spTgt spid="5439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animBg="1"/>
      <p:bldP spid="54394"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8915"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6"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OSTimeDlyHMSM()</a:t>
            </a:r>
            <a:endParaRPr kumimoji="1" lang="en-US" altLang="zh-CN" sz="2000">
              <a:ea typeface="华文新魏" panose="02010800040101010101" pitchFamily="2" charset="-122"/>
            </a:endParaRPr>
          </a:p>
        </p:txBody>
      </p:sp>
      <p:sp>
        <p:nvSpPr>
          <p:cNvPr id="60452" name="Rectangle 36"/>
          <p:cNvSpPr>
            <a:spLocks noChangeArrowheads="1"/>
          </p:cNvSpPr>
          <p:nvPr/>
        </p:nvSpPr>
        <p:spPr bwMode="auto">
          <a:xfrm>
            <a:off x="2414588" y="1377951"/>
            <a:ext cx="73533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为了说明</a:t>
            </a:r>
            <a:r>
              <a:rPr kumimoji="1" lang="en-US" altLang="zh-CN" sz="2000">
                <a:ea typeface="华文新魏" panose="02010800040101010101" pitchFamily="2" charset="-122"/>
              </a:rPr>
              <a:t>OSTimeDlyHMSM()</a:t>
            </a:r>
            <a:r>
              <a:rPr kumimoji="1" lang="zh-CN" altLang="en-US" sz="2000">
                <a:ea typeface="华文新魏" panose="02010800040101010101" pitchFamily="2" charset="-122"/>
              </a:rPr>
              <a:t>函数的使用方法，下面我们设计一个任务，让一个</a:t>
            </a:r>
            <a:r>
              <a:rPr kumimoji="1" lang="en-US" altLang="zh-CN" sz="2000">
                <a:ea typeface="华文新魏" panose="02010800040101010101" pitchFamily="2" charset="-122"/>
              </a:rPr>
              <a:t>LED</a:t>
            </a:r>
            <a:r>
              <a:rPr kumimoji="1" lang="zh-CN" altLang="en-US" sz="2000">
                <a:ea typeface="华文新魏" panose="02010800040101010101" pitchFamily="2" charset="-122"/>
              </a:rPr>
              <a:t>以</a:t>
            </a:r>
            <a:r>
              <a:rPr kumimoji="1" lang="en-US" altLang="zh-CN" sz="2000">
                <a:ea typeface="华文新魏" panose="02010800040101010101" pitchFamily="2" charset="-122"/>
              </a:rPr>
              <a:t>2Hz</a:t>
            </a:r>
            <a:r>
              <a:rPr kumimoji="1" lang="zh-CN" altLang="en-US" sz="2000">
                <a:ea typeface="华文新魏" panose="02010800040101010101" pitchFamily="2" charset="-122"/>
              </a:rPr>
              <a:t>的频率闪耀。下面给出任务主要处理代码。</a:t>
            </a:r>
          </a:p>
        </p:txBody>
      </p:sp>
      <p:sp>
        <p:nvSpPr>
          <p:cNvPr id="60453" name="Rectangle 37"/>
          <p:cNvSpPr>
            <a:spLocks noChangeArrowheads="1"/>
          </p:cNvSpPr>
          <p:nvPr/>
        </p:nvSpPr>
        <p:spPr bwMode="auto">
          <a:xfrm>
            <a:off x="2476500" y="2538413"/>
            <a:ext cx="4205288" cy="254635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2860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600"/>
              <a:t>void  TaskLED (void  *pdata)</a:t>
            </a:r>
          </a:p>
          <a:p>
            <a:pPr algn="just">
              <a:spcBef>
                <a:spcPct val="0"/>
              </a:spcBef>
              <a:buClrTx/>
              <a:buFontTx/>
              <a:buNone/>
            </a:pPr>
            <a:r>
              <a:rPr kumimoji="1" lang="en-US" altLang="zh-CN" sz="1600"/>
              <a:t>{</a:t>
            </a:r>
          </a:p>
          <a:p>
            <a:pPr algn="just">
              <a:spcBef>
                <a:spcPct val="0"/>
              </a:spcBef>
              <a:buClrTx/>
              <a:buFontTx/>
              <a:buNone/>
            </a:pPr>
            <a:r>
              <a:rPr kumimoji="1" lang="en-US" altLang="zh-CN" sz="1600"/>
              <a:t>      ……</a:t>
            </a:r>
          </a:p>
          <a:p>
            <a:pPr algn="just">
              <a:spcBef>
                <a:spcPct val="0"/>
              </a:spcBef>
              <a:buClrTx/>
              <a:buFontTx/>
              <a:buNone/>
            </a:pPr>
            <a:r>
              <a:rPr kumimoji="1" lang="en-US" altLang="zh-CN" sz="1600"/>
              <a:t>      while (1) {</a:t>
            </a:r>
          </a:p>
          <a:p>
            <a:pPr algn="just">
              <a:spcBef>
                <a:spcPct val="0"/>
              </a:spcBef>
              <a:buClrTx/>
              <a:buFontTx/>
              <a:buNone/>
            </a:pPr>
            <a:r>
              <a:rPr kumimoji="1" lang="en-US" altLang="zh-CN" sz="1600"/>
              <a:t>             IO0CLR = LED1; </a:t>
            </a:r>
          </a:p>
          <a:p>
            <a:pPr algn="just">
              <a:spcBef>
                <a:spcPct val="0"/>
              </a:spcBef>
              <a:buClrTx/>
              <a:buFontTx/>
              <a:buNone/>
            </a:pPr>
            <a:r>
              <a:rPr kumimoji="1" lang="en-US" altLang="zh-CN" sz="1600"/>
              <a:t>             OSTimeDlyHMSM(0, 0, 0, 250);</a:t>
            </a:r>
          </a:p>
          <a:p>
            <a:pPr algn="just">
              <a:spcBef>
                <a:spcPct val="0"/>
              </a:spcBef>
              <a:buClrTx/>
              <a:buFontTx/>
              <a:buNone/>
            </a:pPr>
            <a:r>
              <a:rPr kumimoji="1" lang="en-US" altLang="zh-CN" sz="1600"/>
              <a:t>             IO0SET = LED1;        </a:t>
            </a:r>
          </a:p>
          <a:p>
            <a:pPr algn="just">
              <a:spcBef>
                <a:spcPct val="0"/>
              </a:spcBef>
              <a:buClrTx/>
              <a:buFontTx/>
              <a:buNone/>
            </a:pPr>
            <a:r>
              <a:rPr kumimoji="1" lang="en-US" altLang="zh-CN" sz="1600"/>
              <a:t>             OSTimeDlyHMSM(0, 0, 0, 250);</a:t>
            </a:r>
          </a:p>
          <a:p>
            <a:pPr algn="just">
              <a:spcBef>
                <a:spcPct val="0"/>
              </a:spcBef>
              <a:buClrTx/>
              <a:buFontTx/>
              <a:buNone/>
            </a:pPr>
            <a:r>
              <a:rPr kumimoji="1" lang="en-US" altLang="zh-CN" sz="1600"/>
              <a:t>      }</a:t>
            </a:r>
          </a:p>
          <a:p>
            <a:pPr algn="just">
              <a:spcBef>
                <a:spcPct val="0"/>
              </a:spcBef>
              <a:buClrTx/>
              <a:buFontTx/>
              <a:buNone/>
            </a:pPr>
            <a:r>
              <a:rPr kumimoji="1" lang="en-US" altLang="zh-CN" sz="1600"/>
              <a:t>}</a:t>
            </a:r>
          </a:p>
        </p:txBody>
      </p:sp>
      <p:sp>
        <p:nvSpPr>
          <p:cNvPr id="60454" name="Rectangle 38"/>
          <p:cNvSpPr>
            <a:spLocks noChangeArrowheads="1"/>
          </p:cNvSpPr>
          <p:nvPr/>
        </p:nvSpPr>
        <p:spPr bwMode="auto">
          <a:xfrm>
            <a:off x="2476500" y="4054476"/>
            <a:ext cx="4205288" cy="2444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0455" name="Group 39"/>
          <p:cNvGrpSpPr/>
          <p:nvPr/>
        </p:nvGrpSpPr>
        <p:grpSpPr bwMode="auto">
          <a:xfrm>
            <a:off x="6680201" y="3714750"/>
            <a:ext cx="2474913" cy="336550"/>
            <a:chOff x="2540" y="2085"/>
            <a:chExt cx="1559" cy="212"/>
          </a:xfrm>
        </p:grpSpPr>
        <p:grpSp>
          <p:nvGrpSpPr>
            <p:cNvPr id="38953" name="Group 40"/>
            <p:cNvGrpSpPr/>
            <p:nvPr/>
          </p:nvGrpSpPr>
          <p:grpSpPr bwMode="auto">
            <a:xfrm>
              <a:off x="2792" y="2085"/>
              <a:ext cx="1307" cy="212"/>
              <a:chOff x="2645" y="1780"/>
              <a:chExt cx="944" cy="749"/>
            </a:xfrm>
          </p:grpSpPr>
          <p:sp>
            <p:nvSpPr>
              <p:cNvPr id="38955" name="Rectangle 41"/>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250ms</a:t>
                </a:r>
                <a:r>
                  <a:rPr kumimoji="1" lang="zh-CN" altLang="en-US" sz="1600"/>
                  <a:t>延时</a:t>
                </a:r>
              </a:p>
            </p:txBody>
          </p:sp>
          <p:sp>
            <p:nvSpPr>
              <p:cNvPr id="38956" name="AutoShape 42"/>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54" name="Freeform 43"/>
            <p:cNvSpPr/>
            <p:nvPr/>
          </p:nvSpPr>
          <p:spPr bwMode="auto">
            <a:xfrm rot="5400000">
              <a:off x="2631" y="2090"/>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0460" name="Group 44"/>
          <p:cNvGrpSpPr/>
          <p:nvPr/>
        </p:nvGrpSpPr>
        <p:grpSpPr bwMode="auto">
          <a:xfrm>
            <a:off x="6680201" y="3113088"/>
            <a:ext cx="3465513" cy="336550"/>
            <a:chOff x="2540" y="1969"/>
            <a:chExt cx="2183" cy="212"/>
          </a:xfrm>
        </p:grpSpPr>
        <p:grpSp>
          <p:nvGrpSpPr>
            <p:cNvPr id="38949" name="Group 45"/>
            <p:cNvGrpSpPr/>
            <p:nvPr/>
          </p:nvGrpSpPr>
          <p:grpSpPr bwMode="auto">
            <a:xfrm>
              <a:off x="2792" y="1969"/>
              <a:ext cx="1931" cy="212"/>
              <a:chOff x="2645" y="1815"/>
              <a:chExt cx="944" cy="679"/>
            </a:xfrm>
          </p:grpSpPr>
          <p:sp>
            <p:nvSpPr>
              <p:cNvPr id="38951" name="Rectangle 46"/>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循坏控制</a:t>
                </a:r>
                <a:r>
                  <a:rPr kumimoji="1" lang="en-US" altLang="zh-CN" sz="1600"/>
                  <a:t>LED</a:t>
                </a:r>
                <a:r>
                  <a:rPr kumimoji="1" lang="zh-CN" altLang="en-US" sz="1600"/>
                  <a:t>以固定频率闪烁</a:t>
                </a:r>
              </a:p>
            </p:txBody>
          </p:sp>
          <p:sp>
            <p:nvSpPr>
              <p:cNvPr id="38952" name="AutoShape 4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50" name="Freeform 48"/>
            <p:cNvSpPr/>
            <p:nvPr/>
          </p:nvSpPr>
          <p:spPr bwMode="auto">
            <a:xfrm rot="5400000">
              <a:off x="2631" y="1984"/>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465" name="Rectangle 49"/>
          <p:cNvSpPr>
            <a:spLocks noChangeArrowheads="1"/>
          </p:cNvSpPr>
          <p:nvPr/>
        </p:nvSpPr>
        <p:spPr bwMode="auto">
          <a:xfrm>
            <a:off x="2476500" y="4298951"/>
            <a:ext cx="4205288"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0466" name="Rectangle 50"/>
          <p:cNvSpPr>
            <a:spLocks noChangeArrowheads="1"/>
          </p:cNvSpPr>
          <p:nvPr/>
        </p:nvSpPr>
        <p:spPr bwMode="auto">
          <a:xfrm>
            <a:off x="2476500" y="3797301"/>
            <a:ext cx="4205288"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0468" name="Group 52"/>
          <p:cNvGrpSpPr/>
          <p:nvPr/>
        </p:nvGrpSpPr>
        <p:grpSpPr bwMode="auto">
          <a:xfrm>
            <a:off x="6680201" y="3422650"/>
            <a:ext cx="2474913" cy="336550"/>
            <a:chOff x="2823" y="2164"/>
            <a:chExt cx="1559" cy="212"/>
          </a:xfrm>
        </p:grpSpPr>
        <p:grpSp>
          <p:nvGrpSpPr>
            <p:cNvPr id="38945" name="Group 53"/>
            <p:cNvGrpSpPr/>
            <p:nvPr/>
          </p:nvGrpSpPr>
          <p:grpSpPr bwMode="auto">
            <a:xfrm>
              <a:off x="3075" y="2164"/>
              <a:ext cx="1307" cy="212"/>
              <a:chOff x="2645" y="1780"/>
              <a:chExt cx="944" cy="749"/>
            </a:xfrm>
          </p:grpSpPr>
          <p:sp>
            <p:nvSpPr>
              <p:cNvPr id="38947" name="Rectangle 54"/>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点亮</a:t>
                </a:r>
                <a:r>
                  <a:rPr kumimoji="1" lang="en-US" altLang="zh-CN" sz="1600"/>
                  <a:t>LED</a:t>
                </a:r>
              </a:p>
            </p:txBody>
          </p:sp>
          <p:sp>
            <p:nvSpPr>
              <p:cNvPr id="38948" name="AutoShape 55"/>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46" name="Freeform 56"/>
            <p:cNvSpPr/>
            <p:nvPr/>
          </p:nvSpPr>
          <p:spPr bwMode="auto">
            <a:xfrm rot="5400000">
              <a:off x="2914" y="2169"/>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0473" name="Group 57"/>
          <p:cNvGrpSpPr/>
          <p:nvPr/>
        </p:nvGrpSpPr>
        <p:grpSpPr bwMode="auto">
          <a:xfrm>
            <a:off x="6680201" y="4298950"/>
            <a:ext cx="2474913" cy="336550"/>
            <a:chOff x="2823" y="2716"/>
            <a:chExt cx="1559" cy="212"/>
          </a:xfrm>
        </p:grpSpPr>
        <p:grpSp>
          <p:nvGrpSpPr>
            <p:cNvPr id="38941" name="Group 58"/>
            <p:cNvGrpSpPr/>
            <p:nvPr/>
          </p:nvGrpSpPr>
          <p:grpSpPr bwMode="auto">
            <a:xfrm>
              <a:off x="3075" y="2716"/>
              <a:ext cx="1307" cy="212"/>
              <a:chOff x="2645" y="1780"/>
              <a:chExt cx="944" cy="749"/>
            </a:xfrm>
          </p:grpSpPr>
          <p:sp>
            <p:nvSpPr>
              <p:cNvPr id="38943" name="Rectangle 59"/>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250ms</a:t>
                </a:r>
                <a:r>
                  <a:rPr kumimoji="1" lang="zh-CN" altLang="en-US" sz="1600"/>
                  <a:t>延时</a:t>
                </a:r>
              </a:p>
            </p:txBody>
          </p:sp>
          <p:sp>
            <p:nvSpPr>
              <p:cNvPr id="38944" name="AutoShape 60"/>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42" name="Freeform 61"/>
            <p:cNvSpPr/>
            <p:nvPr/>
          </p:nvSpPr>
          <p:spPr bwMode="auto">
            <a:xfrm rot="5400000">
              <a:off x="2914" y="2721"/>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0478" name="Group 62"/>
          <p:cNvGrpSpPr/>
          <p:nvPr/>
        </p:nvGrpSpPr>
        <p:grpSpPr bwMode="auto">
          <a:xfrm>
            <a:off x="6680201" y="4008438"/>
            <a:ext cx="2474913" cy="336550"/>
            <a:chOff x="2823" y="2533"/>
            <a:chExt cx="1559" cy="212"/>
          </a:xfrm>
        </p:grpSpPr>
        <p:grpSp>
          <p:nvGrpSpPr>
            <p:cNvPr id="38937" name="Group 63"/>
            <p:cNvGrpSpPr/>
            <p:nvPr/>
          </p:nvGrpSpPr>
          <p:grpSpPr bwMode="auto">
            <a:xfrm>
              <a:off x="3075" y="2533"/>
              <a:ext cx="1307" cy="212"/>
              <a:chOff x="2645" y="1780"/>
              <a:chExt cx="944" cy="749"/>
            </a:xfrm>
          </p:grpSpPr>
          <p:sp>
            <p:nvSpPr>
              <p:cNvPr id="38939" name="Rectangle 64"/>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熄灭</a:t>
                </a:r>
                <a:r>
                  <a:rPr kumimoji="1" lang="en-US" altLang="zh-CN" sz="1600"/>
                  <a:t>LED</a:t>
                </a:r>
              </a:p>
            </p:txBody>
          </p:sp>
          <p:sp>
            <p:nvSpPr>
              <p:cNvPr id="38940" name="AutoShape 65"/>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38" name="Freeform 66"/>
            <p:cNvSpPr/>
            <p:nvPr/>
          </p:nvSpPr>
          <p:spPr bwMode="auto">
            <a:xfrm rot="5400000">
              <a:off x="2914" y="2538"/>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483" name="Rectangle 67"/>
          <p:cNvSpPr>
            <a:spLocks noChangeArrowheads="1"/>
          </p:cNvSpPr>
          <p:nvPr/>
        </p:nvSpPr>
        <p:spPr bwMode="auto">
          <a:xfrm>
            <a:off x="2476500" y="3573464"/>
            <a:ext cx="4205288" cy="22383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0484" name="Group 68"/>
          <p:cNvGrpSpPr/>
          <p:nvPr/>
        </p:nvGrpSpPr>
        <p:grpSpPr bwMode="auto">
          <a:xfrm>
            <a:off x="6680201" y="2786063"/>
            <a:ext cx="2474913" cy="366712"/>
            <a:chOff x="2823" y="1763"/>
            <a:chExt cx="1559" cy="231"/>
          </a:xfrm>
        </p:grpSpPr>
        <p:grpSp>
          <p:nvGrpSpPr>
            <p:cNvPr id="38933" name="Group 69"/>
            <p:cNvGrpSpPr/>
            <p:nvPr/>
          </p:nvGrpSpPr>
          <p:grpSpPr bwMode="auto">
            <a:xfrm>
              <a:off x="3075" y="1763"/>
              <a:ext cx="1307" cy="212"/>
              <a:chOff x="2645" y="1815"/>
              <a:chExt cx="944" cy="679"/>
            </a:xfrm>
          </p:grpSpPr>
          <p:sp>
            <p:nvSpPr>
              <p:cNvPr id="38935" name="Rectangle 70"/>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初始化代码</a:t>
                </a:r>
              </a:p>
            </p:txBody>
          </p:sp>
          <p:sp>
            <p:nvSpPr>
              <p:cNvPr id="38936" name="AutoShape 7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38934" name="Freeform 72"/>
            <p:cNvSpPr/>
            <p:nvPr/>
          </p:nvSpPr>
          <p:spPr bwMode="auto">
            <a:xfrm rot="5400000">
              <a:off x="2886" y="1806"/>
              <a:ext cx="125"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489" name="Rectangle 73"/>
          <p:cNvSpPr>
            <a:spLocks noChangeArrowheads="1"/>
          </p:cNvSpPr>
          <p:nvPr/>
        </p:nvSpPr>
        <p:spPr bwMode="auto">
          <a:xfrm>
            <a:off x="2476500" y="3335339"/>
            <a:ext cx="4205288"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0492" name="Rectangle 76"/>
          <p:cNvSpPr>
            <a:spLocks noChangeArrowheads="1"/>
          </p:cNvSpPr>
          <p:nvPr/>
        </p:nvSpPr>
        <p:spPr bwMode="auto">
          <a:xfrm>
            <a:off x="2476500" y="3097214"/>
            <a:ext cx="4205288"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0493" name="Rectangle 77"/>
          <p:cNvSpPr>
            <a:spLocks noChangeArrowheads="1"/>
          </p:cNvSpPr>
          <p:nvPr/>
        </p:nvSpPr>
        <p:spPr bwMode="auto">
          <a:xfrm>
            <a:off x="2374901" y="5451475"/>
            <a:ext cx="77708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zh-CN" altLang="en-US" sz="1800">
                <a:ea typeface="黑体" panose="02010609060101010101" pitchFamily="49" charset="-122"/>
              </a:rPr>
              <a:t>注意：上面的设计是</a:t>
            </a:r>
            <a:r>
              <a:rPr kumimoji="1" lang="en-US" altLang="zh-CN" sz="1800">
                <a:ea typeface="黑体" panose="02010609060101010101" pitchFamily="49" charset="-122"/>
              </a:rPr>
              <a:t>OSTimeDlyHMSM()</a:t>
            </a:r>
            <a:r>
              <a:rPr kumimoji="1" lang="zh-CN" altLang="en-US" sz="1800">
                <a:ea typeface="黑体" panose="02010609060101010101" pitchFamily="49" charset="-122"/>
              </a:rPr>
              <a:t>控制任务的周期性执行，还可以用它来控制任务的运行节拍。</a:t>
            </a:r>
          </a:p>
        </p:txBody>
      </p:sp>
      <p:sp>
        <p:nvSpPr>
          <p:cNvPr id="60494" name="Rectangle 78"/>
          <p:cNvSpPr>
            <a:spLocks noChangeArrowheads="1"/>
          </p:cNvSpPr>
          <p:nvPr/>
        </p:nvSpPr>
        <p:spPr bwMode="auto">
          <a:xfrm>
            <a:off x="2441576" y="2422525"/>
            <a:ext cx="7758113" cy="2878138"/>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0452"/>
                                        </p:tgtEl>
                                        <p:attrNameLst>
                                          <p:attrName>style.visibility</p:attrName>
                                        </p:attrNameLst>
                                      </p:cBhvr>
                                      <p:to>
                                        <p:strVal val="visible"/>
                                      </p:to>
                                    </p:set>
                                    <p:animEffect transition="in" filter="blinds(horizontal)">
                                      <p:cBhvr>
                                        <p:cTn id="7" dur="500"/>
                                        <p:tgtEl>
                                          <p:spTgt spid="6045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0494"/>
                                        </p:tgtEl>
                                        <p:attrNameLst>
                                          <p:attrName>style.visibility</p:attrName>
                                        </p:attrNameLst>
                                      </p:cBhvr>
                                      <p:to>
                                        <p:strVal val="visible"/>
                                      </p:to>
                                    </p:set>
                                    <p:animEffect transition="in" filter="slide(fromBottom)">
                                      <p:cBhvr>
                                        <p:cTn id="11" dur="500"/>
                                        <p:tgtEl>
                                          <p:spTgt spid="60494"/>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04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0492"/>
                                        </p:tgtEl>
                                        <p:attrNameLst>
                                          <p:attrName>style.visibility</p:attrName>
                                        </p:attrNameLst>
                                      </p:cBhvr>
                                      <p:to>
                                        <p:strVal val="visible"/>
                                      </p:to>
                                    </p:set>
                                    <p:animEffect transition="in" filter="wipe(up)">
                                      <p:cBhvr>
                                        <p:cTn id="19" dur="500"/>
                                        <p:tgtEl>
                                          <p:spTgt spid="6049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0484"/>
                                        </p:tgtEl>
                                        <p:attrNameLst>
                                          <p:attrName>style.visibility</p:attrName>
                                        </p:attrNameLst>
                                      </p:cBhvr>
                                      <p:to>
                                        <p:strVal val="visible"/>
                                      </p:to>
                                    </p:set>
                                    <p:animEffect transition="in" filter="wipe(left)">
                                      <p:cBhvr>
                                        <p:cTn id="23" dur="500"/>
                                        <p:tgtEl>
                                          <p:spTgt spid="60484"/>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60483"/>
                                        </p:tgtEl>
                                        <p:attrNameLst>
                                          <p:attrName>style.visibility</p:attrName>
                                        </p:attrNameLst>
                                      </p:cBhvr>
                                      <p:to>
                                        <p:strVal val="visible"/>
                                      </p:to>
                                    </p:set>
                                    <p:animEffect transition="in" filter="wipe(up)">
                                      <p:cBhvr>
                                        <p:cTn id="27" dur="500"/>
                                        <p:tgtEl>
                                          <p:spTgt spid="6048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0468"/>
                                        </p:tgtEl>
                                        <p:attrNameLst>
                                          <p:attrName>style.visibility</p:attrName>
                                        </p:attrNameLst>
                                      </p:cBhvr>
                                      <p:to>
                                        <p:strVal val="visible"/>
                                      </p:to>
                                    </p:set>
                                    <p:animEffect transition="in" filter="wipe(left)">
                                      <p:cBhvr>
                                        <p:cTn id="31" dur="500"/>
                                        <p:tgtEl>
                                          <p:spTgt spid="60468"/>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60466"/>
                                        </p:tgtEl>
                                        <p:attrNameLst>
                                          <p:attrName>style.visibility</p:attrName>
                                        </p:attrNameLst>
                                      </p:cBhvr>
                                      <p:to>
                                        <p:strVal val="visible"/>
                                      </p:to>
                                    </p:set>
                                    <p:animEffect transition="in" filter="wipe(up)">
                                      <p:cBhvr>
                                        <p:cTn id="35" dur="500"/>
                                        <p:tgtEl>
                                          <p:spTgt spid="60466"/>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60455"/>
                                        </p:tgtEl>
                                        <p:attrNameLst>
                                          <p:attrName>style.visibility</p:attrName>
                                        </p:attrNameLst>
                                      </p:cBhvr>
                                      <p:to>
                                        <p:strVal val="visible"/>
                                      </p:to>
                                    </p:set>
                                    <p:animEffect transition="in" filter="wipe(left)">
                                      <p:cBhvr>
                                        <p:cTn id="39" dur="500"/>
                                        <p:tgtEl>
                                          <p:spTgt spid="60455"/>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60454"/>
                                        </p:tgtEl>
                                        <p:attrNameLst>
                                          <p:attrName>style.visibility</p:attrName>
                                        </p:attrNameLst>
                                      </p:cBhvr>
                                      <p:to>
                                        <p:strVal val="visible"/>
                                      </p:to>
                                    </p:set>
                                    <p:animEffect transition="in" filter="wipe(up)">
                                      <p:cBhvr>
                                        <p:cTn id="43" dur="500"/>
                                        <p:tgtEl>
                                          <p:spTgt spid="60454"/>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60478"/>
                                        </p:tgtEl>
                                        <p:attrNameLst>
                                          <p:attrName>style.visibility</p:attrName>
                                        </p:attrNameLst>
                                      </p:cBhvr>
                                      <p:to>
                                        <p:strVal val="visible"/>
                                      </p:to>
                                    </p:set>
                                    <p:animEffect transition="in" filter="wipe(left)">
                                      <p:cBhvr>
                                        <p:cTn id="47" dur="500"/>
                                        <p:tgtEl>
                                          <p:spTgt spid="60478"/>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60465"/>
                                        </p:tgtEl>
                                        <p:attrNameLst>
                                          <p:attrName>style.visibility</p:attrName>
                                        </p:attrNameLst>
                                      </p:cBhvr>
                                      <p:to>
                                        <p:strVal val="visible"/>
                                      </p:to>
                                    </p:set>
                                    <p:animEffect transition="in" filter="wipe(up)">
                                      <p:cBhvr>
                                        <p:cTn id="51" dur="500"/>
                                        <p:tgtEl>
                                          <p:spTgt spid="60465"/>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60473"/>
                                        </p:tgtEl>
                                        <p:attrNameLst>
                                          <p:attrName>style.visibility</p:attrName>
                                        </p:attrNameLst>
                                      </p:cBhvr>
                                      <p:to>
                                        <p:strVal val="visible"/>
                                      </p:to>
                                    </p:set>
                                    <p:animEffect transition="in" filter="wipe(left)">
                                      <p:cBhvr>
                                        <p:cTn id="55" dur="500"/>
                                        <p:tgtEl>
                                          <p:spTgt spid="60473"/>
                                        </p:tgtEl>
                                      </p:cBhvr>
                                    </p:animEffect>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60489"/>
                                        </p:tgtEl>
                                        <p:attrNameLst>
                                          <p:attrName>style.visibility</p:attrName>
                                        </p:attrNameLst>
                                      </p:cBhvr>
                                      <p:to>
                                        <p:strVal val="visible"/>
                                      </p:to>
                                    </p:set>
                                    <p:animEffect transition="in" filter="wipe(up)">
                                      <p:cBhvr>
                                        <p:cTn id="59" dur="500"/>
                                        <p:tgtEl>
                                          <p:spTgt spid="60489"/>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60460"/>
                                        </p:tgtEl>
                                        <p:attrNameLst>
                                          <p:attrName>style.visibility</p:attrName>
                                        </p:attrNameLst>
                                      </p:cBhvr>
                                      <p:to>
                                        <p:strVal val="visible"/>
                                      </p:to>
                                    </p:set>
                                    <p:animEffect transition="in" filter="wipe(left)">
                                      <p:cBhvr>
                                        <p:cTn id="63" dur="500"/>
                                        <p:tgtEl>
                                          <p:spTgt spid="60460"/>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0493"/>
                                        </p:tgtEl>
                                        <p:attrNameLst>
                                          <p:attrName>style.visibility</p:attrName>
                                        </p:attrNameLst>
                                      </p:cBhvr>
                                      <p:to>
                                        <p:strVal val="visible"/>
                                      </p:to>
                                    </p:set>
                                  </p:childTnLst>
                                </p:cTn>
                              </p:par>
                              <p:par>
                                <p:cTn id="68" presetID="27" presetClass="emph" presetSubtype="0" fill="hold" grpId="1" nodeType="withEffect">
                                  <p:stCondLst>
                                    <p:cond delay="0"/>
                                  </p:stCondLst>
                                  <p:childTnLst>
                                    <p:animClr clrSpc="rgb" dir="cw">
                                      <p:cBhvr override="childStyle">
                                        <p:cTn id="69" dur="250" autoRev="1" fill="hold"/>
                                        <p:tgtEl>
                                          <p:spTgt spid="60493"/>
                                        </p:tgtEl>
                                        <p:attrNameLst>
                                          <p:attrName>style.color</p:attrName>
                                        </p:attrNameLst>
                                      </p:cBhvr>
                                      <p:to>
                                        <a:schemeClr val="bg1"/>
                                      </p:to>
                                    </p:animClr>
                                    <p:animClr clrSpc="rgb" dir="cw">
                                      <p:cBhvr>
                                        <p:cTn id="70" dur="250" autoRev="1" fill="hold"/>
                                        <p:tgtEl>
                                          <p:spTgt spid="60493"/>
                                        </p:tgtEl>
                                        <p:attrNameLst>
                                          <p:attrName>fillcolor</p:attrName>
                                        </p:attrNameLst>
                                      </p:cBhvr>
                                      <p:to>
                                        <a:schemeClr val="bg1"/>
                                      </p:to>
                                    </p:animClr>
                                    <p:set>
                                      <p:cBhvr>
                                        <p:cTn id="71" dur="250" autoRev="1" fill="hold"/>
                                        <p:tgtEl>
                                          <p:spTgt spid="60493"/>
                                        </p:tgtEl>
                                        <p:attrNameLst>
                                          <p:attrName>fill.type</p:attrName>
                                        </p:attrNameLst>
                                      </p:cBhvr>
                                      <p:to>
                                        <p:strVal val="solid"/>
                                      </p:to>
                                    </p:set>
                                    <p:set>
                                      <p:cBhvr>
                                        <p:cTn id="72" dur="250" autoRev="1" fill="hold"/>
                                        <p:tgtEl>
                                          <p:spTgt spid="6049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52" grpId="0"/>
      <p:bldP spid="60453" grpId="0" animBg="1"/>
      <p:bldP spid="60454" grpId="0" animBg="1"/>
      <p:bldP spid="60465" grpId="0" animBg="1"/>
      <p:bldP spid="60466" grpId="0" animBg="1"/>
      <p:bldP spid="60483" grpId="0" animBg="1"/>
      <p:bldP spid="60489" grpId="0" animBg="1"/>
      <p:bldP spid="60492" grpId="0" animBg="1"/>
      <p:bldP spid="60493" grpId="0"/>
      <p:bldP spid="60493" grpId="1"/>
      <p:bldP spid="60494"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41" name="AutoShape 145"/>
          <p:cNvSpPr>
            <a:spLocks noChangeArrowheads="1"/>
          </p:cNvSpPr>
          <p:nvPr/>
        </p:nvSpPr>
        <p:spPr bwMode="gray">
          <a:xfrm>
            <a:off x="4724401" y="3636964"/>
            <a:ext cx="2835275" cy="1316037"/>
          </a:xfrm>
          <a:prstGeom prst="roundRect">
            <a:avLst>
              <a:gd name="adj" fmla="val 17509"/>
            </a:avLst>
          </a:prstGeom>
          <a:solidFill>
            <a:schemeClr val="bg1">
              <a:alpha val="0"/>
            </a:schemeClr>
          </a:solidFill>
          <a:ln w="9525" algn="ctr">
            <a:solidFill>
              <a:srgbClr val="9393FF"/>
            </a:solidFill>
            <a:round/>
          </a:ln>
          <a:effectLst/>
          <a:extLs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39"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39940"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0"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OSTimeDlyResume()</a:t>
            </a:r>
            <a:r>
              <a:rPr kumimoji="1" lang="en-US" altLang="zh-CN" sz="2000">
                <a:ea typeface="华文新魏" panose="02010800040101010101" pitchFamily="2" charset="-122"/>
              </a:rPr>
              <a:t> </a:t>
            </a:r>
          </a:p>
        </p:txBody>
      </p:sp>
      <p:grpSp>
        <p:nvGrpSpPr>
          <p:cNvPr id="55417" name="Group 121"/>
          <p:cNvGrpSpPr/>
          <p:nvPr/>
        </p:nvGrpSpPr>
        <p:grpSpPr bwMode="auto">
          <a:xfrm>
            <a:off x="4678363" y="5891219"/>
            <a:ext cx="2881312" cy="384175"/>
            <a:chOff x="1848" y="3067"/>
            <a:chExt cx="1173" cy="242"/>
          </a:xfrm>
        </p:grpSpPr>
        <p:sp>
          <p:nvSpPr>
            <p:cNvPr id="39961" name="AutoShape 122"/>
            <p:cNvSpPr>
              <a:spLocks noChangeArrowheads="1"/>
            </p:cNvSpPr>
            <p:nvPr/>
          </p:nvSpPr>
          <p:spPr bwMode="gray">
            <a:xfrm>
              <a:off x="1848" y="3067"/>
              <a:ext cx="1173" cy="236"/>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62" name="AutoShape 123"/>
            <p:cNvSpPr>
              <a:spLocks noChangeArrowheads="1"/>
            </p:cNvSpPr>
            <p:nvPr/>
          </p:nvSpPr>
          <p:spPr bwMode="gray">
            <a:xfrm>
              <a:off x="1866" y="3067"/>
              <a:ext cx="1138" cy="236"/>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63" name="Text Box 124"/>
            <p:cNvSpPr txBox="1">
              <a:spLocks noChangeArrowheads="1"/>
            </p:cNvSpPr>
            <p:nvPr/>
          </p:nvSpPr>
          <p:spPr bwMode="gray">
            <a:xfrm>
              <a:off x="1889" y="3097"/>
              <a:ext cx="1116"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任务进入运行状态</a:t>
              </a:r>
            </a:p>
          </p:txBody>
        </p:sp>
      </p:grpSp>
      <p:grpSp>
        <p:nvGrpSpPr>
          <p:cNvPr id="55425" name="Group 129"/>
          <p:cNvGrpSpPr/>
          <p:nvPr/>
        </p:nvGrpSpPr>
        <p:grpSpPr bwMode="auto">
          <a:xfrm>
            <a:off x="4779963" y="2951167"/>
            <a:ext cx="2779712" cy="379413"/>
            <a:chOff x="1661" y="1618"/>
            <a:chExt cx="1459" cy="239"/>
          </a:xfrm>
        </p:grpSpPr>
        <p:sp>
          <p:nvSpPr>
            <p:cNvPr id="39958" name="AutoShape 130"/>
            <p:cNvSpPr>
              <a:spLocks noChangeArrowheads="1"/>
            </p:cNvSpPr>
            <p:nvPr/>
          </p:nvSpPr>
          <p:spPr bwMode="gray">
            <a:xfrm>
              <a:off x="1661" y="1620"/>
              <a:ext cx="1459" cy="236"/>
            </a:xfrm>
            <a:prstGeom prst="roundRect">
              <a:avLst>
                <a:gd name="adj" fmla="val 17509"/>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59" name="AutoShape 131"/>
            <p:cNvSpPr>
              <a:spLocks noChangeArrowheads="1"/>
            </p:cNvSpPr>
            <p:nvPr/>
          </p:nvSpPr>
          <p:spPr bwMode="gray">
            <a:xfrm>
              <a:off x="1838" y="1618"/>
              <a:ext cx="1138" cy="236"/>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60" name="Text Box 132"/>
            <p:cNvSpPr txBox="1">
              <a:spLocks noChangeArrowheads="1"/>
            </p:cNvSpPr>
            <p:nvPr/>
          </p:nvSpPr>
          <p:spPr bwMode="gray">
            <a:xfrm>
              <a:off x="1661" y="1645"/>
              <a:ext cx="1459"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任务调用延时函数</a:t>
              </a:r>
            </a:p>
          </p:txBody>
        </p:sp>
      </p:grpSp>
      <p:grpSp>
        <p:nvGrpSpPr>
          <p:cNvPr id="55429" name="Group 133"/>
          <p:cNvGrpSpPr/>
          <p:nvPr/>
        </p:nvGrpSpPr>
        <p:grpSpPr bwMode="auto">
          <a:xfrm>
            <a:off x="4678363" y="5146672"/>
            <a:ext cx="2881312" cy="377825"/>
            <a:chOff x="1852" y="2595"/>
            <a:chExt cx="1162" cy="238"/>
          </a:xfrm>
        </p:grpSpPr>
        <p:sp>
          <p:nvSpPr>
            <p:cNvPr id="39955" name="AutoShape 134"/>
            <p:cNvSpPr>
              <a:spLocks noChangeArrowheads="1"/>
            </p:cNvSpPr>
            <p:nvPr/>
          </p:nvSpPr>
          <p:spPr bwMode="gray">
            <a:xfrm>
              <a:off x="1852" y="2597"/>
              <a:ext cx="1162" cy="236"/>
            </a:xfrm>
            <a:prstGeom prst="roundRect">
              <a:avLst>
                <a:gd name="adj" fmla="val 17509"/>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56" name="AutoShape 135"/>
            <p:cNvSpPr>
              <a:spLocks noChangeArrowheads="1"/>
            </p:cNvSpPr>
            <p:nvPr/>
          </p:nvSpPr>
          <p:spPr bwMode="gray">
            <a:xfrm>
              <a:off x="1870" y="2595"/>
              <a:ext cx="1127" cy="236"/>
            </a:xfrm>
            <a:prstGeom prst="roundRect">
              <a:avLst>
                <a:gd name="adj" fmla="val 16667"/>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57" name="Text Box 136"/>
            <p:cNvSpPr txBox="1">
              <a:spLocks noChangeArrowheads="1"/>
            </p:cNvSpPr>
            <p:nvPr/>
          </p:nvSpPr>
          <p:spPr bwMode="gray">
            <a:xfrm>
              <a:off x="1893" y="2620"/>
              <a:ext cx="1105" cy="212"/>
            </a:xfrm>
            <a:prstGeom prst="rect">
              <a:avLst/>
            </a:prstGeom>
            <a:solidFill>
              <a:schemeClr val="bg1">
                <a:alpha val="0"/>
              </a:schemeClr>
            </a:soli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任务进入就绪状态</a:t>
              </a:r>
            </a:p>
          </p:txBody>
        </p:sp>
      </p:grpSp>
      <p:sp>
        <p:nvSpPr>
          <p:cNvPr id="55433" name="AutoShape 137"/>
          <p:cNvSpPr>
            <a:spLocks noChangeArrowheads="1"/>
          </p:cNvSpPr>
          <p:nvPr/>
        </p:nvSpPr>
        <p:spPr bwMode="gray">
          <a:xfrm rot="-5400000">
            <a:off x="6066632" y="2766220"/>
            <a:ext cx="258763" cy="1482725"/>
          </a:xfrm>
          <a:prstGeom prst="leftArrow">
            <a:avLst>
              <a:gd name="adj1" fmla="val 31250"/>
              <a:gd name="adj2" fmla="val 53648"/>
            </a:avLst>
          </a:prstGeom>
          <a:gradFill rotWithShape="1">
            <a:gsLst>
              <a:gs pos="0">
                <a:srgbClr val="666699"/>
              </a:gs>
              <a:gs pos="100000">
                <a:srgbClr val="BEBED4"/>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55434" name="AutoShape 138"/>
          <p:cNvSpPr>
            <a:spLocks noChangeArrowheads="1"/>
          </p:cNvSpPr>
          <p:nvPr/>
        </p:nvSpPr>
        <p:spPr bwMode="gray">
          <a:xfrm rot="-5400000">
            <a:off x="5990432" y="5058570"/>
            <a:ext cx="304800" cy="1303337"/>
          </a:xfrm>
          <a:prstGeom prst="leftArrow">
            <a:avLst>
              <a:gd name="adj1" fmla="val 31250"/>
              <a:gd name="adj2" fmla="val 53648"/>
            </a:avLst>
          </a:prstGeom>
          <a:gradFill rotWithShape="1">
            <a:gsLst>
              <a:gs pos="0">
                <a:srgbClr val="009900"/>
              </a:gs>
              <a:gs pos="100000">
                <a:srgbClr val="93D49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zh-CN" sz="2400"/>
              <a:t> </a:t>
            </a:r>
          </a:p>
        </p:txBody>
      </p:sp>
      <p:sp>
        <p:nvSpPr>
          <p:cNvPr id="55436" name="Text Box 140"/>
          <p:cNvSpPr txBox="1">
            <a:spLocks noChangeArrowheads="1"/>
          </p:cNvSpPr>
          <p:nvPr/>
        </p:nvSpPr>
        <p:spPr bwMode="gray">
          <a:xfrm>
            <a:off x="4557713" y="5541963"/>
            <a:ext cx="3194050" cy="336550"/>
          </a:xfrm>
          <a:prstGeom prst="rect">
            <a:avLst/>
          </a:prstGeom>
          <a:gradFill rotWithShape="1">
            <a:gsLst>
              <a:gs pos="0">
                <a:srgbClr val="008000"/>
              </a:gs>
              <a:gs pos="100000">
                <a:srgbClr val="2D962D"/>
              </a:gs>
            </a:gsLst>
            <a:lin ang="2700000" scaled="1"/>
          </a:gradFill>
          <a:ln>
            <a:noFill/>
          </a:ln>
          <a:effectLst/>
          <a:extLs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a:ea typeface="华文新魏" panose="02010800040101010101" pitchFamily="2" charset="-122"/>
              </a:rPr>
              <a:t>当前任务优先级为就绪态中最高</a:t>
            </a:r>
          </a:p>
        </p:txBody>
      </p:sp>
      <p:sp>
        <p:nvSpPr>
          <p:cNvPr id="55437" name="Text Box 141"/>
          <p:cNvSpPr txBox="1">
            <a:spLocks noChangeArrowheads="1"/>
          </p:cNvSpPr>
          <p:nvPr/>
        </p:nvSpPr>
        <p:spPr bwMode="gray">
          <a:xfrm>
            <a:off x="4700588" y="4322763"/>
            <a:ext cx="2881312" cy="336550"/>
          </a:xfrm>
          <a:prstGeom prst="rect">
            <a:avLst/>
          </a:prstGeom>
          <a:gradFill rotWithShape="1">
            <a:gsLst>
              <a:gs pos="0">
                <a:srgbClr val="61C3E1"/>
              </a:gs>
              <a:gs pos="100000">
                <a:srgbClr val="326474"/>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调用</a:t>
            </a:r>
            <a:r>
              <a:rPr kumimoji="1" lang="en-US" altLang="zh-CN" sz="1600">
                <a:ea typeface="华文新魏" panose="02010800040101010101" pitchFamily="2" charset="-122"/>
              </a:rPr>
              <a:t>OSTimeDlyResume()</a:t>
            </a:r>
          </a:p>
        </p:txBody>
      </p:sp>
      <p:grpSp>
        <p:nvGrpSpPr>
          <p:cNvPr id="55445" name="Group 149"/>
          <p:cNvGrpSpPr/>
          <p:nvPr/>
        </p:nvGrpSpPr>
        <p:grpSpPr bwMode="auto">
          <a:xfrm>
            <a:off x="4724401" y="3641725"/>
            <a:ext cx="2835275" cy="681038"/>
            <a:chOff x="3568" y="2043"/>
            <a:chExt cx="1786" cy="829"/>
          </a:xfrm>
        </p:grpSpPr>
        <p:sp>
          <p:nvSpPr>
            <p:cNvPr id="39953" name="AutoShape 148"/>
            <p:cNvSpPr>
              <a:spLocks noChangeArrowheads="1"/>
            </p:cNvSpPr>
            <p:nvPr/>
          </p:nvSpPr>
          <p:spPr bwMode="gray">
            <a:xfrm>
              <a:off x="3568" y="2043"/>
              <a:ext cx="1786" cy="829"/>
            </a:xfrm>
            <a:prstGeom prst="roundRect">
              <a:avLst>
                <a:gd name="adj" fmla="val 17509"/>
              </a:avLst>
            </a:prstGeom>
            <a:gradFill rotWithShape="1">
              <a:gsLst>
                <a:gs pos="0">
                  <a:srgbClr val="B3B3FF"/>
                </a:gs>
                <a:gs pos="100000">
                  <a:srgbClr val="666692"/>
                </a:gs>
              </a:gsLst>
              <a:lin ang="5400000" scaled="1"/>
            </a:gradFill>
            <a:ln>
              <a:noFill/>
            </a:ln>
            <a:effectLst/>
            <a:extLst>
              <a:ext uri="{91240B29-F687-4F45-9708-019B960494DF}">
                <a14:hiddenLine xmlns:a14="http://schemas.microsoft.com/office/drawing/2010/main" w="9525">
                  <a:solidFill>
                    <a:srgbClr val="CC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39954" name="Text Box 128"/>
            <p:cNvSpPr txBox="1">
              <a:spLocks noChangeArrowheads="1"/>
            </p:cNvSpPr>
            <p:nvPr/>
          </p:nvSpPr>
          <p:spPr bwMode="gray">
            <a:xfrm>
              <a:off x="3653" y="2302"/>
              <a:ext cx="1608" cy="298"/>
            </a:xfrm>
            <a:prstGeom prst="rect">
              <a:avLst/>
            </a:prstGeom>
            <a:solidFill>
              <a:srgbClr val="000000">
                <a:alpha val="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rPr>
                <a:t>延时期</a:t>
              </a:r>
            </a:p>
          </p:txBody>
        </p:sp>
      </p:grpSp>
      <p:sp>
        <p:nvSpPr>
          <p:cNvPr id="55448" name="AutoShape 152"/>
          <p:cNvSpPr>
            <a:spLocks noChangeArrowheads="1"/>
          </p:cNvSpPr>
          <p:nvPr/>
        </p:nvSpPr>
        <p:spPr bwMode="auto">
          <a:xfrm>
            <a:off x="4098925" y="4098926"/>
            <a:ext cx="681038" cy="1477963"/>
          </a:xfrm>
          <a:prstGeom prst="curvedRightArrow">
            <a:avLst>
              <a:gd name="adj1" fmla="val 43403"/>
              <a:gd name="adj2" fmla="val 86806"/>
              <a:gd name="adj3" fmla="val 33333"/>
            </a:avLst>
          </a:prstGeom>
          <a:gradFill rotWithShape="1">
            <a:gsLst>
              <a:gs pos="0">
                <a:srgbClr val="2AADD6"/>
              </a:gs>
              <a:gs pos="100000">
                <a:srgbClr val="85D0E8"/>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55449" name="Rectangle 153"/>
          <p:cNvSpPr>
            <a:spLocks noChangeArrowheads="1"/>
          </p:cNvSpPr>
          <p:nvPr/>
        </p:nvSpPr>
        <p:spPr bwMode="auto">
          <a:xfrm>
            <a:off x="2316163" y="1397001"/>
            <a:ext cx="760571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       µC/OS-Ⅱ</a:t>
            </a:r>
            <a:r>
              <a:rPr kumimoji="1" lang="zh-CN" altLang="en-US" sz="2000">
                <a:ea typeface="华文新魏" panose="02010800040101010101" pitchFamily="2" charset="-122"/>
              </a:rPr>
              <a:t>允许用户结束正处于延时期的任务，延时的任务可以不等待延时期满，而是通过取消其它任务的延时来使自己处于就绪态，可以通过调用</a:t>
            </a:r>
            <a:r>
              <a:rPr kumimoji="1" lang="en-US" altLang="zh-CN" sz="2000">
                <a:ea typeface="华文新魏" panose="02010800040101010101" pitchFamily="2" charset="-122"/>
              </a:rPr>
              <a:t>OSTimeDlyResume()</a:t>
            </a:r>
            <a:r>
              <a:rPr kumimoji="1" lang="zh-CN" altLang="en-US" sz="2000">
                <a:ea typeface="华文新魏" panose="02010800040101010101" pitchFamily="2" charset="-122"/>
              </a:rPr>
              <a:t>和指定要恢复的任务的优先级来完成。</a:t>
            </a:r>
          </a:p>
        </p:txBody>
      </p:sp>
      <p:sp>
        <p:nvSpPr>
          <p:cNvPr id="55450" name="AutoShape 154"/>
          <p:cNvSpPr>
            <a:spLocks noChangeArrowheads="1"/>
          </p:cNvSpPr>
          <p:nvPr/>
        </p:nvSpPr>
        <p:spPr bwMode="auto">
          <a:xfrm>
            <a:off x="2495551" y="2708275"/>
            <a:ext cx="7173913" cy="37084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5300"/>
                                        </p:tgtEl>
                                        <p:attrNameLst>
                                          <p:attrName>style.visibility</p:attrName>
                                        </p:attrNameLst>
                                      </p:cBhvr>
                                      <p:to>
                                        <p:strVal val="visible"/>
                                      </p:to>
                                    </p:set>
                                    <p:anim calcmode="lin" valueType="num">
                                      <p:cBhvr additive="base">
                                        <p:cTn id="7" dur="500" fill="hold"/>
                                        <p:tgtEl>
                                          <p:spTgt spid="55300"/>
                                        </p:tgtEl>
                                        <p:attrNameLst>
                                          <p:attrName>ppt_x</p:attrName>
                                        </p:attrNameLst>
                                      </p:cBhvr>
                                      <p:tavLst>
                                        <p:tav tm="0">
                                          <p:val>
                                            <p:strVal val="1+#ppt_w/2"/>
                                          </p:val>
                                        </p:tav>
                                        <p:tav tm="100000">
                                          <p:val>
                                            <p:strVal val="#ppt_x"/>
                                          </p:val>
                                        </p:tav>
                                      </p:tavLst>
                                    </p:anim>
                                    <p:anim calcmode="lin" valueType="num">
                                      <p:cBhvr additive="base">
                                        <p:cTn id="8" dur="500" fill="hold"/>
                                        <p:tgtEl>
                                          <p:spTgt spid="5530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55449"/>
                                        </p:tgtEl>
                                        <p:attrNameLst>
                                          <p:attrName>style.visibility</p:attrName>
                                        </p:attrNameLst>
                                      </p:cBhvr>
                                      <p:to>
                                        <p:strVal val="visible"/>
                                      </p:to>
                                    </p:set>
                                    <p:animEffect transition="in" filter="blinds(horizontal)">
                                      <p:cBhvr>
                                        <p:cTn id="12" dur="500"/>
                                        <p:tgtEl>
                                          <p:spTgt spid="55449"/>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5450"/>
                                        </p:tgtEl>
                                        <p:attrNameLst>
                                          <p:attrName>style.visibility</p:attrName>
                                        </p:attrNameLst>
                                      </p:cBhvr>
                                      <p:to>
                                        <p:strVal val="visible"/>
                                      </p:to>
                                    </p:set>
                                    <p:animEffect transition="in" filter="slide(fromBottom)">
                                      <p:cBhvr>
                                        <p:cTn id="15" dur="500"/>
                                        <p:tgtEl>
                                          <p:spTgt spid="5545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5425"/>
                                        </p:tgtEl>
                                        <p:attrNameLst>
                                          <p:attrName>style.visibility</p:attrName>
                                        </p:attrNameLst>
                                      </p:cBhvr>
                                      <p:to>
                                        <p:strVal val="visible"/>
                                      </p:to>
                                    </p:set>
                                    <p:animEffect transition="in" filter="wipe(up)">
                                      <p:cBhvr>
                                        <p:cTn id="20" dur="500"/>
                                        <p:tgtEl>
                                          <p:spTgt spid="55425"/>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55433"/>
                                        </p:tgtEl>
                                        <p:attrNameLst>
                                          <p:attrName>style.visibility</p:attrName>
                                        </p:attrNameLst>
                                      </p:cBhvr>
                                      <p:to>
                                        <p:strVal val="visible"/>
                                      </p:to>
                                    </p:set>
                                    <p:animEffect transition="in" filter="wipe(up)">
                                      <p:cBhvr>
                                        <p:cTn id="24" dur="500"/>
                                        <p:tgtEl>
                                          <p:spTgt spid="55433"/>
                                        </p:tgtEl>
                                      </p:cBhvr>
                                    </p:animEffec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55441"/>
                                        </p:tgtEl>
                                        <p:attrNameLst>
                                          <p:attrName>style.visibility</p:attrName>
                                        </p:attrNameLst>
                                      </p:cBhvr>
                                      <p:to>
                                        <p:strVal val="visible"/>
                                      </p:to>
                                    </p:se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55445"/>
                                        </p:tgtEl>
                                        <p:attrNameLst>
                                          <p:attrName>style.visibility</p:attrName>
                                        </p:attrNameLst>
                                      </p:cBhvr>
                                      <p:to>
                                        <p:strVal val="visible"/>
                                      </p:to>
                                    </p:set>
                                    <p:animEffect transition="in" filter="wipe(up)">
                                      <p:cBhvr>
                                        <p:cTn id="31" dur="2000"/>
                                        <p:tgtEl>
                                          <p:spTgt spid="55445"/>
                                        </p:tgtEl>
                                      </p:cBhvr>
                                    </p:animEffect>
                                  </p:childTnLst>
                                </p:cTn>
                              </p:par>
                            </p:childTnLst>
                          </p:cTn>
                        </p:par>
                        <p:par>
                          <p:cTn id="32" fill="hold">
                            <p:stCondLst>
                              <p:cond delay="3000"/>
                            </p:stCondLst>
                            <p:childTnLst>
                              <p:par>
                                <p:cTn id="33" presetID="1" presetClass="entr" presetSubtype="0" fill="hold" grpId="0" nodeType="afterEffect">
                                  <p:stCondLst>
                                    <p:cond delay="0"/>
                                  </p:stCondLst>
                                  <p:childTnLst>
                                    <p:set>
                                      <p:cBhvr>
                                        <p:cTn id="34" dur="1" fill="hold">
                                          <p:stCondLst>
                                            <p:cond delay="0"/>
                                          </p:stCondLst>
                                        </p:cTn>
                                        <p:tgtEl>
                                          <p:spTgt spid="55437"/>
                                        </p:tgtEl>
                                        <p:attrNameLst>
                                          <p:attrName>style.visibility</p:attrName>
                                        </p:attrNameLst>
                                      </p:cBhvr>
                                      <p:to>
                                        <p:strVal val="visible"/>
                                      </p:to>
                                    </p:set>
                                  </p:childTnLst>
                                </p:cTn>
                              </p:par>
                            </p:childTnLst>
                          </p:cTn>
                        </p:par>
                        <p:par>
                          <p:cTn id="35" fill="hold">
                            <p:stCondLst>
                              <p:cond delay="3000"/>
                            </p:stCondLst>
                            <p:childTnLst>
                              <p:par>
                                <p:cTn id="36" presetID="26" presetClass="emph" presetSubtype="0" fill="hold" grpId="1" nodeType="afterEffect">
                                  <p:stCondLst>
                                    <p:cond delay="0"/>
                                  </p:stCondLst>
                                  <p:childTnLst>
                                    <p:animEffect transition="out" filter="fade">
                                      <p:cBhvr>
                                        <p:cTn id="37" dur="500" tmFilter="0, 0; .2, .5; .8, .5; 1, 0"/>
                                        <p:tgtEl>
                                          <p:spTgt spid="55437"/>
                                        </p:tgtEl>
                                      </p:cBhvr>
                                    </p:animEffect>
                                    <p:animScale>
                                      <p:cBhvr>
                                        <p:cTn id="38" dur="250" autoRev="1" fill="hold"/>
                                        <p:tgtEl>
                                          <p:spTgt spid="55437"/>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55448"/>
                                        </p:tgtEl>
                                        <p:attrNameLst>
                                          <p:attrName>style.visibility</p:attrName>
                                        </p:attrNameLst>
                                      </p:cBhvr>
                                      <p:to>
                                        <p:strVal val="visible"/>
                                      </p:to>
                                    </p:set>
                                    <p:animEffect transition="in" filter="wipe(up)">
                                      <p:cBhvr>
                                        <p:cTn id="43" dur="500"/>
                                        <p:tgtEl>
                                          <p:spTgt spid="55448"/>
                                        </p:tgtEl>
                                      </p:cBhvr>
                                    </p:animEffect>
                                  </p:childTnLst>
                                </p:cTn>
                              </p:par>
                              <p:par>
                                <p:cTn id="44" presetID="9" presetClass="exit" presetSubtype="0" fill="hold" nodeType="withEffect">
                                  <p:stCondLst>
                                    <p:cond delay="0"/>
                                  </p:stCondLst>
                                  <p:childTnLst>
                                    <p:animEffect transition="out" filter="dissolve">
                                      <p:cBhvr>
                                        <p:cTn id="45" dur="500"/>
                                        <p:tgtEl>
                                          <p:spTgt spid="55437"/>
                                        </p:tgtEl>
                                      </p:cBhvr>
                                    </p:animEffect>
                                    <p:set>
                                      <p:cBhvr>
                                        <p:cTn id="46" dur="1" fill="hold">
                                          <p:stCondLst>
                                            <p:cond delay="499"/>
                                          </p:stCondLst>
                                        </p:cTn>
                                        <p:tgtEl>
                                          <p:spTgt spid="55437"/>
                                        </p:tgtEl>
                                        <p:attrNameLst>
                                          <p:attrName>style.visibility</p:attrName>
                                        </p:attrNameLst>
                                      </p:cBhvr>
                                      <p:to>
                                        <p:strVal val="hidden"/>
                                      </p:to>
                                    </p:se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55429"/>
                                        </p:tgtEl>
                                        <p:attrNameLst>
                                          <p:attrName>style.visibility</p:attrName>
                                        </p:attrNameLst>
                                      </p:cBhvr>
                                      <p:to>
                                        <p:strVal val="visible"/>
                                      </p:to>
                                    </p:set>
                                    <p:animEffect transition="in" filter="wipe(up)">
                                      <p:cBhvr>
                                        <p:cTn id="50" dur="500"/>
                                        <p:tgtEl>
                                          <p:spTgt spid="55429"/>
                                        </p:tgtEl>
                                      </p:cBhvr>
                                    </p:animEffect>
                                  </p:childTnLst>
                                </p:cTn>
                              </p:par>
                            </p:childTnLst>
                          </p:cTn>
                        </p:par>
                        <p:par>
                          <p:cTn id="51" fill="hold">
                            <p:stCondLst>
                              <p:cond delay="1000"/>
                            </p:stCondLst>
                            <p:childTnLst>
                              <p:par>
                                <p:cTn id="52" presetID="1" presetClass="entr" presetSubtype="0" fill="hold" grpId="0" nodeType="afterEffect">
                                  <p:stCondLst>
                                    <p:cond delay="0"/>
                                  </p:stCondLst>
                                  <p:childTnLst>
                                    <p:set>
                                      <p:cBhvr>
                                        <p:cTn id="53" dur="1" fill="hold">
                                          <p:stCondLst>
                                            <p:cond delay="0"/>
                                          </p:stCondLst>
                                        </p:cTn>
                                        <p:tgtEl>
                                          <p:spTgt spid="55436"/>
                                        </p:tgtEl>
                                        <p:attrNameLst>
                                          <p:attrName>style.visibility</p:attrName>
                                        </p:attrNameLst>
                                      </p:cBhvr>
                                      <p:to>
                                        <p:strVal val="visible"/>
                                      </p:to>
                                    </p:set>
                                  </p:childTnLst>
                                </p:cTn>
                              </p:par>
                            </p:childTnLst>
                          </p:cTn>
                        </p:par>
                        <p:par>
                          <p:cTn id="54" fill="hold">
                            <p:stCondLst>
                              <p:cond delay="1000"/>
                            </p:stCondLst>
                            <p:childTnLst>
                              <p:par>
                                <p:cTn id="55" presetID="26" presetClass="emph" presetSubtype="0" fill="hold" grpId="1" nodeType="afterEffect">
                                  <p:stCondLst>
                                    <p:cond delay="0"/>
                                  </p:stCondLst>
                                  <p:childTnLst>
                                    <p:animEffect transition="out" filter="fade">
                                      <p:cBhvr>
                                        <p:cTn id="56" dur="500" tmFilter="0, 0; .2, .5; .8, .5; 1, 0"/>
                                        <p:tgtEl>
                                          <p:spTgt spid="55436"/>
                                        </p:tgtEl>
                                      </p:cBhvr>
                                    </p:animEffect>
                                    <p:animScale>
                                      <p:cBhvr>
                                        <p:cTn id="57" dur="250" autoRev="1" fill="hold"/>
                                        <p:tgtEl>
                                          <p:spTgt spid="55436"/>
                                        </p:tgtEl>
                                      </p:cBhvr>
                                      <p:by x="105000" y="105000"/>
                                    </p:animScale>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55434"/>
                                        </p:tgtEl>
                                        <p:attrNameLst>
                                          <p:attrName>style.visibility</p:attrName>
                                        </p:attrNameLst>
                                      </p:cBhvr>
                                      <p:to>
                                        <p:strVal val="visible"/>
                                      </p:to>
                                    </p:set>
                                    <p:animEffect transition="in" filter="wipe(up)">
                                      <p:cBhvr>
                                        <p:cTn id="62" dur="500"/>
                                        <p:tgtEl>
                                          <p:spTgt spid="55434"/>
                                        </p:tgtEl>
                                      </p:cBhvr>
                                    </p:animEffect>
                                  </p:childTnLst>
                                </p:cTn>
                              </p:par>
                              <p:par>
                                <p:cTn id="63" presetID="9" presetClass="exit" presetSubtype="0" fill="hold" grpId="2" nodeType="withEffect">
                                  <p:stCondLst>
                                    <p:cond delay="0"/>
                                  </p:stCondLst>
                                  <p:childTnLst>
                                    <p:animEffect transition="out" filter="dissolve">
                                      <p:cBhvr>
                                        <p:cTn id="64" dur="500"/>
                                        <p:tgtEl>
                                          <p:spTgt spid="55436"/>
                                        </p:tgtEl>
                                      </p:cBhvr>
                                    </p:animEffect>
                                    <p:set>
                                      <p:cBhvr>
                                        <p:cTn id="65" dur="1" fill="hold">
                                          <p:stCondLst>
                                            <p:cond delay="499"/>
                                          </p:stCondLst>
                                        </p:cTn>
                                        <p:tgtEl>
                                          <p:spTgt spid="55436"/>
                                        </p:tgtEl>
                                        <p:attrNameLst>
                                          <p:attrName>style.visibility</p:attrName>
                                        </p:attrNameLst>
                                      </p:cBhvr>
                                      <p:to>
                                        <p:strVal val="hidden"/>
                                      </p:to>
                                    </p:set>
                                  </p:childTnLst>
                                </p:cTn>
                              </p:par>
                            </p:childTnLst>
                          </p:cTn>
                        </p:par>
                        <p:par>
                          <p:cTn id="66" fill="hold">
                            <p:stCondLst>
                              <p:cond delay="500"/>
                            </p:stCondLst>
                            <p:childTnLst>
                              <p:par>
                                <p:cTn id="67" presetID="22" presetClass="entr" presetSubtype="1" fill="hold" nodeType="afterEffect">
                                  <p:stCondLst>
                                    <p:cond delay="0"/>
                                  </p:stCondLst>
                                  <p:childTnLst>
                                    <p:set>
                                      <p:cBhvr>
                                        <p:cTn id="68" dur="1" fill="hold">
                                          <p:stCondLst>
                                            <p:cond delay="0"/>
                                          </p:stCondLst>
                                        </p:cTn>
                                        <p:tgtEl>
                                          <p:spTgt spid="55417"/>
                                        </p:tgtEl>
                                        <p:attrNameLst>
                                          <p:attrName>style.visibility</p:attrName>
                                        </p:attrNameLst>
                                      </p:cBhvr>
                                      <p:to>
                                        <p:strVal val="visible"/>
                                      </p:to>
                                    </p:set>
                                    <p:animEffect transition="in" filter="wipe(up)">
                                      <p:cBhvr>
                                        <p:cTn id="69" dur="500"/>
                                        <p:tgtEl>
                                          <p:spTgt spid="55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441" grpId="0" animBg="1"/>
      <p:bldP spid="55300" grpId="0" animBg="1"/>
      <p:bldP spid="55433" grpId="0" animBg="1"/>
      <p:bldP spid="55434" grpId="0" animBg="1"/>
      <p:bldP spid="55436" grpId="0" animBg="1"/>
      <p:bldP spid="55436" grpId="1" animBg="1"/>
      <p:bldP spid="55436" grpId="2" animBg="1"/>
      <p:bldP spid="55437" grpId="0" animBg="1"/>
      <p:bldP spid="55437" grpId="1" animBg="1"/>
      <p:bldP spid="55448" grpId="0" animBg="1"/>
      <p:bldP spid="55449" grpId="0"/>
      <p:bldP spid="55450" grpId="0"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AutoShape 3"/>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0963" name="Line 4"/>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4" name="AutoShape 5"/>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OSTimeDlyResume()</a:t>
            </a:r>
            <a:r>
              <a:rPr kumimoji="1" lang="en-US" altLang="zh-CN" sz="2000">
                <a:ea typeface="华文新魏" panose="02010800040101010101" pitchFamily="2" charset="-122"/>
              </a:rPr>
              <a:t> </a:t>
            </a:r>
          </a:p>
        </p:txBody>
      </p:sp>
      <p:graphicFrame>
        <p:nvGraphicFramePr>
          <p:cNvPr id="61549" name="Group 109"/>
          <p:cNvGraphicFramePr>
            <a:graphicFrameLocks noGrp="1"/>
          </p:cNvGraphicFramePr>
          <p:nvPr/>
        </p:nvGraphicFramePr>
        <p:xfrm>
          <a:off x="2351088" y="2097089"/>
          <a:ext cx="7308850" cy="2987674"/>
        </p:xfrm>
        <a:graphic>
          <a:graphicData uri="http://schemas.openxmlformats.org/drawingml/2006/table">
            <a:tbl>
              <a:tblPr/>
              <a:tblGrid>
                <a:gridCol w="1471612">
                  <a:extLst>
                    <a:ext uri="{9D8B030D-6E8A-4147-A177-3AD203B41FA5}">
                      <a16:colId xmlns:a16="http://schemas.microsoft.com/office/drawing/2014/main" val="20000"/>
                    </a:ext>
                  </a:extLst>
                </a:gridCol>
                <a:gridCol w="3135313">
                  <a:extLst>
                    <a:ext uri="{9D8B030D-6E8A-4147-A177-3AD203B41FA5}">
                      <a16:colId xmlns:a16="http://schemas.microsoft.com/office/drawing/2014/main" val="20001"/>
                    </a:ext>
                  </a:extLst>
                </a:gridCol>
                <a:gridCol w="998537">
                  <a:extLst>
                    <a:ext uri="{9D8B030D-6E8A-4147-A177-3AD203B41FA5}">
                      <a16:colId xmlns:a16="http://schemas.microsoft.com/office/drawing/2014/main" val="20002"/>
                    </a:ext>
                  </a:extLst>
                </a:gridCol>
                <a:gridCol w="1703388">
                  <a:extLst>
                    <a:ext uri="{9D8B030D-6E8A-4147-A177-3AD203B41FA5}">
                      <a16:colId xmlns:a16="http://schemas.microsoft.com/office/drawing/2014/main" val="20003"/>
                    </a:ext>
                  </a:extLst>
                </a:gridCol>
              </a:tblGrid>
              <a:tr h="33535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OSTimeDlyResume</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OS_TIMC.C</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35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INT8U OSTimeDlyResume(INT8U prio)</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535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让延时的任务结束延时</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351">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prio</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：任务优先级</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82313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OS_NO_ERR</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：成功，</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OS_PRIO_INVALID</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prio</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错误</a:t>
                      </a:r>
                      <a:endParaRPr kumimoji="1"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OS_TIME_NOT_DLY</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：任务没有延时，</a:t>
                      </a: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OS_TASK_NOT_EXIST</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：任务不存在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82313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66667"/>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因为</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OSTimeDlyHMSM()</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是通过多次</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次</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调用</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实现的，所以可能需要调用多次</a:t>
                      </a:r>
                      <a:r>
                        <a:rPr kumimoji="1"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OSTimeDlyResume()</a:t>
                      </a:r>
                      <a:r>
                        <a:rPr kumimoji="1" lang="zh-CN" altLang="en-US"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才能恢复延时的任务</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61541" name="Rectangle 101"/>
          <p:cNvSpPr>
            <a:spLocks noChangeArrowheads="1"/>
          </p:cNvSpPr>
          <p:nvPr/>
        </p:nvSpPr>
        <p:spPr bwMode="auto">
          <a:xfrm>
            <a:off x="2316164" y="1484314"/>
            <a:ext cx="53736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OSTimeDlyResume()</a:t>
            </a:r>
            <a:r>
              <a:rPr kumimoji="1" lang="zh-CN" altLang="en-US" sz="2000">
                <a:ea typeface="华文新魏" panose="02010800040101010101" pitchFamily="2" charset="-122"/>
              </a:rPr>
              <a:t>的具体信息见下表。 </a:t>
            </a:r>
          </a:p>
        </p:txBody>
      </p:sp>
      <p:grpSp>
        <p:nvGrpSpPr>
          <p:cNvPr id="61545" name="Group 105"/>
          <p:cNvGrpSpPr/>
          <p:nvPr/>
        </p:nvGrpSpPr>
        <p:grpSpPr bwMode="auto">
          <a:xfrm>
            <a:off x="3614739" y="4302126"/>
            <a:ext cx="5856287" cy="739775"/>
            <a:chOff x="3250" y="3521"/>
            <a:chExt cx="2175" cy="144"/>
          </a:xfrm>
        </p:grpSpPr>
        <p:sp>
          <p:nvSpPr>
            <p:cNvPr id="40994" name="Rectangle 106"/>
            <p:cNvSpPr>
              <a:spLocks noChangeArrowheads="1"/>
            </p:cNvSpPr>
            <p:nvPr/>
          </p:nvSpPr>
          <p:spPr bwMode="auto">
            <a:xfrm>
              <a:off x="3250" y="3531"/>
              <a:ext cx="69" cy="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kumimoji="1" lang="zh-CN" altLang="zh-CN" sz="2400"/>
            </a:p>
          </p:txBody>
        </p:sp>
        <p:sp>
          <p:nvSpPr>
            <p:cNvPr id="40995" name="AutoShape 107"/>
            <p:cNvSpPr>
              <a:spLocks noChangeArrowheads="1"/>
            </p:cNvSpPr>
            <p:nvPr/>
          </p:nvSpPr>
          <p:spPr bwMode="auto">
            <a:xfrm>
              <a:off x="3327" y="3521"/>
              <a:ext cx="2098" cy="144"/>
            </a:xfrm>
            <a:prstGeom prst="roundRect">
              <a:avLst>
                <a:gd name="adj" fmla="val 16667"/>
              </a:avLst>
            </a:prstGeom>
            <a:noFill/>
            <a:ln w="19050">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1541"/>
                                        </p:tgtEl>
                                        <p:attrNameLst>
                                          <p:attrName>style.visibility</p:attrName>
                                        </p:attrNameLst>
                                      </p:cBhvr>
                                      <p:to>
                                        <p:strVal val="visible"/>
                                      </p:to>
                                    </p:set>
                                    <p:animEffect transition="in" filter="blinds(horizontal)">
                                      <p:cBhvr>
                                        <p:cTn id="7" dur="500"/>
                                        <p:tgtEl>
                                          <p:spTgt spid="6154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1549"/>
                                        </p:tgtEl>
                                        <p:attrNameLst>
                                          <p:attrName>style.visibility</p:attrName>
                                        </p:attrNameLst>
                                      </p:cBhvr>
                                      <p:to>
                                        <p:strVal val="visible"/>
                                      </p:to>
                                    </p:set>
                                    <p:animEffect transition="in" filter="wipe(up)">
                                      <p:cBhvr>
                                        <p:cTn id="11" dur="500"/>
                                        <p:tgtEl>
                                          <p:spTgt spid="61549"/>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61545"/>
                                        </p:tgtEl>
                                        <p:attrNameLst>
                                          <p:attrName>style.visibility</p:attrName>
                                        </p:attrNameLst>
                                      </p:cBhvr>
                                      <p:to>
                                        <p:strVal val="visible"/>
                                      </p:to>
                                    </p:set>
                                  </p:childTnLst>
                                </p:cTn>
                              </p:par>
                            </p:childTnLst>
                          </p:cTn>
                        </p:par>
                        <p:par>
                          <p:cTn id="15" fill="hold">
                            <p:stCondLst>
                              <p:cond delay="1000"/>
                            </p:stCondLst>
                            <p:childTnLst>
                              <p:par>
                                <p:cTn id="16" presetID="35" presetClass="emph" presetSubtype="0" repeatCount="2000" fill="hold" nodeType="afterEffect">
                                  <p:stCondLst>
                                    <p:cond delay="0"/>
                                  </p:stCondLst>
                                  <p:childTnLst>
                                    <p:anim calcmode="discrete" valueType="str">
                                      <p:cBhvr>
                                        <p:cTn id="17" dur="1000" fill="hold"/>
                                        <p:tgtEl>
                                          <p:spTgt spid="6154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zh-CN" altLang="en-US" dirty="0">
                <a:ea typeface="黑体" panose="02010609060101010101" pitchFamily="49" charset="-122"/>
              </a:rPr>
              <a:t>课程目的</a:t>
            </a:r>
          </a:p>
        </p:txBody>
      </p:sp>
      <p:sp>
        <p:nvSpPr>
          <p:cNvPr id="94211" name="Rectangle 3"/>
          <p:cNvSpPr>
            <a:spLocks noGrp="1" noChangeArrowheads="1"/>
          </p:cNvSpPr>
          <p:nvPr>
            <p:ph idx="1"/>
          </p:nvPr>
        </p:nvSpPr>
        <p:spPr/>
        <p:txBody>
          <a:bodyPr>
            <a:noAutofit/>
          </a:bodyPr>
          <a:lstStyle/>
          <a:p>
            <a:pPr lvl="1">
              <a:lnSpc>
                <a:spcPct val="90000"/>
              </a:lnSpc>
            </a:pPr>
            <a:r>
              <a:rPr kumimoji="1" lang="zh-CN" altLang="en-US" sz="3200" dirty="0"/>
              <a:t>嵌入式系统导论（概念、分类、发展历程、特点、</a:t>
            </a:r>
            <a:r>
              <a:rPr kumimoji="1" lang="zh-CN" altLang="en-US" sz="3200" dirty="0">
                <a:solidFill>
                  <a:srgbClr val="00B050"/>
                </a:solidFill>
              </a:rPr>
              <a:t>应用领域</a:t>
            </a:r>
            <a:r>
              <a:rPr kumimoji="1" lang="zh-CN" altLang="en-US" sz="3200" dirty="0"/>
              <a:t>、</a:t>
            </a:r>
            <a:r>
              <a:rPr kumimoji="1" lang="zh-CN" altLang="en-US" sz="3200" dirty="0">
                <a:solidFill>
                  <a:srgbClr val="0070C0"/>
                </a:solidFill>
              </a:rPr>
              <a:t>发展趋势</a:t>
            </a:r>
            <a:r>
              <a:rPr kumimoji="1" lang="zh-CN" altLang="en-US" sz="3200" dirty="0"/>
              <a:t>）</a:t>
            </a:r>
          </a:p>
          <a:p>
            <a:pPr lvl="1">
              <a:lnSpc>
                <a:spcPct val="90000"/>
              </a:lnSpc>
            </a:pPr>
            <a:r>
              <a:rPr kumimoji="1" lang="zh-CN" altLang="en-US" sz="3200" dirty="0"/>
              <a:t>嵌入式硬件系统（基本组成，嵌入式微处理器，外围电路等）</a:t>
            </a:r>
          </a:p>
          <a:p>
            <a:pPr lvl="1">
              <a:lnSpc>
                <a:spcPct val="90000"/>
              </a:lnSpc>
            </a:pPr>
            <a:r>
              <a:rPr kumimoji="1" lang="zh-CN" altLang="en-US" sz="3200" dirty="0"/>
              <a:t>嵌入式软件系统（分类、特点、体系结构、运行流程、</a:t>
            </a:r>
            <a:r>
              <a:rPr kumimoji="1" lang="zh-CN" altLang="en-US" sz="3200" dirty="0">
                <a:solidFill>
                  <a:srgbClr val="00B050"/>
                </a:solidFill>
              </a:rPr>
              <a:t>操作系统</a:t>
            </a:r>
            <a:r>
              <a:rPr kumimoji="1" lang="zh-CN" altLang="en-US" sz="3200" dirty="0"/>
              <a:t>、</a:t>
            </a:r>
            <a:r>
              <a:rPr kumimoji="1" lang="zh-CN" altLang="en-US" sz="3200" dirty="0">
                <a:solidFill>
                  <a:srgbClr val="0070C0"/>
                </a:solidFill>
              </a:rPr>
              <a:t>编程方法</a:t>
            </a:r>
            <a:r>
              <a:rPr kumimoji="1" lang="zh-CN" altLang="en-US" sz="3200" dirty="0"/>
              <a:t>）</a:t>
            </a:r>
          </a:p>
          <a:p>
            <a:pPr lvl="1">
              <a:lnSpc>
                <a:spcPct val="90000"/>
              </a:lnSpc>
            </a:pPr>
            <a:r>
              <a:rPr kumimoji="1" lang="zh-CN" altLang="en-US" sz="3200" dirty="0">
                <a:solidFill>
                  <a:schemeClr val="tx2"/>
                </a:solidFill>
              </a:rPr>
              <a:t>嵌入式系统领域的一些新动态和成果 </a:t>
            </a:r>
          </a:p>
          <a:p>
            <a:pPr lvl="1">
              <a:lnSpc>
                <a:spcPct val="110000"/>
              </a:lnSpc>
              <a:spcBef>
                <a:spcPct val="0"/>
              </a:spcBef>
              <a:buFontTx/>
              <a:buChar char="•"/>
            </a:pPr>
            <a:endParaRPr lang="zh-CN" altLang="en-US" sz="3200" dirty="0">
              <a:latin typeface="华文新魏" panose="02010800040101010101" pitchFamily="2" charset="-122"/>
              <a:ea typeface="华文新魏" panose="02010800040101010101" pitchFamily="2" charset="-122"/>
            </a:endParaRPr>
          </a:p>
          <a:p>
            <a:pPr algn="just">
              <a:lnSpc>
                <a:spcPct val="90000"/>
              </a:lnSpc>
            </a:pPr>
            <a:r>
              <a:rPr lang="zh-CN" altLang="en-US" sz="3600" dirty="0">
                <a:latin typeface="华文新魏" panose="02010800040101010101" pitchFamily="2" charset="-122"/>
                <a:ea typeface="华文新魏" panose="02010800040101010101" pitchFamily="2" charset="-122"/>
              </a:rPr>
              <a:t>学生基础：学过</a:t>
            </a:r>
            <a:r>
              <a:rPr lang="en-US" altLang="zh-CN" sz="3600" dirty="0">
                <a:latin typeface="华文新魏" panose="02010800040101010101" pitchFamily="2" charset="-122"/>
                <a:ea typeface="华文新魏" panose="02010800040101010101" pitchFamily="2" charset="-122"/>
              </a:rPr>
              <a:t>C</a:t>
            </a:r>
            <a:r>
              <a:rPr lang="zh-CN" altLang="en-US" sz="3600" dirty="0">
                <a:latin typeface="华文新魏" panose="02010800040101010101" pitchFamily="2" charset="-122"/>
                <a:ea typeface="华文新魏" panose="02010800040101010101" pitchFamily="2" charset="-122"/>
              </a:rPr>
              <a:t>语言、微机原理和单片机等</a:t>
            </a:r>
          </a:p>
          <a:p>
            <a:pPr algn="just">
              <a:lnSpc>
                <a:spcPct val="90000"/>
              </a:lnSpc>
            </a:pPr>
            <a:endParaRPr lang="en-US" altLang="zh-CN" sz="3600" dirty="0">
              <a:latin typeface="华文新魏" panose="02010800040101010101" pitchFamily="2" charset="-122"/>
              <a:ea typeface="华文新魏" panose="0201080004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1.1.3 </a:t>
            </a:r>
            <a:r>
              <a:rPr lang="zh-CN" altLang="en-US" dirty="0"/>
              <a:t>嵌入式系统与单片机的区别</a:t>
            </a:r>
          </a:p>
        </p:txBody>
      </p:sp>
      <p:sp>
        <p:nvSpPr>
          <p:cNvPr id="14338" name="Rectangle 2"/>
          <p:cNvSpPr>
            <a:spLocks noGrp="1" noChangeArrowheads="1"/>
          </p:cNvSpPr>
          <p:nvPr>
            <p:ph idx="1"/>
          </p:nvPr>
        </p:nvSpPr>
        <p:spPr>
          <a:xfrm>
            <a:off x="610196" y="2156346"/>
            <a:ext cx="10971609" cy="3969420"/>
          </a:xfrm>
        </p:spPr>
        <p:txBody>
          <a:bodyPr/>
          <a:lstStyle/>
          <a:p>
            <a:pPr algn="just">
              <a:lnSpc>
                <a:spcPct val="80000"/>
              </a:lnSpc>
            </a:pP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目前嵌入式系统的主流是以</a:t>
            </a:r>
            <a:r>
              <a:rPr kumimoji="1" lang="en-US" altLang="zh-CN" sz="3200" dirty="0">
                <a:solidFill>
                  <a:srgbClr val="00B05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32</a:t>
            </a:r>
            <a:r>
              <a:rPr kumimoji="1" lang="zh-CN" altLang="en-US" sz="3200" dirty="0">
                <a:solidFill>
                  <a:srgbClr val="00B05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位</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嵌入式微处理器为核心的硬件设计和基于</a:t>
            </a:r>
            <a:r>
              <a:rPr kumimoji="1" lang="zh-CN" altLang="en-US" sz="32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实时操作系统</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a:t>
            </a:r>
            <a:r>
              <a:rPr kumimoji="1" lang="en-US" altLang="zh-CN"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RTOS</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）的软件设计</a:t>
            </a:r>
          </a:p>
          <a:p>
            <a:pPr algn="just">
              <a:lnSpc>
                <a:spcPct val="80000"/>
              </a:lnSpc>
            </a:pP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单片机系统多为</a:t>
            </a:r>
            <a:r>
              <a:rPr kumimoji="1" lang="en-US" altLang="zh-CN"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4</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位、</a:t>
            </a:r>
            <a:r>
              <a:rPr kumimoji="1" lang="en-US" altLang="zh-CN"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8</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位、</a:t>
            </a:r>
            <a:r>
              <a:rPr kumimoji="1" lang="en-US" altLang="zh-CN"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16</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位机，</a:t>
            </a:r>
            <a:r>
              <a:rPr kumimoji="1" lang="zh-CN" altLang="en-US" sz="32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不适合</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运行操作系统，难以进行较为复杂的运算及处理功能</a:t>
            </a:r>
          </a:p>
          <a:p>
            <a:pPr algn="just">
              <a:lnSpc>
                <a:spcPct val="80000"/>
              </a:lnSpc>
            </a:pP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嵌入式系统强调基于平台的设计、</a:t>
            </a:r>
            <a:r>
              <a:rPr kumimoji="1" lang="zh-CN" altLang="en-US" sz="32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软硬件协同设计</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，单片机大多采用软硬件流水设计</a:t>
            </a:r>
          </a:p>
          <a:p>
            <a:pPr algn="just">
              <a:lnSpc>
                <a:spcPct val="80000"/>
              </a:lnSpc>
            </a:pP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嵌入式系统设计的</a:t>
            </a:r>
            <a:r>
              <a:rPr kumimoji="1" lang="zh-CN" altLang="en-US" sz="32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核心是软件设计</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（占</a:t>
            </a:r>
            <a:r>
              <a:rPr kumimoji="1" lang="en-US" altLang="zh-CN"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70%</a:t>
            </a:r>
            <a:r>
              <a:rPr kumimoji="1" lang="zh-CN" altLang="en-US" sz="32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左右的工作量），单片机系统软硬件设计所占比例</a:t>
            </a:r>
            <a:r>
              <a:rPr kumimoji="1" lang="zh-CN" altLang="en-US" sz="32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基本相同</a:t>
            </a:r>
            <a:endParaRPr lang="zh-CN" altLang="en-US" sz="32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
        <p:nvSpPr>
          <p:cNvPr id="14340" name="Text Box 4"/>
          <p:cNvSpPr txBox="1">
            <a:spLocks noChangeArrowheads="1"/>
          </p:cNvSpPr>
          <p:nvPr/>
        </p:nvSpPr>
        <p:spPr bwMode="auto">
          <a:xfrm>
            <a:off x="543287" y="1266277"/>
            <a:ext cx="4716356"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3200" b="1" dirty="0">
                <a:solidFill>
                  <a:srgbClr val="FF0000"/>
                </a:solidFill>
                <a:latin typeface="华文新魏" panose="02010800040101010101" pitchFamily="2" charset="-122"/>
                <a:ea typeface="华文新魏" panose="02010800040101010101" pitchFamily="2" charset="-122"/>
              </a:rPr>
              <a:t>嵌入式系统 </a:t>
            </a:r>
            <a:r>
              <a:rPr kumimoji="1" lang="zh-CN" altLang="en-US" sz="3200" b="1"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 </a:t>
            </a:r>
            <a:r>
              <a:rPr kumimoji="1" lang="zh-CN" altLang="en-US" sz="3200" b="1" dirty="0">
                <a:solidFill>
                  <a:srgbClr val="FF0000"/>
                </a:solidFill>
                <a:latin typeface="华文新魏" panose="02010800040101010101" pitchFamily="2" charset="-122"/>
                <a:ea typeface="华文新魏" panose="02010800040101010101" pitchFamily="2" charset="-122"/>
              </a:rPr>
              <a:t>单片机系统</a:t>
            </a:r>
            <a:endParaRPr lang="zh-CN" altLang="en-US" sz="3200" dirty="0">
              <a:solidFill>
                <a:srgbClr val="FF0000"/>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1987"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88"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OSTimeDlyResume()</a:t>
            </a:r>
            <a:r>
              <a:rPr kumimoji="1" lang="en-US" altLang="zh-CN" sz="2000">
                <a:ea typeface="华文新魏" panose="02010800040101010101" pitchFamily="2" charset="-122"/>
              </a:rPr>
              <a:t> </a:t>
            </a:r>
          </a:p>
        </p:txBody>
      </p:sp>
      <p:sp>
        <p:nvSpPr>
          <p:cNvPr id="63520" name="Rectangle 32"/>
          <p:cNvSpPr>
            <a:spLocks noChangeArrowheads="1"/>
          </p:cNvSpPr>
          <p:nvPr/>
        </p:nvSpPr>
        <p:spPr bwMode="auto">
          <a:xfrm>
            <a:off x="2316163" y="1419226"/>
            <a:ext cx="73533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为了说明</a:t>
            </a:r>
            <a:r>
              <a:rPr kumimoji="1" lang="en-US" altLang="zh-CN" sz="2000">
                <a:ea typeface="华文新魏" panose="02010800040101010101" pitchFamily="2" charset="-122"/>
              </a:rPr>
              <a:t>OSTimeDlyResume()</a:t>
            </a:r>
            <a:r>
              <a:rPr kumimoji="1" lang="zh-CN" altLang="en-US" sz="2000">
                <a:ea typeface="华文新魏" panose="02010800040101010101" pitchFamily="2" charset="-122"/>
              </a:rPr>
              <a:t>函数的使用方法，我们设计一个系统，假设</a:t>
            </a:r>
            <a:r>
              <a:rPr kumimoji="1" lang="en-US" altLang="zh-CN" sz="2000">
                <a:ea typeface="华文新魏" panose="02010800040101010101" pitchFamily="2" charset="-122"/>
              </a:rPr>
              <a:t>TaskLED</a:t>
            </a:r>
            <a:r>
              <a:rPr kumimoji="1" lang="zh-CN" altLang="en-US" sz="2000">
                <a:ea typeface="华文新魏" panose="02010800040101010101" pitchFamily="2" charset="-122"/>
              </a:rPr>
              <a:t>的任务优先级为</a:t>
            </a:r>
            <a:r>
              <a:rPr kumimoji="1" lang="en-US" altLang="zh-CN" sz="2000">
                <a:ea typeface="华文新魏" panose="02010800040101010101" pitchFamily="2" charset="-122"/>
              </a:rPr>
              <a:t>2</a:t>
            </a:r>
            <a:r>
              <a:rPr kumimoji="1" lang="zh-CN" altLang="en-US" sz="2000">
                <a:ea typeface="华文新魏" panose="02010800040101010101" pitchFamily="2" charset="-122"/>
              </a:rPr>
              <a:t>。让一个</a:t>
            </a:r>
            <a:r>
              <a:rPr kumimoji="1" lang="en-US" altLang="zh-CN" sz="2000">
                <a:ea typeface="华文新魏" panose="02010800040101010101" pitchFamily="2" charset="-122"/>
              </a:rPr>
              <a:t>LED</a:t>
            </a:r>
            <a:r>
              <a:rPr kumimoji="1" lang="zh-CN" altLang="en-US" sz="2000">
                <a:ea typeface="华文新魏" panose="02010800040101010101" pitchFamily="2" charset="-122"/>
              </a:rPr>
              <a:t>以</a:t>
            </a:r>
            <a:r>
              <a:rPr kumimoji="1" lang="en-US" altLang="zh-CN" sz="2000">
                <a:ea typeface="华文新魏" panose="02010800040101010101" pitchFamily="2" charset="-122"/>
              </a:rPr>
              <a:t>0.5Hz</a:t>
            </a:r>
            <a:r>
              <a:rPr kumimoji="1" lang="zh-CN" altLang="en-US" sz="2000">
                <a:ea typeface="华文新魏" panose="02010800040101010101" pitchFamily="2" charset="-122"/>
              </a:rPr>
              <a:t>的频率闪耀，但每按键一次，</a:t>
            </a:r>
            <a:r>
              <a:rPr kumimoji="1" lang="en-US" altLang="zh-CN" sz="2000">
                <a:ea typeface="华文新魏" panose="02010800040101010101" pitchFamily="2" charset="-122"/>
              </a:rPr>
              <a:t>LED</a:t>
            </a:r>
            <a:r>
              <a:rPr kumimoji="1" lang="zh-CN" altLang="en-US" sz="2000">
                <a:ea typeface="华文新魏" panose="02010800040101010101" pitchFamily="2" charset="-122"/>
              </a:rPr>
              <a:t>状态翻转一次。下面是两个任务的处理流程。</a:t>
            </a:r>
          </a:p>
        </p:txBody>
      </p:sp>
      <p:sp>
        <p:nvSpPr>
          <p:cNvPr id="41990" name="Rectangle 73"/>
          <p:cNvSpPr>
            <a:spLocks noChangeArrowheads="1"/>
          </p:cNvSpPr>
          <p:nvPr/>
        </p:nvSpPr>
        <p:spPr bwMode="auto">
          <a:xfrm>
            <a:off x="1524001" y="2273886"/>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aphicFrame>
        <p:nvGraphicFramePr>
          <p:cNvPr id="63560" name="Object 72"/>
          <p:cNvGraphicFramePr>
            <a:graphicFrameLocks noChangeAspect="1"/>
          </p:cNvGraphicFramePr>
          <p:nvPr/>
        </p:nvGraphicFramePr>
        <p:xfrm>
          <a:off x="3179764" y="3033713"/>
          <a:ext cx="5805487" cy="3097212"/>
        </p:xfrm>
        <a:graphic>
          <a:graphicData uri="http://schemas.openxmlformats.org/presentationml/2006/ole">
            <mc:AlternateContent xmlns:mc="http://schemas.openxmlformats.org/markup-compatibility/2006">
              <mc:Choice xmlns:v="urn:schemas-microsoft-com:vml" Requires="v">
                <p:oleObj name="Visio" r:id="rId2" imgW="4391660" imgH="2348230" progId="Visio.Drawing.11">
                  <p:embed/>
                </p:oleObj>
              </mc:Choice>
              <mc:Fallback>
                <p:oleObj name="Visio" r:id="rId2" imgW="4391660" imgH="2348230" progId="Visio.Drawing.11">
                  <p:embed/>
                  <p:pic>
                    <p:nvPicPr>
                      <p:cNvPr id="63560" name="Object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9764" y="3033713"/>
                        <a:ext cx="5805487"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562" name="AutoShape 74"/>
          <p:cNvSpPr>
            <a:spLocks noChangeArrowheads="1"/>
          </p:cNvSpPr>
          <p:nvPr/>
        </p:nvSpPr>
        <p:spPr bwMode="auto">
          <a:xfrm>
            <a:off x="2495551" y="2816225"/>
            <a:ext cx="6913563" cy="34925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3520"/>
                                        </p:tgtEl>
                                        <p:attrNameLst>
                                          <p:attrName>style.visibility</p:attrName>
                                        </p:attrNameLst>
                                      </p:cBhvr>
                                      <p:to>
                                        <p:strVal val="visible"/>
                                      </p:to>
                                    </p:set>
                                    <p:animEffect transition="in" filter="blinds(horizontal)">
                                      <p:cBhvr>
                                        <p:cTn id="7" dur="500"/>
                                        <p:tgtEl>
                                          <p:spTgt spid="63520"/>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63562"/>
                                        </p:tgtEl>
                                        <p:attrNameLst>
                                          <p:attrName>style.visibility</p:attrName>
                                        </p:attrNameLst>
                                      </p:cBhvr>
                                      <p:to>
                                        <p:strVal val="visible"/>
                                      </p:to>
                                    </p:set>
                                    <p:animEffect transition="in" filter="slide(fromBottom)">
                                      <p:cBhvr>
                                        <p:cTn id="10" dur="500"/>
                                        <p:tgtEl>
                                          <p:spTgt spid="63562"/>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63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20" grpId="0"/>
      <p:bldP spid="63562"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3011"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2"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OSTimeDlyResume()</a:t>
            </a:r>
            <a:r>
              <a:rPr kumimoji="1" lang="en-US" altLang="zh-CN" sz="2000">
                <a:ea typeface="华文新魏" panose="02010800040101010101" pitchFamily="2" charset="-122"/>
              </a:rPr>
              <a:t> </a:t>
            </a:r>
          </a:p>
        </p:txBody>
      </p:sp>
      <p:sp>
        <p:nvSpPr>
          <p:cNvPr id="65541" name="Rectangle 5"/>
          <p:cNvSpPr>
            <a:spLocks noChangeArrowheads="1"/>
          </p:cNvSpPr>
          <p:nvPr/>
        </p:nvSpPr>
        <p:spPr bwMode="auto">
          <a:xfrm>
            <a:off x="2316163" y="1493839"/>
            <a:ext cx="7353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TaskLED</a:t>
            </a:r>
            <a:r>
              <a:rPr kumimoji="1" lang="zh-CN" altLang="en-US" sz="2000">
                <a:ea typeface="华文新魏" panose="02010800040101010101" pitchFamily="2" charset="-122"/>
              </a:rPr>
              <a:t>任务代码如下。</a:t>
            </a:r>
          </a:p>
        </p:txBody>
      </p:sp>
      <p:sp>
        <p:nvSpPr>
          <p:cNvPr id="65542" name="Rectangle 6"/>
          <p:cNvSpPr>
            <a:spLocks noChangeArrowheads="1"/>
          </p:cNvSpPr>
          <p:nvPr/>
        </p:nvSpPr>
        <p:spPr bwMode="auto">
          <a:xfrm>
            <a:off x="2405064" y="2484438"/>
            <a:ext cx="4338637" cy="2546350"/>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600"/>
              <a:t>void  TaskLED (void  *pdata)</a:t>
            </a:r>
          </a:p>
          <a:p>
            <a:pPr algn="just">
              <a:spcBef>
                <a:spcPct val="0"/>
              </a:spcBef>
              <a:buClrTx/>
              <a:buFontTx/>
              <a:buNone/>
            </a:pPr>
            <a:r>
              <a:rPr kumimoji="1" lang="en-US" altLang="zh-CN" sz="1600"/>
              <a:t>{</a:t>
            </a:r>
          </a:p>
          <a:p>
            <a:pPr algn="just">
              <a:spcBef>
                <a:spcPct val="0"/>
              </a:spcBef>
              <a:buClrTx/>
              <a:buFontTx/>
              <a:buNone/>
            </a:pPr>
            <a:r>
              <a:rPr kumimoji="1" lang="en-US" altLang="zh-CN" sz="1600"/>
              <a:t>      ……</a:t>
            </a:r>
          </a:p>
          <a:p>
            <a:pPr algn="just">
              <a:spcBef>
                <a:spcPct val="0"/>
              </a:spcBef>
              <a:buClrTx/>
              <a:buFontTx/>
              <a:buNone/>
            </a:pPr>
            <a:r>
              <a:rPr kumimoji="1" lang="en-US" altLang="zh-CN" sz="1600"/>
              <a:t>      while (1) {</a:t>
            </a:r>
          </a:p>
          <a:p>
            <a:pPr algn="just">
              <a:spcBef>
                <a:spcPct val="0"/>
              </a:spcBef>
              <a:buClrTx/>
              <a:buFontTx/>
              <a:buNone/>
            </a:pPr>
            <a:r>
              <a:rPr kumimoji="1" lang="en-US" altLang="zh-CN" sz="1600"/>
              <a:t>             IO0CLR = LED1; </a:t>
            </a:r>
          </a:p>
          <a:p>
            <a:pPr algn="just">
              <a:spcBef>
                <a:spcPct val="0"/>
              </a:spcBef>
              <a:buClrTx/>
              <a:buFontTx/>
              <a:buNone/>
            </a:pPr>
            <a:r>
              <a:rPr kumimoji="1" lang="en-US" altLang="zh-CN" sz="1600"/>
              <a:t>             OSTimeDly(OS_TICKS_PER_SEC);</a:t>
            </a:r>
          </a:p>
          <a:p>
            <a:pPr algn="just">
              <a:spcBef>
                <a:spcPct val="0"/>
              </a:spcBef>
              <a:buClrTx/>
              <a:buFontTx/>
              <a:buNone/>
            </a:pPr>
            <a:r>
              <a:rPr kumimoji="1" lang="en-US" altLang="zh-CN" sz="1600"/>
              <a:t>             IO0SET = LED1;        </a:t>
            </a:r>
          </a:p>
          <a:p>
            <a:pPr algn="just">
              <a:spcBef>
                <a:spcPct val="0"/>
              </a:spcBef>
              <a:buClrTx/>
              <a:buFontTx/>
              <a:buNone/>
            </a:pPr>
            <a:r>
              <a:rPr kumimoji="1" lang="en-US" altLang="zh-CN" sz="1600"/>
              <a:t>             OSTimeDly (OS_TICKS_PER_SEC);</a:t>
            </a:r>
          </a:p>
          <a:p>
            <a:pPr algn="just">
              <a:spcBef>
                <a:spcPct val="0"/>
              </a:spcBef>
              <a:buClrTx/>
              <a:buFontTx/>
              <a:buNone/>
            </a:pPr>
            <a:r>
              <a:rPr kumimoji="1" lang="en-US" altLang="zh-CN" sz="1600"/>
              <a:t>      }</a:t>
            </a:r>
          </a:p>
          <a:p>
            <a:pPr algn="just">
              <a:spcBef>
                <a:spcPct val="0"/>
              </a:spcBef>
              <a:buClrTx/>
              <a:buFontTx/>
              <a:buNone/>
            </a:pPr>
            <a:r>
              <a:rPr kumimoji="1" lang="en-US" altLang="zh-CN" sz="1600"/>
              <a:t>}</a:t>
            </a:r>
          </a:p>
        </p:txBody>
      </p:sp>
      <p:sp>
        <p:nvSpPr>
          <p:cNvPr id="65543" name="Rectangle 7"/>
          <p:cNvSpPr>
            <a:spLocks noChangeArrowheads="1"/>
          </p:cNvSpPr>
          <p:nvPr/>
        </p:nvSpPr>
        <p:spPr bwMode="auto">
          <a:xfrm>
            <a:off x="2405064" y="4000501"/>
            <a:ext cx="4338637" cy="2444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5544" name="Group 8"/>
          <p:cNvGrpSpPr/>
          <p:nvPr/>
        </p:nvGrpSpPr>
        <p:grpSpPr bwMode="auto">
          <a:xfrm>
            <a:off x="6743701" y="3673475"/>
            <a:ext cx="2474913" cy="336550"/>
            <a:chOff x="2540" y="2085"/>
            <a:chExt cx="1559" cy="212"/>
          </a:xfrm>
        </p:grpSpPr>
        <p:grpSp>
          <p:nvGrpSpPr>
            <p:cNvPr id="43049" name="Group 9"/>
            <p:cNvGrpSpPr/>
            <p:nvPr/>
          </p:nvGrpSpPr>
          <p:grpSpPr bwMode="auto">
            <a:xfrm>
              <a:off x="2792" y="2085"/>
              <a:ext cx="1307" cy="212"/>
              <a:chOff x="2645" y="1780"/>
              <a:chExt cx="944" cy="749"/>
            </a:xfrm>
          </p:grpSpPr>
          <p:sp>
            <p:nvSpPr>
              <p:cNvPr id="43051" name="Rectangle 10"/>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1s</a:t>
                </a:r>
                <a:r>
                  <a:rPr kumimoji="1" lang="zh-CN" altLang="en-US" sz="1600"/>
                  <a:t>延时</a:t>
                </a:r>
              </a:p>
            </p:txBody>
          </p:sp>
          <p:sp>
            <p:nvSpPr>
              <p:cNvPr id="43052" name="AutoShape 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50" name="Freeform 12"/>
            <p:cNvSpPr/>
            <p:nvPr/>
          </p:nvSpPr>
          <p:spPr bwMode="auto">
            <a:xfrm rot="5400000">
              <a:off x="2631" y="2090"/>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549" name="Group 13"/>
          <p:cNvGrpSpPr/>
          <p:nvPr/>
        </p:nvGrpSpPr>
        <p:grpSpPr bwMode="auto">
          <a:xfrm>
            <a:off x="6743701" y="3071813"/>
            <a:ext cx="3465513" cy="336550"/>
            <a:chOff x="2540" y="1969"/>
            <a:chExt cx="2183" cy="212"/>
          </a:xfrm>
        </p:grpSpPr>
        <p:grpSp>
          <p:nvGrpSpPr>
            <p:cNvPr id="43045" name="Group 14"/>
            <p:cNvGrpSpPr/>
            <p:nvPr/>
          </p:nvGrpSpPr>
          <p:grpSpPr bwMode="auto">
            <a:xfrm>
              <a:off x="2792" y="1969"/>
              <a:ext cx="1931" cy="212"/>
              <a:chOff x="2645" y="1815"/>
              <a:chExt cx="944" cy="679"/>
            </a:xfrm>
          </p:grpSpPr>
          <p:sp>
            <p:nvSpPr>
              <p:cNvPr id="43047" name="Rectangle 15"/>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循坏控制</a:t>
                </a:r>
                <a:r>
                  <a:rPr kumimoji="1" lang="en-US" altLang="zh-CN" sz="1600"/>
                  <a:t>LED</a:t>
                </a:r>
                <a:r>
                  <a:rPr kumimoji="1" lang="zh-CN" altLang="en-US" sz="1600"/>
                  <a:t>以固定频率闪烁</a:t>
                </a:r>
              </a:p>
            </p:txBody>
          </p:sp>
          <p:sp>
            <p:nvSpPr>
              <p:cNvPr id="43048" name="AutoShape 1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46" name="Freeform 17"/>
            <p:cNvSpPr/>
            <p:nvPr/>
          </p:nvSpPr>
          <p:spPr bwMode="auto">
            <a:xfrm rot="5400000">
              <a:off x="2631" y="1984"/>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5554" name="Rectangle 18"/>
          <p:cNvSpPr>
            <a:spLocks noChangeArrowheads="1"/>
          </p:cNvSpPr>
          <p:nvPr/>
        </p:nvSpPr>
        <p:spPr bwMode="auto">
          <a:xfrm>
            <a:off x="2405064" y="4244976"/>
            <a:ext cx="4338637"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55" name="Rectangle 19"/>
          <p:cNvSpPr>
            <a:spLocks noChangeArrowheads="1"/>
          </p:cNvSpPr>
          <p:nvPr/>
        </p:nvSpPr>
        <p:spPr bwMode="auto">
          <a:xfrm>
            <a:off x="2405064" y="3743326"/>
            <a:ext cx="4338637"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5556" name="Group 20"/>
          <p:cNvGrpSpPr/>
          <p:nvPr/>
        </p:nvGrpSpPr>
        <p:grpSpPr bwMode="auto">
          <a:xfrm>
            <a:off x="6743701" y="3381375"/>
            <a:ext cx="2474913" cy="336550"/>
            <a:chOff x="2823" y="2164"/>
            <a:chExt cx="1559" cy="212"/>
          </a:xfrm>
        </p:grpSpPr>
        <p:grpSp>
          <p:nvGrpSpPr>
            <p:cNvPr id="43041" name="Group 21"/>
            <p:cNvGrpSpPr/>
            <p:nvPr/>
          </p:nvGrpSpPr>
          <p:grpSpPr bwMode="auto">
            <a:xfrm>
              <a:off x="3075" y="2164"/>
              <a:ext cx="1307" cy="212"/>
              <a:chOff x="2645" y="1780"/>
              <a:chExt cx="944" cy="749"/>
            </a:xfrm>
          </p:grpSpPr>
          <p:sp>
            <p:nvSpPr>
              <p:cNvPr id="43043" name="Rectangle 22"/>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点亮</a:t>
                </a:r>
                <a:r>
                  <a:rPr kumimoji="1" lang="en-US" altLang="zh-CN" sz="1600"/>
                  <a:t>LED</a:t>
                </a:r>
              </a:p>
            </p:txBody>
          </p:sp>
          <p:sp>
            <p:nvSpPr>
              <p:cNvPr id="43044" name="AutoShape 2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42" name="Freeform 24"/>
            <p:cNvSpPr/>
            <p:nvPr/>
          </p:nvSpPr>
          <p:spPr bwMode="auto">
            <a:xfrm rot="5400000">
              <a:off x="2914" y="2169"/>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561" name="Group 25"/>
          <p:cNvGrpSpPr/>
          <p:nvPr/>
        </p:nvGrpSpPr>
        <p:grpSpPr bwMode="auto">
          <a:xfrm>
            <a:off x="6743701" y="4257675"/>
            <a:ext cx="2474913" cy="336550"/>
            <a:chOff x="2823" y="2716"/>
            <a:chExt cx="1559" cy="212"/>
          </a:xfrm>
        </p:grpSpPr>
        <p:grpSp>
          <p:nvGrpSpPr>
            <p:cNvPr id="43037" name="Group 26"/>
            <p:cNvGrpSpPr/>
            <p:nvPr/>
          </p:nvGrpSpPr>
          <p:grpSpPr bwMode="auto">
            <a:xfrm>
              <a:off x="3075" y="2716"/>
              <a:ext cx="1307" cy="212"/>
              <a:chOff x="2645" y="1780"/>
              <a:chExt cx="944" cy="749"/>
            </a:xfrm>
          </p:grpSpPr>
          <p:sp>
            <p:nvSpPr>
              <p:cNvPr id="43039" name="Rectangle 27"/>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600"/>
                  <a:t>1s</a:t>
                </a:r>
                <a:r>
                  <a:rPr kumimoji="1" lang="zh-CN" altLang="en-US" sz="1600"/>
                  <a:t>延时</a:t>
                </a:r>
              </a:p>
            </p:txBody>
          </p:sp>
          <p:sp>
            <p:nvSpPr>
              <p:cNvPr id="43040" name="AutoShape 28"/>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38" name="Freeform 29"/>
            <p:cNvSpPr/>
            <p:nvPr/>
          </p:nvSpPr>
          <p:spPr bwMode="auto">
            <a:xfrm rot="5400000">
              <a:off x="2914" y="2721"/>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566" name="Group 30"/>
          <p:cNvGrpSpPr/>
          <p:nvPr/>
        </p:nvGrpSpPr>
        <p:grpSpPr bwMode="auto">
          <a:xfrm>
            <a:off x="6743701" y="3967163"/>
            <a:ext cx="2474913" cy="336550"/>
            <a:chOff x="2823" y="2533"/>
            <a:chExt cx="1559" cy="212"/>
          </a:xfrm>
        </p:grpSpPr>
        <p:grpSp>
          <p:nvGrpSpPr>
            <p:cNvPr id="43033" name="Group 31"/>
            <p:cNvGrpSpPr/>
            <p:nvPr/>
          </p:nvGrpSpPr>
          <p:grpSpPr bwMode="auto">
            <a:xfrm>
              <a:off x="3075" y="2533"/>
              <a:ext cx="1307" cy="212"/>
              <a:chOff x="2645" y="1780"/>
              <a:chExt cx="944" cy="749"/>
            </a:xfrm>
          </p:grpSpPr>
          <p:sp>
            <p:nvSpPr>
              <p:cNvPr id="43035" name="Rectangle 32"/>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熄灭</a:t>
                </a:r>
                <a:r>
                  <a:rPr kumimoji="1" lang="en-US" altLang="zh-CN" sz="1600"/>
                  <a:t>LED</a:t>
                </a:r>
              </a:p>
            </p:txBody>
          </p:sp>
          <p:sp>
            <p:nvSpPr>
              <p:cNvPr id="43036" name="AutoShape 3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34" name="Freeform 34"/>
            <p:cNvSpPr/>
            <p:nvPr/>
          </p:nvSpPr>
          <p:spPr bwMode="auto">
            <a:xfrm rot="5400000">
              <a:off x="2914" y="2538"/>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5571" name="Rectangle 35"/>
          <p:cNvSpPr>
            <a:spLocks noChangeArrowheads="1"/>
          </p:cNvSpPr>
          <p:nvPr/>
        </p:nvSpPr>
        <p:spPr bwMode="auto">
          <a:xfrm>
            <a:off x="2405064" y="3519489"/>
            <a:ext cx="4338637" cy="22383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5572" name="Group 36"/>
          <p:cNvGrpSpPr/>
          <p:nvPr/>
        </p:nvGrpSpPr>
        <p:grpSpPr bwMode="auto">
          <a:xfrm>
            <a:off x="6743701" y="2744788"/>
            <a:ext cx="2474913" cy="366712"/>
            <a:chOff x="2823" y="1763"/>
            <a:chExt cx="1559" cy="231"/>
          </a:xfrm>
        </p:grpSpPr>
        <p:grpSp>
          <p:nvGrpSpPr>
            <p:cNvPr id="43029" name="Group 37"/>
            <p:cNvGrpSpPr/>
            <p:nvPr/>
          </p:nvGrpSpPr>
          <p:grpSpPr bwMode="auto">
            <a:xfrm>
              <a:off x="3075" y="1763"/>
              <a:ext cx="1307" cy="212"/>
              <a:chOff x="2645" y="1815"/>
              <a:chExt cx="944" cy="679"/>
            </a:xfrm>
          </p:grpSpPr>
          <p:sp>
            <p:nvSpPr>
              <p:cNvPr id="43031" name="Rectangle 38"/>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初始化代码</a:t>
                </a:r>
              </a:p>
            </p:txBody>
          </p:sp>
          <p:sp>
            <p:nvSpPr>
              <p:cNvPr id="43032" name="AutoShape 3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3030" name="Freeform 40"/>
            <p:cNvSpPr/>
            <p:nvPr/>
          </p:nvSpPr>
          <p:spPr bwMode="auto">
            <a:xfrm rot="5400000">
              <a:off x="2886" y="1806"/>
              <a:ext cx="125"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5577" name="Rectangle 41"/>
          <p:cNvSpPr>
            <a:spLocks noChangeArrowheads="1"/>
          </p:cNvSpPr>
          <p:nvPr/>
        </p:nvSpPr>
        <p:spPr bwMode="auto">
          <a:xfrm>
            <a:off x="2405064" y="3281364"/>
            <a:ext cx="4338637"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78" name="Rectangle 42"/>
          <p:cNvSpPr>
            <a:spLocks noChangeArrowheads="1"/>
          </p:cNvSpPr>
          <p:nvPr/>
        </p:nvSpPr>
        <p:spPr bwMode="auto">
          <a:xfrm>
            <a:off x="2405064" y="3043239"/>
            <a:ext cx="4338637"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3027" name="Rectangle 43"/>
          <p:cNvSpPr>
            <a:spLocks noChangeArrowheads="1"/>
          </p:cNvSpPr>
          <p:nvPr/>
        </p:nvSpPr>
        <p:spPr bwMode="auto">
          <a:xfrm>
            <a:off x="1524001" y="2273886"/>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5581" name="Rectangle 45"/>
          <p:cNvSpPr>
            <a:spLocks noChangeArrowheads="1"/>
          </p:cNvSpPr>
          <p:nvPr/>
        </p:nvSpPr>
        <p:spPr bwMode="auto">
          <a:xfrm>
            <a:off x="2316164" y="2205039"/>
            <a:ext cx="8029575" cy="309562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5541"/>
                                        </p:tgtEl>
                                        <p:attrNameLst>
                                          <p:attrName>style.visibility</p:attrName>
                                        </p:attrNameLst>
                                      </p:cBhvr>
                                      <p:to>
                                        <p:strVal val="visible"/>
                                      </p:to>
                                    </p:set>
                                    <p:animEffect transition="in" filter="blinds(horizontal)">
                                      <p:cBhvr>
                                        <p:cTn id="7" dur="500"/>
                                        <p:tgtEl>
                                          <p:spTgt spid="6554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5581"/>
                                        </p:tgtEl>
                                        <p:attrNameLst>
                                          <p:attrName>style.visibility</p:attrName>
                                        </p:attrNameLst>
                                      </p:cBhvr>
                                      <p:to>
                                        <p:strVal val="visible"/>
                                      </p:to>
                                    </p:set>
                                    <p:animEffect transition="in" filter="slide(fromBottom)">
                                      <p:cBhvr>
                                        <p:cTn id="11" dur="500"/>
                                        <p:tgtEl>
                                          <p:spTgt spid="65581"/>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55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5578"/>
                                        </p:tgtEl>
                                        <p:attrNameLst>
                                          <p:attrName>style.visibility</p:attrName>
                                        </p:attrNameLst>
                                      </p:cBhvr>
                                      <p:to>
                                        <p:strVal val="visible"/>
                                      </p:to>
                                    </p:set>
                                    <p:animEffect transition="in" filter="wipe(up)">
                                      <p:cBhvr>
                                        <p:cTn id="19" dur="500"/>
                                        <p:tgtEl>
                                          <p:spTgt spid="65578"/>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5572"/>
                                        </p:tgtEl>
                                        <p:attrNameLst>
                                          <p:attrName>style.visibility</p:attrName>
                                        </p:attrNameLst>
                                      </p:cBhvr>
                                      <p:to>
                                        <p:strVal val="visible"/>
                                      </p:to>
                                    </p:set>
                                    <p:animEffect transition="in" filter="wipe(left)">
                                      <p:cBhvr>
                                        <p:cTn id="23" dur="500"/>
                                        <p:tgtEl>
                                          <p:spTgt spid="65572"/>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65571"/>
                                        </p:tgtEl>
                                        <p:attrNameLst>
                                          <p:attrName>style.visibility</p:attrName>
                                        </p:attrNameLst>
                                      </p:cBhvr>
                                      <p:to>
                                        <p:strVal val="visible"/>
                                      </p:to>
                                    </p:set>
                                    <p:animEffect transition="in" filter="wipe(up)">
                                      <p:cBhvr>
                                        <p:cTn id="27" dur="500"/>
                                        <p:tgtEl>
                                          <p:spTgt spid="65571"/>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5556"/>
                                        </p:tgtEl>
                                        <p:attrNameLst>
                                          <p:attrName>style.visibility</p:attrName>
                                        </p:attrNameLst>
                                      </p:cBhvr>
                                      <p:to>
                                        <p:strVal val="visible"/>
                                      </p:to>
                                    </p:set>
                                    <p:animEffect transition="in" filter="wipe(left)">
                                      <p:cBhvr>
                                        <p:cTn id="31" dur="500"/>
                                        <p:tgtEl>
                                          <p:spTgt spid="65556"/>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65555"/>
                                        </p:tgtEl>
                                        <p:attrNameLst>
                                          <p:attrName>style.visibility</p:attrName>
                                        </p:attrNameLst>
                                      </p:cBhvr>
                                      <p:to>
                                        <p:strVal val="visible"/>
                                      </p:to>
                                    </p:set>
                                    <p:animEffect transition="in" filter="wipe(up)">
                                      <p:cBhvr>
                                        <p:cTn id="35" dur="500"/>
                                        <p:tgtEl>
                                          <p:spTgt spid="65555"/>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65544"/>
                                        </p:tgtEl>
                                        <p:attrNameLst>
                                          <p:attrName>style.visibility</p:attrName>
                                        </p:attrNameLst>
                                      </p:cBhvr>
                                      <p:to>
                                        <p:strVal val="visible"/>
                                      </p:to>
                                    </p:set>
                                    <p:animEffect transition="in" filter="wipe(left)">
                                      <p:cBhvr>
                                        <p:cTn id="39" dur="500"/>
                                        <p:tgtEl>
                                          <p:spTgt spid="65544"/>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65543"/>
                                        </p:tgtEl>
                                        <p:attrNameLst>
                                          <p:attrName>style.visibility</p:attrName>
                                        </p:attrNameLst>
                                      </p:cBhvr>
                                      <p:to>
                                        <p:strVal val="visible"/>
                                      </p:to>
                                    </p:set>
                                    <p:animEffect transition="in" filter="wipe(up)">
                                      <p:cBhvr>
                                        <p:cTn id="43" dur="500"/>
                                        <p:tgtEl>
                                          <p:spTgt spid="65543"/>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65566"/>
                                        </p:tgtEl>
                                        <p:attrNameLst>
                                          <p:attrName>style.visibility</p:attrName>
                                        </p:attrNameLst>
                                      </p:cBhvr>
                                      <p:to>
                                        <p:strVal val="visible"/>
                                      </p:to>
                                    </p:set>
                                    <p:animEffect transition="in" filter="wipe(left)">
                                      <p:cBhvr>
                                        <p:cTn id="47" dur="500"/>
                                        <p:tgtEl>
                                          <p:spTgt spid="65566"/>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65554"/>
                                        </p:tgtEl>
                                        <p:attrNameLst>
                                          <p:attrName>style.visibility</p:attrName>
                                        </p:attrNameLst>
                                      </p:cBhvr>
                                      <p:to>
                                        <p:strVal val="visible"/>
                                      </p:to>
                                    </p:set>
                                    <p:animEffect transition="in" filter="wipe(up)">
                                      <p:cBhvr>
                                        <p:cTn id="51" dur="500"/>
                                        <p:tgtEl>
                                          <p:spTgt spid="65554"/>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65561"/>
                                        </p:tgtEl>
                                        <p:attrNameLst>
                                          <p:attrName>style.visibility</p:attrName>
                                        </p:attrNameLst>
                                      </p:cBhvr>
                                      <p:to>
                                        <p:strVal val="visible"/>
                                      </p:to>
                                    </p:set>
                                    <p:animEffect transition="in" filter="wipe(left)">
                                      <p:cBhvr>
                                        <p:cTn id="55" dur="500"/>
                                        <p:tgtEl>
                                          <p:spTgt spid="65561"/>
                                        </p:tgtEl>
                                      </p:cBhvr>
                                    </p:animEffect>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65577"/>
                                        </p:tgtEl>
                                        <p:attrNameLst>
                                          <p:attrName>style.visibility</p:attrName>
                                        </p:attrNameLst>
                                      </p:cBhvr>
                                      <p:to>
                                        <p:strVal val="visible"/>
                                      </p:to>
                                    </p:set>
                                    <p:animEffect transition="in" filter="wipe(up)">
                                      <p:cBhvr>
                                        <p:cTn id="59" dur="500"/>
                                        <p:tgtEl>
                                          <p:spTgt spid="65577"/>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65549"/>
                                        </p:tgtEl>
                                        <p:attrNameLst>
                                          <p:attrName>style.visibility</p:attrName>
                                        </p:attrNameLst>
                                      </p:cBhvr>
                                      <p:to>
                                        <p:strVal val="visible"/>
                                      </p:to>
                                    </p:set>
                                    <p:animEffect transition="in" filter="wipe(left)">
                                      <p:cBhvr>
                                        <p:cTn id="63" dur="500"/>
                                        <p:tgtEl>
                                          <p:spTgt spid="65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p:bldP spid="65542" grpId="0" animBg="1"/>
      <p:bldP spid="65543" grpId="0" animBg="1"/>
      <p:bldP spid="65554" grpId="0" animBg="1"/>
      <p:bldP spid="65555" grpId="0" animBg="1"/>
      <p:bldP spid="65571" grpId="0" animBg="1"/>
      <p:bldP spid="65577" grpId="0" animBg="1"/>
      <p:bldP spid="65578" grpId="0" animBg="1"/>
      <p:bldP spid="65581" grpId="0"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4035"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6" name="AutoShape 4"/>
          <p:cNvSpPr>
            <a:spLocks noChangeArrowheads="1"/>
          </p:cNvSpPr>
          <p:nvPr/>
        </p:nvSpPr>
        <p:spPr bwMode="gray">
          <a:xfrm>
            <a:off x="6230938" y="651868"/>
            <a:ext cx="3509962"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OSTimeDlyResume()</a:t>
            </a:r>
            <a:r>
              <a:rPr kumimoji="1" lang="en-US" altLang="zh-CN" sz="2000">
                <a:ea typeface="华文新魏" panose="02010800040101010101" pitchFamily="2" charset="-122"/>
              </a:rPr>
              <a:t> </a:t>
            </a:r>
          </a:p>
        </p:txBody>
      </p:sp>
      <p:sp>
        <p:nvSpPr>
          <p:cNvPr id="64517" name="Rectangle 5"/>
          <p:cNvSpPr>
            <a:spLocks noChangeArrowheads="1"/>
          </p:cNvSpPr>
          <p:nvPr/>
        </p:nvSpPr>
        <p:spPr bwMode="auto">
          <a:xfrm>
            <a:off x="2316163" y="1457326"/>
            <a:ext cx="7353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TaskKEY</a:t>
            </a:r>
            <a:r>
              <a:rPr kumimoji="1" lang="zh-CN" altLang="en-US" sz="2000">
                <a:ea typeface="华文新魏" panose="02010800040101010101" pitchFamily="2" charset="-122"/>
              </a:rPr>
              <a:t>任务的代码如下。</a:t>
            </a:r>
          </a:p>
        </p:txBody>
      </p:sp>
      <p:sp>
        <p:nvSpPr>
          <p:cNvPr id="64518" name="Rectangle 6"/>
          <p:cNvSpPr>
            <a:spLocks noChangeArrowheads="1"/>
          </p:cNvSpPr>
          <p:nvPr/>
        </p:nvSpPr>
        <p:spPr bwMode="auto">
          <a:xfrm>
            <a:off x="2408238" y="2136776"/>
            <a:ext cx="3822700" cy="327977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600"/>
              <a:t>void  TaskKEY (void  *pdata)</a:t>
            </a:r>
          </a:p>
          <a:p>
            <a:pPr algn="just">
              <a:spcBef>
                <a:spcPct val="0"/>
              </a:spcBef>
              <a:buClrTx/>
              <a:buFontTx/>
              <a:buNone/>
            </a:pPr>
            <a:r>
              <a:rPr kumimoji="1" lang="en-US" altLang="zh-CN" sz="1600"/>
              <a:t>{</a:t>
            </a:r>
          </a:p>
          <a:p>
            <a:pPr algn="just">
              <a:spcBef>
                <a:spcPct val="0"/>
              </a:spcBef>
              <a:buClrTx/>
              <a:buFontTx/>
              <a:buNone/>
            </a:pPr>
            <a:r>
              <a:rPr kumimoji="1" lang="en-US" altLang="zh-CN" sz="1600"/>
              <a:t>      ……</a:t>
            </a:r>
          </a:p>
          <a:p>
            <a:pPr algn="just">
              <a:spcBef>
                <a:spcPct val="0"/>
              </a:spcBef>
              <a:buClrTx/>
              <a:buFontTx/>
              <a:buNone/>
            </a:pPr>
            <a:r>
              <a:rPr kumimoji="1" lang="en-US" altLang="zh-CN" sz="1600"/>
              <a:t>      while (1) {</a:t>
            </a:r>
          </a:p>
          <a:p>
            <a:pPr algn="just">
              <a:spcBef>
                <a:spcPct val="0"/>
              </a:spcBef>
              <a:buClrTx/>
              <a:buFontTx/>
              <a:buNone/>
            </a:pPr>
            <a:r>
              <a:rPr kumimoji="1" lang="en-US" altLang="zh-CN" sz="1600"/>
              <a:t>            while ((IO0PIN &amp; KEY1) != 0) {</a:t>
            </a:r>
          </a:p>
          <a:p>
            <a:pPr algn="just">
              <a:spcBef>
                <a:spcPct val="0"/>
              </a:spcBef>
              <a:buClrTx/>
              <a:buFontTx/>
              <a:buNone/>
            </a:pPr>
            <a:r>
              <a:rPr kumimoji="1" lang="en-US" altLang="zh-CN" sz="1600"/>
              <a:t>	    OSTimeDly(1); </a:t>
            </a:r>
          </a:p>
          <a:p>
            <a:pPr algn="just">
              <a:spcBef>
                <a:spcPct val="0"/>
              </a:spcBef>
              <a:buClrTx/>
              <a:buFontTx/>
              <a:buNone/>
            </a:pPr>
            <a:r>
              <a:rPr kumimoji="1" lang="en-US" altLang="zh-CN" sz="1600"/>
              <a:t>             }</a:t>
            </a:r>
          </a:p>
          <a:p>
            <a:pPr algn="just">
              <a:spcBef>
                <a:spcPct val="0"/>
              </a:spcBef>
              <a:buClrTx/>
              <a:buFontTx/>
              <a:buNone/>
            </a:pPr>
            <a:r>
              <a:rPr kumimoji="1" lang="en-US" altLang="zh-CN" sz="1600"/>
              <a:t>             OSTimeDlyResume(2);</a:t>
            </a:r>
          </a:p>
          <a:p>
            <a:pPr algn="just">
              <a:spcBef>
                <a:spcPct val="0"/>
              </a:spcBef>
              <a:buClrTx/>
              <a:buFontTx/>
              <a:buNone/>
            </a:pPr>
            <a:r>
              <a:rPr kumimoji="1" lang="en-US" altLang="zh-CN" sz="1600"/>
              <a:t>             while ((IO0PIN &amp; KEY1) == 0) {</a:t>
            </a:r>
          </a:p>
          <a:p>
            <a:pPr algn="just">
              <a:spcBef>
                <a:spcPct val="0"/>
              </a:spcBef>
              <a:buClrTx/>
              <a:buFontTx/>
              <a:buNone/>
            </a:pPr>
            <a:r>
              <a:rPr kumimoji="1" lang="en-US" altLang="zh-CN" sz="1600"/>
              <a:t>                     OSTimeDly(1);</a:t>
            </a:r>
          </a:p>
          <a:p>
            <a:pPr algn="just">
              <a:spcBef>
                <a:spcPct val="0"/>
              </a:spcBef>
              <a:buClrTx/>
              <a:buFontTx/>
              <a:buNone/>
            </a:pPr>
            <a:r>
              <a:rPr kumimoji="1" lang="en-US" altLang="zh-CN" sz="1600"/>
              <a:t>               }</a:t>
            </a:r>
          </a:p>
          <a:p>
            <a:pPr algn="just">
              <a:spcBef>
                <a:spcPct val="0"/>
              </a:spcBef>
              <a:buClrTx/>
              <a:buFontTx/>
              <a:buNone/>
            </a:pPr>
            <a:r>
              <a:rPr kumimoji="1" lang="en-US" altLang="zh-CN" sz="1600"/>
              <a:t>       }</a:t>
            </a:r>
          </a:p>
          <a:p>
            <a:pPr algn="just">
              <a:spcBef>
                <a:spcPct val="0"/>
              </a:spcBef>
              <a:buClrTx/>
              <a:buFontTx/>
              <a:buNone/>
            </a:pPr>
            <a:r>
              <a:rPr kumimoji="1" lang="en-US" altLang="zh-CN" sz="1600"/>
              <a:t>}</a:t>
            </a:r>
          </a:p>
        </p:txBody>
      </p:sp>
      <p:sp>
        <p:nvSpPr>
          <p:cNvPr id="64519" name="Rectangle 7"/>
          <p:cNvSpPr>
            <a:spLocks noChangeArrowheads="1"/>
          </p:cNvSpPr>
          <p:nvPr/>
        </p:nvSpPr>
        <p:spPr bwMode="auto">
          <a:xfrm>
            <a:off x="2408238" y="3913189"/>
            <a:ext cx="3822700" cy="2444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4559" name="Group 47"/>
          <p:cNvGrpSpPr/>
          <p:nvPr/>
        </p:nvGrpSpPr>
        <p:grpSpPr bwMode="auto">
          <a:xfrm>
            <a:off x="6240463" y="3338513"/>
            <a:ext cx="3651250" cy="336550"/>
            <a:chOff x="3317" y="2103"/>
            <a:chExt cx="2300" cy="212"/>
          </a:xfrm>
        </p:grpSpPr>
        <p:grpSp>
          <p:nvGrpSpPr>
            <p:cNvPr id="44071" name="Group 9"/>
            <p:cNvGrpSpPr/>
            <p:nvPr/>
          </p:nvGrpSpPr>
          <p:grpSpPr bwMode="auto">
            <a:xfrm>
              <a:off x="3569" y="2103"/>
              <a:ext cx="2048" cy="212"/>
              <a:chOff x="2645" y="1780"/>
              <a:chExt cx="944" cy="749"/>
            </a:xfrm>
          </p:grpSpPr>
          <p:sp>
            <p:nvSpPr>
              <p:cNvPr id="44073" name="Rectangle 10"/>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1</a:t>
                </a:r>
                <a:r>
                  <a:rPr kumimoji="1" lang="zh-CN" altLang="en-US" sz="1600"/>
                  <a:t>个节拍，用于任务切换</a:t>
                </a:r>
              </a:p>
            </p:txBody>
          </p:sp>
          <p:sp>
            <p:nvSpPr>
              <p:cNvPr id="44074" name="AutoShape 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4072" name="Freeform 12"/>
            <p:cNvSpPr/>
            <p:nvPr/>
          </p:nvSpPr>
          <p:spPr bwMode="auto">
            <a:xfrm rot="5400000">
              <a:off x="3408" y="2108"/>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25" name="Group 13"/>
          <p:cNvGrpSpPr/>
          <p:nvPr/>
        </p:nvGrpSpPr>
        <p:grpSpPr bwMode="auto">
          <a:xfrm>
            <a:off x="6240463" y="4316413"/>
            <a:ext cx="3651250" cy="336550"/>
            <a:chOff x="2540" y="1969"/>
            <a:chExt cx="2183" cy="212"/>
          </a:xfrm>
        </p:grpSpPr>
        <p:grpSp>
          <p:nvGrpSpPr>
            <p:cNvPr id="44067" name="Group 14"/>
            <p:cNvGrpSpPr/>
            <p:nvPr/>
          </p:nvGrpSpPr>
          <p:grpSpPr bwMode="auto">
            <a:xfrm>
              <a:off x="2792" y="1969"/>
              <a:ext cx="1931" cy="212"/>
              <a:chOff x="2645" y="1815"/>
              <a:chExt cx="944" cy="679"/>
            </a:xfrm>
          </p:grpSpPr>
          <p:sp>
            <p:nvSpPr>
              <p:cNvPr id="44069" name="Rectangle 15"/>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1</a:t>
                </a:r>
                <a:r>
                  <a:rPr kumimoji="1" lang="zh-CN" altLang="en-US" sz="1600"/>
                  <a:t>个节拍，用于任务切换</a:t>
                </a:r>
              </a:p>
            </p:txBody>
          </p:sp>
          <p:sp>
            <p:nvSpPr>
              <p:cNvPr id="44070" name="AutoShape 1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4068" name="Freeform 17"/>
            <p:cNvSpPr/>
            <p:nvPr/>
          </p:nvSpPr>
          <p:spPr bwMode="auto">
            <a:xfrm rot="5400000">
              <a:off x="2631" y="1984"/>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4530" name="Rectangle 18"/>
          <p:cNvSpPr>
            <a:spLocks noChangeArrowheads="1"/>
          </p:cNvSpPr>
          <p:nvPr/>
        </p:nvSpPr>
        <p:spPr bwMode="auto">
          <a:xfrm>
            <a:off x="2408238" y="4157664"/>
            <a:ext cx="3822700"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4531" name="Rectangle 19"/>
          <p:cNvSpPr>
            <a:spLocks noChangeArrowheads="1"/>
          </p:cNvSpPr>
          <p:nvPr/>
        </p:nvSpPr>
        <p:spPr bwMode="auto">
          <a:xfrm>
            <a:off x="2408238" y="3408364"/>
            <a:ext cx="3822700"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4532" name="Group 20"/>
          <p:cNvGrpSpPr/>
          <p:nvPr/>
        </p:nvGrpSpPr>
        <p:grpSpPr bwMode="auto">
          <a:xfrm>
            <a:off x="6240463" y="3046413"/>
            <a:ext cx="2474912" cy="336550"/>
            <a:chOff x="2823" y="2164"/>
            <a:chExt cx="1559" cy="212"/>
          </a:xfrm>
        </p:grpSpPr>
        <p:grpSp>
          <p:nvGrpSpPr>
            <p:cNvPr id="44063" name="Group 21"/>
            <p:cNvGrpSpPr/>
            <p:nvPr/>
          </p:nvGrpSpPr>
          <p:grpSpPr bwMode="auto">
            <a:xfrm>
              <a:off x="3075" y="2164"/>
              <a:ext cx="1307" cy="212"/>
              <a:chOff x="2645" y="1780"/>
              <a:chExt cx="944" cy="749"/>
            </a:xfrm>
          </p:grpSpPr>
          <p:sp>
            <p:nvSpPr>
              <p:cNvPr id="44065" name="Rectangle 22"/>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等待按键按下</a:t>
                </a:r>
              </a:p>
            </p:txBody>
          </p:sp>
          <p:sp>
            <p:nvSpPr>
              <p:cNvPr id="44066" name="AutoShape 23"/>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2000">
                  <a:ea typeface="华文新魏" panose="02010800040101010101" pitchFamily="2" charset="-122"/>
                </a:endParaRPr>
              </a:p>
            </p:txBody>
          </p:sp>
        </p:grpSp>
        <p:sp>
          <p:nvSpPr>
            <p:cNvPr id="44064" name="Freeform 24"/>
            <p:cNvSpPr/>
            <p:nvPr/>
          </p:nvSpPr>
          <p:spPr bwMode="auto">
            <a:xfrm rot="5400000">
              <a:off x="2914" y="2169"/>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37" name="Group 25"/>
          <p:cNvGrpSpPr/>
          <p:nvPr/>
        </p:nvGrpSpPr>
        <p:grpSpPr bwMode="auto">
          <a:xfrm>
            <a:off x="6240463" y="4013200"/>
            <a:ext cx="2474912" cy="336550"/>
            <a:chOff x="2823" y="2716"/>
            <a:chExt cx="1559" cy="212"/>
          </a:xfrm>
        </p:grpSpPr>
        <p:grpSp>
          <p:nvGrpSpPr>
            <p:cNvPr id="44059" name="Group 26"/>
            <p:cNvGrpSpPr/>
            <p:nvPr/>
          </p:nvGrpSpPr>
          <p:grpSpPr bwMode="auto">
            <a:xfrm>
              <a:off x="3075" y="2716"/>
              <a:ext cx="1307" cy="212"/>
              <a:chOff x="2645" y="1780"/>
              <a:chExt cx="944" cy="749"/>
            </a:xfrm>
          </p:grpSpPr>
          <p:sp>
            <p:nvSpPr>
              <p:cNvPr id="44061" name="Rectangle 27"/>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等待按键释放</a:t>
                </a:r>
              </a:p>
            </p:txBody>
          </p:sp>
          <p:sp>
            <p:nvSpPr>
              <p:cNvPr id="44062" name="AutoShape 28"/>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4060" name="Freeform 29"/>
            <p:cNvSpPr/>
            <p:nvPr/>
          </p:nvSpPr>
          <p:spPr bwMode="auto">
            <a:xfrm rot="5400000">
              <a:off x="2914" y="2721"/>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62" name="Group 50"/>
          <p:cNvGrpSpPr/>
          <p:nvPr/>
        </p:nvGrpSpPr>
        <p:grpSpPr bwMode="auto">
          <a:xfrm>
            <a:off x="6240463" y="3752850"/>
            <a:ext cx="3651250" cy="304800"/>
            <a:chOff x="3052" y="2364"/>
            <a:chExt cx="2300" cy="192"/>
          </a:xfrm>
        </p:grpSpPr>
        <p:sp>
          <p:nvSpPr>
            <p:cNvPr id="44056" name="Rectangle 32"/>
            <p:cNvSpPr>
              <a:spLocks noChangeArrowheads="1"/>
            </p:cNvSpPr>
            <p:nvPr/>
          </p:nvSpPr>
          <p:spPr bwMode="auto">
            <a:xfrm>
              <a:off x="3387" y="2364"/>
              <a:ext cx="196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1400"/>
                <a:t>TaskLED</a:t>
              </a:r>
              <a:r>
                <a:rPr kumimoji="1" lang="zh-CN" altLang="en-US" sz="1400"/>
                <a:t>优先级为</a:t>
              </a:r>
              <a:r>
                <a:rPr kumimoji="1" lang="en-US" altLang="zh-CN" sz="1400"/>
                <a:t>2</a:t>
              </a:r>
              <a:r>
                <a:rPr kumimoji="1" lang="zh-CN" altLang="en-US" sz="1400"/>
                <a:t>，恢复</a:t>
              </a:r>
              <a:r>
                <a:rPr kumimoji="1" lang="en-US" altLang="zh-CN" sz="1400"/>
                <a:t>TaskLED</a:t>
              </a:r>
            </a:p>
          </p:txBody>
        </p:sp>
        <p:sp>
          <p:nvSpPr>
            <p:cNvPr id="44057" name="AutoShape 33"/>
            <p:cNvSpPr>
              <a:spLocks noChangeArrowheads="1"/>
            </p:cNvSpPr>
            <p:nvPr/>
          </p:nvSpPr>
          <p:spPr bwMode="auto">
            <a:xfrm>
              <a:off x="3304" y="2365"/>
              <a:ext cx="2048" cy="162"/>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44058" name="Freeform 34"/>
            <p:cNvSpPr/>
            <p:nvPr/>
          </p:nvSpPr>
          <p:spPr bwMode="auto">
            <a:xfrm rot="5400000">
              <a:off x="3144" y="2361"/>
              <a:ext cx="68"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4547" name="Rectangle 35"/>
          <p:cNvSpPr>
            <a:spLocks noChangeArrowheads="1"/>
          </p:cNvSpPr>
          <p:nvPr/>
        </p:nvSpPr>
        <p:spPr bwMode="auto">
          <a:xfrm>
            <a:off x="2408238" y="3184525"/>
            <a:ext cx="3822700" cy="223838"/>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4548" name="Group 36"/>
          <p:cNvGrpSpPr/>
          <p:nvPr/>
        </p:nvGrpSpPr>
        <p:grpSpPr bwMode="auto">
          <a:xfrm>
            <a:off x="6240463" y="2476501"/>
            <a:ext cx="2474912" cy="366713"/>
            <a:chOff x="2823" y="1763"/>
            <a:chExt cx="1559" cy="231"/>
          </a:xfrm>
        </p:grpSpPr>
        <p:grpSp>
          <p:nvGrpSpPr>
            <p:cNvPr id="44052" name="Group 37"/>
            <p:cNvGrpSpPr/>
            <p:nvPr/>
          </p:nvGrpSpPr>
          <p:grpSpPr bwMode="auto">
            <a:xfrm>
              <a:off x="3075" y="1763"/>
              <a:ext cx="1307" cy="212"/>
              <a:chOff x="2645" y="1815"/>
              <a:chExt cx="944" cy="679"/>
            </a:xfrm>
          </p:grpSpPr>
          <p:sp>
            <p:nvSpPr>
              <p:cNvPr id="44054" name="Rectangle 38"/>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初始化代码</a:t>
                </a:r>
              </a:p>
            </p:txBody>
          </p:sp>
          <p:sp>
            <p:nvSpPr>
              <p:cNvPr id="44055" name="AutoShape 3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4053" name="Freeform 40"/>
            <p:cNvSpPr/>
            <p:nvPr/>
          </p:nvSpPr>
          <p:spPr bwMode="auto">
            <a:xfrm rot="5400000">
              <a:off x="2886" y="1806"/>
              <a:ext cx="125"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4553" name="Rectangle 41"/>
          <p:cNvSpPr>
            <a:spLocks noChangeArrowheads="1"/>
          </p:cNvSpPr>
          <p:nvPr/>
        </p:nvSpPr>
        <p:spPr bwMode="auto">
          <a:xfrm>
            <a:off x="2408238" y="4405314"/>
            <a:ext cx="3822700"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4555" name="Rectangle 43"/>
          <p:cNvSpPr>
            <a:spLocks noChangeArrowheads="1"/>
          </p:cNvSpPr>
          <p:nvPr/>
        </p:nvSpPr>
        <p:spPr bwMode="auto">
          <a:xfrm>
            <a:off x="2408238" y="2708276"/>
            <a:ext cx="3822700"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4563" name="Rectangle 51"/>
          <p:cNvSpPr>
            <a:spLocks noChangeArrowheads="1"/>
          </p:cNvSpPr>
          <p:nvPr/>
        </p:nvSpPr>
        <p:spPr bwMode="auto">
          <a:xfrm>
            <a:off x="2351089" y="2054226"/>
            <a:ext cx="7623175" cy="3427413"/>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4517"/>
                                        </p:tgtEl>
                                        <p:attrNameLst>
                                          <p:attrName>style.visibility</p:attrName>
                                        </p:attrNameLst>
                                      </p:cBhvr>
                                      <p:to>
                                        <p:strVal val="visible"/>
                                      </p:to>
                                    </p:set>
                                    <p:animEffect transition="in" filter="blinds(horizontal)">
                                      <p:cBhvr>
                                        <p:cTn id="7" dur="500"/>
                                        <p:tgtEl>
                                          <p:spTgt spid="6451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4563"/>
                                        </p:tgtEl>
                                        <p:attrNameLst>
                                          <p:attrName>style.visibility</p:attrName>
                                        </p:attrNameLst>
                                      </p:cBhvr>
                                      <p:to>
                                        <p:strVal val="visible"/>
                                      </p:to>
                                    </p:set>
                                    <p:animEffect transition="in" filter="slide(fromBottom)">
                                      <p:cBhvr>
                                        <p:cTn id="11" dur="500"/>
                                        <p:tgtEl>
                                          <p:spTgt spid="6456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45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4555"/>
                                        </p:tgtEl>
                                        <p:attrNameLst>
                                          <p:attrName>style.visibility</p:attrName>
                                        </p:attrNameLst>
                                      </p:cBhvr>
                                      <p:to>
                                        <p:strVal val="visible"/>
                                      </p:to>
                                    </p:set>
                                    <p:animEffect transition="in" filter="wipe(up)">
                                      <p:cBhvr>
                                        <p:cTn id="19" dur="500"/>
                                        <p:tgtEl>
                                          <p:spTgt spid="64555"/>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4548"/>
                                        </p:tgtEl>
                                        <p:attrNameLst>
                                          <p:attrName>style.visibility</p:attrName>
                                        </p:attrNameLst>
                                      </p:cBhvr>
                                      <p:to>
                                        <p:strVal val="visible"/>
                                      </p:to>
                                    </p:set>
                                    <p:animEffect transition="in" filter="wipe(left)">
                                      <p:cBhvr>
                                        <p:cTn id="23" dur="500"/>
                                        <p:tgtEl>
                                          <p:spTgt spid="64548"/>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64547"/>
                                        </p:tgtEl>
                                        <p:attrNameLst>
                                          <p:attrName>style.visibility</p:attrName>
                                        </p:attrNameLst>
                                      </p:cBhvr>
                                      <p:to>
                                        <p:strVal val="visible"/>
                                      </p:to>
                                    </p:set>
                                    <p:animEffect transition="in" filter="wipe(up)">
                                      <p:cBhvr>
                                        <p:cTn id="27" dur="500"/>
                                        <p:tgtEl>
                                          <p:spTgt spid="64547"/>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4532"/>
                                        </p:tgtEl>
                                        <p:attrNameLst>
                                          <p:attrName>style.visibility</p:attrName>
                                        </p:attrNameLst>
                                      </p:cBhvr>
                                      <p:to>
                                        <p:strVal val="visible"/>
                                      </p:to>
                                    </p:set>
                                    <p:animEffect transition="in" filter="wipe(left)">
                                      <p:cBhvr>
                                        <p:cTn id="31" dur="500"/>
                                        <p:tgtEl>
                                          <p:spTgt spid="64532"/>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64531"/>
                                        </p:tgtEl>
                                        <p:attrNameLst>
                                          <p:attrName>style.visibility</p:attrName>
                                        </p:attrNameLst>
                                      </p:cBhvr>
                                      <p:to>
                                        <p:strVal val="visible"/>
                                      </p:to>
                                    </p:set>
                                    <p:animEffect transition="in" filter="wipe(up)">
                                      <p:cBhvr>
                                        <p:cTn id="35" dur="500"/>
                                        <p:tgtEl>
                                          <p:spTgt spid="64531"/>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64559"/>
                                        </p:tgtEl>
                                        <p:attrNameLst>
                                          <p:attrName>style.visibility</p:attrName>
                                        </p:attrNameLst>
                                      </p:cBhvr>
                                      <p:to>
                                        <p:strVal val="visible"/>
                                      </p:to>
                                    </p:set>
                                    <p:animEffect transition="in" filter="wipe(left)">
                                      <p:cBhvr>
                                        <p:cTn id="39" dur="500"/>
                                        <p:tgtEl>
                                          <p:spTgt spid="6455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64519"/>
                                        </p:tgtEl>
                                        <p:attrNameLst>
                                          <p:attrName>style.visibility</p:attrName>
                                        </p:attrNameLst>
                                      </p:cBhvr>
                                      <p:to>
                                        <p:strVal val="visible"/>
                                      </p:to>
                                    </p:set>
                                    <p:animEffect transition="in" filter="wipe(up)">
                                      <p:cBhvr>
                                        <p:cTn id="44" dur="500"/>
                                        <p:tgtEl>
                                          <p:spTgt spid="64519"/>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64562"/>
                                        </p:tgtEl>
                                        <p:attrNameLst>
                                          <p:attrName>style.visibility</p:attrName>
                                        </p:attrNameLst>
                                      </p:cBhvr>
                                      <p:to>
                                        <p:strVal val="visible"/>
                                      </p:to>
                                    </p:set>
                                    <p:animEffect transition="in" filter="wipe(left)">
                                      <p:cBhvr>
                                        <p:cTn id="48" dur="500"/>
                                        <p:tgtEl>
                                          <p:spTgt spid="6456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64530"/>
                                        </p:tgtEl>
                                        <p:attrNameLst>
                                          <p:attrName>style.visibility</p:attrName>
                                        </p:attrNameLst>
                                      </p:cBhvr>
                                      <p:to>
                                        <p:strVal val="visible"/>
                                      </p:to>
                                    </p:set>
                                    <p:animEffect transition="in" filter="wipe(up)">
                                      <p:cBhvr>
                                        <p:cTn id="53" dur="500"/>
                                        <p:tgtEl>
                                          <p:spTgt spid="64530"/>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64537"/>
                                        </p:tgtEl>
                                        <p:attrNameLst>
                                          <p:attrName>style.visibility</p:attrName>
                                        </p:attrNameLst>
                                      </p:cBhvr>
                                      <p:to>
                                        <p:strVal val="visible"/>
                                      </p:to>
                                    </p:set>
                                    <p:animEffect transition="in" filter="wipe(left)">
                                      <p:cBhvr>
                                        <p:cTn id="57" dur="500"/>
                                        <p:tgtEl>
                                          <p:spTgt spid="64537"/>
                                        </p:tgtEl>
                                      </p:cBhvr>
                                    </p:animEffect>
                                  </p:childTnLst>
                                </p:cTn>
                              </p:par>
                            </p:childTnLst>
                          </p:cTn>
                        </p:par>
                        <p:par>
                          <p:cTn id="58" fill="hold">
                            <p:stCondLst>
                              <p:cond delay="1000"/>
                            </p:stCondLst>
                            <p:childTnLst>
                              <p:par>
                                <p:cTn id="59" presetID="22" presetClass="entr" presetSubtype="1" fill="hold" grpId="0" nodeType="afterEffect">
                                  <p:stCondLst>
                                    <p:cond delay="0"/>
                                  </p:stCondLst>
                                  <p:childTnLst>
                                    <p:set>
                                      <p:cBhvr>
                                        <p:cTn id="60" dur="1" fill="hold">
                                          <p:stCondLst>
                                            <p:cond delay="0"/>
                                          </p:stCondLst>
                                        </p:cTn>
                                        <p:tgtEl>
                                          <p:spTgt spid="64553"/>
                                        </p:tgtEl>
                                        <p:attrNameLst>
                                          <p:attrName>style.visibility</p:attrName>
                                        </p:attrNameLst>
                                      </p:cBhvr>
                                      <p:to>
                                        <p:strVal val="visible"/>
                                      </p:to>
                                    </p:set>
                                    <p:animEffect transition="in" filter="wipe(up)">
                                      <p:cBhvr>
                                        <p:cTn id="61" dur="500"/>
                                        <p:tgtEl>
                                          <p:spTgt spid="64553"/>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64525"/>
                                        </p:tgtEl>
                                        <p:attrNameLst>
                                          <p:attrName>style.visibility</p:attrName>
                                        </p:attrNameLst>
                                      </p:cBhvr>
                                      <p:to>
                                        <p:strVal val="visible"/>
                                      </p:to>
                                    </p:set>
                                    <p:animEffect transition="in" filter="wipe(left)">
                                      <p:cBhvr>
                                        <p:cTn id="65" dur="500"/>
                                        <p:tgtEl>
                                          <p:spTgt spid="64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p:bldP spid="64518" grpId="0" animBg="1"/>
      <p:bldP spid="64519" grpId="0" animBg="1"/>
      <p:bldP spid="64530" grpId="0" animBg="1"/>
      <p:bldP spid="64531" grpId="0" animBg="1"/>
      <p:bldP spid="64547" grpId="0" animBg="1"/>
      <p:bldP spid="64553" grpId="0" animBg="1"/>
      <p:bldP spid="64555" grpId="0" animBg="1"/>
      <p:bldP spid="64563" grpId="0"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94" name="Group 74"/>
          <p:cNvGrpSpPr/>
          <p:nvPr/>
        </p:nvGrpSpPr>
        <p:grpSpPr bwMode="auto">
          <a:xfrm>
            <a:off x="5961064" y="3043239"/>
            <a:ext cx="1755775" cy="314325"/>
            <a:chOff x="3107" y="3096"/>
            <a:chExt cx="681" cy="179"/>
          </a:xfrm>
        </p:grpSpPr>
        <p:sp>
          <p:nvSpPr>
            <p:cNvPr id="56395" name="Rectangle 75"/>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88" name="Text Box 76"/>
            <p:cNvSpPr txBox="1">
              <a:spLocks noChangeArrowheads="1"/>
            </p:cNvSpPr>
            <p:nvPr/>
          </p:nvSpPr>
          <p:spPr bwMode="auto">
            <a:xfrm>
              <a:off x="3107" y="3096"/>
              <a:ext cx="681" cy="179"/>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400">
                  <a:ea typeface="华文新魏" panose="02010800040101010101" pitchFamily="2" charset="-122"/>
                </a:rPr>
                <a:t>4,294,967,295 </a:t>
              </a:r>
            </a:p>
          </p:txBody>
        </p:sp>
      </p:grpSp>
      <p:sp>
        <p:nvSpPr>
          <p:cNvPr id="56425" name="Rectangle 105"/>
          <p:cNvSpPr>
            <a:spLocks noChangeArrowheads="1"/>
          </p:cNvSpPr>
          <p:nvPr/>
        </p:nvSpPr>
        <p:spPr bwMode="auto">
          <a:xfrm>
            <a:off x="4341814" y="5767388"/>
            <a:ext cx="3375025" cy="406400"/>
          </a:xfrm>
          <a:prstGeom prst="rect">
            <a:avLst/>
          </a:prstGeom>
          <a:gradFill rotWithShape="1">
            <a:gsLst>
              <a:gs pos="0">
                <a:srgbClr val="008000"/>
              </a:gs>
              <a:gs pos="100000">
                <a:srgbClr val="55AA55"/>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ea typeface="华文新魏" panose="02010800040101010101" pitchFamily="2" charset="-122"/>
              </a:rPr>
              <a:t>调用</a:t>
            </a:r>
            <a:r>
              <a:rPr kumimoji="1" lang="en-US" altLang="zh-CN" sz="1600">
                <a:ea typeface="华文新魏" panose="02010800040101010101" pitchFamily="2" charset="-122"/>
              </a:rPr>
              <a:t>OSStart()</a:t>
            </a:r>
            <a:r>
              <a:rPr kumimoji="1" lang="zh-CN" altLang="en-US" sz="1600">
                <a:ea typeface="华文新魏" panose="02010800040101010101" pitchFamily="2" charset="-122"/>
              </a:rPr>
              <a:t>时初始化计数器为</a:t>
            </a:r>
            <a:r>
              <a:rPr kumimoji="1" lang="en-US" altLang="zh-CN" sz="1600">
                <a:ea typeface="华文新魏" panose="02010800040101010101" pitchFamily="2" charset="-122"/>
              </a:rPr>
              <a:t>0</a:t>
            </a:r>
            <a:r>
              <a:rPr kumimoji="1" lang="en-US" altLang="zh-CN" sz="2000">
                <a:ea typeface="华文新魏" panose="02010800040101010101" pitchFamily="2" charset="-122"/>
              </a:rPr>
              <a:t> </a:t>
            </a:r>
          </a:p>
        </p:txBody>
      </p:sp>
      <p:sp>
        <p:nvSpPr>
          <p:cNvPr id="56426" name="Rectangle 106"/>
          <p:cNvSpPr>
            <a:spLocks noChangeArrowheads="1"/>
          </p:cNvSpPr>
          <p:nvPr/>
        </p:nvSpPr>
        <p:spPr bwMode="auto">
          <a:xfrm>
            <a:off x="4341814" y="5764213"/>
            <a:ext cx="3375025" cy="406400"/>
          </a:xfrm>
          <a:prstGeom prst="rect">
            <a:avLst/>
          </a:prstGeom>
          <a:gradFill rotWithShape="1">
            <a:gsLst>
              <a:gs pos="0">
                <a:srgbClr val="CC0000"/>
              </a:gs>
              <a:gs pos="100000">
                <a:srgbClr val="DD5555"/>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ea typeface="华文新魏" panose="02010800040101010101" pitchFamily="2" charset="-122"/>
              </a:rPr>
              <a:t>计数器满时从</a:t>
            </a:r>
            <a:r>
              <a:rPr kumimoji="1" lang="en-US" altLang="zh-CN" sz="1600">
                <a:ea typeface="华文新魏" panose="02010800040101010101" pitchFamily="2" charset="-122"/>
              </a:rPr>
              <a:t>0</a:t>
            </a:r>
            <a:r>
              <a:rPr kumimoji="1" lang="zh-CN" altLang="en-US" sz="1600">
                <a:ea typeface="华文新魏" panose="02010800040101010101" pitchFamily="2" charset="-122"/>
              </a:rPr>
              <a:t>开始计数</a:t>
            </a:r>
            <a:r>
              <a:rPr kumimoji="1" lang="zh-CN" altLang="en-US" sz="2000">
                <a:ea typeface="华文新魏" panose="02010800040101010101" pitchFamily="2" charset="-122"/>
              </a:rPr>
              <a:t> </a:t>
            </a:r>
          </a:p>
        </p:txBody>
      </p:sp>
      <p:grpSp>
        <p:nvGrpSpPr>
          <p:cNvPr id="56381" name="Group 61"/>
          <p:cNvGrpSpPr/>
          <p:nvPr/>
        </p:nvGrpSpPr>
        <p:grpSpPr bwMode="auto">
          <a:xfrm>
            <a:off x="5961064" y="5408614"/>
            <a:ext cx="1755775" cy="346075"/>
            <a:chOff x="3107" y="3096"/>
            <a:chExt cx="681" cy="196"/>
          </a:xfrm>
        </p:grpSpPr>
        <p:sp>
          <p:nvSpPr>
            <p:cNvPr id="56378" name="Rectangle 58"/>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86" name="Text Box 60"/>
            <p:cNvSpPr txBox="1">
              <a:spLocks noChangeArrowheads="1"/>
            </p:cNvSpPr>
            <p:nvPr/>
          </p:nvSpPr>
          <p:spPr bwMode="auto">
            <a:xfrm>
              <a:off x="3107" y="3096"/>
              <a:ext cx="681" cy="196"/>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1</a:t>
              </a:r>
            </a:p>
          </p:txBody>
        </p:sp>
      </p:grpSp>
      <p:sp>
        <p:nvSpPr>
          <p:cNvPr id="56377" name="Rectangle 57"/>
          <p:cNvSpPr>
            <a:spLocks noChangeArrowheads="1"/>
          </p:cNvSpPr>
          <p:nvPr/>
        </p:nvSpPr>
        <p:spPr bwMode="auto">
          <a:xfrm>
            <a:off x="5961064" y="3043238"/>
            <a:ext cx="1755775" cy="2711450"/>
          </a:xfrm>
          <a:prstGeom prst="rect">
            <a:avLst/>
          </a:prstGeom>
          <a:solidFill>
            <a:schemeClr val="bg1">
              <a:alpha val="0"/>
            </a:scheme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56385" name="Group 65"/>
          <p:cNvGrpSpPr/>
          <p:nvPr/>
        </p:nvGrpSpPr>
        <p:grpSpPr bwMode="auto">
          <a:xfrm>
            <a:off x="5961064" y="4779964"/>
            <a:ext cx="1755775" cy="346075"/>
            <a:chOff x="3107" y="3096"/>
            <a:chExt cx="681" cy="196"/>
          </a:xfrm>
        </p:grpSpPr>
        <p:sp>
          <p:nvSpPr>
            <p:cNvPr id="56386" name="Rectangle 66"/>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84" name="Text Box 67"/>
            <p:cNvSpPr txBox="1">
              <a:spLocks noChangeArrowheads="1"/>
            </p:cNvSpPr>
            <p:nvPr/>
          </p:nvSpPr>
          <p:spPr bwMode="auto">
            <a:xfrm>
              <a:off x="3107" y="3096"/>
              <a:ext cx="681" cy="196"/>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3</a:t>
              </a:r>
            </a:p>
          </p:txBody>
        </p:sp>
      </p:grpSp>
      <p:grpSp>
        <p:nvGrpSpPr>
          <p:cNvPr id="56382" name="Group 62"/>
          <p:cNvGrpSpPr/>
          <p:nvPr/>
        </p:nvGrpSpPr>
        <p:grpSpPr bwMode="auto">
          <a:xfrm>
            <a:off x="5961064" y="5073651"/>
            <a:ext cx="1755775" cy="346075"/>
            <a:chOff x="3107" y="3096"/>
            <a:chExt cx="681" cy="196"/>
          </a:xfrm>
        </p:grpSpPr>
        <p:sp>
          <p:nvSpPr>
            <p:cNvPr id="56383" name="Rectangle 63"/>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82" name="Text Box 64"/>
            <p:cNvSpPr txBox="1">
              <a:spLocks noChangeArrowheads="1"/>
            </p:cNvSpPr>
            <p:nvPr/>
          </p:nvSpPr>
          <p:spPr bwMode="auto">
            <a:xfrm>
              <a:off x="3107" y="3096"/>
              <a:ext cx="681" cy="196"/>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2</a:t>
              </a:r>
            </a:p>
          </p:txBody>
        </p:sp>
      </p:grpSp>
      <p:grpSp>
        <p:nvGrpSpPr>
          <p:cNvPr id="56388" name="Group 68"/>
          <p:cNvGrpSpPr/>
          <p:nvPr/>
        </p:nvGrpSpPr>
        <p:grpSpPr bwMode="auto">
          <a:xfrm>
            <a:off x="5961064" y="4443414"/>
            <a:ext cx="1755775" cy="346075"/>
            <a:chOff x="3107" y="3096"/>
            <a:chExt cx="681" cy="196"/>
          </a:xfrm>
        </p:grpSpPr>
        <p:sp>
          <p:nvSpPr>
            <p:cNvPr id="56389" name="Rectangle 69"/>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80" name="Text Box 70"/>
            <p:cNvSpPr txBox="1">
              <a:spLocks noChangeArrowheads="1"/>
            </p:cNvSpPr>
            <p:nvPr/>
          </p:nvSpPr>
          <p:spPr bwMode="auto">
            <a:xfrm>
              <a:off x="3107" y="3096"/>
              <a:ext cx="681" cy="196"/>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4</a:t>
              </a:r>
            </a:p>
          </p:txBody>
        </p:sp>
      </p:grpSp>
      <p:grpSp>
        <p:nvGrpSpPr>
          <p:cNvPr id="56391" name="Group 71"/>
          <p:cNvGrpSpPr/>
          <p:nvPr/>
        </p:nvGrpSpPr>
        <p:grpSpPr bwMode="auto">
          <a:xfrm>
            <a:off x="5961064" y="3662363"/>
            <a:ext cx="1755775" cy="793750"/>
            <a:chOff x="3107" y="3096"/>
            <a:chExt cx="681" cy="186"/>
          </a:xfrm>
        </p:grpSpPr>
        <p:sp>
          <p:nvSpPr>
            <p:cNvPr id="56392" name="Rectangle 72"/>
            <p:cNvSpPr>
              <a:spLocks noChangeArrowheads="1"/>
            </p:cNvSpPr>
            <p:nvPr/>
          </p:nvSpPr>
          <p:spPr bwMode="auto">
            <a:xfrm>
              <a:off x="3107" y="3096"/>
              <a:ext cx="681" cy="87"/>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zh-CN" altLang="en-US"/>
            </a:p>
          </p:txBody>
        </p:sp>
        <p:sp>
          <p:nvSpPr>
            <p:cNvPr id="45078" name="Text Box 73"/>
            <p:cNvSpPr txBox="1">
              <a:spLocks noChangeArrowheads="1"/>
            </p:cNvSpPr>
            <p:nvPr/>
          </p:nvSpPr>
          <p:spPr bwMode="auto">
            <a:xfrm>
              <a:off x="3107" y="3096"/>
              <a:ext cx="681" cy="186"/>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50000"/>
                </a:lnSpc>
                <a:spcBef>
                  <a:spcPct val="50000"/>
                </a:spcBef>
                <a:buClrTx/>
                <a:buFontTx/>
                <a:buNone/>
              </a:pPr>
              <a:r>
                <a:rPr lang="en-US" altLang="zh-CN" sz="1800">
                  <a:ea typeface="华文新魏" panose="02010800040101010101" pitchFamily="2" charset="-122"/>
                </a:rPr>
                <a:t>.</a:t>
              </a:r>
            </a:p>
            <a:p>
              <a:pPr algn="ctr">
                <a:lnSpc>
                  <a:spcPct val="50000"/>
                </a:lnSpc>
                <a:spcBef>
                  <a:spcPct val="50000"/>
                </a:spcBef>
                <a:buClrTx/>
                <a:buFontTx/>
                <a:buNone/>
              </a:pPr>
              <a:r>
                <a:rPr lang="en-US" altLang="zh-CN" sz="1800">
                  <a:ea typeface="华文新魏" panose="02010800040101010101" pitchFamily="2" charset="-122"/>
                </a:rPr>
                <a:t>.</a:t>
              </a:r>
            </a:p>
            <a:p>
              <a:pPr algn="ctr">
                <a:lnSpc>
                  <a:spcPct val="50000"/>
                </a:lnSpc>
                <a:spcBef>
                  <a:spcPct val="50000"/>
                </a:spcBef>
                <a:buClrTx/>
                <a:buFontTx/>
                <a:buNone/>
              </a:pPr>
              <a:r>
                <a:rPr lang="en-US" altLang="zh-CN" sz="1800">
                  <a:ea typeface="华文新魏" panose="02010800040101010101" pitchFamily="2" charset="-122"/>
                </a:rPr>
                <a:t>.</a:t>
              </a:r>
            </a:p>
          </p:txBody>
        </p:sp>
      </p:grpSp>
      <p:grpSp>
        <p:nvGrpSpPr>
          <p:cNvPr id="56397" name="Group 77"/>
          <p:cNvGrpSpPr/>
          <p:nvPr/>
        </p:nvGrpSpPr>
        <p:grpSpPr bwMode="auto">
          <a:xfrm>
            <a:off x="5961064" y="3348039"/>
            <a:ext cx="1755775" cy="314325"/>
            <a:chOff x="3107" y="3096"/>
            <a:chExt cx="681" cy="179"/>
          </a:xfrm>
        </p:grpSpPr>
        <p:sp>
          <p:nvSpPr>
            <p:cNvPr id="56398" name="Rectangle 78"/>
            <p:cNvSpPr>
              <a:spLocks noChangeArrowheads="1"/>
            </p:cNvSpPr>
            <p:nvPr/>
          </p:nvSpPr>
          <p:spPr bwMode="auto">
            <a:xfrm>
              <a:off x="3107" y="3096"/>
              <a:ext cx="681" cy="170"/>
            </a:xfrm>
            <a:prstGeom prst="rect">
              <a:avLst/>
            </a:prstGeom>
            <a:gradFill rotWithShape="1">
              <a:gsLst>
                <a:gs pos="0">
                  <a:schemeClr val="bg1"/>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076" name="Text Box 79"/>
            <p:cNvSpPr txBox="1">
              <a:spLocks noChangeArrowheads="1"/>
            </p:cNvSpPr>
            <p:nvPr/>
          </p:nvSpPr>
          <p:spPr bwMode="auto">
            <a:xfrm>
              <a:off x="3107" y="3096"/>
              <a:ext cx="681" cy="179"/>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400">
                  <a:ea typeface="华文新魏" panose="02010800040101010101" pitchFamily="2" charset="-122"/>
                </a:rPr>
                <a:t>4,294,967,294 </a:t>
              </a:r>
            </a:p>
          </p:txBody>
        </p:sp>
      </p:grpSp>
      <p:sp>
        <p:nvSpPr>
          <p:cNvPr id="45068"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5069"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4" name="AutoShape 4"/>
          <p:cNvSpPr>
            <a:spLocks noChangeArrowheads="1"/>
          </p:cNvSpPr>
          <p:nvPr/>
        </p:nvSpPr>
        <p:spPr bwMode="gray">
          <a:xfrm>
            <a:off x="6230938" y="651868"/>
            <a:ext cx="4165600"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OSTimeGet()</a:t>
            </a:r>
            <a:r>
              <a:rPr lang="zh-CN" altLang="en-US" sz="2400" b="1">
                <a:solidFill>
                  <a:schemeClr val="bg1"/>
                </a:solidFill>
              </a:rPr>
              <a:t>、</a:t>
            </a:r>
            <a:r>
              <a:rPr lang="en-US" altLang="zh-CN" sz="2400" b="1">
                <a:solidFill>
                  <a:schemeClr val="bg1"/>
                </a:solidFill>
              </a:rPr>
              <a:t>OSTimeSet() </a:t>
            </a:r>
            <a:endParaRPr kumimoji="1" lang="en-US" altLang="zh-CN" sz="2000">
              <a:ea typeface="华文新魏" panose="02010800040101010101" pitchFamily="2" charset="-122"/>
            </a:endParaRPr>
          </a:p>
        </p:txBody>
      </p:sp>
      <p:sp>
        <p:nvSpPr>
          <p:cNvPr id="56326" name="Rectangle 6"/>
          <p:cNvSpPr>
            <a:spLocks noChangeArrowheads="1"/>
          </p:cNvSpPr>
          <p:nvPr/>
        </p:nvSpPr>
        <p:spPr bwMode="auto">
          <a:xfrm>
            <a:off x="2360613" y="1477964"/>
            <a:ext cx="721836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无论时钟节拍何时发生，</a:t>
            </a:r>
            <a:r>
              <a:rPr kumimoji="1" lang="en-US" altLang="zh-CN" sz="2000">
                <a:ea typeface="华文新魏" panose="02010800040101010101" pitchFamily="2" charset="-122"/>
              </a:rPr>
              <a:t>µC/OS-Ⅱ</a:t>
            </a:r>
            <a:r>
              <a:rPr kumimoji="1" lang="zh-CN" altLang="en-US" sz="2000">
                <a:ea typeface="华文新魏" panose="02010800040101010101" pitchFamily="2" charset="-122"/>
              </a:rPr>
              <a:t>都会将一个</a:t>
            </a:r>
            <a:r>
              <a:rPr kumimoji="1" lang="en-US" altLang="zh-CN" sz="2000">
                <a:ea typeface="华文新魏" panose="02010800040101010101" pitchFamily="2" charset="-122"/>
              </a:rPr>
              <a:t>32</a:t>
            </a:r>
            <a:r>
              <a:rPr kumimoji="1" lang="zh-CN" altLang="en-US" sz="2000">
                <a:ea typeface="华文新魏" panose="02010800040101010101" pitchFamily="2" charset="-122"/>
              </a:rPr>
              <a:t>位的计数器加</a:t>
            </a:r>
            <a:r>
              <a:rPr kumimoji="1" lang="en-US" altLang="zh-CN" sz="2000">
                <a:ea typeface="华文新魏" panose="02010800040101010101" pitchFamily="2" charset="-122"/>
              </a:rPr>
              <a:t>1</a:t>
            </a:r>
            <a:r>
              <a:rPr kumimoji="1" lang="zh-CN" altLang="en-US" sz="2000">
                <a:ea typeface="华文新魏" panose="02010800040101010101" pitchFamily="2" charset="-122"/>
              </a:rPr>
              <a:t>，这个计数器在用户调用</a:t>
            </a:r>
            <a:r>
              <a:rPr kumimoji="1" lang="en-US" altLang="zh-CN" sz="2000">
                <a:ea typeface="华文新魏" panose="02010800040101010101" pitchFamily="2" charset="-122"/>
              </a:rPr>
              <a:t>OSStart()</a:t>
            </a:r>
            <a:r>
              <a:rPr kumimoji="1" lang="zh-CN" altLang="en-US" sz="2000">
                <a:ea typeface="华文新魏" panose="02010800040101010101" pitchFamily="2" charset="-122"/>
              </a:rPr>
              <a:t>初始化多任务和</a:t>
            </a:r>
            <a:r>
              <a:rPr kumimoji="1" lang="en-US" altLang="zh-CN" sz="2000">
                <a:ea typeface="华文新魏" panose="02010800040101010101" pitchFamily="2" charset="-122"/>
              </a:rPr>
              <a:t>4,294,967,295</a:t>
            </a:r>
            <a:r>
              <a:rPr kumimoji="1" lang="zh-CN" altLang="en-US" sz="2000">
                <a:ea typeface="华文新魏" panose="02010800040101010101" pitchFamily="2" charset="-122"/>
              </a:rPr>
              <a:t>个节拍执行完一遍的时候从</a:t>
            </a:r>
            <a:r>
              <a:rPr kumimoji="1" lang="en-US" altLang="zh-CN" sz="2000">
                <a:ea typeface="华文新魏" panose="02010800040101010101" pitchFamily="2" charset="-122"/>
              </a:rPr>
              <a:t>0</a:t>
            </a:r>
            <a:r>
              <a:rPr kumimoji="1" lang="zh-CN" altLang="en-US" sz="2000">
                <a:ea typeface="华文新魏" panose="02010800040101010101" pitchFamily="2" charset="-122"/>
              </a:rPr>
              <a:t>开始计数。 </a:t>
            </a:r>
          </a:p>
        </p:txBody>
      </p:sp>
      <p:sp>
        <p:nvSpPr>
          <p:cNvPr id="56372" name="Text Box 52"/>
          <p:cNvSpPr txBox="1">
            <a:spLocks noChangeArrowheads="1"/>
          </p:cNvSpPr>
          <p:nvPr/>
        </p:nvSpPr>
        <p:spPr bwMode="gray">
          <a:xfrm>
            <a:off x="5961064" y="2706688"/>
            <a:ext cx="1755775" cy="336550"/>
          </a:xfrm>
          <a:prstGeom prst="rect">
            <a:avLst/>
          </a:prstGeom>
          <a:gradFill rotWithShape="1">
            <a:gsLst>
              <a:gs pos="0">
                <a:srgbClr val="008000"/>
              </a:gs>
              <a:gs pos="100000">
                <a:srgbClr val="75BA75"/>
              </a:gs>
            </a:gsLst>
            <a:lin ang="5400000" scaled="1"/>
          </a:gradFill>
          <a:ln w="9525" algn="ctr">
            <a:solidFill>
              <a:schemeClr val="tx1"/>
            </a:solidFill>
            <a:miter lim="800000"/>
          </a:ln>
          <a:effectLst/>
          <a:extLs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发生时钟节拍</a:t>
            </a:r>
          </a:p>
        </p:txBody>
      </p:sp>
      <p:sp>
        <p:nvSpPr>
          <p:cNvPr id="56400" name="Text Box 80"/>
          <p:cNvSpPr txBox="1">
            <a:spLocks noChangeArrowheads="1"/>
          </p:cNvSpPr>
          <p:nvPr/>
        </p:nvSpPr>
        <p:spPr bwMode="gray">
          <a:xfrm>
            <a:off x="4341813" y="3043238"/>
            <a:ext cx="1619250" cy="2711450"/>
          </a:xfrm>
          <a:prstGeom prst="rect">
            <a:avLst/>
          </a:prstGeom>
          <a:gradFill rotWithShape="1">
            <a:gsLst>
              <a:gs pos="0">
                <a:srgbClr val="008000"/>
              </a:gs>
              <a:gs pos="100000">
                <a:srgbClr val="75BA75"/>
              </a:gs>
            </a:gsLst>
            <a:lin ang="5400000" scaled="1"/>
          </a:gradFill>
          <a:ln w="9525" algn="ctr">
            <a:solidFill>
              <a:schemeClr val="tx1"/>
            </a:solidFill>
            <a:miter lim="800000"/>
          </a:ln>
          <a:effectLst/>
          <a:extLs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600">
                <a:ea typeface="华文新魏" panose="02010800040101010101" pitchFamily="2" charset="-122"/>
              </a:rPr>
              <a:t>3</a:t>
            </a:r>
          </a:p>
          <a:p>
            <a:pPr algn="ctr" eaLnBrk="1" hangingPunct="1">
              <a:spcBef>
                <a:spcPct val="0"/>
              </a:spcBef>
              <a:buClrTx/>
              <a:buFontTx/>
              <a:buNone/>
            </a:pPr>
            <a:r>
              <a:rPr kumimoji="1" lang="en-US" altLang="zh-CN" sz="1600">
                <a:ea typeface="华文新魏" panose="02010800040101010101" pitchFamily="2" charset="-122"/>
              </a:rPr>
              <a:t>2</a:t>
            </a:r>
          </a:p>
          <a:p>
            <a:pPr algn="ctr" eaLnBrk="1" hangingPunct="1">
              <a:spcBef>
                <a:spcPct val="0"/>
              </a:spcBef>
              <a:buClrTx/>
              <a:buFontTx/>
              <a:buNone/>
            </a:pPr>
            <a:r>
              <a:rPr kumimoji="1" lang="zh-CN" altLang="en-US" sz="1600">
                <a:ea typeface="华文新魏" panose="02010800040101010101" pitchFamily="2" charset="-122"/>
              </a:rPr>
              <a:t>位</a:t>
            </a:r>
          </a:p>
          <a:p>
            <a:pPr algn="ctr" eaLnBrk="1" hangingPunct="1">
              <a:spcBef>
                <a:spcPct val="0"/>
              </a:spcBef>
              <a:buClrTx/>
              <a:buFontTx/>
              <a:buNone/>
            </a:pPr>
            <a:r>
              <a:rPr kumimoji="1" lang="zh-CN" altLang="en-US" sz="1600">
                <a:ea typeface="华文新魏" panose="02010800040101010101" pitchFamily="2" charset="-122"/>
              </a:rPr>
              <a:t>计</a:t>
            </a:r>
          </a:p>
          <a:p>
            <a:pPr algn="ctr" eaLnBrk="1" hangingPunct="1">
              <a:spcBef>
                <a:spcPct val="0"/>
              </a:spcBef>
              <a:buClrTx/>
              <a:buFontTx/>
              <a:buNone/>
            </a:pPr>
            <a:r>
              <a:rPr kumimoji="1" lang="zh-CN" altLang="en-US" sz="1600">
                <a:ea typeface="华文新魏" panose="02010800040101010101" pitchFamily="2" charset="-122"/>
              </a:rPr>
              <a:t>数</a:t>
            </a:r>
          </a:p>
          <a:p>
            <a:pPr algn="ctr" eaLnBrk="1" hangingPunct="1">
              <a:spcBef>
                <a:spcPct val="0"/>
              </a:spcBef>
              <a:buClrTx/>
              <a:buFontTx/>
              <a:buNone/>
            </a:pPr>
            <a:r>
              <a:rPr kumimoji="1" lang="zh-CN" altLang="en-US" sz="1600">
                <a:ea typeface="华文新魏" panose="02010800040101010101" pitchFamily="2" charset="-122"/>
              </a:rPr>
              <a:t>器</a:t>
            </a:r>
          </a:p>
        </p:txBody>
      </p:sp>
      <p:sp>
        <p:nvSpPr>
          <p:cNvPr id="56427" name="AutoShape 107"/>
          <p:cNvSpPr>
            <a:spLocks noChangeArrowheads="1"/>
          </p:cNvSpPr>
          <p:nvPr/>
        </p:nvSpPr>
        <p:spPr bwMode="auto">
          <a:xfrm>
            <a:off x="2495551" y="2584450"/>
            <a:ext cx="7083425" cy="3797300"/>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6324"/>
                                        </p:tgtEl>
                                        <p:attrNameLst>
                                          <p:attrName>style.visibility</p:attrName>
                                        </p:attrNameLst>
                                      </p:cBhvr>
                                      <p:to>
                                        <p:strVal val="visible"/>
                                      </p:to>
                                    </p:set>
                                    <p:anim calcmode="lin" valueType="num">
                                      <p:cBhvr additive="base">
                                        <p:cTn id="7" dur="500" fill="hold"/>
                                        <p:tgtEl>
                                          <p:spTgt spid="56324"/>
                                        </p:tgtEl>
                                        <p:attrNameLst>
                                          <p:attrName>ppt_x</p:attrName>
                                        </p:attrNameLst>
                                      </p:cBhvr>
                                      <p:tavLst>
                                        <p:tav tm="0">
                                          <p:val>
                                            <p:strVal val="1+#ppt_w/2"/>
                                          </p:val>
                                        </p:tav>
                                        <p:tav tm="100000">
                                          <p:val>
                                            <p:strVal val="#ppt_x"/>
                                          </p:val>
                                        </p:tav>
                                      </p:tavLst>
                                    </p:anim>
                                    <p:anim calcmode="lin" valueType="num">
                                      <p:cBhvr additive="base">
                                        <p:cTn id="8" dur="500" fill="hold"/>
                                        <p:tgtEl>
                                          <p:spTgt spid="563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56326"/>
                                        </p:tgtEl>
                                        <p:attrNameLst>
                                          <p:attrName>style.visibility</p:attrName>
                                        </p:attrNameLst>
                                      </p:cBhvr>
                                      <p:to>
                                        <p:strVal val="visible"/>
                                      </p:to>
                                    </p:set>
                                    <p:animEffect transition="in" filter="blinds(horizontal)">
                                      <p:cBhvr>
                                        <p:cTn id="12" dur="500"/>
                                        <p:tgtEl>
                                          <p:spTgt spid="56326"/>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6427"/>
                                        </p:tgtEl>
                                        <p:attrNameLst>
                                          <p:attrName>style.visibility</p:attrName>
                                        </p:attrNameLst>
                                      </p:cBhvr>
                                      <p:to>
                                        <p:strVal val="visible"/>
                                      </p:to>
                                    </p:set>
                                    <p:animEffect transition="in" filter="slide(fromBottom)">
                                      <p:cBhvr>
                                        <p:cTn id="15" dur="500"/>
                                        <p:tgtEl>
                                          <p:spTgt spid="5642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640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637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56425"/>
                                        </p:tgtEl>
                                        <p:attrNameLst>
                                          <p:attrName>style.visibility</p:attrName>
                                        </p:attrNameLst>
                                      </p:cBhvr>
                                      <p:to>
                                        <p:strVal val="visible"/>
                                      </p:to>
                                    </p:set>
                                  </p:childTnLst>
                                </p:cTn>
                              </p:par>
                            </p:childTnLst>
                          </p:cTn>
                        </p:par>
                        <p:par>
                          <p:cTn id="25" fill="hold">
                            <p:stCondLst>
                              <p:cond delay="0"/>
                            </p:stCondLst>
                            <p:childTnLst>
                              <p:par>
                                <p:cTn id="26" presetID="35" presetClass="emph" presetSubtype="0" repeatCount="2000" fill="hold" grpId="1" nodeType="afterEffect">
                                  <p:stCondLst>
                                    <p:cond delay="0"/>
                                  </p:stCondLst>
                                  <p:childTnLst>
                                    <p:anim calcmode="discrete" valueType="str">
                                      <p:cBhvr>
                                        <p:cTn id="27" dur="500" fill="hold"/>
                                        <p:tgtEl>
                                          <p:spTgt spid="56425"/>
                                        </p:tgtEl>
                                        <p:attrNameLst>
                                          <p:attrName>style.visibility</p:attrName>
                                        </p:attrNameLst>
                                      </p:cBhvr>
                                      <p:tavLst>
                                        <p:tav tm="0">
                                          <p:val>
                                            <p:strVal val="hidden"/>
                                          </p:val>
                                        </p:tav>
                                        <p:tav tm="50000">
                                          <p:val>
                                            <p:strVal val="visible"/>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6372"/>
                                        </p:tgtEl>
                                        <p:attrNameLst>
                                          <p:attrName>style.visibility</p:attrName>
                                        </p:attrNameLst>
                                      </p:cBhvr>
                                      <p:to>
                                        <p:strVal val="visible"/>
                                      </p:to>
                                    </p:set>
                                  </p:childTnLst>
                                </p:cTn>
                              </p:par>
                              <p:par>
                                <p:cTn id="32" presetID="22" presetClass="entr" presetSubtype="4" fill="hold" nodeType="withEffect">
                                  <p:stCondLst>
                                    <p:cond delay="0"/>
                                  </p:stCondLst>
                                  <p:childTnLst>
                                    <p:set>
                                      <p:cBhvr>
                                        <p:cTn id="33" dur="1" fill="hold">
                                          <p:stCondLst>
                                            <p:cond delay="0"/>
                                          </p:stCondLst>
                                        </p:cTn>
                                        <p:tgtEl>
                                          <p:spTgt spid="56381"/>
                                        </p:tgtEl>
                                        <p:attrNameLst>
                                          <p:attrName>style.visibility</p:attrName>
                                        </p:attrNameLst>
                                      </p:cBhvr>
                                      <p:to>
                                        <p:strVal val="visible"/>
                                      </p:to>
                                    </p:set>
                                    <p:animEffect transition="in" filter="wipe(down)">
                                      <p:cBhvr>
                                        <p:cTn id="34" dur="500"/>
                                        <p:tgtEl>
                                          <p:spTgt spid="56381"/>
                                        </p:tgtEl>
                                      </p:cBhvr>
                                    </p:animEffect>
                                  </p:childTnLst>
                                </p:cTn>
                              </p:par>
                              <p:par>
                                <p:cTn id="35" presetID="35" presetClass="emph" presetSubtype="0" fill="hold" grpId="1" nodeType="withEffect">
                                  <p:stCondLst>
                                    <p:cond delay="0"/>
                                  </p:stCondLst>
                                  <p:childTnLst>
                                    <p:anim calcmode="discrete" valueType="str">
                                      <p:cBhvr>
                                        <p:cTn id="36"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37" fill="hold">
                            <p:stCondLst>
                              <p:cond delay="0"/>
                            </p:stCondLst>
                            <p:childTnLst>
                              <p:par>
                                <p:cTn id="38" presetID="22" presetClass="entr" presetSubtype="4" fill="hold" nodeType="afterEffect">
                                  <p:stCondLst>
                                    <p:cond delay="0"/>
                                  </p:stCondLst>
                                  <p:childTnLst>
                                    <p:set>
                                      <p:cBhvr>
                                        <p:cTn id="39" dur="1" fill="hold">
                                          <p:stCondLst>
                                            <p:cond delay="0"/>
                                          </p:stCondLst>
                                        </p:cTn>
                                        <p:tgtEl>
                                          <p:spTgt spid="56382"/>
                                        </p:tgtEl>
                                        <p:attrNameLst>
                                          <p:attrName>style.visibility</p:attrName>
                                        </p:attrNameLst>
                                      </p:cBhvr>
                                      <p:to>
                                        <p:strVal val="visible"/>
                                      </p:to>
                                    </p:set>
                                    <p:animEffect transition="in" filter="wipe(down)">
                                      <p:cBhvr>
                                        <p:cTn id="40" dur="500"/>
                                        <p:tgtEl>
                                          <p:spTgt spid="56382"/>
                                        </p:tgtEl>
                                      </p:cBhvr>
                                    </p:animEffect>
                                  </p:childTnLst>
                                </p:cTn>
                              </p:par>
                              <p:par>
                                <p:cTn id="41" presetID="35" presetClass="emph" presetSubtype="0" fill="hold" grpId="2" nodeType="withEffect">
                                  <p:stCondLst>
                                    <p:cond delay="0"/>
                                  </p:stCondLst>
                                  <p:childTnLst>
                                    <p:anim calcmode="discrete" valueType="str">
                                      <p:cBhvr>
                                        <p:cTn id="42"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43" fill="hold">
                            <p:stCondLst>
                              <p:cond delay="500"/>
                            </p:stCondLst>
                            <p:childTnLst>
                              <p:par>
                                <p:cTn id="44" presetID="22" presetClass="entr" presetSubtype="4" fill="hold" nodeType="afterEffect">
                                  <p:stCondLst>
                                    <p:cond delay="0"/>
                                  </p:stCondLst>
                                  <p:childTnLst>
                                    <p:set>
                                      <p:cBhvr>
                                        <p:cTn id="45" dur="1" fill="hold">
                                          <p:stCondLst>
                                            <p:cond delay="0"/>
                                          </p:stCondLst>
                                        </p:cTn>
                                        <p:tgtEl>
                                          <p:spTgt spid="56385"/>
                                        </p:tgtEl>
                                        <p:attrNameLst>
                                          <p:attrName>style.visibility</p:attrName>
                                        </p:attrNameLst>
                                      </p:cBhvr>
                                      <p:to>
                                        <p:strVal val="visible"/>
                                      </p:to>
                                    </p:set>
                                    <p:animEffect transition="in" filter="wipe(down)">
                                      <p:cBhvr>
                                        <p:cTn id="46" dur="500"/>
                                        <p:tgtEl>
                                          <p:spTgt spid="56385"/>
                                        </p:tgtEl>
                                      </p:cBhvr>
                                    </p:animEffect>
                                  </p:childTnLst>
                                </p:cTn>
                              </p:par>
                              <p:par>
                                <p:cTn id="47" presetID="35" presetClass="emph" presetSubtype="0" fill="hold" grpId="3" nodeType="withEffect">
                                  <p:stCondLst>
                                    <p:cond delay="0"/>
                                  </p:stCondLst>
                                  <p:childTnLst>
                                    <p:anim calcmode="discrete" valueType="str">
                                      <p:cBhvr>
                                        <p:cTn id="48"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49" fill="hold">
                            <p:stCondLst>
                              <p:cond delay="1000"/>
                            </p:stCondLst>
                            <p:childTnLst>
                              <p:par>
                                <p:cTn id="50" presetID="22" presetClass="entr" presetSubtype="4" fill="hold" nodeType="afterEffect">
                                  <p:stCondLst>
                                    <p:cond delay="0"/>
                                  </p:stCondLst>
                                  <p:childTnLst>
                                    <p:set>
                                      <p:cBhvr>
                                        <p:cTn id="51" dur="1" fill="hold">
                                          <p:stCondLst>
                                            <p:cond delay="0"/>
                                          </p:stCondLst>
                                        </p:cTn>
                                        <p:tgtEl>
                                          <p:spTgt spid="56388"/>
                                        </p:tgtEl>
                                        <p:attrNameLst>
                                          <p:attrName>style.visibility</p:attrName>
                                        </p:attrNameLst>
                                      </p:cBhvr>
                                      <p:to>
                                        <p:strVal val="visible"/>
                                      </p:to>
                                    </p:set>
                                    <p:animEffect transition="in" filter="wipe(down)">
                                      <p:cBhvr>
                                        <p:cTn id="52" dur="500"/>
                                        <p:tgtEl>
                                          <p:spTgt spid="56388"/>
                                        </p:tgtEl>
                                      </p:cBhvr>
                                    </p:animEffect>
                                  </p:childTnLst>
                                </p:cTn>
                              </p:par>
                              <p:par>
                                <p:cTn id="53" presetID="35" presetClass="emph" presetSubtype="0" fill="hold" grpId="4" nodeType="withEffect">
                                  <p:stCondLst>
                                    <p:cond delay="0"/>
                                  </p:stCondLst>
                                  <p:childTnLst>
                                    <p:anim calcmode="discrete" valueType="str">
                                      <p:cBhvr>
                                        <p:cTn id="54"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55" fill="hold">
                            <p:stCondLst>
                              <p:cond delay="1500"/>
                            </p:stCondLst>
                            <p:childTnLst>
                              <p:par>
                                <p:cTn id="56" presetID="22" presetClass="entr" presetSubtype="4" fill="hold" nodeType="afterEffect">
                                  <p:stCondLst>
                                    <p:cond delay="0"/>
                                  </p:stCondLst>
                                  <p:childTnLst>
                                    <p:set>
                                      <p:cBhvr>
                                        <p:cTn id="57" dur="1" fill="hold">
                                          <p:stCondLst>
                                            <p:cond delay="0"/>
                                          </p:stCondLst>
                                        </p:cTn>
                                        <p:tgtEl>
                                          <p:spTgt spid="56391"/>
                                        </p:tgtEl>
                                        <p:attrNameLst>
                                          <p:attrName>style.visibility</p:attrName>
                                        </p:attrNameLst>
                                      </p:cBhvr>
                                      <p:to>
                                        <p:strVal val="visible"/>
                                      </p:to>
                                    </p:set>
                                    <p:animEffect transition="in" filter="wipe(down)">
                                      <p:cBhvr>
                                        <p:cTn id="58" dur="2000"/>
                                        <p:tgtEl>
                                          <p:spTgt spid="56391"/>
                                        </p:tgtEl>
                                      </p:cBhvr>
                                    </p:animEffect>
                                  </p:childTnLst>
                                </p:cTn>
                              </p:par>
                              <p:par>
                                <p:cTn id="59" presetID="35" presetClass="emph" presetSubtype="0" repeatCount="4000" fill="hold" grpId="5" nodeType="withEffect">
                                  <p:stCondLst>
                                    <p:cond delay="0"/>
                                  </p:stCondLst>
                                  <p:childTnLst>
                                    <p:anim calcmode="discrete" valueType="str">
                                      <p:cBhvr>
                                        <p:cTn id="60"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61" fill="hold">
                            <p:stCondLst>
                              <p:cond delay="3500"/>
                            </p:stCondLst>
                            <p:childTnLst>
                              <p:par>
                                <p:cTn id="62" presetID="22" presetClass="entr" presetSubtype="4" fill="hold" nodeType="afterEffect">
                                  <p:stCondLst>
                                    <p:cond delay="0"/>
                                  </p:stCondLst>
                                  <p:childTnLst>
                                    <p:set>
                                      <p:cBhvr>
                                        <p:cTn id="63" dur="1" fill="hold">
                                          <p:stCondLst>
                                            <p:cond delay="0"/>
                                          </p:stCondLst>
                                        </p:cTn>
                                        <p:tgtEl>
                                          <p:spTgt spid="56397"/>
                                        </p:tgtEl>
                                        <p:attrNameLst>
                                          <p:attrName>style.visibility</p:attrName>
                                        </p:attrNameLst>
                                      </p:cBhvr>
                                      <p:to>
                                        <p:strVal val="visible"/>
                                      </p:to>
                                    </p:set>
                                    <p:animEffect transition="in" filter="wipe(down)">
                                      <p:cBhvr>
                                        <p:cTn id="64" dur="500"/>
                                        <p:tgtEl>
                                          <p:spTgt spid="56397"/>
                                        </p:tgtEl>
                                      </p:cBhvr>
                                    </p:animEffect>
                                  </p:childTnLst>
                                </p:cTn>
                              </p:par>
                              <p:par>
                                <p:cTn id="65" presetID="35" presetClass="emph" presetSubtype="0" fill="hold" grpId="6" nodeType="withEffect">
                                  <p:stCondLst>
                                    <p:cond delay="0"/>
                                  </p:stCondLst>
                                  <p:childTnLst>
                                    <p:anim calcmode="discrete" valueType="str">
                                      <p:cBhvr>
                                        <p:cTn id="66" dur="500" fill="hold"/>
                                        <p:tgtEl>
                                          <p:spTgt spid="56372"/>
                                        </p:tgtEl>
                                        <p:attrNameLst>
                                          <p:attrName>style.visibility</p:attrName>
                                        </p:attrNameLst>
                                      </p:cBhvr>
                                      <p:tavLst>
                                        <p:tav tm="0">
                                          <p:val>
                                            <p:strVal val="hidden"/>
                                          </p:val>
                                        </p:tav>
                                        <p:tav tm="50000">
                                          <p:val>
                                            <p:strVal val="visible"/>
                                          </p:val>
                                        </p:tav>
                                      </p:tavLst>
                                    </p:anim>
                                  </p:childTnLst>
                                </p:cTn>
                              </p:par>
                            </p:childTnLst>
                          </p:cTn>
                        </p:par>
                        <p:par>
                          <p:cTn id="67" fill="hold">
                            <p:stCondLst>
                              <p:cond delay="4000"/>
                            </p:stCondLst>
                            <p:childTnLst>
                              <p:par>
                                <p:cTn id="68" presetID="22" presetClass="entr" presetSubtype="4" fill="hold" nodeType="afterEffect">
                                  <p:stCondLst>
                                    <p:cond delay="0"/>
                                  </p:stCondLst>
                                  <p:childTnLst>
                                    <p:set>
                                      <p:cBhvr>
                                        <p:cTn id="69" dur="1" fill="hold">
                                          <p:stCondLst>
                                            <p:cond delay="0"/>
                                          </p:stCondLst>
                                        </p:cTn>
                                        <p:tgtEl>
                                          <p:spTgt spid="56394"/>
                                        </p:tgtEl>
                                        <p:attrNameLst>
                                          <p:attrName>style.visibility</p:attrName>
                                        </p:attrNameLst>
                                      </p:cBhvr>
                                      <p:to>
                                        <p:strVal val="visible"/>
                                      </p:to>
                                    </p:set>
                                    <p:animEffect transition="in" filter="wipe(down)">
                                      <p:cBhvr>
                                        <p:cTn id="70" dur="500"/>
                                        <p:tgtEl>
                                          <p:spTgt spid="56394"/>
                                        </p:tgtEl>
                                      </p:cBhvr>
                                    </p:animEffect>
                                  </p:childTnLst>
                                </p:cTn>
                              </p:par>
                              <p:par>
                                <p:cTn id="71" presetID="35" presetClass="emph" presetSubtype="0" fill="hold" grpId="7" nodeType="withEffect">
                                  <p:stCondLst>
                                    <p:cond delay="0"/>
                                  </p:stCondLst>
                                  <p:childTnLst>
                                    <p:anim calcmode="discrete" valueType="str">
                                      <p:cBhvr>
                                        <p:cTn id="72" dur="500" fill="hold"/>
                                        <p:tgtEl>
                                          <p:spTgt spid="56372"/>
                                        </p:tgtEl>
                                        <p:attrNameLst>
                                          <p:attrName>style.visibility</p:attrName>
                                        </p:attrNameLst>
                                      </p:cBhvr>
                                      <p:tavLst>
                                        <p:tav tm="0">
                                          <p:val>
                                            <p:strVal val="hidden"/>
                                          </p:val>
                                        </p:tav>
                                        <p:tav tm="50000">
                                          <p:val>
                                            <p:strVal val="visible"/>
                                          </p:val>
                                        </p:tav>
                                      </p:tavLst>
                                    </p:anim>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56381"/>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56382"/>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56385"/>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6388"/>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56391"/>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6397"/>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56394"/>
                                        </p:tgtEl>
                                        <p:attrNameLst>
                                          <p:attrName>style.visibility</p:attrName>
                                        </p:attrNameLst>
                                      </p:cBhvr>
                                      <p:to>
                                        <p:strVal val="hidden"/>
                                      </p:to>
                                    </p:set>
                                  </p:childTnLst>
                                </p:cTn>
                              </p:par>
                            </p:childTnLst>
                          </p:cTn>
                        </p:par>
                        <p:par>
                          <p:cTn id="89" fill="hold">
                            <p:stCondLst>
                              <p:cond delay="0"/>
                            </p:stCondLst>
                            <p:childTnLst>
                              <p:par>
                                <p:cTn id="90" presetID="1" presetClass="entr" presetSubtype="0" fill="hold" grpId="0" nodeType="afterEffect">
                                  <p:stCondLst>
                                    <p:cond delay="0"/>
                                  </p:stCondLst>
                                  <p:childTnLst>
                                    <p:set>
                                      <p:cBhvr>
                                        <p:cTn id="91" dur="1" fill="hold">
                                          <p:stCondLst>
                                            <p:cond delay="0"/>
                                          </p:stCondLst>
                                        </p:cTn>
                                        <p:tgtEl>
                                          <p:spTgt spid="56426"/>
                                        </p:tgtEl>
                                        <p:attrNameLst>
                                          <p:attrName>style.visibility</p:attrName>
                                        </p:attrNameLst>
                                      </p:cBhvr>
                                      <p:to>
                                        <p:strVal val="visible"/>
                                      </p:to>
                                    </p:set>
                                  </p:childTnLst>
                                </p:cTn>
                              </p:par>
                            </p:childTnLst>
                          </p:cTn>
                        </p:par>
                        <p:par>
                          <p:cTn id="92" fill="hold">
                            <p:stCondLst>
                              <p:cond delay="0"/>
                            </p:stCondLst>
                            <p:childTnLst>
                              <p:par>
                                <p:cTn id="93" presetID="35" presetClass="emph" presetSubtype="0" repeatCount="2000" fill="hold" grpId="1" nodeType="afterEffect">
                                  <p:stCondLst>
                                    <p:cond delay="0"/>
                                  </p:stCondLst>
                                  <p:childTnLst>
                                    <p:anim calcmode="discrete" valueType="str">
                                      <p:cBhvr>
                                        <p:cTn id="94" dur="500" fill="hold"/>
                                        <p:tgtEl>
                                          <p:spTgt spid="564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5" grpId="0" animBg="1"/>
      <p:bldP spid="56425" grpId="1" animBg="1"/>
      <p:bldP spid="56426" grpId="0" animBg="1"/>
      <p:bldP spid="56426" grpId="1" animBg="1"/>
      <p:bldP spid="56377" grpId="0" animBg="1"/>
      <p:bldP spid="56324" grpId="0" animBg="1"/>
      <p:bldP spid="56326" grpId="0"/>
      <p:bldP spid="56372" grpId="0" animBg="1"/>
      <p:bldP spid="56372" grpId="1" animBg="1"/>
      <p:bldP spid="56372" grpId="2" animBg="1"/>
      <p:bldP spid="56372" grpId="3" animBg="1"/>
      <p:bldP spid="56372" grpId="4" animBg="1"/>
      <p:bldP spid="56372" grpId="5" animBg="1"/>
      <p:bldP spid="56372" grpId="6" animBg="1"/>
      <p:bldP spid="56372" grpId="7" animBg="1"/>
      <p:bldP spid="56400" grpId="0" animBg="1"/>
      <p:bldP spid="56427" grpId="0" animBg="1"/>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6" name="Group 6"/>
          <p:cNvGrpSpPr/>
          <p:nvPr/>
        </p:nvGrpSpPr>
        <p:grpSpPr bwMode="auto">
          <a:xfrm>
            <a:off x="4772026" y="5430839"/>
            <a:ext cx="1395413" cy="346075"/>
            <a:chOff x="3107" y="3096"/>
            <a:chExt cx="681" cy="187"/>
          </a:xfrm>
        </p:grpSpPr>
        <p:sp>
          <p:nvSpPr>
            <p:cNvPr id="66567" name="Rectangle 7"/>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6129" name="Text Box 8"/>
            <p:cNvSpPr txBox="1">
              <a:spLocks noChangeArrowheads="1"/>
            </p:cNvSpPr>
            <p:nvPr/>
          </p:nvSpPr>
          <p:spPr bwMode="auto">
            <a:xfrm>
              <a:off x="3107" y="3096"/>
              <a:ext cx="681" cy="187"/>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1</a:t>
              </a:r>
            </a:p>
          </p:txBody>
        </p:sp>
      </p:grpSp>
      <p:sp>
        <p:nvSpPr>
          <p:cNvPr id="66562" name="Rectangle 2"/>
          <p:cNvSpPr>
            <a:spLocks noChangeArrowheads="1"/>
          </p:cNvSpPr>
          <p:nvPr/>
        </p:nvSpPr>
        <p:spPr bwMode="auto">
          <a:xfrm>
            <a:off x="4772026" y="4238625"/>
            <a:ext cx="1395413" cy="1538288"/>
          </a:xfrm>
          <a:prstGeom prst="rect">
            <a:avLst/>
          </a:prstGeom>
          <a:solidFill>
            <a:schemeClr val="bg1">
              <a:alpha val="0"/>
            </a:scheme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6569" name="Group 9"/>
          <p:cNvGrpSpPr/>
          <p:nvPr/>
        </p:nvGrpSpPr>
        <p:grpSpPr bwMode="auto">
          <a:xfrm>
            <a:off x="4772026" y="5095876"/>
            <a:ext cx="1395413" cy="346075"/>
            <a:chOff x="3107" y="3096"/>
            <a:chExt cx="681" cy="187"/>
          </a:xfrm>
        </p:grpSpPr>
        <p:sp>
          <p:nvSpPr>
            <p:cNvPr id="66570" name="Rectangle 10"/>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6127" name="Text Box 11"/>
            <p:cNvSpPr txBox="1">
              <a:spLocks noChangeArrowheads="1"/>
            </p:cNvSpPr>
            <p:nvPr/>
          </p:nvSpPr>
          <p:spPr bwMode="auto">
            <a:xfrm>
              <a:off x="3107" y="3096"/>
              <a:ext cx="681" cy="187"/>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2</a:t>
              </a:r>
            </a:p>
          </p:txBody>
        </p:sp>
      </p:grpSp>
      <p:grpSp>
        <p:nvGrpSpPr>
          <p:cNvPr id="66635" name="Group 75"/>
          <p:cNvGrpSpPr/>
          <p:nvPr/>
        </p:nvGrpSpPr>
        <p:grpSpPr bwMode="auto">
          <a:xfrm>
            <a:off x="4772026" y="4238626"/>
            <a:ext cx="1395413" cy="346075"/>
            <a:chOff x="1915" y="2479"/>
            <a:chExt cx="879" cy="218"/>
          </a:xfrm>
        </p:grpSpPr>
        <p:sp>
          <p:nvSpPr>
            <p:cNvPr id="66620" name="Rectangle 60"/>
            <p:cNvSpPr>
              <a:spLocks noChangeArrowheads="1"/>
            </p:cNvSpPr>
            <p:nvPr/>
          </p:nvSpPr>
          <p:spPr bwMode="auto">
            <a:xfrm>
              <a:off x="1915" y="2479"/>
              <a:ext cx="879" cy="198"/>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6125" name="Text Box 61"/>
            <p:cNvSpPr txBox="1">
              <a:spLocks noChangeArrowheads="1"/>
            </p:cNvSpPr>
            <p:nvPr/>
          </p:nvSpPr>
          <p:spPr bwMode="auto">
            <a:xfrm>
              <a:off x="1915" y="2479"/>
              <a:ext cx="879" cy="218"/>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n</a:t>
              </a:r>
            </a:p>
          </p:txBody>
        </p:sp>
      </p:grpSp>
      <p:grpSp>
        <p:nvGrpSpPr>
          <p:cNvPr id="66625" name="Group 65"/>
          <p:cNvGrpSpPr/>
          <p:nvPr/>
        </p:nvGrpSpPr>
        <p:grpSpPr bwMode="auto">
          <a:xfrm>
            <a:off x="4772026" y="4584700"/>
            <a:ext cx="1395413" cy="515938"/>
            <a:chOff x="3107" y="3096"/>
            <a:chExt cx="681" cy="215"/>
          </a:xfrm>
        </p:grpSpPr>
        <p:sp>
          <p:nvSpPr>
            <p:cNvPr id="66626" name="Rectangle 66"/>
            <p:cNvSpPr>
              <a:spLocks noChangeArrowheads="1"/>
            </p:cNvSpPr>
            <p:nvPr/>
          </p:nvSpPr>
          <p:spPr bwMode="auto">
            <a:xfrm>
              <a:off x="3107" y="3096"/>
              <a:ext cx="681" cy="154"/>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zh-CN" altLang="en-US"/>
            </a:p>
          </p:txBody>
        </p:sp>
        <p:sp>
          <p:nvSpPr>
            <p:cNvPr id="46123" name="Text Box 67"/>
            <p:cNvSpPr txBox="1">
              <a:spLocks noChangeArrowheads="1"/>
            </p:cNvSpPr>
            <p:nvPr/>
          </p:nvSpPr>
          <p:spPr bwMode="auto">
            <a:xfrm>
              <a:off x="3107" y="3096"/>
              <a:ext cx="681" cy="215"/>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50000"/>
                </a:lnSpc>
                <a:spcBef>
                  <a:spcPct val="50000"/>
                </a:spcBef>
                <a:buClrTx/>
                <a:buFontTx/>
                <a:buNone/>
              </a:pPr>
              <a:r>
                <a:rPr lang="en-US" altLang="zh-CN" sz="1800">
                  <a:ea typeface="华文新魏" panose="02010800040101010101" pitchFamily="2" charset="-122"/>
                </a:rPr>
                <a:t>.</a:t>
              </a:r>
            </a:p>
            <a:p>
              <a:pPr algn="ctr">
                <a:lnSpc>
                  <a:spcPct val="50000"/>
                </a:lnSpc>
                <a:spcBef>
                  <a:spcPct val="50000"/>
                </a:spcBef>
                <a:buClrTx/>
                <a:buFontTx/>
                <a:buNone/>
              </a:pPr>
              <a:r>
                <a:rPr lang="en-US" altLang="zh-CN" sz="1800">
                  <a:ea typeface="华文新魏" panose="02010800040101010101" pitchFamily="2" charset="-122"/>
                </a:rPr>
                <a:t>.</a:t>
              </a:r>
            </a:p>
          </p:txBody>
        </p:sp>
      </p:grpSp>
      <p:sp>
        <p:nvSpPr>
          <p:cNvPr id="46087" name="AutoShape 24"/>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6088" name="Line 25"/>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89" name="AutoShape 26"/>
          <p:cNvSpPr>
            <a:spLocks noChangeArrowheads="1"/>
          </p:cNvSpPr>
          <p:nvPr/>
        </p:nvSpPr>
        <p:spPr bwMode="gray">
          <a:xfrm>
            <a:off x="6230938" y="651868"/>
            <a:ext cx="4165600"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OSTimeGet()</a:t>
            </a:r>
            <a:r>
              <a:rPr lang="zh-CN" altLang="en-US" sz="2400" b="1">
                <a:solidFill>
                  <a:schemeClr val="bg1"/>
                </a:solidFill>
              </a:rPr>
              <a:t>、</a:t>
            </a:r>
            <a:r>
              <a:rPr lang="en-US" altLang="zh-CN" sz="2400" b="1">
                <a:solidFill>
                  <a:schemeClr val="bg1"/>
                </a:solidFill>
              </a:rPr>
              <a:t>OSTimeSet() </a:t>
            </a:r>
            <a:endParaRPr kumimoji="1" lang="en-US" altLang="zh-CN" sz="2000">
              <a:ea typeface="华文新魏" panose="02010800040101010101" pitchFamily="2" charset="-122"/>
            </a:endParaRPr>
          </a:p>
        </p:txBody>
      </p:sp>
      <p:sp>
        <p:nvSpPr>
          <p:cNvPr id="66588" name="Text Box 28"/>
          <p:cNvSpPr txBox="1">
            <a:spLocks noChangeArrowheads="1"/>
          </p:cNvSpPr>
          <p:nvPr/>
        </p:nvSpPr>
        <p:spPr bwMode="gray">
          <a:xfrm>
            <a:off x="4772026" y="5776913"/>
            <a:ext cx="1395413" cy="336550"/>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发生时钟节拍</a:t>
            </a:r>
          </a:p>
        </p:txBody>
      </p:sp>
      <p:sp>
        <p:nvSpPr>
          <p:cNvPr id="66589" name="Text Box 29"/>
          <p:cNvSpPr txBox="1">
            <a:spLocks noChangeArrowheads="1"/>
          </p:cNvSpPr>
          <p:nvPr/>
        </p:nvSpPr>
        <p:spPr bwMode="gray">
          <a:xfrm>
            <a:off x="4413251" y="4238625"/>
            <a:ext cx="358775" cy="1538288"/>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600">
                <a:ea typeface="华文新魏" panose="02010800040101010101" pitchFamily="2" charset="-122"/>
              </a:rPr>
              <a:t>3</a:t>
            </a:r>
          </a:p>
          <a:p>
            <a:pPr algn="ctr" eaLnBrk="1" hangingPunct="1">
              <a:spcBef>
                <a:spcPct val="0"/>
              </a:spcBef>
              <a:buClrTx/>
              <a:buFontTx/>
              <a:buNone/>
            </a:pPr>
            <a:r>
              <a:rPr kumimoji="1" lang="en-US" altLang="zh-CN" sz="1600">
                <a:ea typeface="华文新魏" panose="02010800040101010101" pitchFamily="2" charset="-122"/>
              </a:rPr>
              <a:t>2</a:t>
            </a:r>
          </a:p>
          <a:p>
            <a:pPr algn="ctr" eaLnBrk="1" hangingPunct="1">
              <a:spcBef>
                <a:spcPct val="0"/>
              </a:spcBef>
              <a:buClrTx/>
              <a:buFontTx/>
              <a:buNone/>
            </a:pPr>
            <a:r>
              <a:rPr kumimoji="1" lang="zh-CN" altLang="en-US" sz="1600">
                <a:ea typeface="华文新魏" panose="02010800040101010101" pitchFamily="2" charset="-122"/>
              </a:rPr>
              <a:t>位</a:t>
            </a:r>
          </a:p>
          <a:p>
            <a:pPr algn="ctr" eaLnBrk="1" hangingPunct="1">
              <a:spcBef>
                <a:spcPct val="0"/>
              </a:spcBef>
              <a:buClrTx/>
              <a:buFontTx/>
              <a:buNone/>
            </a:pPr>
            <a:r>
              <a:rPr kumimoji="1" lang="zh-CN" altLang="en-US" sz="1600">
                <a:ea typeface="华文新魏" panose="02010800040101010101" pitchFamily="2" charset="-122"/>
              </a:rPr>
              <a:t>计</a:t>
            </a:r>
          </a:p>
          <a:p>
            <a:pPr algn="ctr" eaLnBrk="1" hangingPunct="1">
              <a:spcBef>
                <a:spcPct val="0"/>
              </a:spcBef>
              <a:buClrTx/>
              <a:buFontTx/>
              <a:buNone/>
            </a:pPr>
            <a:r>
              <a:rPr kumimoji="1" lang="zh-CN" altLang="en-US" sz="1600">
                <a:ea typeface="华文新魏" panose="02010800040101010101" pitchFamily="2" charset="-122"/>
              </a:rPr>
              <a:t>数</a:t>
            </a:r>
          </a:p>
          <a:p>
            <a:pPr algn="ctr" eaLnBrk="1" hangingPunct="1">
              <a:spcBef>
                <a:spcPct val="0"/>
              </a:spcBef>
              <a:buClrTx/>
              <a:buFontTx/>
              <a:buNone/>
            </a:pPr>
            <a:r>
              <a:rPr kumimoji="1" lang="zh-CN" altLang="en-US" sz="1600">
                <a:ea typeface="华文新魏" panose="02010800040101010101" pitchFamily="2" charset="-122"/>
              </a:rPr>
              <a:t>器</a:t>
            </a:r>
          </a:p>
        </p:txBody>
      </p:sp>
      <p:sp>
        <p:nvSpPr>
          <p:cNvPr id="66654" name="Rectangle 94"/>
          <p:cNvSpPr>
            <a:spLocks noChangeArrowheads="1"/>
          </p:cNvSpPr>
          <p:nvPr/>
        </p:nvSpPr>
        <p:spPr bwMode="auto">
          <a:xfrm>
            <a:off x="2316163" y="1331914"/>
            <a:ext cx="73533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用户可以通过调用</a:t>
            </a:r>
            <a:r>
              <a:rPr kumimoji="1" lang="en-US" altLang="zh-CN" sz="2000">
                <a:ea typeface="华文新魏" panose="02010800040101010101" pitchFamily="2" charset="-122"/>
              </a:rPr>
              <a:t>OSTimeGet()</a:t>
            </a:r>
            <a:r>
              <a:rPr kumimoji="1" lang="zh-CN" altLang="en-US" sz="2000">
                <a:ea typeface="华文新魏" panose="02010800040101010101" pitchFamily="2" charset="-122"/>
              </a:rPr>
              <a:t>来获得该计数器的当前值， </a:t>
            </a:r>
            <a:r>
              <a:rPr kumimoji="1" lang="en-US" altLang="zh-CN" sz="2000">
                <a:ea typeface="华文新魏" panose="02010800040101010101" pitchFamily="2" charset="-122"/>
              </a:rPr>
              <a:t>OSTimeGet()</a:t>
            </a:r>
            <a:r>
              <a:rPr kumimoji="1" lang="zh-CN" altLang="en-US" sz="2000">
                <a:ea typeface="华文新魏" panose="02010800040101010101" pitchFamily="2" charset="-122"/>
              </a:rPr>
              <a:t>的详细信息见下表。</a:t>
            </a:r>
          </a:p>
        </p:txBody>
      </p:sp>
      <p:graphicFrame>
        <p:nvGraphicFramePr>
          <p:cNvPr id="66754" name="Group 194"/>
          <p:cNvGraphicFramePr>
            <a:graphicFrameLocks noGrp="1"/>
          </p:cNvGraphicFramePr>
          <p:nvPr/>
        </p:nvGraphicFramePr>
        <p:xfrm>
          <a:off x="2540000" y="2159000"/>
          <a:ext cx="6992938" cy="1676400"/>
        </p:xfrm>
        <a:graphic>
          <a:graphicData uri="http://schemas.openxmlformats.org/drawingml/2006/table">
            <a:tbl>
              <a:tblPr/>
              <a:tblGrid>
                <a:gridCol w="1370013">
                  <a:extLst>
                    <a:ext uri="{9D8B030D-6E8A-4147-A177-3AD203B41FA5}">
                      <a16:colId xmlns:a16="http://schemas.microsoft.com/office/drawing/2014/main" val="20000"/>
                    </a:ext>
                  </a:extLst>
                </a:gridCol>
                <a:gridCol w="3133725">
                  <a:extLst>
                    <a:ext uri="{9D8B030D-6E8A-4147-A177-3AD203B41FA5}">
                      <a16:colId xmlns:a16="http://schemas.microsoft.com/office/drawing/2014/main" val="20001"/>
                    </a:ext>
                  </a:extLst>
                </a:gridCol>
                <a:gridCol w="1052512">
                  <a:extLst>
                    <a:ext uri="{9D8B030D-6E8A-4147-A177-3AD203B41FA5}">
                      <a16:colId xmlns:a16="http://schemas.microsoft.com/office/drawing/2014/main" val="20002"/>
                    </a:ext>
                  </a:extLst>
                </a:gridCol>
                <a:gridCol w="1436688">
                  <a:extLst>
                    <a:ext uri="{9D8B030D-6E8A-4147-A177-3AD203B41FA5}">
                      <a16:colId xmlns:a16="http://schemas.microsoft.com/office/drawing/2014/main" val="20003"/>
                    </a:ext>
                  </a:extLst>
                </a:gridCol>
              </a:tblGrid>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4314"/>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OSTimeGet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6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OS_TIMC.C</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4314"/>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INT32U OSTimeGet(void)</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4314"/>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获得系统时间</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4314"/>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prio</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：任务优先级</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228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4314"/>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系统时间</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
        <p:nvSpPr>
          <p:cNvPr id="66631" name="Text Box 71"/>
          <p:cNvSpPr txBox="1">
            <a:spLocks noChangeArrowheads="1"/>
          </p:cNvSpPr>
          <p:nvPr/>
        </p:nvSpPr>
        <p:spPr bwMode="auto">
          <a:xfrm>
            <a:off x="6680200" y="4292600"/>
            <a:ext cx="2070100" cy="336550"/>
          </a:xfrm>
          <a:prstGeom prst="rect">
            <a:avLst/>
          </a:prstGeom>
          <a:gradFill rotWithShape="1">
            <a:gsLst>
              <a:gs pos="0">
                <a:srgbClr val="FF2929"/>
              </a:gs>
              <a:gs pos="100000">
                <a:srgbClr val="FFA0A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b="1">
                <a:ea typeface="华文新魏" panose="02010800040101010101" pitchFamily="2" charset="-122"/>
              </a:rPr>
              <a:t>ticks = n</a:t>
            </a:r>
            <a:r>
              <a:rPr kumimoji="1" lang="en-US" altLang="zh-CN" sz="1600" b="1">
                <a:ea typeface="华文新魏" panose="02010800040101010101" pitchFamily="2" charset="-122"/>
              </a:rPr>
              <a:t>;</a:t>
            </a:r>
          </a:p>
        </p:txBody>
      </p:sp>
      <p:sp>
        <p:nvSpPr>
          <p:cNvPr id="66614" name="Text Box 54"/>
          <p:cNvSpPr txBox="1">
            <a:spLocks noChangeArrowheads="1"/>
          </p:cNvSpPr>
          <p:nvPr/>
        </p:nvSpPr>
        <p:spPr bwMode="gray">
          <a:xfrm>
            <a:off x="6680200" y="4311650"/>
            <a:ext cx="2070100" cy="336550"/>
          </a:xfrm>
          <a:prstGeom prst="rect">
            <a:avLst/>
          </a:prstGeom>
          <a:gradFill rotWithShape="1">
            <a:gsLst>
              <a:gs pos="0">
                <a:srgbClr val="61C3E1"/>
              </a:gs>
              <a:gs pos="100000">
                <a:srgbClr val="326474"/>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调用</a:t>
            </a:r>
            <a:r>
              <a:rPr kumimoji="1" lang="en-US" altLang="zh-CN" sz="1600">
                <a:ea typeface="华文新魏" panose="02010800040101010101" pitchFamily="2" charset="-122"/>
              </a:rPr>
              <a:t>OSTimeGet()</a:t>
            </a:r>
          </a:p>
        </p:txBody>
      </p:sp>
      <p:sp>
        <p:nvSpPr>
          <p:cNvPr id="66617" name="Text Box 57"/>
          <p:cNvSpPr txBox="1">
            <a:spLocks noChangeArrowheads="1"/>
          </p:cNvSpPr>
          <p:nvPr/>
        </p:nvSpPr>
        <p:spPr bwMode="auto">
          <a:xfrm>
            <a:off x="6680200" y="4306888"/>
            <a:ext cx="2070100" cy="336550"/>
          </a:xfrm>
          <a:prstGeom prst="rect">
            <a:avLst/>
          </a:prstGeom>
          <a:solidFill>
            <a:srgbClr val="BCC4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b="1">
                <a:ea typeface="华文新魏" panose="02010800040101010101" pitchFamily="2" charset="-122"/>
              </a:rPr>
              <a:t>ticks = </a:t>
            </a:r>
            <a:r>
              <a:rPr kumimoji="1" lang="en-US" altLang="zh-CN" sz="1600" b="1">
                <a:ea typeface="华文新魏" panose="02010800040101010101" pitchFamily="2" charset="-122"/>
              </a:rPr>
              <a:t>OSTimeGet();</a:t>
            </a:r>
          </a:p>
        </p:txBody>
      </p:sp>
      <p:sp>
        <p:nvSpPr>
          <p:cNvPr id="66615" name="Text Box 55"/>
          <p:cNvSpPr txBox="1">
            <a:spLocks noChangeArrowheads="1"/>
          </p:cNvSpPr>
          <p:nvPr/>
        </p:nvSpPr>
        <p:spPr bwMode="gray">
          <a:xfrm>
            <a:off x="4772026" y="4314825"/>
            <a:ext cx="1395413" cy="336550"/>
          </a:xfrm>
          <a:prstGeom prst="rect">
            <a:avLst/>
          </a:prstGeom>
          <a:gradFill rotWithShape="1">
            <a:gsLst>
              <a:gs pos="0">
                <a:srgbClr val="61C3E1"/>
              </a:gs>
              <a:gs pos="100000">
                <a:srgbClr val="326474"/>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600">
                <a:ea typeface="华文新魏" panose="02010800040101010101" pitchFamily="2" charset="-122"/>
              </a:rPr>
              <a:t>return(n)</a:t>
            </a:r>
          </a:p>
        </p:txBody>
      </p:sp>
      <p:sp>
        <p:nvSpPr>
          <p:cNvPr id="66756" name="AutoShape 196"/>
          <p:cNvSpPr>
            <a:spLocks noChangeArrowheads="1"/>
          </p:cNvSpPr>
          <p:nvPr/>
        </p:nvSpPr>
        <p:spPr bwMode="auto">
          <a:xfrm>
            <a:off x="2532064" y="4113214"/>
            <a:ext cx="7037387" cy="21240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6654"/>
                                        </p:tgtEl>
                                        <p:attrNameLst>
                                          <p:attrName>style.visibility</p:attrName>
                                        </p:attrNameLst>
                                      </p:cBhvr>
                                      <p:to>
                                        <p:strVal val="visible"/>
                                      </p:to>
                                    </p:set>
                                    <p:animEffect transition="in" filter="blinds(horizontal)">
                                      <p:cBhvr>
                                        <p:cTn id="7" dur="500"/>
                                        <p:tgtEl>
                                          <p:spTgt spid="6665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6754"/>
                                        </p:tgtEl>
                                        <p:attrNameLst>
                                          <p:attrName>style.visibility</p:attrName>
                                        </p:attrNameLst>
                                      </p:cBhvr>
                                      <p:to>
                                        <p:strVal val="visible"/>
                                      </p:to>
                                    </p:set>
                                    <p:animEffect transition="in" filter="wipe(up)">
                                      <p:cBhvr>
                                        <p:cTn id="11" dur="500"/>
                                        <p:tgtEl>
                                          <p:spTgt spid="66754"/>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66756"/>
                                        </p:tgtEl>
                                        <p:attrNameLst>
                                          <p:attrName>style.visibility</p:attrName>
                                        </p:attrNameLst>
                                      </p:cBhvr>
                                      <p:to>
                                        <p:strVal val="visible"/>
                                      </p:to>
                                    </p:set>
                                    <p:animEffect transition="in" filter="slide(fromBottom)">
                                      <p:cBhvr>
                                        <p:cTn id="15" dur="500"/>
                                        <p:tgtEl>
                                          <p:spTgt spid="66756"/>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6658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5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588"/>
                                        </p:tgtEl>
                                        <p:attrNameLst>
                                          <p:attrName>style.visibility</p:attrName>
                                        </p:attrNameLst>
                                      </p:cBhvr>
                                      <p:to>
                                        <p:strVal val="visible"/>
                                      </p:to>
                                    </p:set>
                                  </p:childTnLst>
                                </p:cTn>
                              </p:par>
                              <p:par>
                                <p:cTn id="25" presetID="22" presetClass="entr" presetSubtype="4" fill="hold" nodeType="withEffect">
                                  <p:stCondLst>
                                    <p:cond delay="0"/>
                                  </p:stCondLst>
                                  <p:childTnLst>
                                    <p:set>
                                      <p:cBhvr>
                                        <p:cTn id="26" dur="1" fill="hold">
                                          <p:stCondLst>
                                            <p:cond delay="0"/>
                                          </p:stCondLst>
                                        </p:cTn>
                                        <p:tgtEl>
                                          <p:spTgt spid="66566"/>
                                        </p:tgtEl>
                                        <p:attrNameLst>
                                          <p:attrName>style.visibility</p:attrName>
                                        </p:attrNameLst>
                                      </p:cBhvr>
                                      <p:to>
                                        <p:strVal val="visible"/>
                                      </p:to>
                                    </p:set>
                                    <p:animEffect transition="in" filter="wipe(down)">
                                      <p:cBhvr>
                                        <p:cTn id="27" dur="500"/>
                                        <p:tgtEl>
                                          <p:spTgt spid="66566"/>
                                        </p:tgtEl>
                                      </p:cBhvr>
                                    </p:animEffect>
                                  </p:childTnLst>
                                </p:cTn>
                              </p:par>
                              <p:par>
                                <p:cTn id="28" presetID="35" presetClass="emph" presetSubtype="0" fill="hold" grpId="1" nodeType="withEffect">
                                  <p:stCondLst>
                                    <p:cond delay="0"/>
                                  </p:stCondLst>
                                  <p:childTnLst>
                                    <p:anim calcmode="discrete" valueType="str">
                                      <p:cBhvr>
                                        <p:cTn id="29" dur="500" fill="hold"/>
                                        <p:tgtEl>
                                          <p:spTgt spid="66588"/>
                                        </p:tgtEl>
                                        <p:attrNameLst>
                                          <p:attrName>style.visibility</p:attrName>
                                        </p:attrNameLst>
                                      </p:cBhvr>
                                      <p:tavLst>
                                        <p:tav tm="0">
                                          <p:val>
                                            <p:strVal val="hidden"/>
                                          </p:val>
                                        </p:tav>
                                        <p:tav tm="50000">
                                          <p:val>
                                            <p:strVal val="visible"/>
                                          </p:val>
                                        </p:tav>
                                      </p:tavLst>
                                    </p:anim>
                                  </p:childTnLst>
                                </p:cTn>
                              </p:par>
                            </p:childTnLst>
                          </p:cTn>
                        </p:par>
                        <p:par>
                          <p:cTn id="30" fill="hold">
                            <p:stCondLst>
                              <p:cond delay="0"/>
                            </p:stCondLst>
                            <p:childTnLst>
                              <p:par>
                                <p:cTn id="31" presetID="22" presetClass="entr" presetSubtype="4" fill="hold" nodeType="afterEffect">
                                  <p:stCondLst>
                                    <p:cond delay="0"/>
                                  </p:stCondLst>
                                  <p:childTnLst>
                                    <p:set>
                                      <p:cBhvr>
                                        <p:cTn id="32" dur="1" fill="hold">
                                          <p:stCondLst>
                                            <p:cond delay="0"/>
                                          </p:stCondLst>
                                        </p:cTn>
                                        <p:tgtEl>
                                          <p:spTgt spid="66569"/>
                                        </p:tgtEl>
                                        <p:attrNameLst>
                                          <p:attrName>style.visibility</p:attrName>
                                        </p:attrNameLst>
                                      </p:cBhvr>
                                      <p:to>
                                        <p:strVal val="visible"/>
                                      </p:to>
                                    </p:set>
                                    <p:animEffect transition="in" filter="wipe(down)">
                                      <p:cBhvr>
                                        <p:cTn id="33" dur="500"/>
                                        <p:tgtEl>
                                          <p:spTgt spid="66569"/>
                                        </p:tgtEl>
                                      </p:cBhvr>
                                    </p:animEffect>
                                  </p:childTnLst>
                                </p:cTn>
                              </p:par>
                              <p:par>
                                <p:cTn id="34" presetID="35" presetClass="emph" presetSubtype="0" fill="hold" grpId="2" nodeType="withEffect">
                                  <p:stCondLst>
                                    <p:cond delay="0"/>
                                  </p:stCondLst>
                                  <p:childTnLst>
                                    <p:anim calcmode="discrete" valueType="str">
                                      <p:cBhvr>
                                        <p:cTn id="35" dur="500" fill="hold"/>
                                        <p:tgtEl>
                                          <p:spTgt spid="66588"/>
                                        </p:tgtEl>
                                        <p:attrNameLst>
                                          <p:attrName>style.visibility</p:attrName>
                                        </p:attrNameLst>
                                      </p:cBhvr>
                                      <p:tavLst>
                                        <p:tav tm="0">
                                          <p:val>
                                            <p:strVal val="hidden"/>
                                          </p:val>
                                        </p:tav>
                                        <p:tav tm="50000">
                                          <p:val>
                                            <p:strVal val="visible"/>
                                          </p:val>
                                        </p:tav>
                                      </p:tavLst>
                                    </p:anim>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66625"/>
                                        </p:tgtEl>
                                        <p:attrNameLst>
                                          <p:attrName>style.visibility</p:attrName>
                                        </p:attrNameLst>
                                      </p:cBhvr>
                                      <p:to>
                                        <p:strVal val="visible"/>
                                      </p:to>
                                    </p:set>
                                    <p:animEffect transition="in" filter="wipe(down)">
                                      <p:cBhvr>
                                        <p:cTn id="39" dur="1000"/>
                                        <p:tgtEl>
                                          <p:spTgt spid="66625"/>
                                        </p:tgtEl>
                                      </p:cBhvr>
                                    </p:animEffect>
                                  </p:childTnLst>
                                </p:cTn>
                              </p:par>
                              <p:par>
                                <p:cTn id="40" presetID="35" presetClass="emph" presetSubtype="0" repeatCount="2000" fill="hold" grpId="3" nodeType="withEffect">
                                  <p:stCondLst>
                                    <p:cond delay="0"/>
                                  </p:stCondLst>
                                  <p:childTnLst>
                                    <p:anim calcmode="discrete" valueType="str">
                                      <p:cBhvr>
                                        <p:cTn id="41" dur="500" fill="hold"/>
                                        <p:tgtEl>
                                          <p:spTgt spid="66588"/>
                                        </p:tgtEl>
                                        <p:attrNameLst>
                                          <p:attrName>style.visibility</p:attrName>
                                        </p:attrNameLst>
                                      </p:cBhvr>
                                      <p:tavLst>
                                        <p:tav tm="0">
                                          <p:val>
                                            <p:strVal val="hidden"/>
                                          </p:val>
                                        </p:tav>
                                        <p:tav tm="50000">
                                          <p:val>
                                            <p:strVal val="visible"/>
                                          </p:val>
                                        </p:tav>
                                      </p:tavLst>
                                    </p:anim>
                                  </p:childTnLst>
                                </p:cTn>
                              </p:par>
                            </p:childTnLst>
                          </p:cTn>
                        </p:par>
                        <p:par>
                          <p:cTn id="42" fill="hold">
                            <p:stCondLst>
                              <p:cond delay="1500"/>
                            </p:stCondLst>
                            <p:childTnLst>
                              <p:par>
                                <p:cTn id="43" presetID="22" presetClass="entr" presetSubtype="4" fill="hold" nodeType="afterEffect">
                                  <p:stCondLst>
                                    <p:cond delay="0"/>
                                  </p:stCondLst>
                                  <p:childTnLst>
                                    <p:set>
                                      <p:cBhvr>
                                        <p:cTn id="44" dur="1" fill="hold">
                                          <p:stCondLst>
                                            <p:cond delay="0"/>
                                          </p:stCondLst>
                                        </p:cTn>
                                        <p:tgtEl>
                                          <p:spTgt spid="66635"/>
                                        </p:tgtEl>
                                        <p:attrNameLst>
                                          <p:attrName>style.visibility</p:attrName>
                                        </p:attrNameLst>
                                      </p:cBhvr>
                                      <p:to>
                                        <p:strVal val="visible"/>
                                      </p:to>
                                    </p:set>
                                    <p:animEffect transition="in" filter="wipe(down)">
                                      <p:cBhvr>
                                        <p:cTn id="45" dur="500"/>
                                        <p:tgtEl>
                                          <p:spTgt spid="66635"/>
                                        </p:tgtEl>
                                      </p:cBhvr>
                                    </p:animEffect>
                                  </p:childTnLst>
                                </p:cTn>
                              </p:par>
                              <p:par>
                                <p:cTn id="46" presetID="35" presetClass="emph" presetSubtype="0" fill="hold" grpId="4" nodeType="withEffect">
                                  <p:stCondLst>
                                    <p:cond delay="0"/>
                                  </p:stCondLst>
                                  <p:childTnLst>
                                    <p:anim calcmode="discrete" valueType="str">
                                      <p:cBhvr>
                                        <p:cTn id="47" dur="500" fill="hold"/>
                                        <p:tgtEl>
                                          <p:spTgt spid="66588"/>
                                        </p:tgtEl>
                                        <p:attrNameLst>
                                          <p:attrName>style.visibility</p:attrName>
                                        </p:attrNameLst>
                                      </p:cBhvr>
                                      <p:tavLst>
                                        <p:tav tm="0">
                                          <p:val>
                                            <p:strVal val="hidden"/>
                                          </p:val>
                                        </p:tav>
                                        <p:tav tm="50000">
                                          <p:val>
                                            <p:strVal val="visible"/>
                                          </p:val>
                                        </p:tav>
                                      </p:tavLst>
                                    </p:anim>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6614"/>
                                        </p:tgtEl>
                                        <p:attrNameLst>
                                          <p:attrName>style.visibility</p:attrName>
                                        </p:attrNameLst>
                                      </p:cBhvr>
                                      <p:to>
                                        <p:strVal val="visible"/>
                                      </p:to>
                                    </p:set>
                                  </p:childTnLst>
                                </p:cTn>
                              </p:par>
                            </p:childTnLst>
                          </p:cTn>
                        </p:par>
                        <p:par>
                          <p:cTn id="52" fill="hold">
                            <p:stCondLst>
                              <p:cond delay="0"/>
                            </p:stCondLst>
                            <p:childTnLst>
                              <p:par>
                                <p:cTn id="53" presetID="35" presetClass="path" presetSubtype="0" accel="50000" decel="50000" fill="hold" grpId="1" nodeType="afterEffect">
                                  <p:stCondLst>
                                    <p:cond delay="0"/>
                                  </p:stCondLst>
                                  <p:childTnLst>
                                    <p:animMotion origin="layout" path="M 0 0  L -0.25 0  E" pathEditMode="relative" ptsTypes="">
                                      <p:cBhvr>
                                        <p:cTn id="54" dur="2000" fill="hold"/>
                                        <p:tgtEl>
                                          <p:spTgt spid="66614"/>
                                        </p:tgtEl>
                                        <p:attrNameLst>
                                          <p:attrName>ppt_x</p:attrName>
                                          <p:attrName>ppt_y</p:attrName>
                                        </p:attrNameLst>
                                      </p:cBhvr>
                                    </p:animMotion>
                                  </p:childTnLst>
                                </p:cTn>
                              </p:par>
                            </p:childTnLst>
                          </p:cTn>
                        </p:par>
                        <p:par>
                          <p:cTn id="55" fill="hold">
                            <p:stCondLst>
                              <p:cond delay="2000"/>
                            </p:stCondLst>
                            <p:childTnLst>
                              <p:par>
                                <p:cTn id="56" presetID="9" presetClass="exit" presetSubtype="0" fill="hold" grpId="2" nodeType="afterEffect">
                                  <p:stCondLst>
                                    <p:cond delay="0"/>
                                  </p:stCondLst>
                                  <p:childTnLst>
                                    <p:animEffect transition="out" filter="dissolve">
                                      <p:cBhvr>
                                        <p:cTn id="57" dur="500"/>
                                        <p:tgtEl>
                                          <p:spTgt spid="66614"/>
                                        </p:tgtEl>
                                      </p:cBhvr>
                                    </p:animEffect>
                                    <p:set>
                                      <p:cBhvr>
                                        <p:cTn id="58" dur="1" fill="hold">
                                          <p:stCondLst>
                                            <p:cond delay="499"/>
                                          </p:stCondLst>
                                        </p:cTn>
                                        <p:tgtEl>
                                          <p:spTgt spid="66614"/>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66617"/>
                                        </p:tgtEl>
                                        <p:attrNameLst>
                                          <p:attrName>style.visibility</p:attrName>
                                        </p:attrNameLst>
                                      </p:cBhvr>
                                      <p:to>
                                        <p:strVal val="visible"/>
                                      </p:to>
                                    </p:set>
                                  </p:childTnLst>
                                </p:cTn>
                              </p:par>
                            </p:childTnLst>
                          </p:cTn>
                        </p:par>
                        <p:par>
                          <p:cTn id="61" fill="hold">
                            <p:stCondLst>
                              <p:cond delay="2500"/>
                            </p:stCondLst>
                            <p:childTnLst>
                              <p:par>
                                <p:cTn id="62" presetID="27" presetClass="emph" presetSubtype="0" fill="hold" grpId="1" nodeType="afterEffect">
                                  <p:stCondLst>
                                    <p:cond delay="0"/>
                                  </p:stCondLst>
                                  <p:childTnLst>
                                    <p:animClr clrSpc="rgb" dir="cw">
                                      <p:cBhvr override="childStyle">
                                        <p:cTn id="63" dur="250" autoRev="1" fill="hold"/>
                                        <p:tgtEl>
                                          <p:spTgt spid="66617"/>
                                        </p:tgtEl>
                                        <p:attrNameLst>
                                          <p:attrName>style.color</p:attrName>
                                        </p:attrNameLst>
                                      </p:cBhvr>
                                      <p:to>
                                        <a:schemeClr val="bg1"/>
                                      </p:to>
                                    </p:animClr>
                                    <p:animClr clrSpc="rgb" dir="cw">
                                      <p:cBhvr>
                                        <p:cTn id="64" dur="250" autoRev="1" fill="hold"/>
                                        <p:tgtEl>
                                          <p:spTgt spid="66617"/>
                                        </p:tgtEl>
                                        <p:attrNameLst>
                                          <p:attrName>fillcolor</p:attrName>
                                        </p:attrNameLst>
                                      </p:cBhvr>
                                      <p:to>
                                        <a:schemeClr val="bg1"/>
                                      </p:to>
                                    </p:animClr>
                                    <p:set>
                                      <p:cBhvr>
                                        <p:cTn id="65" dur="250" autoRev="1" fill="hold"/>
                                        <p:tgtEl>
                                          <p:spTgt spid="66617"/>
                                        </p:tgtEl>
                                        <p:attrNameLst>
                                          <p:attrName>fill.type</p:attrName>
                                        </p:attrNameLst>
                                      </p:cBhvr>
                                      <p:to>
                                        <p:strVal val="solid"/>
                                      </p:to>
                                    </p:set>
                                    <p:set>
                                      <p:cBhvr>
                                        <p:cTn id="66" dur="250" autoRev="1" fill="hold"/>
                                        <p:tgtEl>
                                          <p:spTgt spid="66617"/>
                                        </p:tgtEl>
                                        <p:attrNameLst>
                                          <p:attrName>fill.on</p:attrName>
                                        </p:attrNameLst>
                                      </p:cBhvr>
                                      <p:to>
                                        <p:strVal val="tru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6615"/>
                                        </p:tgtEl>
                                        <p:attrNameLst>
                                          <p:attrName>style.visibility</p:attrName>
                                        </p:attrNameLst>
                                      </p:cBhvr>
                                      <p:to>
                                        <p:strVal val="visible"/>
                                      </p:to>
                                    </p:set>
                                  </p:childTnLst>
                                </p:cTn>
                              </p:par>
                            </p:childTnLst>
                          </p:cTn>
                        </p:par>
                        <p:par>
                          <p:cTn id="71" fill="hold">
                            <p:stCondLst>
                              <p:cond delay="0"/>
                            </p:stCondLst>
                            <p:childTnLst>
                              <p:par>
                                <p:cTn id="72" presetID="35" presetClass="path" presetSubtype="0" accel="50000" decel="50000" fill="hold" grpId="1" nodeType="afterEffect">
                                  <p:stCondLst>
                                    <p:cond delay="0"/>
                                  </p:stCondLst>
                                  <p:childTnLst>
                                    <p:animMotion origin="layout" path="M -0.00451 -1.85185E-6 L 0.2316 -1.85185E-6 " pathEditMode="relative" rAng="0" ptsTypes="AA">
                                      <p:cBhvr>
                                        <p:cTn id="73" dur="2000" fill="hold"/>
                                        <p:tgtEl>
                                          <p:spTgt spid="66615"/>
                                        </p:tgtEl>
                                        <p:attrNameLst>
                                          <p:attrName>ppt_x</p:attrName>
                                          <p:attrName>ppt_y</p:attrName>
                                        </p:attrNameLst>
                                      </p:cBhvr>
                                      <p:rCtr x="11806" y="0"/>
                                    </p:animMotion>
                                  </p:childTnLst>
                                </p:cTn>
                              </p:par>
                            </p:childTnLst>
                          </p:cTn>
                        </p:par>
                        <p:par>
                          <p:cTn id="74" fill="hold">
                            <p:stCondLst>
                              <p:cond delay="2000"/>
                            </p:stCondLst>
                            <p:childTnLst>
                              <p:par>
                                <p:cTn id="75" presetID="9" presetClass="exit" presetSubtype="0" fill="hold" grpId="2" nodeType="afterEffect">
                                  <p:stCondLst>
                                    <p:cond delay="0"/>
                                  </p:stCondLst>
                                  <p:childTnLst>
                                    <p:animEffect transition="out" filter="dissolve">
                                      <p:cBhvr>
                                        <p:cTn id="76" dur="500"/>
                                        <p:tgtEl>
                                          <p:spTgt spid="66615"/>
                                        </p:tgtEl>
                                      </p:cBhvr>
                                    </p:animEffect>
                                    <p:set>
                                      <p:cBhvr>
                                        <p:cTn id="77" dur="1" fill="hold">
                                          <p:stCondLst>
                                            <p:cond delay="499"/>
                                          </p:stCondLst>
                                        </p:cTn>
                                        <p:tgtEl>
                                          <p:spTgt spid="66615"/>
                                        </p:tgtEl>
                                        <p:attrNameLst>
                                          <p:attrName>style.visibility</p:attrName>
                                        </p:attrNameLst>
                                      </p:cBhvr>
                                      <p:to>
                                        <p:strVal val="hidden"/>
                                      </p:to>
                                    </p:set>
                                  </p:childTnLst>
                                </p:cTn>
                              </p:par>
                            </p:childTnLst>
                          </p:cTn>
                        </p:par>
                        <p:par>
                          <p:cTn id="78" fill="hold">
                            <p:stCondLst>
                              <p:cond delay="2500"/>
                            </p:stCondLst>
                            <p:childTnLst>
                              <p:par>
                                <p:cTn id="79" presetID="1" presetClass="entr" presetSubtype="0" fill="hold" grpId="0" nodeType="afterEffect">
                                  <p:stCondLst>
                                    <p:cond delay="0"/>
                                  </p:stCondLst>
                                  <p:childTnLst>
                                    <p:set>
                                      <p:cBhvr>
                                        <p:cTn id="80" dur="1" fill="hold">
                                          <p:stCondLst>
                                            <p:cond delay="0"/>
                                          </p:stCondLst>
                                        </p:cTn>
                                        <p:tgtEl>
                                          <p:spTgt spid="66631"/>
                                        </p:tgtEl>
                                        <p:attrNameLst>
                                          <p:attrName>style.visibility</p:attrName>
                                        </p:attrNameLst>
                                      </p:cBhvr>
                                      <p:to>
                                        <p:strVal val="visible"/>
                                      </p:to>
                                    </p:set>
                                  </p:childTnLst>
                                </p:cTn>
                              </p:par>
                              <p:par>
                                <p:cTn id="81" presetID="1" presetClass="exit" presetSubtype="0" fill="hold" grpId="2" nodeType="withEffect">
                                  <p:stCondLst>
                                    <p:cond delay="0"/>
                                  </p:stCondLst>
                                  <p:childTnLst>
                                    <p:set>
                                      <p:cBhvr>
                                        <p:cTn id="82" dur="1" fill="hold">
                                          <p:stCondLst>
                                            <p:cond delay="0"/>
                                          </p:stCondLst>
                                        </p:cTn>
                                        <p:tgtEl>
                                          <p:spTgt spid="666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animBg="1"/>
      <p:bldP spid="66588" grpId="0" animBg="1"/>
      <p:bldP spid="66588" grpId="1" animBg="1"/>
      <p:bldP spid="66588" grpId="2" animBg="1"/>
      <p:bldP spid="66588" grpId="3" animBg="1"/>
      <p:bldP spid="66588" grpId="4" animBg="1"/>
      <p:bldP spid="66589" grpId="0" animBg="1"/>
      <p:bldP spid="66654" grpId="0"/>
      <p:bldP spid="66631" grpId="0" animBg="1"/>
      <p:bldP spid="66614" grpId="0" animBg="1"/>
      <p:bldP spid="66614" grpId="1" animBg="1"/>
      <p:bldP spid="66614" grpId="2" animBg="1"/>
      <p:bldP spid="66617" grpId="0" animBg="1"/>
      <p:bldP spid="66617" grpId="1" animBg="1"/>
      <p:bldP spid="66617" grpId="2" animBg="1"/>
      <p:bldP spid="66615" grpId="0" animBg="1"/>
      <p:bldP spid="66615" grpId="1" animBg="1"/>
      <p:bldP spid="66615" grpId="2" animBg="1"/>
      <p:bldP spid="66756" grpId="0" animBg="1"/>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AutoShape 17"/>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7107" name="Line 18"/>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8" name="AutoShape 19"/>
          <p:cNvSpPr>
            <a:spLocks noChangeArrowheads="1"/>
          </p:cNvSpPr>
          <p:nvPr/>
        </p:nvSpPr>
        <p:spPr bwMode="gray">
          <a:xfrm>
            <a:off x="6230938" y="651868"/>
            <a:ext cx="4165600"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OSTimeGet()</a:t>
            </a:r>
            <a:r>
              <a:rPr lang="zh-CN" altLang="en-US" sz="2400" b="1">
                <a:solidFill>
                  <a:schemeClr val="bg1"/>
                </a:solidFill>
              </a:rPr>
              <a:t>、</a:t>
            </a:r>
            <a:r>
              <a:rPr lang="en-US" altLang="zh-CN" sz="2400" b="1">
                <a:solidFill>
                  <a:schemeClr val="bg1"/>
                </a:solidFill>
              </a:rPr>
              <a:t>OSTimeSet() </a:t>
            </a:r>
            <a:endParaRPr kumimoji="1" lang="en-US" altLang="zh-CN" sz="2000">
              <a:ea typeface="华文新魏" panose="02010800040101010101" pitchFamily="2" charset="-122"/>
            </a:endParaRPr>
          </a:p>
        </p:txBody>
      </p:sp>
      <p:sp>
        <p:nvSpPr>
          <p:cNvPr id="68632" name="Rectangle 24"/>
          <p:cNvSpPr>
            <a:spLocks noChangeArrowheads="1"/>
          </p:cNvSpPr>
          <p:nvPr/>
        </p:nvSpPr>
        <p:spPr bwMode="auto">
          <a:xfrm>
            <a:off x="4592638" y="4419600"/>
            <a:ext cx="1395412" cy="1538288"/>
          </a:xfrm>
          <a:prstGeom prst="rect">
            <a:avLst/>
          </a:prstGeom>
          <a:solidFill>
            <a:schemeClr val="bg1">
              <a:alpha val="0"/>
            </a:scheme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8633" name="Group 25"/>
          <p:cNvGrpSpPr/>
          <p:nvPr/>
        </p:nvGrpSpPr>
        <p:grpSpPr bwMode="auto">
          <a:xfrm>
            <a:off x="4592638" y="5611814"/>
            <a:ext cx="1395412" cy="346075"/>
            <a:chOff x="3107" y="3096"/>
            <a:chExt cx="681" cy="187"/>
          </a:xfrm>
        </p:grpSpPr>
        <p:sp>
          <p:nvSpPr>
            <p:cNvPr id="68634" name="Rectangle 26"/>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7156" name="Text Box 27"/>
            <p:cNvSpPr txBox="1">
              <a:spLocks noChangeArrowheads="1"/>
            </p:cNvSpPr>
            <p:nvPr/>
          </p:nvSpPr>
          <p:spPr bwMode="auto">
            <a:xfrm>
              <a:off x="3107" y="3096"/>
              <a:ext cx="681" cy="187"/>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101</a:t>
              </a:r>
            </a:p>
          </p:txBody>
        </p:sp>
      </p:grpSp>
      <p:grpSp>
        <p:nvGrpSpPr>
          <p:cNvPr id="68636" name="Group 28"/>
          <p:cNvGrpSpPr/>
          <p:nvPr/>
        </p:nvGrpSpPr>
        <p:grpSpPr bwMode="auto">
          <a:xfrm>
            <a:off x="4592638" y="5276851"/>
            <a:ext cx="1395412" cy="346075"/>
            <a:chOff x="3107" y="3096"/>
            <a:chExt cx="681" cy="187"/>
          </a:xfrm>
        </p:grpSpPr>
        <p:sp>
          <p:nvSpPr>
            <p:cNvPr id="68637" name="Rectangle 29"/>
            <p:cNvSpPr>
              <a:spLocks noChangeArrowheads="1"/>
            </p:cNvSpPr>
            <p:nvPr/>
          </p:nvSpPr>
          <p:spPr bwMode="auto">
            <a:xfrm>
              <a:off x="3107" y="3096"/>
              <a:ext cx="681" cy="170"/>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7154" name="Text Box 30"/>
            <p:cNvSpPr txBox="1">
              <a:spLocks noChangeArrowheads="1"/>
            </p:cNvSpPr>
            <p:nvPr/>
          </p:nvSpPr>
          <p:spPr bwMode="auto">
            <a:xfrm>
              <a:off x="3107" y="3096"/>
              <a:ext cx="681" cy="187"/>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102</a:t>
              </a:r>
            </a:p>
          </p:txBody>
        </p:sp>
      </p:grpSp>
      <p:grpSp>
        <p:nvGrpSpPr>
          <p:cNvPr id="68639" name="Group 31"/>
          <p:cNvGrpSpPr/>
          <p:nvPr/>
        </p:nvGrpSpPr>
        <p:grpSpPr bwMode="auto">
          <a:xfrm>
            <a:off x="4592638" y="4419601"/>
            <a:ext cx="1395412" cy="346075"/>
            <a:chOff x="1915" y="2479"/>
            <a:chExt cx="879" cy="218"/>
          </a:xfrm>
        </p:grpSpPr>
        <p:sp>
          <p:nvSpPr>
            <p:cNvPr id="68640" name="Rectangle 32"/>
            <p:cNvSpPr>
              <a:spLocks noChangeArrowheads="1"/>
            </p:cNvSpPr>
            <p:nvPr/>
          </p:nvSpPr>
          <p:spPr bwMode="auto">
            <a:xfrm>
              <a:off x="1915" y="2479"/>
              <a:ext cx="879" cy="198"/>
            </a:xfrm>
            <a:prstGeom prst="rect">
              <a:avLst/>
            </a:prstGeom>
            <a:gradFill rotWithShape="1">
              <a:gsLst>
                <a:gs pos="0">
                  <a:schemeClr val="bg1">
                    <a:alpha val="0"/>
                  </a:schemeClr>
                </a:gs>
                <a:gs pos="100000">
                  <a:schemeClr val="bg1">
                    <a:gamma/>
                    <a:shade val="46275"/>
                    <a:invGamma/>
                  </a:schemeClr>
                </a:gs>
              </a:gsLst>
              <a:lin ang="54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7152" name="Text Box 33"/>
            <p:cNvSpPr txBox="1">
              <a:spLocks noChangeArrowheads="1"/>
            </p:cNvSpPr>
            <p:nvPr/>
          </p:nvSpPr>
          <p:spPr bwMode="auto">
            <a:xfrm>
              <a:off x="1915" y="2479"/>
              <a:ext cx="879" cy="218"/>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lang="en-US" altLang="zh-CN" sz="1600">
                  <a:ea typeface="华文新魏" panose="02010800040101010101" pitchFamily="2" charset="-122"/>
                </a:rPr>
                <a:t>n</a:t>
              </a:r>
            </a:p>
          </p:txBody>
        </p:sp>
      </p:grpSp>
      <p:grpSp>
        <p:nvGrpSpPr>
          <p:cNvPr id="68642" name="Group 34"/>
          <p:cNvGrpSpPr/>
          <p:nvPr/>
        </p:nvGrpSpPr>
        <p:grpSpPr bwMode="auto">
          <a:xfrm>
            <a:off x="4592638" y="4765675"/>
            <a:ext cx="1395412" cy="515938"/>
            <a:chOff x="3107" y="3096"/>
            <a:chExt cx="681" cy="215"/>
          </a:xfrm>
        </p:grpSpPr>
        <p:sp>
          <p:nvSpPr>
            <p:cNvPr id="68643" name="Rectangle 35"/>
            <p:cNvSpPr>
              <a:spLocks noChangeArrowheads="1"/>
            </p:cNvSpPr>
            <p:nvPr/>
          </p:nvSpPr>
          <p:spPr bwMode="auto">
            <a:xfrm>
              <a:off x="3107" y="3096"/>
              <a:ext cx="681" cy="154"/>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zh-CN" altLang="en-US"/>
            </a:p>
          </p:txBody>
        </p:sp>
        <p:sp>
          <p:nvSpPr>
            <p:cNvPr id="47150" name="Text Box 36"/>
            <p:cNvSpPr txBox="1">
              <a:spLocks noChangeArrowheads="1"/>
            </p:cNvSpPr>
            <p:nvPr/>
          </p:nvSpPr>
          <p:spPr bwMode="auto">
            <a:xfrm>
              <a:off x="3107" y="3096"/>
              <a:ext cx="681" cy="215"/>
            </a:xfrm>
            <a:prstGeom prst="rect">
              <a:avLst/>
            </a:prstGeom>
            <a:solidFill>
              <a:srgbClr val="61C3E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ct val="50000"/>
                </a:lnSpc>
                <a:spcBef>
                  <a:spcPct val="50000"/>
                </a:spcBef>
                <a:buClrTx/>
                <a:buFontTx/>
                <a:buNone/>
              </a:pPr>
              <a:r>
                <a:rPr lang="en-US" altLang="zh-CN" sz="1800">
                  <a:ea typeface="华文新魏" panose="02010800040101010101" pitchFamily="2" charset="-122"/>
                </a:rPr>
                <a:t>.</a:t>
              </a:r>
            </a:p>
            <a:p>
              <a:pPr algn="ctr">
                <a:lnSpc>
                  <a:spcPct val="50000"/>
                </a:lnSpc>
                <a:spcBef>
                  <a:spcPct val="50000"/>
                </a:spcBef>
                <a:buClrTx/>
                <a:buFontTx/>
                <a:buNone/>
              </a:pPr>
              <a:r>
                <a:rPr lang="en-US" altLang="zh-CN" sz="1800">
                  <a:ea typeface="华文新魏" panose="02010800040101010101" pitchFamily="2" charset="-122"/>
                </a:rPr>
                <a:t>.</a:t>
              </a:r>
            </a:p>
          </p:txBody>
        </p:sp>
      </p:grpSp>
      <p:sp>
        <p:nvSpPr>
          <p:cNvPr id="68645" name="Text Box 37"/>
          <p:cNvSpPr txBox="1">
            <a:spLocks noChangeArrowheads="1"/>
          </p:cNvSpPr>
          <p:nvPr/>
        </p:nvSpPr>
        <p:spPr bwMode="gray">
          <a:xfrm>
            <a:off x="4592638" y="5957888"/>
            <a:ext cx="1395412" cy="336550"/>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发生时钟节拍</a:t>
            </a:r>
          </a:p>
        </p:txBody>
      </p:sp>
      <p:sp>
        <p:nvSpPr>
          <p:cNvPr id="68646" name="Text Box 38"/>
          <p:cNvSpPr txBox="1">
            <a:spLocks noChangeArrowheads="1"/>
          </p:cNvSpPr>
          <p:nvPr/>
        </p:nvSpPr>
        <p:spPr bwMode="gray">
          <a:xfrm>
            <a:off x="4233864" y="4419600"/>
            <a:ext cx="358775" cy="1538288"/>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600">
                <a:ea typeface="华文新魏" panose="02010800040101010101" pitchFamily="2" charset="-122"/>
              </a:rPr>
              <a:t>3</a:t>
            </a:r>
          </a:p>
          <a:p>
            <a:pPr algn="ctr" eaLnBrk="1" hangingPunct="1">
              <a:spcBef>
                <a:spcPct val="0"/>
              </a:spcBef>
              <a:buClrTx/>
              <a:buFontTx/>
              <a:buNone/>
            </a:pPr>
            <a:r>
              <a:rPr kumimoji="1" lang="en-US" altLang="zh-CN" sz="1600">
                <a:ea typeface="华文新魏" panose="02010800040101010101" pitchFamily="2" charset="-122"/>
              </a:rPr>
              <a:t>2</a:t>
            </a:r>
          </a:p>
          <a:p>
            <a:pPr algn="ctr" eaLnBrk="1" hangingPunct="1">
              <a:spcBef>
                <a:spcPct val="0"/>
              </a:spcBef>
              <a:buClrTx/>
              <a:buFontTx/>
              <a:buNone/>
            </a:pPr>
            <a:r>
              <a:rPr kumimoji="1" lang="zh-CN" altLang="en-US" sz="1600">
                <a:ea typeface="华文新魏" panose="02010800040101010101" pitchFamily="2" charset="-122"/>
              </a:rPr>
              <a:t>位</a:t>
            </a:r>
          </a:p>
          <a:p>
            <a:pPr algn="ctr" eaLnBrk="1" hangingPunct="1">
              <a:spcBef>
                <a:spcPct val="0"/>
              </a:spcBef>
              <a:buClrTx/>
              <a:buFontTx/>
              <a:buNone/>
            </a:pPr>
            <a:r>
              <a:rPr kumimoji="1" lang="zh-CN" altLang="en-US" sz="1600">
                <a:ea typeface="华文新魏" panose="02010800040101010101" pitchFamily="2" charset="-122"/>
              </a:rPr>
              <a:t>计</a:t>
            </a:r>
          </a:p>
          <a:p>
            <a:pPr algn="ctr" eaLnBrk="1" hangingPunct="1">
              <a:spcBef>
                <a:spcPct val="0"/>
              </a:spcBef>
              <a:buClrTx/>
              <a:buFontTx/>
              <a:buNone/>
            </a:pPr>
            <a:r>
              <a:rPr kumimoji="1" lang="zh-CN" altLang="en-US" sz="1600">
                <a:ea typeface="华文新魏" panose="02010800040101010101" pitchFamily="2" charset="-122"/>
              </a:rPr>
              <a:t>数</a:t>
            </a:r>
          </a:p>
          <a:p>
            <a:pPr algn="ctr" eaLnBrk="1" hangingPunct="1">
              <a:spcBef>
                <a:spcPct val="0"/>
              </a:spcBef>
              <a:buClrTx/>
              <a:buFontTx/>
              <a:buNone/>
            </a:pPr>
            <a:r>
              <a:rPr kumimoji="1" lang="zh-CN" altLang="en-US" sz="1600">
                <a:ea typeface="华文新魏" panose="02010800040101010101" pitchFamily="2" charset="-122"/>
              </a:rPr>
              <a:t>器</a:t>
            </a:r>
          </a:p>
        </p:txBody>
      </p:sp>
      <p:sp>
        <p:nvSpPr>
          <p:cNvPr id="68647" name="Text Box 39"/>
          <p:cNvSpPr txBox="1">
            <a:spLocks noChangeArrowheads="1"/>
          </p:cNvSpPr>
          <p:nvPr/>
        </p:nvSpPr>
        <p:spPr bwMode="gray">
          <a:xfrm>
            <a:off x="6500813" y="4492625"/>
            <a:ext cx="2070100" cy="336550"/>
          </a:xfrm>
          <a:prstGeom prst="rect">
            <a:avLst/>
          </a:prstGeom>
          <a:gradFill rotWithShape="1">
            <a:gsLst>
              <a:gs pos="0">
                <a:srgbClr val="008000"/>
              </a:gs>
              <a:gs pos="100000">
                <a:srgbClr val="75BA75"/>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a:ea typeface="华文新魏" panose="02010800040101010101" pitchFamily="2" charset="-122"/>
              </a:rPr>
              <a:t>调用</a:t>
            </a:r>
            <a:r>
              <a:rPr kumimoji="1" lang="en-US" altLang="zh-CN" sz="1600">
                <a:ea typeface="华文新魏" panose="02010800040101010101" pitchFamily="2" charset="-122"/>
              </a:rPr>
              <a:t>OSTimeSet(101) </a:t>
            </a:r>
          </a:p>
        </p:txBody>
      </p:sp>
      <p:sp>
        <p:nvSpPr>
          <p:cNvPr id="68648" name="AutoShape 40"/>
          <p:cNvSpPr>
            <a:spLocks noChangeArrowheads="1"/>
          </p:cNvSpPr>
          <p:nvPr/>
        </p:nvSpPr>
        <p:spPr bwMode="auto">
          <a:xfrm>
            <a:off x="5988051" y="4733926"/>
            <a:ext cx="512763" cy="1223963"/>
          </a:xfrm>
          <a:prstGeom prst="curvedLeftArrow">
            <a:avLst>
              <a:gd name="adj1" fmla="val 47740"/>
              <a:gd name="adj2" fmla="val 95480"/>
              <a:gd name="adj3" fmla="val 33333"/>
            </a:avLst>
          </a:prstGeom>
          <a:gradFill rotWithShape="1">
            <a:gsLst>
              <a:gs pos="0">
                <a:srgbClr val="FF2929"/>
              </a:gs>
              <a:gs pos="100000">
                <a:srgbClr val="FFEBEB"/>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8649" name="Text Box 41"/>
          <p:cNvSpPr txBox="1">
            <a:spLocks noChangeArrowheads="1"/>
          </p:cNvSpPr>
          <p:nvPr/>
        </p:nvSpPr>
        <p:spPr bwMode="auto">
          <a:xfrm>
            <a:off x="6500813" y="5622925"/>
            <a:ext cx="2070100" cy="336550"/>
          </a:xfrm>
          <a:prstGeom prst="rect">
            <a:avLst/>
          </a:prstGeom>
          <a:gradFill rotWithShape="1">
            <a:gsLst>
              <a:gs pos="0">
                <a:srgbClr val="FF2929"/>
              </a:gs>
              <a:gs pos="100000">
                <a:srgbClr val="FFA0A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ClrTx/>
              <a:buFontTx/>
              <a:buNone/>
            </a:pPr>
            <a:r>
              <a:rPr kumimoji="1" lang="zh-CN" altLang="en-US" sz="1600">
                <a:ea typeface="华文新魏" panose="02010800040101010101" pitchFamily="2" charset="-122"/>
              </a:rPr>
              <a:t>设置计数器值为</a:t>
            </a:r>
            <a:r>
              <a:rPr kumimoji="1" lang="en-US" altLang="zh-CN" sz="1600">
                <a:ea typeface="华文新魏" panose="02010800040101010101" pitchFamily="2" charset="-122"/>
              </a:rPr>
              <a:t>101</a:t>
            </a:r>
          </a:p>
        </p:txBody>
      </p:sp>
      <p:sp>
        <p:nvSpPr>
          <p:cNvPr id="68650" name="Rectangle 42"/>
          <p:cNvSpPr>
            <a:spLocks noChangeArrowheads="1"/>
          </p:cNvSpPr>
          <p:nvPr/>
        </p:nvSpPr>
        <p:spPr bwMode="auto">
          <a:xfrm>
            <a:off x="2424114" y="1377951"/>
            <a:ext cx="77755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r>
              <a:rPr kumimoji="1" lang="zh-CN" altLang="en-US" sz="2000">
                <a:ea typeface="华文新魏" panose="02010800040101010101" pitchFamily="2" charset="-122"/>
              </a:rPr>
              <a:t>用户可以通过调用</a:t>
            </a:r>
            <a:r>
              <a:rPr kumimoji="1" lang="en-US" altLang="zh-CN" sz="2000">
                <a:ea typeface="华文新魏" panose="02010800040101010101" pitchFamily="2" charset="-122"/>
              </a:rPr>
              <a:t>OSTimeSet()</a:t>
            </a:r>
            <a:r>
              <a:rPr kumimoji="1" lang="zh-CN" altLang="en-US" sz="2000">
                <a:ea typeface="华文新魏" panose="02010800040101010101" pitchFamily="2" charset="-122"/>
              </a:rPr>
              <a:t>来改变计数器的值，</a:t>
            </a:r>
            <a:r>
              <a:rPr kumimoji="1" lang="en-US" altLang="zh-CN" sz="2000">
                <a:ea typeface="华文新魏" panose="02010800040101010101" pitchFamily="2" charset="-122"/>
              </a:rPr>
              <a:t>OSTimeSet()</a:t>
            </a:r>
            <a:r>
              <a:rPr kumimoji="1" lang="zh-CN" altLang="en-US" sz="2000">
                <a:ea typeface="华文新魏" panose="02010800040101010101" pitchFamily="2" charset="-122"/>
              </a:rPr>
              <a:t>的详细信息见下表。  </a:t>
            </a:r>
          </a:p>
        </p:txBody>
      </p:sp>
      <p:graphicFrame>
        <p:nvGraphicFramePr>
          <p:cNvPr id="68773" name="Group 165"/>
          <p:cNvGraphicFramePr>
            <a:graphicFrameLocks noGrp="1"/>
          </p:cNvGraphicFramePr>
          <p:nvPr/>
        </p:nvGraphicFramePr>
        <p:xfrm>
          <a:off x="2459039" y="2184401"/>
          <a:ext cx="7272337" cy="2011452"/>
        </p:xfrm>
        <a:graphic>
          <a:graphicData uri="http://schemas.openxmlformats.org/drawingml/2006/table">
            <a:tbl>
              <a:tblPr/>
              <a:tblGrid>
                <a:gridCol w="1574800">
                  <a:extLst>
                    <a:ext uri="{9D8B030D-6E8A-4147-A177-3AD203B41FA5}">
                      <a16:colId xmlns:a16="http://schemas.microsoft.com/office/drawing/2014/main" val="20000"/>
                    </a:ext>
                  </a:extLst>
                </a:gridCol>
                <a:gridCol w="3311525">
                  <a:extLst>
                    <a:ext uri="{9D8B030D-6E8A-4147-A177-3AD203B41FA5}">
                      <a16:colId xmlns:a16="http://schemas.microsoft.com/office/drawing/2014/main" val="20001"/>
                    </a:ext>
                  </a:extLst>
                </a:gridCol>
                <a:gridCol w="1035050">
                  <a:extLst>
                    <a:ext uri="{9D8B030D-6E8A-4147-A177-3AD203B41FA5}">
                      <a16:colId xmlns:a16="http://schemas.microsoft.com/office/drawing/2014/main" val="20002"/>
                    </a:ext>
                  </a:extLst>
                </a:gridCol>
                <a:gridCol w="1350962">
                  <a:extLst>
                    <a:ext uri="{9D8B030D-6E8A-4147-A177-3AD203B41FA5}">
                      <a16:colId xmlns:a16="http://schemas.microsoft.com/office/drawing/2014/main" val="20003"/>
                    </a:ext>
                  </a:extLst>
                </a:gridCol>
              </a:tblGrid>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函数名称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OSTimeSet</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所属文件</a:t>
                      </a:r>
                      <a:endParaRPr kumimoji="1" lang="zh-CN" altLang="en-US" sz="16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OS_TIMC.C</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extLst>
                  <a:ext uri="{0D108BD9-81ED-4DB2-BD59-A6C34878D82A}">
                    <a16:rowId xmlns:a16="http://schemas.microsoft.com/office/drawing/2014/main" val="10000"/>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函数原型</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void OSTimeSet(INT32U ticks)</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功能描述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设置系统时间</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函数参数</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ticks</a:t>
                      </a: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：需要设置的值</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函数返回值</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无</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3522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rPr>
                        <a:t>特殊说明</a:t>
                      </a:r>
                      <a:endParaRPr kumimoji="1" lang="zh-CN" altLang="en-US" sz="16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8000"/>
                        </a:gs>
                        <a:gs pos="100000">
                          <a:srgbClr val="008000">
                            <a:gamma/>
                            <a:tint val="47451"/>
                            <a:invGamma/>
                          </a:srgbClr>
                        </a:gs>
                      </a:gsLst>
                      <a:lin ang="5400000" scaled="1"/>
                    </a:grad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很少使用</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0D5E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47147" name="Rectangle 159"/>
          <p:cNvSpPr>
            <a:spLocks noChangeArrowheads="1"/>
          </p:cNvSpPr>
          <p:nvPr/>
        </p:nvSpPr>
        <p:spPr bwMode="auto">
          <a:xfrm>
            <a:off x="2360613" y="3887789"/>
            <a:ext cx="463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en-US" altLang="zh-CN" sz="2000">
                <a:ea typeface="华文新魏" panose="02010800040101010101" pitchFamily="2" charset="-122"/>
              </a:rPr>
              <a:t>    </a:t>
            </a:r>
          </a:p>
        </p:txBody>
      </p:sp>
      <p:sp>
        <p:nvSpPr>
          <p:cNvPr id="68774" name="AutoShape 166"/>
          <p:cNvSpPr>
            <a:spLocks noChangeArrowheads="1"/>
          </p:cNvSpPr>
          <p:nvPr/>
        </p:nvSpPr>
        <p:spPr bwMode="auto">
          <a:xfrm>
            <a:off x="2532064" y="4257676"/>
            <a:ext cx="7037387" cy="2124075"/>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8650"/>
                                        </p:tgtEl>
                                        <p:attrNameLst>
                                          <p:attrName>style.visibility</p:attrName>
                                        </p:attrNameLst>
                                      </p:cBhvr>
                                      <p:to>
                                        <p:strVal val="visible"/>
                                      </p:to>
                                    </p:set>
                                    <p:animEffect transition="in" filter="blinds(horizontal)">
                                      <p:cBhvr>
                                        <p:cTn id="7" dur="500"/>
                                        <p:tgtEl>
                                          <p:spTgt spid="6865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8773"/>
                                        </p:tgtEl>
                                        <p:attrNameLst>
                                          <p:attrName>style.visibility</p:attrName>
                                        </p:attrNameLst>
                                      </p:cBhvr>
                                      <p:to>
                                        <p:strVal val="visible"/>
                                      </p:to>
                                    </p:set>
                                    <p:animEffect transition="in" filter="wipe(up)">
                                      <p:cBhvr>
                                        <p:cTn id="11" dur="500"/>
                                        <p:tgtEl>
                                          <p:spTgt spid="68773"/>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68774"/>
                                        </p:tgtEl>
                                        <p:attrNameLst>
                                          <p:attrName>style.visibility</p:attrName>
                                        </p:attrNameLst>
                                      </p:cBhvr>
                                      <p:to>
                                        <p:strVal val="visible"/>
                                      </p:to>
                                    </p:set>
                                    <p:animEffect transition="in" filter="slide(fromBottom)">
                                      <p:cBhvr>
                                        <p:cTn id="15" dur="500"/>
                                        <p:tgtEl>
                                          <p:spTgt spid="6877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686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6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645"/>
                                        </p:tgtEl>
                                        <p:attrNameLst>
                                          <p:attrName>style.visibility</p:attrName>
                                        </p:attrNameLst>
                                      </p:cBhvr>
                                      <p:to>
                                        <p:strVal val="visible"/>
                                      </p:to>
                                    </p:set>
                                  </p:childTnLst>
                                </p:cTn>
                              </p:par>
                              <p:par>
                                <p:cTn id="25" presetID="22" presetClass="entr" presetSubtype="4" fill="hold" nodeType="withEffect">
                                  <p:stCondLst>
                                    <p:cond delay="0"/>
                                  </p:stCondLst>
                                  <p:childTnLst>
                                    <p:set>
                                      <p:cBhvr>
                                        <p:cTn id="26" dur="1" fill="hold">
                                          <p:stCondLst>
                                            <p:cond delay="0"/>
                                          </p:stCondLst>
                                        </p:cTn>
                                        <p:tgtEl>
                                          <p:spTgt spid="68633"/>
                                        </p:tgtEl>
                                        <p:attrNameLst>
                                          <p:attrName>style.visibility</p:attrName>
                                        </p:attrNameLst>
                                      </p:cBhvr>
                                      <p:to>
                                        <p:strVal val="visible"/>
                                      </p:to>
                                    </p:set>
                                    <p:animEffect transition="in" filter="wipe(down)">
                                      <p:cBhvr>
                                        <p:cTn id="27" dur="500"/>
                                        <p:tgtEl>
                                          <p:spTgt spid="68633"/>
                                        </p:tgtEl>
                                      </p:cBhvr>
                                    </p:animEffect>
                                  </p:childTnLst>
                                </p:cTn>
                              </p:par>
                              <p:par>
                                <p:cTn id="28" presetID="35" presetClass="emph" presetSubtype="0" fill="hold" grpId="1" nodeType="withEffect">
                                  <p:stCondLst>
                                    <p:cond delay="0"/>
                                  </p:stCondLst>
                                  <p:childTnLst>
                                    <p:anim calcmode="discrete" valueType="str">
                                      <p:cBhvr>
                                        <p:cTn id="29" dur="500" fill="hold"/>
                                        <p:tgtEl>
                                          <p:spTgt spid="68645"/>
                                        </p:tgtEl>
                                        <p:attrNameLst>
                                          <p:attrName>style.visibility</p:attrName>
                                        </p:attrNameLst>
                                      </p:cBhvr>
                                      <p:tavLst>
                                        <p:tav tm="0">
                                          <p:val>
                                            <p:strVal val="hidden"/>
                                          </p:val>
                                        </p:tav>
                                        <p:tav tm="50000">
                                          <p:val>
                                            <p:strVal val="visible"/>
                                          </p:val>
                                        </p:tav>
                                      </p:tavLst>
                                    </p:anim>
                                  </p:childTnLst>
                                </p:cTn>
                              </p:par>
                            </p:childTnLst>
                          </p:cTn>
                        </p:par>
                        <p:par>
                          <p:cTn id="30" fill="hold">
                            <p:stCondLst>
                              <p:cond delay="0"/>
                            </p:stCondLst>
                            <p:childTnLst>
                              <p:par>
                                <p:cTn id="31" presetID="22" presetClass="entr" presetSubtype="4" fill="hold" nodeType="afterEffect">
                                  <p:stCondLst>
                                    <p:cond delay="0"/>
                                  </p:stCondLst>
                                  <p:childTnLst>
                                    <p:set>
                                      <p:cBhvr>
                                        <p:cTn id="32" dur="1" fill="hold">
                                          <p:stCondLst>
                                            <p:cond delay="0"/>
                                          </p:stCondLst>
                                        </p:cTn>
                                        <p:tgtEl>
                                          <p:spTgt spid="68636"/>
                                        </p:tgtEl>
                                        <p:attrNameLst>
                                          <p:attrName>style.visibility</p:attrName>
                                        </p:attrNameLst>
                                      </p:cBhvr>
                                      <p:to>
                                        <p:strVal val="visible"/>
                                      </p:to>
                                    </p:set>
                                    <p:animEffect transition="in" filter="wipe(down)">
                                      <p:cBhvr>
                                        <p:cTn id="33" dur="500"/>
                                        <p:tgtEl>
                                          <p:spTgt spid="68636"/>
                                        </p:tgtEl>
                                      </p:cBhvr>
                                    </p:animEffect>
                                  </p:childTnLst>
                                </p:cTn>
                              </p:par>
                              <p:par>
                                <p:cTn id="34" presetID="35" presetClass="emph" presetSubtype="0" fill="hold" nodeType="withEffect">
                                  <p:stCondLst>
                                    <p:cond delay="0"/>
                                  </p:stCondLst>
                                  <p:childTnLst>
                                    <p:anim calcmode="discrete" valueType="str">
                                      <p:cBhvr>
                                        <p:cTn id="35" dur="500" fill="hold"/>
                                        <p:tgtEl>
                                          <p:spTgt spid="68645"/>
                                        </p:tgtEl>
                                        <p:attrNameLst>
                                          <p:attrName>style.visibility</p:attrName>
                                        </p:attrNameLst>
                                      </p:cBhvr>
                                      <p:tavLst>
                                        <p:tav tm="0">
                                          <p:val>
                                            <p:strVal val="hidden"/>
                                          </p:val>
                                        </p:tav>
                                        <p:tav tm="50000">
                                          <p:val>
                                            <p:strVal val="visible"/>
                                          </p:val>
                                        </p:tav>
                                      </p:tavLst>
                                    </p:anim>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68642"/>
                                        </p:tgtEl>
                                        <p:attrNameLst>
                                          <p:attrName>style.visibility</p:attrName>
                                        </p:attrNameLst>
                                      </p:cBhvr>
                                      <p:to>
                                        <p:strVal val="visible"/>
                                      </p:to>
                                    </p:set>
                                    <p:animEffect transition="in" filter="wipe(down)">
                                      <p:cBhvr>
                                        <p:cTn id="39" dur="1000"/>
                                        <p:tgtEl>
                                          <p:spTgt spid="68642"/>
                                        </p:tgtEl>
                                      </p:cBhvr>
                                    </p:animEffect>
                                  </p:childTnLst>
                                </p:cTn>
                              </p:par>
                              <p:par>
                                <p:cTn id="40" presetID="35" presetClass="emph" presetSubtype="0" repeatCount="2000" fill="hold" nodeType="withEffect">
                                  <p:stCondLst>
                                    <p:cond delay="0"/>
                                  </p:stCondLst>
                                  <p:childTnLst>
                                    <p:anim calcmode="discrete" valueType="str">
                                      <p:cBhvr>
                                        <p:cTn id="41" dur="500" fill="hold"/>
                                        <p:tgtEl>
                                          <p:spTgt spid="68645"/>
                                        </p:tgtEl>
                                        <p:attrNameLst>
                                          <p:attrName>style.visibility</p:attrName>
                                        </p:attrNameLst>
                                      </p:cBhvr>
                                      <p:tavLst>
                                        <p:tav tm="0">
                                          <p:val>
                                            <p:strVal val="hidden"/>
                                          </p:val>
                                        </p:tav>
                                        <p:tav tm="50000">
                                          <p:val>
                                            <p:strVal val="visible"/>
                                          </p:val>
                                        </p:tav>
                                      </p:tavLst>
                                    </p:anim>
                                  </p:childTnLst>
                                </p:cTn>
                              </p:par>
                            </p:childTnLst>
                          </p:cTn>
                        </p:par>
                        <p:par>
                          <p:cTn id="42" fill="hold">
                            <p:stCondLst>
                              <p:cond delay="1500"/>
                            </p:stCondLst>
                            <p:childTnLst>
                              <p:par>
                                <p:cTn id="43" presetID="22" presetClass="entr" presetSubtype="4" fill="hold" nodeType="afterEffect">
                                  <p:stCondLst>
                                    <p:cond delay="0"/>
                                  </p:stCondLst>
                                  <p:childTnLst>
                                    <p:set>
                                      <p:cBhvr>
                                        <p:cTn id="44" dur="1" fill="hold">
                                          <p:stCondLst>
                                            <p:cond delay="0"/>
                                          </p:stCondLst>
                                        </p:cTn>
                                        <p:tgtEl>
                                          <p:spTgt spid="68639"/>
                                        </p:tgtEl>
                                        <p:attrNameLst>
                                          <p:attrName>style.visibility</p:attrName>
                                        </p:attrNameLst>
                                      </p:cBhvr>
                                      <p:to>
                                        <p:strVal val="visible"/>
                                      </p:to>
                                    </p:set>
                                    <p:animEffect transition="in" filter="wipe(down)">
                                      <p:cBhvr>
                                        <p:cTn id="45" dur="500"/>
                                        <p:tgtEl>
                                          <p:spTgt spid="68639"/>
                                        </p:tgtEl>
                                      </p:cBhvr>
                                    </p:animEffect>
                                  </p:childTnLst>
                                </p:cTn>
                              </p:par>
                              <p:par>
                                <p:cTn id="46" presetID="35" presetClass="emph" presetSubtype="0" fill="hold" nodeType="withEffect">
                                  <p:stCondLst>
                                    <p:cond delay="0"/>
                                  </p:stCondLst>
                                  <p:childTnLst>
                                    <p:anim calcmode="discrete" valueType="str">
                                      <p:cBhvr>
                                        <p:cTn id="47" dur="500" fill="hold"/>
                                        <p:tgtEl>
                                          <p:spTgt spid="68645"/>
                                        </p:tgtEl>
                                        <p:attrNameLst>
                                          <p:attrName>style.visibility</p:attrName>
                                        </p:attrNameLst>
                                      </p:cBhvr>
                                      <p:tavLst>
                                        <p:tav tm="0">
                                          <p:val>
                                            <p:strVal val="hidden"/>
                                          </p:val>
                                        </p:tav>
                                        <p:tav tm="50000">
                                          <p:val>
                                            <p:strVal val="visible"/>
                                          </p:val>
                                        </p:tav>
                                      </p:tavLst>
                                    </p:anim>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686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5" presetClass="path" presetSubtype="0" accel="50000" decel="50000" fill="hold" grpId="1" nodeType="clickEffect">
                                  <p:stCondLst>
                                    <p:cond delay="0"/>
                                  </p:stCondLst>
                                  <p:childTnLst>
                                    <p:animMotion origin="layout" path="M 0 0  L -0.25 0  E" pathEditMode="relative" rAng="0" ptsTypes="">
                                      <p:cBhvr>
                                        <p:cTn id="54" dur="2000" fill="hold"/>
                                        <p:tgtEl>
                                          <p:spTgt spid="68647"/>
                                        </p:tgtEl>
                                        <p:attrNameLst>
                                          <p:attrName>ppt_x</p:attrName>
                                          <p:attrName>ppt_y</p:attrName>
                                        </p:attrNameLst>
                                      </p:cBhvr>
                                      <p:rCtr x="0" y="0"/>
                                    </p:animMotion>
                                  </p:childTnLst>
                                </p:cTn>
                              </p:par>
                            </p:childTnLst>
                          </p:cTn>
                        </p:par>
                        <p:par>
                          <p:cTn id="55" fill="hold">
                            <p:stCondLst>
                              <p:cond delay="2000"/>
                            </p:stCondLst>
                            <p:childTnLst>
                              <p:par>
                                <p:cTn id="56" presetID="9" presetClass="exit" presetSubtype="0" fill="hold" grpId="2" nodeType="afterEffect">
                                  <p:stCondLst>
                                    <p:cond delay="0"/>
                                  </p:stCondLst>
                                  <p:childTnLst>
                                    <p:animEffect transition="out" filter="dissolve">
                                      <p:cBhvr>
                                        <p:cTn id="57" dur="500"/>
                                        <p:tgtEl>
                                          <p:spTgt spid="68647"/>
                                        </p:tgtEl>
                                      </p:cBhvr>
                                    </p:animEffect>
                                    <p:set>
                                      <p:cBhvr>
                                        <p:cTn id="58" dur="1" fill="hold">
                                          <p:stCondLst>
                                            <p:cond delay="499"/>
                                          </p:stCondLst>
                                        </p:cTn>
                                        <p:tgtEl>
                                          <p:spTgt spid="68647"/>
                                        </p:tgtEl>
                                        <p:attrNameLst>
                                          <p:attrName>style.visibility</p:attrName>
                                        </p:attrNameLst>
                                      </p:cBhvr>
                                      <p:to>
                                        <p:strVal val="hidden"/>
                                      </p:to>
                                    </p:set>
                                  </p:childTnLst>
                                </p:cTn>
                              </p:par>
                            </p:childTnLst>
                          </p:cTn>
                        </p:par>
                        <p:par>
                          <p:cTn id="59" fill="hold">
                            <p:stCondLst>
                              <p:cond delay="2500"/>
                            </p:stCondLst>
                            <p:childTnLst>
                              <p:par>
                                <p:cTn id="60" presetID="22" presetClass="entr" presetSubtype="1" fill="hold" grpId="0" nodeType="afterEffect">
                                  <p:stCondLst>
                                    <p:cond delay="0"/>
                                  </p:stCondLst>
                                  <p:childTnLst>
                                    <p:set>
                                      <p:cBhvr>
                                        <p:cTn id="61" dur="1" fill="hold">
                                          <p:stCondLst>
                                            <p:cond delay="0"/>
                                          </p:stCondLst>
                                        </p:cTn>
                                        <p:tgtEl>
                                          <p:spTgt spid="68648"/>
                                        </p:tgtEl>
                                        <p:attrNameLst>
                                          <p:attrName>style.visibility</p:attrName>
                                        </p:attrNameLst>
                                      </p:cBhvr>
                                      <p:to>
                                        <p:strVal val="visible"/>
                                      </p:to>
                                    </p:set>
                                    <p:animEffect transition="in" filter="wipe(up)">
                                      <p:cBhvr>
                                        <p:cTn id="62" dur="500"/>
                                        <p:tgtEl>
                                          <p:spTgt spid="68648"/>
                                        </p:tgtEl>
                                      </p:cBhvr>
                                    </p:animEffect>
                                  </p:childTnLst>
                                </p:cTn>
                              </p:par>
                            </p:childTnLst>
                          </p:cTn>
                        </p:par>
                        <p:par>
                          <p:cTn id="63" fill="hold">
                            <p:stCondLst>
                              <p:cond delay="3000"/>
                            </p:stCondLst>
                            <p:childTnLst>
                              <p:par>
                                <p:cTn id="64" presetID="1" presetClass="entr" presetSubtype="0" fill="hold" grpId="0" nodeType="afterEffect">
                                  <p:stCondLst>
                                    <p:cond delay="0"/>
                                  </p:stCondLst>
                                  <p:childTnLst>
                                    <p:set>
                                      <p:cBhvr>
                                        <p:cTn id="65" dur="1" fill="hold">
                                          <p:stCondLst>
                                            <p:cond delay="0"/>
                                          </p:stCondLst>
                                        </p:cTn>
                                        <p:tgtEl>
                                          <p:spTgt spid="68649"/>
                                        </p:tgtEl>
                                        <p:attrNameLst>
                                          <p:attrName>style.visibility</p:attrName>
                                        </p:attrNameLst>
                                      </p:cBhvr>
                                      <p:to>
                                        <p:strVal val="visible"/>
                                      </p:to>
                                    </p:set>
                                  </p:childTnLst>
                                </p:cTn>
                              </p:par>
                            </p:childTnLst>
                          </p:cTn>
                        </p:par>
                        <p:par>
                          <p:cTn id="66" fill="hold">
                            <p:stCondLst>
                              <p:cond delay="3000"/>
                            </p:stCondLst>
                            <p:childTnLst>
                              <p:par>
                                <p:cTn id="67" presetID="27" presetClass="emph" presetSubtype="0" fill="hold" grpId="1" nodeType="afterEffect">
                                  <p:stCondLst>
                                    <p:cond delay="0"/>
                                  </p:stCondLst>
                                  <p:childTnLst>
                                    <p:animClr clrSpc="rgb" dir="cw">
                                      <p:cBhvr override="childStyle">
                                        <p:cTn id="68" dur="250" autoRev="1" fill="hold"/>
                                        <p:tgtEl>
                                          <p:spTgt spid="68649"/>
                                        </p:tgtEl>
                                        <p:attrNameLst>
                                          <p:attrName>style.color</p:attrName>
                                        </p:attrNameLst>
                                      </p:cBhvr>
                                      <p:to>
                                        <a:schemeClr val="bg1"/>
                                      </p:to>
                                    </p:animClr>
                                    <p:animClr clrSpc="rgb" dir="cw">
                                      <p:cBhvr>
                                        <p:cTn id="69" dur="250" autoRev="1" fill="hold"/>
                                        <p:tgtEl>
                                          <p:spTgt spid="68649"/>
                                        </p:tgtEl>
                                        <p:attrNameLst>
                                          <p:attrName>fillcolor</p:attrName>
                                        </p:attrNameLst>
                                      </p:cBhvr>
                                      <p:to>
                                        <a:schemeClr val="bg1"/>
                                      </p:to>
                                    </p:animClr>
                                    <p:set>
                                      <p:cBhvr>
                                        <p:cTn id="70" dur="250" autoRev="1" fill="hold"/>
                                        <p:tgtEl>
                                          <p:spTgt spid="68649"/>
                                        </p:tgtEl>
                                        <p:attrNameLst>
                                          <p:attrName>fill.type</p:attrName>
                                        </p:attrNameLst>
                                      </p:cBhvr>
                                      <p:to>
                                        <p:strVal val="solid"/>
                                      </p:to>
                                    </p:set>
                                    <p:set>
                                      <p:cBhvr>
                                        <p:cTn id="71" dur="250" autoRev="1" fill="hold"/>
                                        <p:tgtEl>
                                          <p:spTgt spid="68649"/>
                                        </p:tgtEl>
                                        <p:attrNameLst>
                                          <p:attrName>fill.on</p:attrName>
                                        </p:attrNameLst>
                                      </p:cBhvr>
                                      <p:to>
                                        <p:strVal val="true"/>
                                      </p:to>
                                    </p:set>
                                  </p:childTnLst>
                                </p:cTn>
                              </p:par>
                              <p:par>
                                <p:cTn id="72" presetID="1" presetClass="exit" presetSubtype="0" fill="hold" nodeType="withEffect">
                                  <p:stCondLst>
                                    <p:cond delay="0"/>
                                  </p:stCondLst>
                                  <p:childTnLst>
                                    <p:set>
                                      <p:cBhvr>
                                        <p:cTn id="73" dur="1" fill="hold">
                                          <p:stCondLst>
                                            <p:cond delay="0"/>
                                          </p:stCondLst>
                                        </p:cTn>
                                        <p:tgtEl>
                                          <p:spTgt spid="68642"/>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68639"/>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68636"/>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686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32" grpId="0" animBg="1"/>
      <p:bldP spid="68645" grpId="0" animBg="1"/>
      <p:bldP spid="68645" grpId="1" animBg="1"/>
      <p:bldP spid="68646" grpId="0" animBg="1"/>
      <p:bldP spid="68647" grpId="0" animBg="1"/>
      <p:bldP spid="68647" grpId="1" animBg="1"/>
      <p:bldP spid="68647" grpId="2" animBg="1"/>
      <p:bldP spid="68648" grpId="0" animBg="1"/>
      <p:bldP spid="68648" grpId="1" animBg="1"/>
      <p:bldP spid="68649" grpId="0" animBg="1"/>
      <p:bldP spid="68649" grpId="1" animBg="1"/>
      <p:bldP spid="68650" grpId="0"/>
      <p:bldP spid="68774"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8131"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2" name="AutoShape 4"/>
          <p:cNvSpPr>
            <a:spLocks noChangeArrowheads="1"/>
          </p:cNvSpPr>
          <p:nvPr/>
        </p:nvSpPr>
        <p:spPr bwMode="gray">
          <a:xfrm>
            <a:off x="6230938" y="651868"/>
            <a:ext cx="4140200"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OSTimeGet()</a:t>
            </a:r>
            <a:r>
              <a:rPr lang="zh-CN" altLang="en-US" sz="2400" b="1">
                <a:solidFill>
                  <a:schemeClr val="bg1"/>
                </a:solidFill>
              </a:rPr>
              <a:t>、</a:t>
            </a:r>
            <a:r>
              <a:rPr lang="en-US" altLang="zh-CN" sz="2400" b="1">
                <a:solidFill>
                  <a:schemeClr val="bg1"/>
                </a:solidFill>
              </a:rPr>
              <a:t>OSTimeSet()</a:t>
            </a:r>
            <a:endParaRPr kumimoji="1" lang="en-US" altLang="zh-CN" sz="2000">
              <a:ea typeface="华文新魏" panose="02010800040101010101" pitchFamily="2" charset="-122"/>
            </a:endParaRPr>
          </a:p>
        </p:txBody>
      </p:sp>
      <p:sp>
        <p:nvSpPr>
          <p:cNvPr id="70661" name="Rectangle 5"/>
          <p:cNvSpPr>
            <a:spLocks noChangeArrowheads="1"/>
          </p:cNvSpPr>
          <p:nvPr/>
        </p:nvSpPr>
        <p:spPr bwMode="auto">
          <a:xfrm>
            <a:off x="2316163" y="1493838"/>
            <a:ext cx="7353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800">
                <a:ea typeface="华文新魏" panose="02010800040101010101" pitchFamily="2" charset="-122"/>
              </a:rPr>
              <a:t>      </a:t>
            </a:r>
            <a:r>
              <a:rPr kumimoji="1" lang="zh-CN" altLang="en-US" sz="1800">
                <a:ea typeface="华文新魏" panose="02010800040101010101" pitchFamily="2" charset="-122"/>
              </a:rPr>
              <a:t>为了说明</a:t>
            </a:r>
            <a:r>
              <a:rPr kumimoji="1" lang="en-US" altLang="zh-CN" sz="1800">
                <a:ea typeface="华文新魏" panose="02010800040101010101" pitchFamily="2" charset="-122"/>
              </a:rPr>
              <a:t>OSTimeGet()</a:t>
            </a:r>
            <a:r>
              <a:rPr kumimoji="1" lang="zh-CN" altLang="en-US" sz="1800">
                <a:ea typeface="华文新魏" panose="02010800040101010101" pitchFamily="2" charset="-122"/>
              </a:rPr>
              <a:t>函数的使用方法，我们设计一个任务，计算两次按键的时间间隔放在全局变量</a:t>
            </a:r>
            <a:r>
              <a:rPr kumimoji="1" lang="en-US" altLang="zh-CN" sz="1800">
                <a:ea typeface="华文新魏" panose="02010800040101010101" pitchFamily="2" charset="-122"/>
              </a:rPr>
              <a:t>ktime</a:t>
            </a:r>
            <a:r>
              <a:rPr kumimoji="1" lang="zh-CN" altLang="en-US" sz="1800">
                <a:ea typeface="华文新魏" panose="02010800040101010101" pitchFamily="2" charset="-122"/>
              </a:rPr>
              <a:t>中。下面是任务的处理流程。</a:t>
            </a:r>
          </a:p>
        </p:txBody>
      </p:sp>
      <p:sp>
        <p:nvSpPr>
          <p:cNvPr id="48134" name="Rectangle 6"/>
          <p:cNvSpPr>
            <a:spLocks noChangeArrowheads="1"/>
          </p:cNvSpPr>
          <p:nvPr/>
        </p:nvSpPr>
        <p:spPr bwMode="auto">
          <a:xfrm>
            <a:off x="1524001" y="2273886"/>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aphicFrame>
        <p:nvGraphicFramePr>
          <p:cNvPr id="70666" name="Object 10"/>
          <p:cNvGraphicFramePr>
            <a:graphicFrameLocks noChangeAspect="1"/>
          </p:cNvGraphicFramePr>
          <p:nvPr/>
        </p:nvGraphicFramePr>
        <p:xfrm>
          <a:off x="3683000" y="2312988"/>
          <a:ext cx="4933950" cy="3905250"/>
        </p:xfrm>
        <a:graphic>
          <a:graphicData uri="http://schemas.openxmlformats.org/presentationml/2006/ole">
            <mc:AlternateContent xmlns:mc="http://schemas.openxmlformats.org/markup-compatibility/2006">
              <mc:Choice xmlns:v="urn:schemas-microsoft-com:vml" Requires="v">
                <p:oleObj name="Visio" r:id="rId2" imgW="3477260" imgH="2754630" progId="Visio.Drawing.11">
                  <p:embed/>
                </p:oleObj>
              </mc:Choice>
              <mc:Fallback>
                <p:oleObj name="Visio" r:id="rId2" imgW="3477260" imgH="2754630" progId="Visio.Drawing.11">
                  <p:embed/>
                  <p:pic>
                    <p:nvPicPr>
                      <p:cNvPr id="70666"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0" y="2312988"/>
                        <a:ext cx="4933950"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7" name="AutoShape 11"/>
          <p:cNvSpPr>
            <a:spLocks noChangeArrowheads="1"/>
          </p:cNvSpPr>
          <p:nvPr/>
        </p:nvSpPr>
        <p:spPr bwMode="auto">
          <a:xfrm>
            <a:off x="2603500" y="2241551"/>
            <a:ext cx="6840538" cy="4068763"/>
          </a:xfrm>
          <a:prstGeom prst="roundRect">
            <a:avLst>
              <a:gd name="adj" fmla="val 16667"/>
            </a:avLst>
          </a:prstGeom>
          <a:noFill/>
          <a:ln w="28575" algn="ctr">
            <a:solidFill>
              <a:srgbClr val="007000"/>
            </a:solidFill>
            <a:round/>
          </a:ln>
          <a:effectLst/>
          <a:scene3d>
            <a:camera prst="legacyObliqueBottomRight"/>
            <a:lightRig rig="legacyFlat2" dir="t"/>
          </a:scene3d>
          <a:sp3d extrusionH="36500" prstMaterial="legacyMatte">
            <a:bevelT w="13500" h="13500" prst="angle"/>
            <a:bevelB w="13500" h="13500" prst="angle"/>
            <a:extrusionClr>
              <a:srgbClr val="007000"/>
            </a:extrusionClr>
            <a:contourClr>
              <a:srgbClr val="0070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0661"/>
                                        </p:tgtEl>
                                        <p:attrNameLst>
                                          <p:attrName>style.visibility</p:attrName>
                                        </p:attrNameLst>
                                      </p:cBhvr>
                                      <p:to>
                                        <p:strVal val="visible"/>
                                      </p:to>
                                    </p:set>
                                    <p:animEffect transition="in" filter="blinds(horizontal)">
                                      <p:cBhvr>
                                        <p:cTn id="7" dur="500"/>
                                        <p:tgtEl>
                                          <p:spTgt spid="70661"/>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70667"/>
                                        </p:tgtEl>
                                        <p:attrNameLst>
                                          <p:attrName>style.visibility</p:attrName>
                                        </p:attrNameLst>
                                      </p:cBhvr>
                                      <p:to>
                                        <p:strVal val="visible"/>
                                      </p:to>
                                    </p:set>
                                    <p:animEffect transition="in" filter="slide(fromBottom)">
                                      <p:cBhvr>
                                        <p:cTn id="10" dur="500"/>
                                        <p:tgtEl>
                                          <p:spTgt spid="70667"/>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70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P spid="70667"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AutoShape 2"/>
          <p:cNvSpPr>
            <a:spLocks noChangeArrowheads="1"/>
          </p:cNvSpPr>
          <p:nvPr/>
        </p:nvSpPr>
        <p:spPr bwMode="auto">
          <a:xfrm>
            <a:off x="1774826" y="765176"/>
            <a:ext cx="4276725" cy="504825"/>
          </a:xfrm>
          <a:prstGeom prst="roundRect">
            <a:avLst>
              <a:gd name="adj" fmla="val 16667"/>
            </a:avLst>
          </a:prstGeom>
          <a:solidFill>
            <a:schemeClr val="bg1"/>
          </a:solidFill>
          <a:ln w="38100">
            <a:solidFill>
              <a:srgbClr val="006600"/>
            </a:solidFill>
            <a:round/>
          </a:ln>
          <a:effectLst>
            <a:outerShdw dist="107763" dir="13500000" algn="ctr" rotWithShape="0">
              <a:srgbClr val="006600">
                <a:alpha val="50000"/>
              </a:srgbClr>
            </a:outerShdw>
          </a:effec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006600"/>
                </a:solidFill>
                <a:ea typeface="华文新魏" panose="02010800040101010101" pitchFamily="2" charset="-122"/>
              </a:rPr>
              <a:t>时间管理</a:t>
            </a:r>
            <a:r>
              <a:rPr lang="en-US" altLang="zh-CN" sz="1800" b="1">
                <a:solidFill>
                  <a:srgbClr val="006600"/>
                </a:solidFill>
              </a:rPr>
              <a:t>| </a:t>
            </a:r>
            <a:r>
              <a:rPr lang="en-US" altLang="zh-CN" sz="1200" b="1">
                <a:solidFill>
                  <a:srgbClr val="006600"/>
                </a:solidFill>
                <a:ea typeface="华文新魏" panose="02010800040101010101" pitchFamily="2" charset="-122"/>
              </a:rPr>
              <a:t>μC/OS-II</a:t>
            </a:r>
            <a:r>
              <a:rPr lang="zh-CN" altLang="en-US" sz="1200" b="1">
                <a:solidFill>
                  <a:srgbClr val="006600"/>
                </a:solidFill>
                <a:ea typeface="隶书" panose="02010509060101010101" pitchFamily="49" charset="-122"/>
              </a:rPr>
              <a:t>程序设计基础</a:t>
            </a:r>
          </a:p>
        </p:txBody>
      </p:sp>
      <p:sp>
        <p:nvSpPr>
          <p:cNvPr id="49155" name="Line 3"/>
          <p:cNvSpPr>
            <a:spLocks noChangeShapeType="1"/>
          </p:cNvSpPr>
          <p:nvPr/>
        </p:nvSpPr>
        <p:spPr bwMode="auto">
          <a:xfrm>
            <a:off x="4413251" y="1268413"/>
            <a:ext cx="5256213" cy="0"/>
          </a:xfrm>
          <a:prstGeom prst="line">
            <a:avLst/>
          </a:prstGeom>
          <a:noFill/>
          <a:ln w="38100">
            <a:solidFill>
              <a:srgbClr val="00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6" name="AutoShape 4"/>
          <p:cNvSpPr>
            <a:spLocks noChangeArrowheads="1"/>
          </p:cNvSpPr>
          <p:nvPr/>
        </p:nvSpPr>
        <p:spPr bwMode="gray">
          <a:xfrm>
            <a:off x="6230938" y="651868"/>
            <a:ext cx="4165600" cy="510778"/>
          </a:xfrm>
          <a:prstGeom prst="roundRect">
            <a:avLst>
              <a:gd name="adj" fmla="val 16667"/>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rPr>
              <a:t>OSTimeGet()</a:t>
            </a:r>
            <a:r>
              <a:rPr lang="zh-CN" altLang="en-US" sz="2400" b="1">
                <a:solidFill>
                  <a:schemeClr val="bg1"/>
                </a:solidFill>
              </a:rPr>
              <a:t>、</a:t>
            </a:r>
            <a:r>
              <a:rPr lang="en-US" altLang="zh-CN" sz="2400" b="1">
                <a:solidFill>
                  <a:schemeClr val="bg1"/>
                </a:solidFill>
              </a:rPr>
              <a:t>OSTimeSet() </a:t>
            </a:r>
            <a:endParaRPr kumimoji="1" lang="en-US" altLang="zh-CN" sz="2000">
              <a:ea typeface="华文新魏" panose="02010800040101010101" pitchFamily="2" charset="-122"/>
            </a:endParaRPr>
          </a:p>
        </p:txBody>
      </p:sp>
      <p:sp>
        <p:nvSpPr>
          <p:cNvPr id="69725" name="Rectangle 93"/>
          <p:cNvSpPr>
            <a:spLocks noChangeArrowheads="1"/>
          </p:cNvSpPr>
          <p:nvPr/>
        </p:nvSpPr>
        <p:spPr bwMode="auto">
          <a:xfrm>
            <a:off x="2316163" y="1449389"/>
            <a:ext cx="7353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2000">
                <a:ea typeface="华文新魏" panose="02010800040101010101" pitchFamily="2" charset="-122"/>
              </a:rPr>
              <a:t>Task</a:t>
            </a:r>
            <a:r>
              <a:rPr kumimoji="1" lang="en-US" altLang="zh-CN" sz="2000"/>
              <a:t>KEY</a:t>
            </a:r>
            <a:r>
              <a:rPr kumimoji="1" lang="zh-CN" altLang="en-US" sz="2000">
                <a:ea typeface="华文新魏" panose="02010800040101010101" pitchFamily="2" charset="-122"/>
              </a:rPr>
              <a:t>任务代码如下。</a:t>
            </a:r>
          </a:p>
        </p:txBody>
      </p:sp>
      <p:sp>
        <p:nvSpPr>
          <p:cNvPr id="69726" name="Rectangle 94"/>
          <p:cNvSpPr>
            <a:spLocks noChangeArrowheads="1"/>
          </p:cNvSpPr>
          <p:nvPr/>
        </p:nvSpPr>
        <p:spPr bwMode="auto">
          <a:xfrm>
            <a:off x="2432051" y="2163764"/>
            <a:ext cx="3960813" cy="3279775"/>
          </a:xfrm>
          <a:prstGeom prst="rect">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ClrTx/>
              <a:buFontTx/>
              <a:buNone/>
            </a:pPr>
            <a:r>
              <a:rPr kumimoji="1" lang="en-US" altLang="zh-CN" sz="1600"/>
              <a:t>void  TaskKEY (void  *pdata)</a:t>
            </a:r>
          </a:p>
          <a:p>
            <a:pPr algn="just">
              <a:spcBef>
                <a:spcPct val="0"/>
              </a:spcBef>
              <a:buClrTx/>
              <a:buFontTx/>
              <a:buNone/>
            </a:pPr>
            <a:r>
              <a:rPr kumimoji="1" lang="en-US" altLang="zh-CN" sz="1600"/>
              <a:t>{</a:t>
            </a:r>
          </a:p>
          <a:p>
            <a:pPr algn="just">
              <a:spcBef>
                <a:spcPct val="0"/>
              </a:spcBef>
              <a:buClrTx/>
              <a:buFontTx/>
              <a:buNone/>
            </a:pPr>
            <a:r>
              <a:rPr kumimoji="1" lang="en-US" altLang="zh-CN" sz="1600"/>
              <a:t>      ……</a:t>
            </a:r>
          </a:p>
          <a:p>
            <a:pPr algn="just">
              <a:spcBef>
                <a:spcPct val="0"/>
              </a:spcBef>
              <a:buClrTx/>
              <a:buFontTx/>
              <a:buNone/>
            </a:pPr>
            <a:r>
              <a:rPr kumimoji="1" lang="en-US" altLang="zh-CN" sz="1600"/>
              <a:t>      while (1) {</a:t>
            </a:r>
          </a:p>
          <a:p>
            <a:pPr algn="just">
              <a:spcBef>
                <a:spcPct val="0"/>
              </a:spcBef>
              <a:buClrTx/>
              <a:buFontTx/>
              <a:buNone/>
            </a:pPr>
            <a:r>
              <a:rPr kumimoji="1" lang="en-US" altLang="zh-CN" sz="1600"/>
              <a:t>            while ((IO0PIN &amp; KEY1) != 0) {</a:t>
            </a:r>
          </a:p>
          <a:p>
            <a:pPr algn="just">
              <a:spcBef>
                <a:spcPct val="0"/>
              </a:spcBef>
              <a:buClrTx/>
              <a:buFontTx/>
              <a:buNone/>
            </a:pPr>
            <a:r>
              <a:rPr kumimoji="1" lang="en-US" altLang="zh-CN" sz="1600"/>
              <a:t>	    OSTimeDly(1); </a:t>
            </a:r>
          </a:p>
          <a:p>
            <a:pPr algn="just">
              <a:spcBef>
                <a:spcPct val="0"/>
              </a:spcBef>
              <a:buClrTx/>
              <a:buFontTx/>
              <a:buNone/>
            </a:pPr>
            <a:r>
              <a:rPr kumimoji="1" lang="en-US" altLang="zh-CN" sz="1600"/>
              <a:t>             }</a:t>
            </a:r>
          </a:p>
          <a:p>
            <a:pPr algn="just">
              <a:spcBef>
                <a:spcPct val="0"/>
              </a:spcBef>
              <a:buClrTx/>
              <a:buFontTx/>
              <a:buNone/>
            </a:pPr>
            <a:r>
              <a:rPr kumimoji="1" lang="en-US" altLang="zh-CN" sz="1600"/>
              <a:t>             ktime = OSTimeGet() - ktime;</a:t>
            </a:r>
          </a:p>
          <a:p>
            <a:pPr algn="just">
              <a:spcBef>
                <a:spcPct val="0"/>
              </a:spcBef>
              <a:buClrTx/>
              <a:buFontTx/>
              <a:buNone/>
            </a:pPr>
            <a:r>
              <a:rPr kumimoji="1" lang="en-US" altLang="zh-CN" sz="1600"/>
              <a:t>             while ((IO0PIN &amp; KEY1) == 0) {</a:t>
            </a:r>
          </a:p>
          <a:p>
            <a:pPr algn="just">
              <a:spcBef>
                <a:spcPct val="0"/>
              </a:spcBef>
              <a:buClrTx/>
              <a:buFontTx/>
              <a:buNone/>
            </a:pPr>
            <a:r>
              <a:rPr kumimoji="1" lang="en-US" altLang="zh-CN" sz="1600"/>
              <a:t>                     OSTimeDly(1);</a:t>
            </a:r>
          </a:p>
          <a:p>
            <a:pPr algn="just">
              <a:spcBef>
                <a:spcPct val="0"/>
              </a:spcBef>
              <a:buClrTx/>
              <a:buFontTx/>
              <a:buNone/>
            </a:pPr>
            <a:r>
              <a:rPr kumimoji="1" lang="en-US" altLang="zh-CN" sz="1600"/>
              <a:t>             }</a:t>
            </a:r>
          </a:p>
          <a:p>
            <a:pPr algn="just">
              <a:spcBef>
                <a:spcPct val="0"/>
              </a:spcBef>
              <a:buClrTx/>
              <a:buFontTx/>
              <a:buNone/>
            </a:pPr>
            <a:r>
              <a:rPr kumimoji="1" lang="en-US" altLang="zh-CN" sz="1600"/>
              <a:t>       }</a:t>
            </a:r>
          </a:p>
          <a:p>
            <a:pPr algn="just">
              <a:spcBef>
                <a:spcPct val="0"/>
              </a:spcBef>
              <a:buClrTx/>
              <a:buFontTx/>
              <a:buNone/>
            </a:pPr>
            <a:r>
              <a:rPr kumimoji="1" lang="en-US" altLang="zh-CN" sz="1600"/>
              <a:t>}</a:t>
            </a:r>
          </a:p>
        </p:txBody>
      </p:sp>
      <p:sp>
        <p:nvSpPr>
          <p:cNvPr id="69727" name="Rectangle 95"/>
          <p:cNvSpPr>
            <a:spLocks noChangeArrowheads="1"/>
          </p:cNvSpPr>
          <p:nvPr/>
        </p:nvSpPr>
        <p:spPr bwMode="auto">
          <a:xfrm>
            <a:off x="2432051" y="3917951"/>
            <a:ext cx="3960813" cy="2444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9728" name="Group 96"/>
          <p:cNvGrpSpPr/>
          <p:nvPr/>
        </p:nvGrpSpPr>
        <p:grpSpPr bwMode="auto">
          <a:xfrm>
            <a:off x="6370638" y="3352800"/>
            <a:ext cx="3651250" cy="336550"/>
            <a:chOff x="3317" y="2103"/>
            <a:chExt cx="2300" cy="212"/>
          </a:xfrm>
        </p:grpSpPr>
        <p:grpSp>
          <p:nvGrpSpPr>
            <p:cNvPr id="49192" name="Group 97"/>
            <p:cNvGrpSpPr/>
            <p:nvPr/>
          </p:nvGrpSpPr>
          <p:grpSpPr bwMode="auto">
            <a:xfrm>
              <a:off x="3569" y="2103"/>
              <a:ext cx="2048" cy="212"/>
              <a:chOff x="2645" y="1780"/>
              <a:chExt cx="944" cy="749"/>
            </a:xfrm>
          </p:grpSpPr>
          <p:sp>
            <p:nvSpPr>
              <p:cNvPr id="49194" name="Rectangle 98"/>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1</a:t>
                </a:r>
                <a:r>
                  <a:rPr kumimoji="1" lang="zh-CN" altLang="en-US" sz="1600"/>
                  <a:t>个节拍，用于任务切换</a:t>
                </a:r>
              </a:p>
            </p:txBody>
          </p:sp>
          <p:sp>
            <p:nvSpPr>
              <p:cNvPr id="49195" name="AutoShape 99"/>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9193" name="Freeform 100"/>
            <p:cNvSpPr/>
            <p:nvPr/>
          </p:nvSpPr>
          <p:spPr bwMode="auto">
            <a:xfrm rot="5400000">
              <a:off x="3408" y="2108"/>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9733" name="Group 101"/>
          <p:cNvGrpSpPr/>
          <p:nvPr/>
        </p:nvGrpSpPr>
        <p:grpSpPr bwMode="auto">
          <a:xfrm>
            <a:off x="6392863" y="4405313"/>
            <a:ext cx="3651250" cy="336550"/>
            <a:chOff x="2540" y="1969"/>
            <a:chExt cx="2183" cy="212"/>
          </a:xfrm>
        </p:grpSpPr>
        <p:grpSp>
          <p:nvGrpSpPr>
            <p:cNvPr id="49188" name="Group 102"/>
            <p:cNvGrpSpPr/>
            <p:nvPr/>
          </p:nvGrpSpPr>
          <p:grpSpPr bwMode="auto">
            <a:xfrm>
              <a:off x="2792" y="1969"/>
              <a:ext cx="1931" cy="212"/>
              <a:chOff x="2645" y="1815"/>
              <a:chExt cx="944" cy="679"/>
            </a:xfrm>
          </p:grpSpPr>
          <p:sp>
            <p:nvSpPr>
              <p:cNvPr id="49190" name="Rectangle 103"/>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延时</a:t>
                </a:r>
                <a:r>
                  <a:rPr kumimoji="1" lang="en-US" altLang="zh-CN" sz="1600"/>
                  <a:t>1</a:t>
                </a:r>
                <a:r>
                  <a:rPr kumimoji="1" lang="zh-CN" altLang="en-US" sz="1600"/>
                  <a:t>个节拍，用于任务切换</a:t>
                </a:r>
              </a:p>
            </p:txBody>
          </p:sp>
          <p:sp>
            <p:nvSpPr>
              <p:cNvPr id="49191" name="AutoShape 104"/>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9189" name="Freeform 105"/>
            <p:cNvSpPr/>
            <p:nvPr/>
          </p:nvSpPr>
          <p:spPr bwMode="auto">
            <a:xfrm rot="5400000">
              <a:off x="2631" y="1984"/>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738" name="Rectangle 106"/>
          <p:cNvSpPr>
            <a:spLocks noChangeArrowheads="1"/>
          </p:cNvSpPr>
          <p:nvPr/>
        </p:nvSpPr>
        <p:spPr bwMode="auto">
          <a:xfrm>
            <a:off x="2432051" y="4162426"/>
            <a:ext cx="3960813" cy="2508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9739" name="Rectangle 107"/>
          <p:cNvSpPr>
            <a:spLocks noChangeArrowheads="1"/>
          </p:cNvSpPr>
          <p:nvPr/>
        </p:nvSpPr>
        <p:spPr bwMode="auto">
          <a:xfrm>
            <a:off x="2432051" y="3422651"/>
            <a:ext cx="3960813" cy="25717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9740" name="Group 108"/>
          <p:cNvGrpSpPr/>
          <p:nvPr/>
        </p:nvGrpSpPr>
        <p:grpSpPr bwMode="auto">
          <a:xfrm>
            <a:off x="6370638" y="3032125"/>
            <a:ext cx="2474912" cy="336550"/>
            <a:chOff x="2823" y="2164"/>
            <a:chExt cx="1559" cy="212"/>
          </a:xfrm>
        </p:grpSpPr>
        <p:grpSp>
          <p:nvGrpSpPr>
            <p:cNvPr id="49184" name="Group 109"/>
            <p:cNvGrpSpPr/>
            <p:nvPr/>
          </p:nvGrpSpPr>
          <p:grpSpPr bwMode="auto">
            <a:xfrm>
              <a:off x="3075" y="2164"/>
              <a:ext cx="1307" cy="212"/>
              <a:chOff x="2645" y="1780"/>
              <a:chExt cx="944" cy="749"/>
            </a:xfrm>
          </p:grpSpPr>
          <p:sp>
            <p:nvSpPr>
              <p:cNvPr id="49186" name="Rectangle 110"/>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等待按键按下</a:t>
                </a:r>
              </a:p>
            </p:txBody>
          </p:sp>
          <p:sp>
            <p:nvSpPr>
              <p:cNvPr id="49187" name="AutoShape 111"/>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zh-CN" altLang="zh-CN" sz="2000">
                  <a:ea typeface="华文新魏" panose="02010800040101010101" pitchFamily="2" charset="-122"/>
                </a:endParaRPr>
              </a:p>
            </p:txBody>
          </p:sp>
        </p:grpSp>
        <p:sp>
          <p:nvSpPr>
            <p:cNvPr id="49185" name="Freeform 112"/>
            <p:cNvSpPr/>
            <p:nvPr/>
          </p:nvSpPr>
          <p:spPr bwMode="auto">
            <a:xfrm rot="5400000">
              <a:off x="2914" y="2169"/>
              <a:ext cx="69"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9766" name="Group 134"/>
          <p:cNvGrpSpPr/>
          <p:nvPr/>
        </p:nvGrpSpPr>
        <p:grpSpPr bwMode="auto">
          <a:xfrm>
            <a:off x="6370639" y="4067175"/>
            <a:ext cx="2497137" cy="336550"/>
            <a:chOff x="2951" y="2755"/>
            <a:chExt cx="1573" cy="212"/>
          </a:xfrm>
        </p:grpSpPr>
        <p:grpSp>
          <p:nvGrpSpPr>
            <p:cNvPr id="49180" name="Group 114"/>
            <p:cNvGrpSpPr/>
            <p:nvPr/>
          </p:nvGrpSpPr>
          <p:grpSpPr bwMode="auto">
            <a:xfrm>
              <a:off x="3217" y="2755"/>
              <a:ext cx="1307" cy="212"/>
              <a:chOff x="2645" y="1780"/>
              <a:chExt cx="944" cy="749"/>
            </a:xfrm>
          </p:grpSpPr>
          <p:sp>
            <p:nvSpPr>
              <p:cNvPr id="49182" name="Rectangle 115"/>
              <p:cNvSpPr>
                <a:spLocks noChangeArrowheads="1"/>
              </p:cNvSpPr>
              <p:nvPr/>
            </p:nvSpPr>
            <p:spPr bwMode="auto">
              <a:xfrm>
                <a:off x="2705" y="1780"/>
                <a:ext cx="88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等待按键释放</a:t>
                </a:r>
              </a:p>
            </p:txBody>
          </p:sp>
          <p:sp>
            <p:nvSpPr>
              <p:cNvPr id="49183" name="AutoShape 116"/>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9181" name="Freeform 117"/>
            <p:cNvSpPr/>
            <p:nvPr/>
          </p:nvSpPr>
          <p:spPr bwMode="auto">
            <a:xfrm rot="5400000">
              <a:off x="3067" y="2752"/>
              <a:ext cx="33" cy="266"/>
            </a:xfrm>
            <a:custGeom>
              <a:avLst/>
              <a:gdLst>
                <a:gd name="T0" fmla="*/ 0 w 1056"/>
                <a:gd name="T1" fmla="*/ 4 h 1056"/>
                <a:gd name="T2" fmla="*/ 0 w 1056"/>
                <a:gd name="T3" fmla="*/ 3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9765" name="Group 133"/>
          <p:cNvGrpSpPr/>
          <p:nvPr/>
        </p:nvGrpSpPr>
        <p:grpSpPr bwMode="auto">
          <a:xfrm>
            <a:off x="6392863" y="3767139"/>
            <a:ext cx="2474912" cy="344487"/>
            <a:chOff x="2965" y="2376"/>
            <a:chExt cx="1559" cy="178"/>
          </a:xfrm>
        </p:grpSpPr>
        <p:grpSp>
          <p:nvGrpSpPr>
            <p:cNvPr id="49176" name="Group 119"/>
            <p:cNvGrpSpPr/>
            <p:nvPr/>
          </p:nvGrpSpPr>
          <p:grpSpPr bwMode="auto">
            <a:xfrm>
              <a:off x="3240" y="2376"/>
              <a:ext cx="1284" cy="178"/>
              <a:chOff x="3217" y="2366"/>
              <a:chExt cx="2543" cy="187"/>
            </a:xfrm>
          </p:grpSpPr>
          <p:sp>
            <p:nvSpPr>
              <p:cNvPr id="49178" name="Rectangle 120"/>
              <p:cNvSpPr>
                <a:spLocks noChangeArrowheads="1"/>
              </p:cNvSpPr>
              <p:nvPr/>
            </p:nvSpPr>
            <p:spPr bwMode="auto">
              <a:xfrm>
                <a:off x="3300" y="2370"/>
                <a:ext cx="2381"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kumimoji="1" lang="zh-CN" altLang="en-US" sz="1600"/>
                  <a:t>获得按键间隔时间</a:t>
                </a:r>
              </a:p>
            </p:txBody>
          </p:sp>
          <p:sp>
            <p:nvSpPr>
              <p:cNvPr id="49179" name="AutoShape 121"/>
              <p:cNvSpPr>
                <a:spLocks noChangeArrowheads="1"/>
              </p:cNvSpPr>
              <p:nvPr/>
            </p:nvSpPr>
            <p:spPr bwMode="auto">
              <a:xfrm>
                <a:off x="3217" y="2366"/>
                <a:ext cx="2543" cy="163"/>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9177" name="Freeform 122"/>
            <p:cNvSpPr/>
            <p:nvPr/>
          </p:nvSpPr>
          <p:spPr bwMode="auto">
            <a:xfrm rot="5400000">
              <a:off x="3068" y="2351"/>
              <a:ext cx="69" cy="275"/>
            </a:xfrm>
            <a:custGeom>
              <a:avLst/>
              <a:gdLst>
                <a:gd name="T0" fmla="*/ 0 w 1056"/>
                <a:gd name="T1" fmla="*/ 5 h 1056"/>
                <a:gd name="T2" fmla="*/ 0 w 1056"/>
                <a:gd name="T3" fmla="*/ 3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755" name="Rectangle 123"/>
          <p:cNvSpPr>
            <a:spLocks noChangeArrowheads="1"/>
          </p:cNvSpPr>
          <p:nvPr/>
        </p:nvSpPr>
        <p:spPr bwMode="auto">
          <a:xfrm>
            <a:off x="2432051" y="3198814"/>
            <a:ext cx="3960813" cy="223837"/>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nvGrpSpPr>
          <p:cNvPr id="69756" name="Group 124"/>
          <p:cNvGrpSpPr/>
          <p:nvPr/>
        </p:nvGrpSpPr>
        <p:grpSpPr bwMode="auto">
          <a:xfrm>
            <a:off x="6392863" y="2492376"/>
            <a:ext cx="2474912" cy="366713"/>
            <a:chOff x="2823" y="1763"/>
            <a:chExt cx="1559" cy="231"/>
          </a:xfrm>
        </p:grpSpPr>
        <p:grpSp>
          <p:nvGrpSpPr>
            <p:cNvPr id="49172" name="Group 125"/>
            <p:cNvGrpSpPr/>
            <p:nvPr/>
          </p:nvGrpSpPr>
          <p:grpSpPr bwMode="auto">
            <a:xfrm>
              <a:off x="3075" y="1763"/>
              <a:ext cx="1307" cy="212"/>
              <a:chOff x="2645" y="1815"/>
              <a:chExt cx="944" cy="679"/>
            </a:xfrm>
          </p:grpSpPr>
          <p:sp>
            <p:nvSpPr>
              <p:cNvPr id="49174" name="Rectangle 126"/>
              <p:cNvSpPr>
                <a:spLocks noChangeArrowheads="1"/>
              </p:cNvSpPr>
              <p:nvPr/>
            </p:nvSpPr>
            <p:spPr bwMode="auto">
              <a:xfrm>
                <a:off x="2705" y="1815"/>
                <a:ext cx="88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r>
                  <a:rPr kumimoji="1" lang="zh-CN" altLang="en-US" sz="1600"/>
                  <a:t>初始化代码</a:t>
                </a:r>
              </a:p>
            </p:txBody>
          </p:sp>
          <p:sp>
            <p:nvSpPr>
              <p:cNvPr id="49175" name="AutoShape 127"/>
              <p:cNvSpPr>
                <a:spLocks noChangeArrowheads="1"/>
              </p:cNvSpPr>
              <p:nvPr/>
            </p:nvSpPr>
            <p:spPr bwMode="auto">
              <a:xfrm>
                <a:off x="2645" y="1895"/>
                <a:ext cx="944" cy="577"/>
              </a:xfrm>
              <a:prstGeom prst="roundRect">
                <a:avLst>
                  <a:gd name="adj" fmla="val 16667"/>
                </a:avLst>
              </a:prstGeom>
              <a:noFill/>
              <a:ln w="19050">
                <a:solidFill>
                  <a:srgbClr val="0066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grpSp>
        <p:sp>
          <p:nvSpPr>
            <p:cNvPr id="49173" name="Freeform 128"/>
            <p:cNvSpPr/>
            <p:nvPr/>
          </p:nvSpPr>
          <p:spPr bwMode="auto">
            <a:xfrm rot="5400000">
              <a:off x="2886" y="1806"/>
              <a:ext cx="125" cy="252"/>
            </a:xfrm>
            <a:custGeom>
              <a:avLst/>
              <a:gdLst>
                <a:gd name="T0" fmla="*/ 0 w 1056"/>
                <a:gd name="T1" fmla="*/ 3 h 1056"/>
                <a:gd name="T2" fmla="*/ 0 w 1056"/>
                <a:gd name="T3" fmla="*/ 2 h 1056"/>
                <a:gd name="T4" fmla="*/ 0 w 1056"/>
                <a:gd name="T5" fmla="*/ 0 h 1056"/>
                <a:gd name="T6" fmla="*/ 0 60000 65536"/>
                <a:gd name="T7" fmla="*/ 0 60000 65536"/>
                <a:gd name="T8" fmla="*/ 0 60000 65536"/>
              </a:gdLst>
              <a:ahLst/>
              <a:cxnLst>
                <a:cxn ang="T6">
                  <a:pos x="T0" y="T1"/>
                </a:cxn>
                <a:cxn ang="T7">
                  <a:pos x="T2" y="T3"/>
                </a:cxn>
                <a:cxn ang="T8">
                  <a:pos x="T4" y="T5"/>
                </a:cxn>
              </a:cxnLst>
              <a:rect l="0" t="0" r="r" b="b"/>
              <a:pathLst>
                <a:path w="1056" h="1056">
                  <a:moveTo>
                    <a:pt x="864" y="1056"/>
                  </a:moveTo>
                  <a:cubicBezTo>
                    <a:pt x="960" y="952"/>
                    <a:pt x="1056" y="848"/>
                    <a:pt x="912" y="672"/>
                  </a:cubicBezTo>
                  <a:cubicBezTo>
                    <a:pt x="768" y="496"/>
                    <a:pt x="384" y="248"/>
                    <a:pt x="0" y="0"/>
                  </a:cubicBezTo>
                </a:path>
              </a:pathLst>
            </a:custGeom>
            <a:noFill/>
            <a:ln w="19050" cap="flat" cmpd="sng">
              <a:solidFill>
                <a:srgbClr val="0066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761" name="Rectangle 129"/>
          <p:cNvSpPr>
            <a:spLocks noChangeArrowheads="1"/>
          </p:cNvSpPr>
          <p:nvPr/>
        </p:nvSpPr>
        <p:spPr bwMode="auto">
          <a:xfrm>
            <a:off x="2432051" y="4411664"/>
            <a:ext cx="3960813"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9762" name="Rectangle 130"/>
          <p:cNvSpPr>
            <a:spLocks noChangeArrowheads="1"/>
          </p:cNvSpPr>
          <p:nvPr/>
        </p:nvSpPr>
        <p:spPr bwMode="auto">
          <a:xfrm>
            <a:off x="2432051" y="2724151"/>
            <a:ext cx="3960813" cy="238125"/>
          </a:xfrm>
          <a:prstGeom prst="rect">
            <a:avLst/>
          </a:prstGeom>
          <a:solidFill>
            <a:srgbClr val="BCC4DC">
              <a:alpha val="50195"/>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
        <p:nvSpPr>
          <p:cNvPr id="69767" name="Rectangle 135"/>
          <p:cNvSpPr>
            <a:spLocks noChangeArrowheads="1"/>
          </p:cNvSpPr>
          <p:nvPr/>
        </p:nvSpPr>
        <p:spPr bwMode="auto">
          <a:xfrm>
            <a:off x="2363788" y="2060576"/>
            <a:ext cx="7727950" cy="3489325"/>
          </a:xfrm>
          <a:prstGeom prst="rect">
            <a:avLst/>
          </a:prstGeom>
          <a:noFill/>
          <a:ln w="28575" algn="ctr">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9725"/>
                                        </p:tgtEl>
                                        <p:attrNameLst>
                                          <p:attrName>style.visibility</p:attrName>
                                        </p:attrNameLst>
                                      </p:cBhvr>
                                      <p:to>
                                        <p:strVal val="visible"/>
                                      </p:to>
                                    </p:set>
                                    <p:animEffect transition="in" filter="blinds(horizontal)">
                                      <p:cBhvr>
                                        <p:cTn id="7" dur="500"/>
                                        <p:tgtEl>
                                          <p:spTgt spid="69725"/>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9767"/>
                                        </p:tgtEl>
                                        <p:attrNameLst>
                                          <p:attrName>style.visibility</p:attrName>
                                        </p:attrNameLst>
                                      </p:cBhvr>
                                      <p:to>
                                        <p:strVal val="visible"/>
                                      </p:to>
                                    </p:set>
                                    <p:animEffect transition="in" filter="slide(fromBottom)">
                                      <p:cBhvr>
                                        <p:cTn id="11" dur="500"/>
                                        <p:tgtEl>
                                          <p:spTgt spid="69767"/>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97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9762"/>
                                        </p:tgtEl>
                                        <p:attrNameLst>
                                          <p:attrName>style.visibility</p:attrName>
                                        </p:attrNameLst>
                                      </p:cBhvr>
                                      <p:to>
                                        <p:strVal val="visible"/>
                                      </p:to>
                                    </p:set>
                                    <p:animEffect transition="in" filter="wipe(up)">
                                      <p:cBhvr>
                                        <p:cTn id="19" dur="500"/>
                                        <p:tgtEl>
                                          <p:spTgt spid="6976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9756"/>
                                        </p:tgtEl>
                                        <p:attrNameLst>
                                          <p:attrName>style.visibility</p:attrName>
                                        </p:attrNameLst>
                                      </p:cBhvr>
                                      <p:to>
                                        <p:strVal val="visible"/>
                                      </p:to>
                                    </p:set>
                                    <p:animEffect transition="in" filter="wipe(left)">
                                      <p:cBhvr>
                                        <p:cTn id="23" dur="500"/>
                                        <p:tgtEl>
                                          <p:spTgt spid="69756"/>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69755"/>
                                        </p:tgtEl>
                                        <p:attrNameLst>
                                          <p:attrName>style.visibility</p:attrName>
                                        </p:attrNameLst>
                                      </p:cBhvr>
                                      <p:to>
                                        <p:strVal val="visible"/>
                                      </p:to>
                                    </p:set>
                                    <p:animEffect transition="in" filter="wipe(up)">
                                      <p:cBhvr>
                                        <p:cTn id="27" dur="500"/>
                                        <p:tgtEl>
                                          <p:spTgt spid="69755"/>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9740"/>
                                        </p:tgtEl>
                                        <p:attrNameLst>
                                          <p:attrName>style.visibility</p:attrName>
                                        </p:attrNameLst>
                                      </p:cBhvr>
                                      <p:to>
                                        <p:strVal val="visible"/>
                                      </p:to>
                                    </p:set>
                                    <p:animEffect transition="in" filter="wipe(left)">
                                      <p:cBhvr>
                                        <p:cTn id="31" dur="500"/>
                                        <p:tgtEl>
                                          <p:spTgt spid="69740"/>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69739"/>
                                        </p:tgtEl>
                                        <p:attrNameLst>
                                          <p:attrName>style.visibility</p:attrName>
                                        </p:attrNameLst>
                                      </p:cBhvr>
                                      <p:to>
                                        <p:strVal val="visible"/>
                                      </p:to>
                                    </p:set>
                                    <p:animEffect transition="in" filter="wipe(up)">
                                      <p:cBhvr>
                                        <p:cTn id="35" dur="500"/>
                                        <p:tgtEl>
                                          <p:spTgt spid="69739"/>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69728"/>
                                        </p:tgtEl>
                                        <p:attrNameLst>
                                          <p:attrName>style.visibility</p:attrName>
                                        </p:attrNameLst>
                                      </p:cBhvr>
                                      <p:to>
                                        <p:strVal val="visible"/>
                                      </p:to>
                                    </p:set>
                                    <p:animEffect transition="in" filter="wipe(left)">
                                      <p:cBhvr>
                                        <p:cTn id="39" dur="500"/>
                                        <p:tgtEl>
                                          <p:spTgt spid="697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69727"/>
                                        </p:tgtEl>
                                        <p:attrNameLst>
                                          <p:attrName>style.visibility</p:attrName>
                                        </p:attrNameLst>
                                      </p:cBhvr>
                                      <p:to>
                                        <p:strVal val="visible"/>
                                      </p:to>
                                    </p:set>
                                    <p:animEffect transition="in" filter="wipe(up)">
                                      <p:cBhvr>
                                        <p:cTn id="44" dur="500"/>
                                        <p:tgtEl>
                                          <p:spTgt spid="69727"/>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69765"/>
                                        </p:tgtEl>
                                        <p:attrNameLst>
                                          <p:attrName>style.visibility</p:attrName>
                                        </p:attrNameLst>
                                      </p:cBhvr>
                                      <p:to>
                                        <p:strVal val="visible"/>
                                      </p:to>
                                    </p:set>
                                    <p:animEffect transition="in" filter="wipe(left)">
                                      <p:cBhvr>
                                        <p:cTn id="48" dur="500"/>
                                        <p:tgtEl>
                                          <p:spTgt spid="6976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69738"/>
                                        </p:tgtEl>
                                        <p:attrNameLst>
                                          <p:attrName>style.visibility</p:attrName>
                                        </p:attrNameLst>
                                      </p:cBhvr>
                                      <p:to>
                                        <p:strVal val="visible"/>
                                      </p:to>
                                    </p:set>
                                    <p:animEffect transition="in" filter="wipe(up)">
                                      <p:cBhvr>
                                        <p:cTn id="53" dur="500"/>
                                        <p:tgtEl>
                                          <p:spTgt spid="69738"/>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69766"/>
                                        </p:tgtEl>
                                        <p:attrNameLst>
                                          <p:attrName>style.visibility</p:attrName>
                                        </p:attrNameLst>
                                      </p:cBhvr>
                                      <p:to>
                                        <p:strVal val="visible"/>
                                      </p:to>
                                    </p:set>
                                    <p:animEffect transition="in" filter="wipe(left)">
                                      <p:cBhvr>
                                        <p:cTn id="57" dur="500"/>
                                        <p:tgtEl>
                                          <p:spTgt spid="69766"/>
                                        </p:tgtEl>
                                      </p:cBhvr>
                                    </p:animEffect>
                                  </p:childTnLst>
                                </p:cTn>
                              </p:par>
                            </p:childTnLst>
                          </p:cTn>
                        </p:par>
                        <p:par>
                          <p:cTn id="58" fill="hold">
                            <p:stCondLst>
                              <p:cond delay="1000"/>
                            </p:stCondLst>
                            <p:childTnLst>
                              <p:par>
                                <p:cTn id="59" presetID="22" presetClass="entr" presetSubtype="1" fill="hold" grpId="0" nodeType="afterEffect">
                                  <p:stCondLst>
                                    <p:cond delay="0"/>
                                  </p:stCondLst>
                                  <p:childTnLst>
                                    <p:set>
                                      <p:cBhvr>
                                        <p:cTn id="60" dur="1" fill="hold">
                                          <p:stCondLst>
                                            <p:cond delay="0"/>
                                          </p:stCondLst>
                                        </p:cTn>
                                        <p:tgtEl>
                                          <p:spTgt spid="69761"/>
                                        </p:tgtEl>
                                        <p:attrNameLst>
                                          <p:attrName>style.visibility</p:attrName>
                                        </p:attrNameLst>
                                      </p:cBhvr>
                                      <p:to>
                                        <p:strVal val="visible"/>
                                      </p:to>
                                    </p:set>
                                    <p:animEffect transition="in" filter="wipe(up)">
                                      <p:cBhvr>
                                        <p:cTn id="61" dur="500"/>
                                        <p:tgtEl>
                                          <p:spTgt spid="69761"/>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69733"/>
                                        </p:tgtEl>
                                        <p:attrNameLst>
                                          <p:attrName>style.visibility</p:attrName>
                                        </p:attrNameLst>
                                      </p:cBhvr>
                                      <p:to>
                                        <p:strVal val="visible"/>
                                      </p:to>
                                    </p:set>
                                    <p:animEffect transition="in" filter="wipe(left)">
                                      <p:cBhvr>
                                        <p:cTn id="65" dur="500"/>
                                        <p:tgtEl>
                                          <p:spTgt spid="69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25" grpId="0"/>
      <p:bldP spid="69726" grpId="0" animBg="1"/>
      <p:bldP spid="69727" grpId="0" animBg="1"/>
      <p:bldP spid="69738" grpId="0" animBg="1"/>
      <p:bldP spid="69739" grpId="0" animBg="1"/>
      <p:bldP spid="69755" grpId="0" animBg="1"/>
      <p:bldP spid="69761" grpId="0" animBg="1"/>
      <p:bldP spid="69762" grpId="0" animBg="1"/>
      <p:bldP spid="6976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5554" name="Rectangle 2"/>
          <p:cNvSpPr>
            <a:spLocks noGrp="1" noChangeArrowheads="1"/>
          </p:cNvSpPr>
          <p:nvPr>
            <p:ph type="title"/>
          </p:nvPr>
        </p:nvSpPr>
        <p:spPr/>
        <p:txBody>
          <a:bodyPr>
            <a:normAutofit/>
          </a:bodyPr>
          <a:lstStyle/>
          <a:p>
            <a:r>
              <a:rPr lang="zh-CN" altLang="en-US" dirty="0">
                <a:solidFill>
                  <a:schemeClr val="tx1"/>
                </a:solidFill>
                <a:ea typeface="黑体" panose="02010609060101010101" pitchFamily="49" charset="-122"/>
              </a:rPr>
              <a:t>嵌入式系统与单片机在学习方法上不同</a:t>
            </a:r>
          </a:p>
        </p:txBody>
      </p:sp>
      <p:sp>
        <p:nvSpPr>
          <p:cNvPr id="1815555" name="Rectangle 3"/>
          <p:cNvSpPr>
            <a:spLocks noGrp="1" noChangeArrowheads="1"/>
          </p:cNvSpPr>
          <p:nvPr>
            <p:ph idx="1"/>
          </p:nvPr>
        </p:nvSpPr>
        <p:spPr>
          <a:xfrm>
            <a:off x="1214652" y="1664008"/>
            <a:ext cx="9840036" cy="4532076"/>
          </a:xfrm>
        </p:spPr>
        <p:txBody>
          <a:bodyPr/>
          <a:lstStyle/>
          <a:p>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单片机学习一般从</a:t>
            </a:r>
            <a:r>
              <a:rPr lang="zh-CN" altLang="en-US" sz="3600" dirty="0">
                <a:solidFill>
                  <a:srgbClr val="00B05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硬件</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入手，从</a:t>
            </a:r>
            <a:r>
              <a:rPr lang="zh-CN" altLang="en-US" sz="36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硬件</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体系结构、汇编语言到硬件设计、</a:t>
            </a:r>
            <a:r>
              <a:rPr lang="zh-CN" altLang="en-US" sz="3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软件</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设计</a:t>
            </a:r>
          </a:p>
          <a:p>
            <a:endPar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嵌入式系统学习</a:t>
            </a:r>
            <a:r>
              <a:rPr lang="zh-CN" altLang="en-US" sz="3600" dirty="0">
                <a:solidFill>
                  <a:srgbClr val="0070C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可以从软件入手</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，从</a:t>
            </a:r>
            <a:r>
              <a:rPr lang="zh-CN" altLang="en-US" sz="3600"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应用层编程</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到</a:t>
            </a:r>
            <a:r>
              <a:rPr lang="zh-CN" altLang="en-US" sz="3600" dirty="0">
                <a:solidFill>
                  <a:srgbClr val="00B05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操作系统移植</a:t>
            </a:r>
            <a:r>
              <a:rPr lang="zh-CN" altLang="en-US" sz="3600" dirty="0">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、硬件平台设计较好，按单片机设计的学习流程较难掌握</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1.1.4 </a:t>
            </a:r>
            <a:r>
              <a:rPr lang="zh-CN" altLang="en-US" dirty="0"/>
              <a:t>嵌入式系统与</a:t>
            </a:r>
            <a:r>
              <a:rPr lang="en-US" altLang="zh-CN" dirty="0"/>
              <a:t>PC</a:t>
            </a:r>
            <a:r>
              <a:rPr lang="zh-CN" altLang="en-US" dirty="0"/>
              <a:t>机的区别</a:t>
            </a:r>
          </a:p>
        </p:txBody>
      </p:sp>
      <p:sp>
        <p:nvSpPr>
          <p:cNvPr id="15362" name="Rectangle 2"/>
          <p:cNvSpPr>
            <a:spLocks noGrp="1" noChangeArrowheads="1"/>
          </p:cNvSpPr>
          <p:nvPr>
            <p:ph idx="1"/>
          </p:nvPr>
        </p:nvSpPr>
        <p:spPr>
          <a:xfrm>
            <a:off x="610196" y="1728223"/>
            <a:ext cx="10971609" cy="4397544"/>
          </a:xfrm>
        </p:spPr>
        <p:txBody>
          <a:bodyPr>
            <a:normAutofit/>
          </a:bodyPr>
          <a:lstStyle/>
          <a:p>
            <a:pPr>
              <a:lnSpc>
                <a:spcPct val="90000"/>
              </a:lnSpc>
            </a:pPr>
            <a:r>
              <a:rPr lang="zh-CN" altLang="en-US" sz="3200" dirty="0">
                <a:latin typeface="华文新魏" panose="02010800040101010101" pitchFamily="2" charset="-122"/>
                <a:ea typeface="华文新魏" panose="02010800040101010101" pitchFamily="2" charset="-122"/>
              </a:rPr>
              <a:t>嵌入式系统一般是</a:t>
            </a:r>
            <a:r>
              <a:rPr lang="zh-CN" altLang="en-US" sz="3200" dirty="0">
                <a:solidFill>
                  <a:srgbClr val="0070C0"/>
                </a:solidFill>
                <a:latin typeface="华文新魏" panose="02010800040101010101" pitchFamily="2" charset="-122"/>
                <a:ea typeface="华文新魏" panose="02010800040101010101" pitchFamily="2" charset="-122"/>
              </a:rPr>
              <a:t>专用系统</a:t>
            </a:r>
            <a:r>
              <a:rPr lang="zh-CN" altLang="en-US" sz="3200" dirty="0">
                <a:latin typeface="华文新魏" panose="02010800040101010101" pitchFamily="2" charset="-122"/>
                <a:ea typeface="华文新魏" panose="02010800040101010101" pitchFamily="2" charset="-122"/>
              </a:rPr>
              <a:t>，而</a:t>
            </a:r>
            <a:r>
              <a:rPr lang="en-US" altLang="zh-CN" sz="3200" dirty="0">
                <a:latin typeface="华文新魏" panose="02010800040101010101" pitchFamily="2" charset="-122"/>
                <a:ea typeface="华文新魏" panose="02010800040101010101" pitchFamily="2" charset="-122"/>
              </a:rPr>
              <a:t>PC</a:t>
            </a:r>
            <a:r>
              <a:rPr lang="zh-CN" altLang="en-US" sz="3200" dirty="0">
                <a:latin typeface="华文新魏" panose="02010800040101010101" pitchFamily="2" charset="-122"/>
                <a:ea typeface="华文新魏" panose="02010800040101010101" pitchFamily="2" charset="-122"/>
              </a:rPr>
              <a:t>是通用计算平台</a:t>
            </a:r>
          </a:p>
          <a:p>
            <a:pPr>
              <a:lnSpc>
                <a:spcPct val="90000"/>
              </a:lnSpc>
            </a:pPr>
            <a:r>
              <a:rPr lang="zh-CN" altLang="en-US" sz="3200" dirty="0">
                <a:latin typeface="华文新魏" panose="02010800040101010101" pitchFamily="2" charset="-122"/>
                <a:ea typeface="华文新魏" panose="02010800040101010101" pitchFamily="2" charset="-122"/>
              </a:rPr>
              <a:t>嵌入式系统的</a:t>
            </a:r>
            <a:r>
              <a:rPr lang="zh-CN" altLang="en-US" sz="3200" dirty="0">
                <a:solidFill>
                  <a:srgbClr val="00B050"/>
                </a:solidFill>
                <a:latin typeface="华文新魏" panose="02010800040101010101" pitchFamily="2" charset="-122"/>
                <a:ea typeface="华文新魏" panose="02010800040101010101" pitchFamily="2" charset="-122"/>
              </a:rPr>
              <a:t>资源</a:t>
            </a:r>
            <a:r>
              <a:rPr lang="zh-CN" altLang="en-US" sz="3200" dirty="0">
                <a:latin typeface="华文新魏" panose="02010800040101010101" pitchFamily="2" charset="-122"/>
                <a:ea typeface="华文新魏" panose="02010800040101010101" pitchFamily="2" charset="-122"/>
              </a:rPr>
              <a:t>比</a:t>
            </a:r>
            <a:r>
              <a:rPr lang="en-US" altLang="zh-CN" sz="3200" dirty="0">
                <a:latin typeface="华文新魏" panose="02010800040101010101" pitchFamily="2" charset="-122"/>
                <a:ea typeface="华文新魏" panose="02010800040101010101" pitchFamily="2" charset="-122"/>
              </a:rPr>
              <a:t>PC</a:t>
            </a:r>
            <a:r>
              <a:rPr lang="zh-CN" altLang="en-US" sz="3200" dirty="0">
                <a:latin typeface="华文新魏" panose="02010800040101010101" pitchFamily="2" charset="-122"/>
                <a:ea typeface="华文新魏" panose="02010800040101010101" pitchFamily="2" charset="-122"/>
              </a:rPr>
              <a:t>少得多</a:t>
            </a:r>
          </a:p>
          <a:p>
            <a:pPr>
              <a:lnSpc>
                <a:spcPct val="90000"/>
              </a:lnSpc>
            </a:pPr>
            <a:r>
              <a:rPr lang="zh-CN" altLang="en-US" sz="3200" dirty="0">
                <a:latin typeface="华文新魏" panose="02010800040101010101" pitchFamily="2" charset="-122"/>
                <a:ea typeface="华文新魏" panose="02010800040101010101" pitchFamily="2" charset="-122"/>
              </a:rPr>
              <a:t>嵌入式</a:t>
            </a:r>
            <a:r>
              <a:rPr lang="zh-CN" altLang="en-US" sz="3200" dirty="0">
                <a:solidFill>
                  <a:srgbClr val="0070C0"/>
                </a:solidFill>
                <a:latin typeface="华文新魏" panose="02010800040101010101" pitchFamily="2" charset="-122"/>
                <a:ea typeface="华文新魏" panose="02010800040101010101" pitchFamily="2" charset="-122"/>
              </a:rPr>
              <a:t>系统软件故障</a:t>
            </a:r>
            <a:r>
              <a:rPr lang="zh-CN" altLang="en-US" sz="3200" dirty="0">
                <a:latin typeface="华文新魏" panose="02010800040101010101" pitchFamily="2" charset="-122"/>
                <a:ea typeface="华文新魏" panose="02010800040101010101" pitchFamily="2" charset="-122"/>
              </a:rPr>
              <a:t>带来的后果比</a:t>
            </a:r>
            <a:r>
              <a:rPr lang="en-US" altLang="zh-CN" sz="3200" dirty="0">
                <a:latin typeface="华文新魏" panose="02010800040101010101" pitchFamily="2" charset="-122"/>
                <a:ea typeface="华文新魏" panose="02010800040101010101" pitchFamily="2" charset="-122"/>
              </a:rPr>
              <a:t>PC</a:t>
            </a:r>
            <a:r>
              <a:rPr lang="zh-CN" altLang="en-US" sz="3200" dirty="0">
                <a:latin typeface="华文新魏" panose="02010800040101010101" pitchFamily="2" charset="-122"/>
                <a:ea typeface="华文新魏" panose="02010800040101010101" pitchFamily="2" charset="-122"/>
              </a:rPr>
              <a:t>机大得多</a:t>
            </a:r>
          </a:p>
          <a:p>
            <a:pPr>
              <a:lnSpc>
                <a:spcPct val="90000"/>
              </a:lnSpc>
            </a:pPr>
            <a:r>
              <a:rPr lang="zh-CN" altLang="en-US" sz="3200" dirty="0">
                <a:latin typeface="华文新魏" panose="02010800040101010101" pitchFamily="2" charset="-122"/>
                <a:ea typeface="华文新魏" panose="02010800040101010101" pitchFamily="2" charset="-122"/>
              </a:rPr>
              <a:t>嵌入式系统一般采用</a:t>
            </a:r>
            <a:r>
              <a:rPr lang="zh-CN" altLang="en-US" sz="3200" u="sng" dirty="0">
                <a:solidFill>
                  <a:srgbClr val="00B050"/>
                </a:solidFill>
                <a:latin typeface="华文新魏" panose="02010800040101010101" pitchFamily="2" charset="-122"/>
                <a:ea typeface="华文新魏" panose="02010800040101010101" pitchFamily="2" charset="-122"/>
              </a:rPr>
              <a:t>实时操作系统</a:t>
            </a:r>
          </a:p>
          <a:p>
            <a:pPr>
              <a:lnSpc>
                <a:spcPct val="90000"/>
              </a:lnSpc>
            </a:pPr>
            <a:r>
              <a:rPr lang="zh-CN" altLang="en-US" sz="3200" dirty="0">
                <a:latin typeface="华文新魏" panose="02010800040101010101" pitchFamily="2" charset="-122"/>
                <a:ea typeface="华文新魏" panose="02010800040101010101" pitchFamily="2" charset="-122"/>
              </a:rPr>
              <a:t>嵌入式系统大都有</a:t>
            </a:r>
            <a:r>
              <a:rPr lang="zh-CN" altLang="en-US" sz="3200" dirty="0">
                <a:solidFill>
                  <a:srgbClr val="0070C0"/>
                </a:solidFill>
                <a:latin typeface="华文新魏" panose="02010800040101010101" pitchFamily="2" charset="-122"/>
                <a:ea typeface="华文新魏" panose="02010800040101010101" pitchFamily="2" charset="-122"/>
              </a:rPr>
              <a:t>成本、功耗</a:t>
            </a:r>
            <a:r>
              <a:rPr lang="zh-CN" altLang="en-US" sz="3200" dirty="0">
                <a:latin typeface="华文新魏" panose="02010800040101010101" pitchFamily="2" charset="-122"/>
                <a:ea typeface="华文新魏" panose="02010800040101010101" pitchFamily="2" charset="-122"/>
              </a:rPr>
              <a:t>的要求</a:t>
            </a:r>
          </a:p>
          <a:p>
            <a:pPr>
              <a:lnSpc>
                <a:spcPct val="90000"/>
              </a:lnSpc>
            </a:pPr>
            <a:r>
              <a:rPr lang="zh-CN" altLang="en-US" sz="3200" dirty="0">
                <a:latin typeface="华文新魏" panose="02010800040101010101" pitchFamily="2" charset="-122"/>
                <a:ea typeface="华文新魏" panose="02010800040101010101" pitchFamily="2" charset="-122"/>
              </a:rPr>
              <a:t>嵌入式系统得到</a:t>
            </a:r>
            <a:r>
              <a:rPr lang="zh-CN" altLang="en-US" sz="3200" dirty="0">
                <a:solidFill>
                  <a:srgbClr val="00B050"/>
                </a:solidFill>
                <a:latin typeface="华文新魏" panose="02010800040101010101" pitchFamily="2" charset="-122"/>
                <a:ea typeface="华文新魏" panose="02010800040101010101" pitchFamily="2" charset="-122"/>
              </a:rPr>
              <a:t>多种微处理体系</a:t>
            </a:r>
            <a:r>
              <a:rPr lang="zh-CN" altLang="en-US" sz="3200" dirty="0">
                <a:latin typeface="华文新魏" panose="02010800040101010101" pitchFamily="2" charset="-122"/>
                <a:ea typeface="华文新魏" panose="02010800040101010101" pitchFamily="2" charset="-122"/>
              </a:rPr>
              <a:t>的支持</a:t>
            </a:r>
          </a:p>
          <a:p>
            <a:pPr>
              <a:lnSpc>
                <a:spcPct val="90000"/>
              </a:lnSpc>
            </a:pPr>
            <a:r>
              <a:rPr lang="zh-CN" altLang="en-US" sz="3200" dirty="0">
                <a:latin typeface="华文新魏" panose="02010800040101010101" pitchFamily="2" charset="-122"/>
                <a:ea typeface="华文新魏" panose="02010800040101010101" pitchFamily="2" charset="-122"/>
              </a:rPr>
              <a:t>嵌入式系统需要</a:t>
            </a:r>
            <a:r>
              <a:rPr lang="zh-CN" altLang="en-US" sz="3200" dirty="0">
                <a:solidFill>
                  <a:srgbClr val="0070C0"/>
                </a:solidFill>
                <a:latin typeface="华文新魏" panose="02010800040101010101" pitchFamily="2" charset="-122"/>
                <a:ea typeface="华文新魏" panose="02010800040101010101" pitchFamily="2" charset="-122"/>
              </a:rPr>
              <a:t>专用的开发工具</a:t>
            </a:r>
          </a:p>
        </p:txBody>
      </p:sp>
      <p:sp>
        <p:nvSpPr>
          <p:cNvPr id="15364" name="Text Box 4"/>
          <p:cNvSpPr txBox="1">
            <a:spLocks noChangeArrowheads="1"/>
          </p:cNvSpPr>
          <p:nvPr/>
        </p:nvSpPr>
        <p:spPr bwMode="auto">
          <a:xfrm>
            <a:off x="842425" y="1143447"/>
            <a:ext cx="3568606"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3200" b="1" dirty="0">
                <a:solidFill>
                  <a:srgbClr val="FF0000"/>
                </a:solidFill>
                <a:latin typeface="华文新魏" panose="02010800040101010101" pitchFamily="2" charset="-122"/>
                <a:ea typeface="华文新魏" panose="02010800040101010101" pitchFamily="2" charset="-122"/>
              </a:rPr>
              <a:t>嵌入式系统 </a:t>
            </a:r>
            <a:r>
              <a:rPr kumimoji="1" lang="zh-CN" altLang="en-US" sz="3200" b="1"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 </a:t>
            </a:r>
            <a:r>
              <a:rPr kumimoji="1" lang="en-US" altLang="zh-CN" sz="3200" b="1" dirty="0">
                <a:solidFill>
                  <a:srgbClr val="FF0000"/>
                </a:solidFill>
                <a:latin typeface="华文新魏" panose="02010800040101010101" pitchFamily="2" charset="-122"/>
                <a:ea typeface="华文新魏" panose="02010800040101010101" pitchFamily="2" charset="-122"/>
              </a:rPr>
              <a:t>PC</a:t>
            </a:r>
            <a:r>
              <a:rPr kumimoji="1" lang="zh-CN" altLang="en-US" sz="3200" b="1" dirty="0">
                <a:solidFill>
                  <a:srgbClr val="FF0000"/>
                </a:solidFill>
                <a:latin typeface="华文新魏" panose="02010800040101010101" pitchFamily="2" charset="-122"/>
                <a:ea typeface="华文新魏" panose="02010800040101010101" pitchFamily="2" charset="-122"/>
              </a:rPr>
              <a:t>机</a:t>
            </a:r>
            <a:endParaRPr lang="zh-CN" altLang="en-US" sz="3200" dirty="0">
              <a:solidFill>
                <a:srgbClr val="FF0000"/>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nchor="ctr"/>
          <a:lstStyle/>
          <a:p>
            <a:pPr algn="l">
              <a:lnSpc>
                <a:spcPct val="70000"/>
              </a:lnSpc>
            </a:pPr>
            <a:r>
              <a:rPr lang="zh-CN" altLang="en-US" sz="4800">
                <a:solidFill>
                  <a:schemeClr val="accent2"/>
                </a:solidFill>
                <a:ea typeface="隶书" panose="02010509060101010101" pitchFamily="49" charset="-122"/>
              </a:rPr>
              <a:t>实时系统 </a:t>
            </a:r>
          </a:p>
        </p:txBody>
      </p:sp>
      <p:sp>
        <p:nvSpPr>
          <p:cNvPr id="109571" name="Rectangle 3"/>
          <p:cNvSpPr>
            <a:spLocks noChangeArrowheads="1"/>
          </p:cNvSpPr>
          <p:nvPr/>
        </p:nvSpPr>
        <p:spPr bwMode="auto">
          <a:xfrm>
            <a:off x="3404433" y="908050"/>
            <a:ext cx="8281987"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Tx/>
              <a:buChar char="•"/>
            </a:pPr>
            <a:r>
              <a:rPr kumimoji="1" lang="en-US" altLang="zh-CN" sz="3600" dirty="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POSIX 1003.b</a:t>
            </a:r>
            <a:r>
              <a:rPr kumimoji="1" lang="zh-CN" altLang="en-US" sz="4000" dirty="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定义</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能够在</a:t>
            </a:r>
            <a:r>
              <a:rPr kumimoji="1" lang="zh-CN" altLang="en-US" sz="4000" dirty="0">
                <a:solidFill>
                  <a:srgbClr val="0070C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限定响应时间</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内提供</a:t>
            </a:r>
            <a:r>
              <a:rPr kumimoji="1" lang="zh-CN" altLang="en-US" sz="4000" dirty="0">
                <a:solidFill>
                  <a:srgbClr val="00B05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所需水平服务</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的计算机系统 </a:t>
            </a:r>
          </a:p>
          <a:p>
            <a:pPr algn="just">
              <a:lnSpc>
                <a:spcPct val="110000"/>
              </a:lnSpc>
              <a:spcBef>
                <a:spcPct val="20000"/>
              </a:spcBef>
              <a:buFontTx/>
              <a:buChar char="•"/>
            </a:pPr>
            <a:r>
              <a:rPr kumimoji="1" lang="zh-CN" altLang="en-US" sz="4000" dirty="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一般性定义</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一个实时系统是指计算的正确性不仅取决于程序的逻辑正确性，</a:t>
            </a:r>
            <a:r>
              <a:rPr kumimoji="1" lang="zh-CN" altLang="en-US" sz="4000" dirty="0">
                <a:solidFill>
                  <a:srgbClr val="00B05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也取决于结果产生的时间</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：如果系统的时间约束条件得不到满足，将会发生系统</a:t>
            </a:r>
            <a:r>
              <a:rPr kumimoji="1" lang="zh-CN" altLang="en-US" sz="4000" dirty="0">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出错</a:t>
            </a:r>
            <a:r>
              <a:rPr kumimoji="1" lang="zh-CN" altLang="en-US" sz="4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p>
        </p:txBody>
      </p:sp>
      <p:sp>
        <p:nvSpPr>
          <p:cNvPr id="2" name="云形标注 1"/>
          <p:cNvSpPr/>
          <p:nvPr/>
        </p:nvSpPr>
        <p:spPr bwMode="auto">
          <a:xfrm>
            <a:off x="260400" y="2989748"/>
            <a:ext cx="2714812" cy="1950742"/>
          </a:xfrm>
          <a:prstGeom prst="cloudCallout">
            <a:avLst>
              <a:gd name="adj1" fmla="val 86999"/>
              <a:gd name="adj2" fmla="val -126567"/>
            </a:avLst>
          </a:prstGeom>
          <a:solidFill>
            <a:srgbClr val="0070C0"/>
          </a:solidFill>
          <a:ln w="254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lstStyle/>
          <a:p>
            <a:pPr algn="ctr" defTabSz="914400" eaLnBrk="0" fontAlgn="base" hangingPunct="0">
              <a:spcBef>
                <a:spcPct val="0"/>
              </a:spcBef>
              <a:spcAft>
                <a:spcPct val="0"/>
              </a:spcAft>
            </a:pPr>
            <a:r>
              <a:rPr lang="zh-CN" altLang="en-US" sz="2400" dirty="0">
                <a:solidFill>
                  <a:srgbClr val="FFFF00"/>
                </a:solidFill>
              </a:rPr>
              <a:t>一个用于实时</a:t>
            </a:r>
            <a:endParaRPr lang="en-US" altLang="zh-CN" sz="2400" dirty="0">
              <a:solidFill>
                <a:srgbClr val="FFFF00"/>
              </a:solidFill>
            </a:endParaRPr>
          </a:p>
          <a:p>
            <a:pPr algn="ctr" defTabSz="914400" eaLnBrk="0" fontAlgn="base" hangingPunct="0">
              <a:spcBef>
                <a:spcPct val="0"/>
              </a:spcBef>
              <a:spcAft>
                <a:spcPct val="0"/>
              </a:spcAft>
            </a:pPr>
            <a:r>
              <a:rPr lang="zh-CN" altLang="en-US" sz="2400" dirty="0">
                <a:solidFill>
                  <a:srgbClr val="FFFF00"/>
                </a:solidFill>
              </a:rPr>
              <a:t>编程的标准</a:t>
            </a:r>
            <a:endParaRPr kumimoji="0" lang="zh-CN" altLang="en-US" sz="2400" b="1" i="0" u="none" strike="noStrike" cap="none" normalizeH="0" baseline="0" dirty="0">
              <a:ln>
                <a:noFill/>
              </a:ln>
              <a:solidFill>
                <a:srgbClr val="FFFF00"/>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5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nchor="ctr"/>
          <a:lstStyle/>
          <a:p>
            <a:pPr algn="l">
              <a:lnSpc>
                <a:spcPct val="70000"/>
              </a:lnSpc>
            </a:pPr>
            <a:r>
              <a:rPr lang="zh-CN" altLang="en-US" sz="4400" dirty="0">
                <a:solidFill>
                  <a:srgbClr val="F5A02F"/>
                </a:solidFill>
                <a:ea typeface="隶书" panose="02010509060101010101" pitchFamily="49" charset="-122"/>
              </a:rPr>
              <a:t>特别注意 </a:t>
            </a:r>
          </a:p>
        </p:txBody>
      </p:sp>
      <p:sp>
        <p:nvSpPr>
          <p:cNvPr id="3" name="内容占位符 2"/>
          <p:cNvSpPr>
            <a:spLocks noGrp="1"/>
          </p:cNvSpPr>
          <p:nvPr>
            <p:ph idx="1"/>
          </p:nvPr>
        </p:nvSpPr>
        <p:spPr/>
        <p:txBody>
          <a:bodyPr/>
          <a:lstStyle/>
          <a:p>
            <a:endParaRPr lang="zh-CN" altLang="en-US"/>
          </a:p>
        </p:txBody>
      </p:sp>
      <p:sp>
        <p:nvSpPr>
          <p:cNvPr id="110595" name="Rectangle 3"/>
          <p:cNvSpPr>
            <a:spLocks noChangeArrowheads="1"/>
          </p:cNvSpPr>
          <p:nvPr/>
        </p:nvSpPr>
        <p:spPr bwMode="auto">
          <a:xfrm>
            <a:off x="602615" y="1372235"/>
            <a:ext cx="10815955" cy="5255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40000"/>
              </a:lnSpc>
              <a:spcBef>
                <a:spcPct val="20000"/>
              </a:spcBef>
            </a:pPr>
            <a:r>
              <a:rPr kumimoji="1" lang="zh-CN" altLang="en-US" sz="48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kumimoji="1" lang="zh-CN" altLang="en-US" sz="4800" dirty="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实时</a:t>
            </a:r>
            <a:r>
              <a:rPr kumimoji="1" lang="zh-CN" altLang="en-US" sz="48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并不等于快！它是一个相对的概念，确切定义应该是</a:t>
            </a:r>
            <a:r>
              <a:rPr kumimoji="1" lang="zh-CN" altLang="en-US" sz="4800" dirty="0">
                <a:solidFill>
                  <a:srgbClr val="FF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“及时”</a:t>
            </a:r>
            <a:r>
              <a:rPr kumimoji="1" lang="zh-CN" altLang="en-US" sz="48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，即在系统允许的时间范围内完成任务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nchor="ctr">
            <a:normAutofit/>
          </a:bodyPr>
          <a:lstStyle/>
          <a:p>
            <a:pPr algn="l">
              <a:lnSpc>
                <a:spcPct val="70000"/>
              </a:lnSpc>
            </a:pPr>
            <a:r>
              <a:rPr lang="zh-CN" altLang="en-US" sz="4400">
                <a:solidFill>
                  <a:srgbClr val="F5A02F"/>
                </a:solidFill>
                <a:ea typeface="隶书" panose="02010509060101010101" pitchFamily="49" charset="-122"/>
              </a:rPr>
              <a:t>实时系统衡量指标 </a:t>
            </a:r>
          </a:p>
        </p:txBody>
      </p:sp>
      <p:sp>
        <p:nvSpPr>
          <p:cNvPr id="3" name="内容占位符 2"/>
          <p:cNvSpPr>
            <a:spLocks noGrp="1"/>
          </p:cNvSpPr>
          <p:nvPr>
            <p:ph idx="1"/>
          </p:nvPr>
        </p:nvSpPr>
        <p:spPr/>
        <p:txBody>
          <a:bodyPr/>
          <a:lstStyle/>
          <a:p>
            <a:endParaRPr lang="zh-CN" altLang="en-US"/>
          </a:p>
        </p:txBody>
      </p:sp>
      <p:sp>
        <p:nvSpPr>
          <p:cNvPr id="111619" name="Rectangle 3">
            <a:hlinkClick r:id="rId2" action="ppaction://hlinksldjump"/>
          </p:cNvPr>
          <p:cNvSpPr>
            <a:spLocks noChangeArrowheads="1"/>
          </p:cNvSpPr>
          <p:nvPr/>
        </p:nvSpPr>
        <p:spPr bwMode="auto">
          <a:xfrm>
            <a:off x="3935413" y="1773239"/>
            <a:ext cx="4248150" cy="324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响应时间 </a:t>
            </a:r>
          </a:p>
          <a:p>
            <a:pPr>
              <a:lnSpc>
                <a:spcPct val="15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吞吐量 </a:t>
            </a:r>
          </a:p>
          <a:p>
            <a:pPr>
              <a:lnSpc>
                <a:spcPct val="15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生存时间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608965" y="188595"/>
            <a:ext cx="4852035" cy="777875"/>
          </a:xfrm>
        </p:spPr>
        <p:txBody>
          <a:bodyPr anchor="ctr">
            <a:normAutofit fontScale="90000"/>
          </a:bodyPr>
          <a:lstStyle/>
          <a:p>
            <a:pPr algn="l">
              <a:lnSpc>
                <a:spcPct val="70000"/>
              </a:lnSpc>
            </a:pPr>
            <a:r>
              <a:rPr lang="zh-CN" altLang="en-US" sz="4400">
                <a:solidFill>
                  <a:srgbClr val="F5A02F"/>
                </a:solidFill>
                <a:effectLst>
                  <a:outerShdw blurRad="38100" dist="38100" dir="2700000" algn="tl">
                    <a:srgbClr val="000000">
                      <a:alpha val="43137"/>
                    </a:srgbClr>
                  </a:outerShdw>
                </a:effectLst>
                <a:ea typeface="隶书" panose="02010509060101010101" pitchFamily="49" charset="-122"/>
              </a:rPr>
              <a:t>嵌入式系统的实时性</a:t>
            </a:r>
          </a:p>
        </p:txBody>
      </p:sp>
      <p:sp>
        <p:nvSpPr>
          <p:cNvPr id="3" name="内容占位符 2"/>
          <p:cNvSpPr>
            <a:spLocks noGrp="1"/>
          </p:cNvSpPr>
          <p:nvPr>
            <p:ph idx="1"/>
          </p:nvPr>
        </p:nvSpPr>
        <p:spPr/>
        <p:txBody>
          <a:bodyPr/>
          <a:lstStyle/>
          <a:p>
            <a:endParaRPr lang="zh-CN" altLang="en-US"/>
          </a:p>
        </p:txBody>
      </p:sp>
      <p:sp>
        <p:nvSpPr>
          <p:cNvPr id="112643" name="Rectangle 3">
            <a:hlinkClick r:id="rId2" action="ppaction://hlinksldjump"/>
          </p:cNvPr>
          <p:cNvSpPr>
            <a:spLocks noChangeArrowheads="1"/>
          </p:cNvSpPr>
          <p:nvPr/>
        </p:nvSpPr>
        <p:spPr bwMode="auto">
          <a:xfrm>
            <a:off x="838200" y="1673225"/>
            <a:ext cx="9095105" cy="3484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spcBef>
                <a:spcPct val="10000"/>
              </a:spcBef>
              <a:buClr>
                <a:schemeClr val="tx2"/>
              </a:buClr>
              <a:buSzPct val="90000"/>
            </a:pPr>
            <a:r>
              <a:rPr kumimoji="1" lang="en-US" altLang="zh-CN" sz="72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kumimoji="1" lang="zh-CN" altLang="en-US" sz="48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从广义概念上讲，嵌入式系统都可以看成是一个</a:t>
            </a:r>
            <a:r>
              <a:rPr kumimoji="1" lang="zh-CN" altLang="en-US" sz="4800" dirty="0">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实时系统</a:t>
            </a:r>
            <a:r>
              <a:rPr kumimoji="1" lang="zh-CN" altLang="en-US" sz="48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kumimoji="1" lang="zh-CN" altLang="en-US" sz="72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noFill/>
        </p:spPr>
        <p:txBody>
          <a:bodyPr/>
          <a:lstStyle/>
          <a:p>
            <a:r>
              <a:rPr lang="zh-CN" altLang="en-US"/>
              <a:t>嵌入式实时操作系统</a:t>
            </a:r>
          </a:p>
        </p:txBody>
      </p:sp>
      <p:sp>
        <p:nvSpPr>
          <p:cNvPr id="144387" name="Rectangle 3"/>
          <p:cNvSpPr>
            <a:spLocks noGrp="1" noChangeArrowheads="1"/>
          </p:cNvSpPr>
          <p:nvPr>
            <p:ph idx="1"/>
          </p:nvPr>
        </p:nvSpPr>
        <p:spPr>
          <a:noFill/>
        </p:spPr>
        <p:txBody>
          <a:bodyPr/>
          <a:lstStyle/>
          <a:p>
            <a:r>
              <a:rPr lang="zh-CN" altLang="en-US"/>
              <a:t>实时操作系统的优缺点</a:t>
            </a:r>
          </a:p>
        </p:txBody>
      </p:sp>
      <p:sp>
        <p:nvSpPr>
          <p:cNvPr id="144388" name="Text Box 4"/>
          <p:cNvSpPr txBox="1">
            <a:spLocks noChangeArrowheads="1"/>
          </p:cNvSpPr>
          <p:nvPr/>
        </p:nvSpPr>
        <p:spPr bwMode="auto">
          <a:xfrm>
            <a:off x="918845" y="2202180"/>
            <a:ext cx="10374630" cy="413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r>
              <a:rPr kumimoji="1" lang="en-US" altLang="zh-CN"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 </a:t>
            </a:r>
            <a:r>
              <a:rPr kumimoji="1" lang="zh-CN" altLang="en-US"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优点</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：在嵌入式实时操作系统环境下开发实时应用程序使程序的</a:t>
            </a:r>
            <a:r>
              <a:rPr kumimoji="1" lang="zh-CN" altLang="en-US" sz="2800" dirty="0">
                <a:solidFill>
                  <a:schemeClr val="hlink"/>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设计和扩展变得容易</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，不需要大的改动就可以增加新的功能。通过将应用程序分割成若干独立的任务模块，使应用程序的设计过程大为</a:t>
            </a:r>
            <a:r>
              <a:rPr kumimoji="1" lang="zh-CN" altLang="en-US" sz="2800" dirty="0">
                <a:solidFill>
                  <a:schemeClr val="hlink"/>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简化</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；而且对实时性要求苛刻的事件都得到了快速、可靠的处理。通过有效的系统服务，嵌入式实时操作系统使得系统资源得到更好的利用。</a:t>
            </a:r>
          </a:p>
          <a:p>
            <a:endParaRPr kumimoji="1" lang="zh-CN" altLang="en-US" sz="12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endParaRPr>
          </a:p>
          <a:p>
            <a:r>
              <a:rPr kumimoji="1" lang="zh-CN" altLang="en-US"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缺点</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：但是，使用嵌入式实时操作系统还需要额外的</a:t>
            </a:r>
            <a:r>
              <a:rPr kumimoji="1" lang="en-US" altLang="zh-CN"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ROM/RAM</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开销，</a:t>
            </a:r>
            <a:r>
              <a:rPr kumimoji="1" lang="en-US" altLang="zh-CN"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2~5%</a:t>
            </a:r>
            <a:r>
              <a:rPr kumimoji="1" lang="zh-CN" altLang="en-US"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的</a:t>
            </a:r>
            <a:r>
              <a:rPr kumimoji="1" lang="en-US" altLang="zh-CN"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CPU</a:t>
            </a:r>
            <a:r>
              <a:rPr kumimoji="1" lang="zh-CN" altLang="en-US" sz="2800" dirty="0">
                <a:solidFill>
                  <a:srgbClr val="FF0066"/>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额外负荷</a:t>
            </a:r>
            <a:r>
              <a:rPr kumimoji="1" lang="zh-CN" altLang="en-US" sz="2800" dirty="0">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rPr>
              <a:t>，以及内核的费用。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44387">
                                            <p:txEl>
                                              <p:pRg st="0" end="0"/>
                                            </p:txEl>
                                          </p:spTgt>
                                        </p:tgtEl>
                                        <p:attrNameLst>
                                          <p:attrName>style.visibility</p:attrName>
                                        </p:attrNameLst>
                                      </p:cBhvr>
                                      <p:to>
                                        <p:strVal val="visible"/>
                                      </p:to>
                                    </p:set>
                                    <p:anim calcmode="lin" valueType="num">
                                      <p:cBhvr additive="base">
                                        <p:cTn id="7" dur="500" fill="hold"/>
                                        <p:tgtEl>
                                          <p:spTgt spid="14438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4438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7" presetClass="entr" presetSubtype="0" fill="hold" grpId="0" nodeType="afterEffect">
                                  <p:stCondLst>
                                    <p:cond delay="0"/>
                                  </p:stCondLst>
                                  <p:childTnLst>
                                    <p:set>
                                      <p:cBhvr>
                                        <p:cTn id="11" dur="1" fill="hold">
                                          <p:stCondLst>
                                            <p:cond delay="0"/>
                                          </p:stCondLst>
                                        </p:cTn>
                                        <p:tgtEl>
                                          <p:spTgt spid="144388"/>
                                        </p:tgtEl>
                                        <p:attrNameLst>
                                          <p:attrName>style.visibility</p:attrName>
                                        </p:attrNameLst>
                                      </p:cBhvr>
                                      <p:to>
                                        <p:strVal val="visible"/>
                                      </p:to>
                                    </p:set>
                                    <p:animEffect transition="in" filter="fade">
                                      <p:cBhvr>
                                        <p:cTn id="12" dur="1000"/>
                                        <p:tgtEl>
                                          <p:spTgt spid="144388"/>
                                        </p:tgtEl>
                                      </p:cBhvr>
                                    </p:animEffect>
                                    <p:anim calcmode="lin" valueType="num">
                                      <p:cBhvr>
                                        <p:cTn id="13" dur="1000" fill="hold"/>
                                        <p:tgtEl>
                                          <p:spTgt spid="144388"/>
                                        </p:tgtEl>
                                        <p:attrNameLst>
                                          <p:attrName>ppt_x</p:attrName>
                                        </p:attrNameLst>
                                      </p:cBhvr>
                                      <p:tavLst>
                                        <p:tav tm="0">
                                          <p:val>
                                            <p:strVal val="#ppt_x"/>
                                          </p:val>
                                        </p:tav>
                                        <p:tav tm="100000">
                                          <p:val>
                                            <p:strVal val="#ppt_x"/>
                                          </p:val>
                                        </p:tav>
                                      </p:tavLst>
                                    </p:anim>
                                    <p:anim calcmode="lin" valueType="num">
                                      <p:cBhvr>
                                        <p:cTn id="14" dur="900" decel="100000" fill="hold"/>
                                        <p:tgtEl>
                                          <p:spTgt spid="144388"/>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14438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7" grpId="0" build="p"/>
      <p:bldP spid="144388"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多种多样 </a:t>
            </a:r>
          </a:p>
        </p:txBody>
      </p:sp>
      <p:sp>
        <p:nvSpPr>
          <p:cNvPr id="3" name="内容占位符 2"/>
          <p:cNvSpPr>
            <a:spLocks noGrp="1"/>
          </p:cNvSpPr>
          <p:nvPr>
            <p:ph idx="1"/>
          </p:nvPr>
        </p:nvSpPr>
        <p:spPr/>
        <p:txBody>
          <a:bodyPr/>
          <a:lstStyle/>
          <a:p>
            <a:endParaRPr lang="zh-CN" altLang="en-US"/>
          </a:p>
        </p:txBody>
      </p:sp>
      <p:sp>
        <p:nvSpPr>
          <p:cNvPr id="117763" name="Rectangle 3">
            <a:hlinkClick r:id="rId2" action="ppaction://hlinksldjump"/>
          </p:cNvPr>
          <p:cNvSpPr>
            <a:spLocks noChangeArrowheads="1"/>
          </p:cNvSpPr>
          <p:nvPr/>
        </p:nvSpPr>
        <p:spPr bwMode="auto">
          <a:xfrm>
            <a:off x="2640013" y="1268414"/>
            <a:ext cx="74168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嵌入式处理器种类繁多</a:t>
            </a:r>
          </a:p>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外设随应用领域变化</a:t>
            </a:r>
          </a:p>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操作系统五花八门</a:t>
            </a:r>
          </a:p>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嵌入式开发工具不一</a:t>
            </a:r>
          </a:p>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嵌入式系统实时性多样化</a:t>
            </a:r>
          </a:p>
          <a:p>
            <a:pPr>
              <a:lnSpc>
                <a:spcPct val="110000"/>
              </a:lnSpc>
              <a:spcBef>
                <a:spcPct val="10000"/>
              </a:spcBef>
              <a:buClr>
                <a:schemeClr val="tx2"/>
              </a:buClr>
              <a:buSzPct val="90000"/>
              <a:buFontTx/>
              <a:buChar char="•"/>
            </a:pPr>
            <a:r>
              <a:rPr kumimoji="1" lang="zh-CN" altLang="en-US" sz="4400">
                <a:solidFill>
                  <a:schemeClr val="tx2"/>
                </a:solidFill>
                <a:latin typeface="Times New Roman" panose="02020603050405020304" pitchFamily="18" charset="0"/>
                <a:ea typeface="隶书" panose="02010509060101010101" pitchFamily="49" charset="-122"/>
              </a:rPr>
              <a:t>应用领域广泛</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及时响应 </a:t>
            </a:r>
          </a:p>
        </p:txBody>
      </p:sp>
      <p:sp>
        <p:nvSpPr>
          <p:cNvPr id="3" name="内容占位符 2"/>
          <p:cNvSpPr>
            <a:spLocks noGrp="1"/>
          </p:cNvSpPr>
          <p:nvPr>
            <p:ph idx="1"/>
          </p:nvPr>
        </p:nvSpPr>
        <p:spPr/>
        <p:txBody>
          <a:bodyPr/>
          <a:lstStyle/>
          <a:p>
            <a:endParaRPr lang="zh-CN" altLang="en-US"/>
          </a:p>
        </p:txBody>
      </p:sp>
      <p:sp>
        <p:nvSpPr>
          <p:cNvPr id="118787" name="Rectangle 3">
            <a:hlinkClick r:id="rId2" action="ppaction://hlinksldjump"/>
          </p:cNvPr>
          <p:cNvSpPr>
            <a:spLocks noChangeArrowheads="1"/>
          </p:cNvSpPr>
          <p:nvPr/>
        </p:nvSpPr>
        <p:spPr bwMode="auto">
          <a:xfrm>
            <a:off x="1233805" y="1484630"/>
            <a:ext cx="8246745" cy="4465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pPr>
            <a:r>
              <a:rPr kumimoji="1" lang="en-US" altLang="zh-CN" sz="4400">
                <a:solidFill>
                  <a:schemeClr val="tx2"/>
                </a:solidFill>
                <a:latin typeface="Times New Roman" panose="02020603050405020304" pitchFamily="18" charset="0"/>
                <a:ea typeface="隶书" panose="02010509060101010101" pitchFamily="49" charset="-122"/>
              </a:rPr>
              <a:t>        </a:t>
            </a:r>
            <a:r>
              <a:rPr kumimoji="1" lang="zh-CN" altLang="en-US" sz="4400">
                <a:solidFill>
                  <a:schemeClr val="tx2"/>
                </a:solidFill>
                <a:latin typeface="Times New Roman" panose="02020603050405020304" pitchFamily="18" charset="0"/>
                <a:ea typeface="隶书" panose="02010509060101010101" pitchFamily="49" charset="-122"/>
              </a:rPr>
              <a:t>嵌入式系统需要实时性保障，能够尽可能快地对外部技术过程的请求发出响应，</a:t>
            </a:r>
            <a:r>
              <a:rPr kumimoji="1" lang="zh-CN" altLang="en-US" sz="4400" u="sng">
                <a:solidFill>
                  <a:srgbClr val="FF0000"/>
                </a:solidFill>
                <a:latin typeface="Times New Roman" panose="02020603050405020304" pitchFamily="18" charset="0"/>
                <a:ea typeface="隶书" panose="02010509060101010101" pitchFamily="49" charset="-122"/>
              </a:rPr>
              <a:t>及时</a:t>
            </a:r>
            <a:r>
              <a:rPr kumimoji="1" lang="zh-CN" altLang="en-US" sz="4400">
                <a:solidFill>
                  <a:schemeClr val="tx2"/>
                </a:solidFill>
                <a:latin typeface="Times New Roman" panose="02020603050405020304" pitchFamily="18" charset="0"/>
                <a:ea typeface="隶书" panose="02010509060101010101" pitchFamily="49" charset="-122"/>
              </a:rPr>
              <a:t>完成。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考核方式及成绩评定方法</a:t>
            </a:r>
            <a:endParaRPr lang="zh-CN" altLang="en-US" dirty="0"/>
          </a:p>
        </p:txBody>
      </p:sp>
      <p:sp>
        <p:nvSpPr>
          <p:cNvPr id="3" name="内容占位符 2"/>
          <p:cNvSpPr>
            <a:spLocks noGrp="1"/>
          </p:cNvSpPr>
          <p:nvPr>
            <p:ph idx="1"/>
          </p:nvPr>
        </p:nvSpPr>
        <p:spPr/>
        <p:txBody>
          <a:bodyPr>
            <a:normAutofit/>
          </a:bodyPr>
          <a:lstStyle/>
          <a:p>
            <a:r>
              <a:rPr lang="zh-CN" altLang="zh-CN" sz="4400" b="1" dirty="0">
                <a:latin typeface="仿宋" panose="02010609060101010101" pitchFamily="49" charset="-122"/>
                <a:ea typeface="仿宋" panose="02010609060101010101" pitchFamily="49" charset="-122"/>
                <a:cs typeface="微软雅黑" panose="020B0503020204020204" pitchFamily="34" charset="-122"/>
              </a:rPr>
              <a:t>考核方式：开卷考试 ； </a:t>
            </a:r>
            <a:endParaRPr lang="en-US" altLang="zh-CN" sz="4400" b="1" dirty="0">
              <a:latin typeface="仿宋" panose="02010609060101010101" pitchFamily="49" charset="-122"/>
              <a:ea typeface="仿宋" panose="02010609060101010101" pitchFamily="49" charset="-122"/>
              <a:cs typeface="微软雅黑" panose="020B0503020204020204" pitchFamily="34" charset="-122"/>
            </a:endParaRPr>
          </a:p>
          <a:p>
            <a:endParaRPr lang="en-US" altLang="zh-CN" sz="4400" b="1" dirty="0">
              <a:latin typeface="仿宋" panose="02010609060101010101" pitchFamily="49" charset="-122"/>
              <a:ea typeface="仿宋" panose="02010609060101010101" pitchFamily="49" charset="-122"/>
              <a:cs typeface="微软雅黑" panose="020B0503020204020204" pitchFamily="34" charset="-122"/>
            </a:endParaRPr>
          </a:p>
          <a:p>
            <a:r>
              <a:rPr lang="zh-CN" altLang="zh-CN" sz="4400" b="1" dirty="0">
                <a:latin typeface="仿宋" panose="02010609060101010101" pitchFamily="49" charset="-122"/>
                <a:ea typeface="仿宋" panose="02010609060101010101" pitchFamily="49" charset="-122"/>
                <a:cs typeface="微软雅黑" panose="020B0503020204020204" pitchFamily="34" charset="-122"/>
              </a:rPr>
              <a:t>成绩评定方法：总成绩</a:t>
            </a:r>
            <a:r>
              <a:rPr lang="en-US" altLang="zh-CN" sz="4400" b="1" dirty="0">
                <a:latin typeface="仿宋" panose="02010609060101010101" pitchFamily="49" charset="-122"/>
                <a:ea typeface="仿宋" panose="02010609060101010101" pitchFamily="49" charset="-122"/>
                <a:cs typeface="微软雅黑" panose="020B0503020204020204" pitchFamily="34" charset="-122"/>
              </a:rPr>
              <a:t>=</a:t>
            </a:r>
            <a:r>
              <a:rPr lang="zh-CN" altLang="zh-CN" sz="4400" b="1" dirty="0">
                <a:latin typeface="仿宋" panose="02010609060101010101" pitchFamily="49" charset="-122"/>
                <a:ea typeface="仿宋" panose="02010609060101010101" pitchFamily="49" charset="-122"/>
                <a:cs typeface="微软雅黑" panose="020B0503020204020204" pitchFamily="34" charset="-122"/>
              </a:rPr>
              <a:t>平时成绩</a:t>
            </a:r>
            <a:r>
              <a:rPr lang="el-GR" altLang="zh-CN" sz="4400" b="1" dirty="0">
                <a:latin typeface="仿宋" panose="02010609060101010101" pitchFamily="49" charset="-122"/>
                <a:ea typeface="仿宋" panose="02010609060101010101" pitchFamily="49" charset="-122"/>
                <a:cs typeface="微软雅黑" panose="020B0503020204020204" pitchFamily="34" charset="-122"/>
              </a:rPr>
              <a:t>×</a:t>
            </a:r>
            <a:r>
              <a:rPr lang="en-US" altLang="zh-CN" sz="4400" b="1" dirty="0">
                <a:latin typeface="仿宋" panose="02010609060101010101" pitchFamily="49" charset="-122"/>
                <a:ea typeface="仿宋" panose="02010609060101010101" pitchFamily="49" charset="-122"/>
                <a:cs typeface="微软雅黑" panose="020B0503020204020204" pitchFamily="34" charset="-122"/>
              </a:rPr>
              <a:t>20% +</a:t>
            </a:r>
            <a:r>
              <a:rPr lang="zh-CN" altLang="zh-CN" sz="4400" b="1" dirty="0">
                <a:latin typeface="仿宋" panose="02010609060101010101" pitchFamily="49" charset="-122"/>
                <a:ea typeface="仿宋" panose="02010609060101010101" pitchFamily="49" charset="-122"/>
                <a:cs typeface="微软雅黑" panose="020B0503020204020204" pitchFamily="34" charset="-122"/>
              </a:rPr>
              <a:t>实验成绩</a:t>
            </a:r>
            <a:r>
              <a:rPr lang="el-GR" altLang="zh-CN" sz="4400" b="1" dirty="0">
                <a:latin typeface="仿宋" panose="02010609060101010101" pitchFamily="49" charset="-122"/>
                <a:ea typeface="仿宋" panose="02010609060101010101" pitchFamily="49" charset="-122"/>
                <a:cs typeface="微软雅黑" panose="020B0503020204020204" pitchFamily="34" charset="-122"/>
              </a:rPr>
              <a:t>×</a:t>
            </a:r>
            <a:r>
              <a:rPr lang="en-US" altLang="zh-CN" sz="4400" b="1" dirty="0">
                <a:latin typeface="仿宋" panose="02010609060101010101" pitchFamily="49" charset="-122"/>
                <a:ea typeface="仿宋" panose="02010609060101010101" pitchFamily="49" charset="-122"/>
                <a:cs typeface="微软雅黑" panose="020B0503020204020204" pitchFamily="34" charset="-122"/>
              </a:rPr>
              <a:t>20%+</a:t>
            </a:r>
            <a:r>
              <a:rPr lang="zh-CN" altLang="zh-CN" sz="4400" b="1" dirty="0">
                <a:latin typeface="仿宋" panose="02010609060101010101" pitchFamily="49" charset="-122"/>
                <a:ea typeface="仿宋" panose="02010609060101010101" pitchFamily="49" charset="-122"/>
                <a:cs typeface="微软雅黑" panose="020B0503020204020204" pitchFamily="34" charset="-122"/>
              </a:rPr>
              <a:t>期末成绩</a:t>
            </a:r>
            <a:r>
              <a:rPr lang="el-GR" altLang="zh-CN" sz="4400" b="1" dirty="0">
                <a:latin typeface="仿宋" panose="02010609060101010101" pitchFamily="49" charset="-122"/>
                <a:ea typeface="仿宋" panose="02010609060101010101" pitchFamily="49" charset="-122"/>
                <a:cs typeface="微软雅黑" panose="020B0503020204020204" pitchFamily="34" charset="-122"/>
              </a:rPr>
              <a:t>×</a:t>
            </a:r>
            <a:r>
              <a:rPr lang="en-US" altLang="zh-CN" sz="4400" b="1" dirty="0">
                <a:latin typeface="仿宋" panose="02010609060101010101" pitchFamily="49" charset="-122"/>
                <a:ea typeface="仿宋" panose="02010609060101010101" pitchFamily="49" charset="-122"/>
                <a:cs typeface="微软雅黑" panose="020B0503020204020204" pitchFamily="34" charset="-122"/>
              </a:rPr>
              <a:t>60%</a:t>
            </a:r>
            <a:endParaRPr lang="zh-CN" altLang="en-US" sz="4400" b="1" dirty="0">
              <a:latin typeface="仿宋" panose="02010609060101010101" pitchFamily="49" charset="-122"/>
              <a:ea typeface="仿宋" panose="02010609060101010101" pitchFamily="49" charset="-122"/>
              <a:cs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成本敏感 </a:t>
            </a:r>
          </a:p>
        </p:txBody>
      </p:sp>
      <p:sp>
        <p:nvSpPr>
          <p:cNvPr id="3" name="内容占位符 2"/>
          <p:cNvSpPr>
            <a:spLocks noGrp="1"/>
          </p:cNvSpPr>
          <p:nvPr>
            <p:ph idx="1"/>
          </p:nvPr>
        </p:nvSpPr>
        <p:spPr/>
        <p:txBody>
          <a:bodyPr/>
          <a:lstStyle/>
          <a:p>
            <a:endParaRPr lang="zh-CN" altLang="en-US"/>
          </a:p>
        </p:txBody>
      </p:sp>
      <p:sp>
        <p:nvSpPr>
          <p:cNvPr id="119811" name="Rectangle 3">
            <a:hlinkClick r:id="rId2" action="ppaction://hlinksldjump"/>
          </p:cNvPr>
          <p:cNvSpPr>
            <a:spLocks noChangeArrowheads="1"/>
          </p:cNvSpPr>
          <p:nvPr/>
        </p:nvSpPr>
        <p:spPr bwMode="auto">
          <a:xfrm>
            <a:off x="838200" y="1700530"/>
            <a:ext cx="9320530" cy="367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pPr>
            <a:r>
              <a:rPr kumimoji="1" lang="en-US" altLang="zh-CN" sz="4400">
                <a:solidFill>
                  <a:schemeClr val="tx2"/>
                </a:solidFill>
                <a:latin typeface="Times New Roman" panose="02020603050405020304" pitchFamily="18" charset="0"/>
                <a:ea typeface="隶书" panose="02010509060101010101" pitchFamily="49" charset="-122"/>
              </a:rPr>
              <a:t>       </a:t>
            </a:r>
            <a:r>
              <a:rPr kumimoji="1" lang="zh-CN" altLang="en-US" sz="4400">
                <a:solidFill>
                  <a:schemeClr val="tx2"/>
                </a:solidFill>
                <a:latin typeface="Times New Roman" panose="02020603050405020304" pitchFamily="18" charset="0"/>
                <a:ea typeface="隶书" panose="02010509060101010101" pitchFamily="49" charset="-122"/>
              </a:rPr>
              <a:t>嵌入式产品每一批次的产品数量大，单位成本对产品的市场前景和利润影响极大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开发困难 </a:t>
            </a:r>
          </a:p>
        </p:txBody>
      </p:sp>
      <p:sp>
        <p:nvSpPr>
          <p:cNvPr id="3" name="内容占位符 2"/>
          <p:cNvSpPr>
            <a:spLocks noGrp="1"/>
          </p:cNvSpPr>
          <p:nvPr>
            <p:ph idx="1"/>
          </p:nvPr>
        </p:nvSpPr>
        <p:spPr/>
        <p:txBody>
          <a:bodyPr/>
          <a:lstStyle/>
          <a:p>
            <a:endParaRPr lang="zh-CN" altLang="en-US"/>
          </a:p>
        </p:txBody>
      </p:sp>
      <p:graphicFrame>
        <p:nvGraphicFramePr>
          <p:cNvPr id="120835" name="Object 3"/>
          <p:cNvGraphicFramePr>
            <a:graphicFrameLocks noChangeAspect="1"/>
          </p:cNvGraphicFramePr>
          <p:nvPr/>
        </p:nvGraphicFramePr>
        <p:xfrm>
          <a:off x="3071813" y="1052514"/>
          <a:ext cx="6697662" cy="5000625"/>
        </p:xfrm>
        <a:graphic>
          <a:graphicData uri="http://schemas.openxmlformats.org/presentationml/2006/ole">
            <mc:AlternateContent xmlns:mc="http://schemas.openxmlformats.org/markup-compatibility/2006">
              <mc:Choice xmlns:v="urn:schemas-microsoft-com:vml" Requires="v">
                <p:oleObj name="Visio" r:id="rId2" imgW="3454400" imgH="2461260" progId="Visio.Drawing.11">
                  <p:embed/>
                </p:oleObj>
              </mc:Choice>
              <mc:Fallback>
                <p:oleObj name="Visio" r:id="rId2" imgW="3454400" imgH="2461260" progId="Visio.Drawing.11">
                  <p:embed/>
                  <p:pic>
                    <p:nvPicPr>
                      <p:cNvPr id="12083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3" y="1052514"/>
                        <a:ext cx="6697662" cy="5000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不可垄断 </a:t>
            </a:r>
          </a:p>
        </p:txBody>
      </p:sp>
      <p:sp>
        <p:nvSpPr>
          <p:cNvPr id="3" name="内容占位符 2"/>
          <p:cNvSpPr>
            <a:spLocks noGrp="1"/>
          </p:cNvSpPr>
          <p:nvPr>
            <p:ph idx="1"/>
          </p:nvPr>
        </p:nvSpPr>
        <p:spPr/>
        <p:txBody>
          <a:bodyPr/>
          <a:lstStyle/>
          <a:p>
            <a:endParaRPr lang="zh-CN" altLang="en-US"/>
          </a:p>
        </p:txBody>
      </p:sp>
      <p:sp>
        <p:nvSpPr>
          <p:cNvPr id="121859" name="Rectangle 3">
            <a:hlinkClick r:id="rId3" action="ppaction://hlinksldjump"/>
          </p:cNvPr>
          <p:cNvSpPr>
            <a:spLocks noChangeArrowheads="1"/>
          </p:cNvSpPr>
          <p:nvPr/>
        </p:nvSpPr>
        <p:spPr bwMode="auto">
          <a:xfrm>
            <a:off x="838835" y="1762125"/>
            <a:ext cx="8497570"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pPr>
            <a:r>
              <a:rPr kumimoji="1" lang="en-US" altLang="zh-CN" sz="4400" dirty="0">
                <a:solidFill>
                  <a:schemeClr val="tx2"/>
                </a:solidFill>
                <a:latin typeface="Times New Roman" panose="02020603050405020304" pitchFamily="18" charset="0"/>
                <a:ea typeface="隶书" panose="02010509060101010101" pitchFamily="49" charset="-122"/>
              </a:rPr>
              <a:t>      </a:t>
            </a:r>
            <a:r>
              <a:rPr kumimoji="1" lang="zh-CN" altLang="en-US" sz="4400" dirty="0">
                <a:solidFill>
                  <a:schemeClr val="tx2"/>
                </a:solidFill>
                <a:latin typeface="Times New Roman" panose="02020603050405020304" pitchFamily="18" charset="0"/>
                <a:ea typeface="隶书" panose="02010509060101010101" pitchFamily="49" charset="-122"/>
              </a:rPr>
              <a:t>嵌入式系统是一个</a:t>
            </a:r>
            <a:r>
              <a:rPr kumimoji="1" lang="zh-CN" altLang="en-US" sz="4400" dirty="0">
                <a:solidFill>
                  <a:srgbClr val="FF0000"/>
                </a:solidFill>
                <a:latin typeface="Times New Roman" panose="02020603050405020304" pitchFamily="18" charset="0"/>
                <a:ea typeface="隶书" panose="02010509060101010101" pitchFamily="49" charset="-122"/>
              </a:rPr>
              <a:t>分散</a:t>
            </a:r>
            <a:r>
              <a:rPr kumimoji="1" lang="zh-CN" altLang="en-US" sz="4400" dirty="0">
                <a:solidFill>
                  <a:schemeClr val="tx2"/>
                </a:solidFill>
                <a:latin typeface="Times New Roman" panose="02020603050405020304" pitchFamily="18" charset="0"/>
                <a:ea typeface="隶书" panose="02010509060101010101" pitchFamily="49" charset="-122"/>
              </a:rPr>
              <a:t>的工业。</a:t>
            </a:r>
            <a:r>
              <a:rPr kumimoji="1" lang="zh-CN" altLang="en-US" sz="4400" dirty="0">
                <a:solidFill>
                  <a:srgbClr val="00B050"/>
                </a:solidFill>
                <a:latin typeface="Times New Roman" panose="02020603050405020304" pitchFamily="18" charset="0"/>
                <a:ea typeface="隶书" panose="02010509060101010101" pitchFamily="49" charset="-122"/>
              </a:rPr>
              <a:t>没有</a:t>
            </a:r>
            <a:r>
              <a:rPr kumimoji="1" lang="zh-CN" altLang="en-US" sz="4400" dirty="0">
                <a:solidFill>
                  <a:schemeClr val="tx2"/>
                </a:solidFill>
                <a:latin typeface="Times New Roman" panose="02020603050405020304" pitchFamily="18" charset="0"/>
                <a:ea typeface="隶书" panose="02010509060101010101" pitchFamily="49" charset="-122"/>
              </a:rPr>
              <a:t>哪一个系列的处理器和操作系统能够垄断全部市场。</a:t>
            </a:r>
            <a:endParaRPr kumimoji="1" lang="zh-CN" altLang="en-US" sz="66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其他：确定性 </a:t>
            </a:r>
          </a:p>
        </p:txBody>
      </p:sp>
      <p:sp>
        <p:nvSpPr>
          <p:cNvPr id="3" name="内容占位符 2"/>
          <p:cNvSpPr>
            <a:spLocks noGrp="1"/>
          </p:cNvSpPr>
          <p:nvPr>
            <p:ph idx="1"/>
          </p:nvPr>
        </p:nvSpPr>
        <p:spPr/>
        <p:txBody>
          <a:bodyPr/>
          <a:lstStyle/>
          <a:p>
            <a:endParaRPr lang="zh-CN" altLang="en-US" dirty="0"/>
          </a:p>
        </p:txBody>
      </p:sp>
      <p:sp>
        <p:nvSpPr>
          <p:cNvPr id="122883" name="Rectangle 3">
            <a:hlinkClick r:id="rId2" action="ppaction://hlinksldjump"/>
          </p:cNvPr>
          <p:cNvSpPr>
            <a:spLocks noChangeArrowheads="1"/>
          </p:cNvSpPr>
          <p:nvPr/>
        </p:nvSpPr>
        <p:spPr bwMode="auto">
          <a:xfrm>
            <a:off x="965200" y="1997710"/>
            <a:ext cx="9077960" cy="388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buFontTx/>
              <a:buChar char="•"/>
            </a:pP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任务</a:t>
            </a:r>
            <a:r>
              <a:rPr kumimoji="1" lang="zh-CN" altLang="en-US" sz="4400" dirty="0">
                <a:solidFill>
                  <a:srgbClr val="00B05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个数</a:t>
            </a: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确定</a:t>
            </a:r>
          </a:p>
          <a:p>
            <a:pPr>
              <a:lnSpc>
                <a:spcPct val="130000"/>
              </a:lnSpc>
              <a:spcBef>
                <a:spcPct val="10000"/>
              </a:spcBef>
              <a:buClr>
                <a:schemeClr val="tx2"/>
              </a:buClr>
              <a:buSzPct val="90000"/>
              <a:buFontTx/>
              <a:buChar char="•"/>
            </a:pPr>
            <a:r>
              <a:rPr kumimoji="1" lang="zh-CN" altLang="en-US" sz="4400" dirty="0">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每个</a:t>
            </a: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任务</a:t>
            </a:r>
            <a:r>
              <a:rPr kumimoji="1" lang="zh-CN" altLang="en-US" sz="4400" dirty="0">
                <a:solidFill>
                  <a:srgbClr val="0070C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执行时序</a:t>
            </a: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确定</a:t>
            </a:r>
          </a:p>
          <a:p>
            <a:pPr>
              <a:lnSpc>
                <a:spcPct val="130000"/>
              </a:lnSpc>
              <a:spcBef>
                <a:spcPct val="10000"/>
              </a:spcBef>
              <a:buClr>
                <a:schemeClr val="tx2"/>
              </a:buClr>
              <a:buSzPct val="90000"/>
              <a:buFontTx/>
              <a:buChar char="•"/>
            </a:pP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每个任务所占资源等确定</a:t>
            </a:r>
          </a:p>
          <a:p>
            <a:pPr>
              <a:lnSpc>
                <a:spcPct val="130000"/>
              </a:lnSpc>
              <a:spcBef>
                <a:spcPct val="10000"/>
              </a:spcBef>
              <a:buClr>
                <a:schemeClr val="tx2"/>
              </a:buClr>
              <a:buSzPct val="90000"/>
              <a:buFontTx/>
              <a:buChar char="•"/>
            </a:pPr>
            <a:r>
              <a:rPr kumimoji="1" lang="zh-CN" altLang="en-US" sz="44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任务间通信延迟确定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chor="ctr">
            <a:normAutofit/>
          </a:bodyPr>
          <a:lstStyle/>
          <a:p>
            <a:pPr algn="l">
              <a:lnSpc>
                <a:spcPct val="70000"/>
              </a:lnSpc>
            </a:pPr>
            <a:r>
              <a:rPr lang="en-US" altLang="zh-CN" sz="4400" dirty="0">
                <a:solidFill>
                  <a:schemeClr val="tx1"/>
                </a:solidFill>
                <a:ea typeface="隶书" panose="02010509060101010101" pitchFamily="49" charset="-122"/>
              </a:rPr>
              <a:t>1.4 </a:t>
            </a:r>
            <a:r>
              <a:rPr lang="zh-CN" altLang="en-US" sz="4400" dirty="0">
                <a:solidFill>
                  <a:schemeClr val="tx1"/>
                </a:solidFill>
                <a:ea typeface="隶书" panose="02010509060101010101" pitchFamily="49" charset="-122"/>
              </a:rPr>
              <a:t>发展历程 </a:t>
            </a:r>
          </a:p>
        </p:txBody>
      </p:sp>
      <p:sp>
        <p:nvSpPr>
          <p:cNvPr id="123907" name="Rectangle 3"/>
          <p:cNvSpPr>
            <a:spLocks noChangeArrowheads="1"/>
          </p:cNvSpPr>
          <p:nvPr/>
        </p:nvSpPr>
        <p:spPr bwMode="auto">
          <a:xfrm>
            <a:off x="1524001" y="15155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23908" name="Object 4"/>
          <p:cNvGraphicFramePr>
            <a:graphicFrameLocks noChangeAspect="1"/>
          </p:cNvGraphicFramePr>
          <p:nvPr/>
        </p:nvGraphicFramePr>
        <p:xfrm>
          <a:off x="1524001" y="1271888"/>
          <a:ext cx="7337593" cy="5586112"/>
        </p:xfrm>
        <a:graphic>
          <a:graphicData uri="http://schemas.openxmlformats.org/presentationml/2006/ole">
            <mc:AlternateContent xmlns:mc="http://schemas.openxmlformats.org/markup-compatibility/2006">
              <mc:Choice xmlns:v="urn:schemas-microsoft-com:vml" Requires="v">
                <p:oleObj name="Visio" r:id="rId2" imgW="6039485" imgH="4594860" progId="Visio.Drawing.11">
                  <p:embed/>
                </p:oleObj>
              </mc:Choice>
              <mc:Fallback>
                <p:oleObj name="Visio" r:id="rId2" imgW="6039485" imgH="4594860" progId="Visio.Drawing.11">
                  <p:embed/>
                  <p:pic>
                    <p:nvPicPr>
                      <p:cNvPr id="12390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271888"/>
                        <a:ext cx="7337593" cy="5586112"/>
                      </a:xfrm>
                      <a:prstGeom prst="rect">
                        <a:avLst/>
                      </a:prstGeom>
                      <a:noFill/>
                      <a:ln>
                        <a:noFill/>
                      </a:ln>
                      <a:effectLst/>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nchor="ctr">
            <a:normAutofit/>
          </a:bodyPr>
          <a:lstStyle/>
          <a:p>
            <a:pPr algn="l">
              <a:lnSpc>
                <a:spcPct val="70000"/>
              </a:lnSpc>
            </a:pPr>
            <a:r>
              <a:rPr lang="en-US" altLang="zh-CN" sz="4400">
                <a:solidFill>
                  <a:schemeClr val="tx1"/>
                </a:solidFill>
                <a:ea typeface="隶书" panose="02010509060101010101" pitchFamily="49" charset="-122"/>
              </a:rPr>
              <a:t>1.5 </a:t>
            </a:r>
            <a:r>
              <a:rPr lang="zh-CN" altLang="en-US" sz="4400">
                <a:solidFill>
                  <a:schemeClr val="tx1"/>
                </a:solidFill>
                <a:ea typeface="隶书" panose="02010509060101010101" pitchFamily="49" charset="-122"/>
              </a:rPr>
              <a:t>分类 </a:t>
            </a:r>
          </a:p>
        </p:txBody>
      </p:sp>
      <p:sp>
        <p:nvSpPr>
          <p:cNvPr id="3" name="内容占位符 2"/>
          <p:cNvSpPr>
            <a:spLocks noGrp="1"/>
          </p:cNvSpPr>
          <p:nvPr>
            <p:ph idx="1"/>
          </p:nvPr>
        </p:nvSpPr>
        <p:spPr/>
        <p:txBody>
          <a:bodyPr/>
          <a:lstStyle/>
          <a:p>
            <a:endParaRPr lang="zh-CN" altLang="en-US"/>
          </a:p>
        </p:txBody>
      </p:sp>
      <p:sp>
        <p:nvSpPr>
          <p:cNvPr id="124931" name="Rectangle 3"/>
          <p:cNvSpPr>
            <a:spLocks noChangeArrowheads="1"/>
          </p:cNvSpPr>
          <p:nvPr/>
        </p:nvSpPr>
        <p:spPr bwMode="auto">
          <a:xfrm>
            <a:off x="1524001" y="15155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4932" name="Rectangle 4"/>
          <p:cNvSpPr>
            <a:spLocks noChangeArrowheads="1"/>
          </p:cNvSpPr>
          <p:nvPr/>
        </p:nvSpPr>
        <p:spPr bwMode="auto">
          <a:xfrm>
            <a:off x="1524001" y="11774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4933" name="Text Box 5"/>
          <p:cNvSpPr txBox="1">
            <a:spLocks noChangeArrowheads="1"/>
          </p:cNvSpPr>
          <p:nvPr/>
        </p:nvSpPr>
        <p:spPr bwMode="auto">
          <a:xfrm>
            <a:off x="3048000" y="1676401"/>
            <a:ext cx="7239000"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kumimoji="1" lang="en-US" altLang="zh-CN" sz="4000">
                <a:solidFill>
                  <a:schemeClr val="tx2"/>
                </a:solidFill>
                <a:latin typeface="Times New Roman" panose="02020603050405020304" pitchFamily="18" charset="0"/>
                <a:ea typeface="隶书" panose="02010509060101010101" pitchFamily="49" charset="-122"/>
              </a:rPr>
              <a:t> </a:t>
            </a:r>
            <a:r>
              <a:rPr kumimoji="1" lang="zh-CN" altLang="en-US" sz="4000">
                <a:solidFill>
                  <a:schemeClr val="tx2"/>
                </a:solidFill>
                <a:latin typeface="Times New Roman" panose="02020603050405020304" pitchFamily="18" charset="0"/>
                <a:ea typeface="隶书" panose="02010509060101010101" pitchFamily="49" charset="-122"/>
              </a:rPr>
              <a:t>按处理器位数划分</a:t>
            </a:r>
          </a:p>
          <a:p>
            <a:pPr>
              <a:spcBef>
                <a:spcPct val="50000"/>
              </a:spcBef>
              <a:buFontTx/>
              <a:buChar char="•"/>
            </a:pPr>
            <a:r>
              <a:rPr kumimoji="1" lang="zh-CN" altLang="en-US" sz="4000">
                <a:solidFill>
                  <a:schemeClr val="tx2"/>
                </a:solidFill>
                <a:latin typeface="Times New Roman" panose="02020603050405020304" pitchFamily="18" charset="0"/>
                <a:ea typeface="隶书" panose="02010509060101010101" pitchFamily="49" charset="-122"/>
              </a:rPr>
              <a:t> 按应用类别划分</a:t>
            </a:r>
          </a:p>
          <a:p>
            <a:pPr>
              <a:spcBef>
                <a:spcPct val="50000"/>
              </a:spcBef>
              <a:buFontTx/>
              <a:buChar char="•"/>
            </a:pPr>
            <a:r>
              <a:rPr kumimoji="1" lang="zh-CN" altLang="en-US" sz="4000">
                <a:solidFill>
                  <a:schemeClr val="tx2"/>
                </a:solidFill>
                <a:latin typeface="Times New Roman" panose="02020603050405020304" pitchFamily="18" charset="0"/>
                <a:ea typeface="隶书" panose="02010509060101010101" pitchFamily="49" charset="-122"/>
              </a:rPr>
              <a:t> 按系统的实时性划分</a:t>
            </a:r>
          </a:p>
          <a:p>
            <a:pPr>
              <a:spcBef>
                <a:spcPct val="50000"/>
              </a:spcBef>
              <a:buFontTx/>
              <a:buChar char="•"/>
            </a:pPr>
            <a:r>
              <a:rPr kumimoji="1" lang="zh-CN" altLang="en-US" sz="4000">
                <a:solidFill>
                  <a:schemeClr val="tx2"/>
                </a:solidFill>
                <a:latin typeface="Times New Roman" panose="02020603050405020304" pitchFamily="18" charset="0"/>
                <a:ea typeface="隶书" panose="02010509060101010101" pitchFamily="49" charset="-122"/>
              </a:rPr>
              <a:t> 按工业界应用的复杂程度划分</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nchor="ctr">
            <a:normAutofit/>
          </a:bodyPr>
          <a:lstStyle/>
          <a:p>
            <a:pPr algn="l">
              <a:lnSpc>
                <a:spcPct val="70000"/>
              </a:lnSpc>
            </a:pPr>
            <a:r>
              <a:rPr lang="zh-CN" altLang="en-US" sz="4400" dirty="0">
                <a:solidFill>
                  <a:schemeClr val="tx1"/>
                </a:solidFill>
                <a:ea typeface="隶书" panose="02010509060101010101" pitchFamily="49" charset="-122"/>
              </a:rPr>
              <a:t>按处理器位数划分</a:t>
            </a:r>
          </a:p>
        </p:txBody>
      </p:sp>
      <p:sp>
        <p:nvSpPr>
          <p:cNvPr id="3" name="内容占位符 2"/>
          <p:cNvSpPr>
            <a:spLocks noGrp="1"/>
          </p:cNvSpPr>
          <p:nvPr>
            <p:ph idx="1"/>
          </p:nvPr>
        </p:nvSpPr>
        <p:spPr/>
        <p:txBody>
          <a:bodyPr/>
          <a:lstStyle/>
          <a:p>
            <a:endParaRPr lang="zh-CN" altLang="en-US"/>
          </a:p>
        </p:txBody>
      </p:sp>
      <p:sp>
        <p:nvSpPr>
          <p:cNvPr id="125955" name="Rectangle 3">
            <a:hlinkClick r:id="rId2" action="ppaction://hlinksldjump"/>
          </p:cNvPr>
          <p:cNvSpPr>
            <a:spLocks noChangeArrowheads="1"/>
          </p:cNvSpPr>
          <p:nvPr/>
        </p:nvSpPr>
        <p:spPr bwMode="auto">
          <a:xfrm>
            <a:off x="1191260" y="1701800"/>
            <a:ext cx="8145145" cy="367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spcBef>
                <a:spcPct val="10000"/>
              </a:spcBef>
              <a:buClr>
                <a:schemeClr val="tx2"/>
              </a:buClr>
              <a:buSzPct val="90000"/>
            </a:pPr>
            <a:r>
              <a:rPr kumimoji="1" lang="en-US" altLang="zh-CN" sz="4000" dirty="0">
                <a:solidFill>
                  <a:schemeClr val="tx2"/>
                </a:solidFill>
                <a:latin typeface="Times New Roman" panose="02020603050405020304" pitchFamily="18" charset="0"/>
                <a:ea typeface="隶书" panose="02010509060101010101" pitchFamily="49" charset="-122"/>
              </a:rPr>
              <a:t>        </a:t>
            </a:r>
            <a:r>
              <a:rPr kumimoji="1" lang="zh-CN" altLang="en-US" sz="4000" dirty="0">
                <a:solidFill>
                  <a:schemeClr val="tx2"/>
                </a:solidFill>
                <a:latin typeface="Times New Roman" panose="02020603050405020304" pitchFamily="18" charset="0"/>
                <a:ea typeface="隶书" panose="02010509060101010101" pitchFamily="49" charset="-122"/>
              </a:rPr>
              <a:t>按所采用的处理器位数，可以分为</a:t>
            </a:r>
            <a:r>
              <a:rPr kumimoji="1" lang="en-US" altLang="zh-CN" sz="4000" dirty="0">
                <a:solidFill>
                  <a:schemeClr val="tx2"/>
                </a:solidFill>
                <a:latin typeface="Times New Roman" panose="02020603050405020304" pitchFamily="18" charset="0"/>
                <a:ea typeface="隶书" panose="02010509060101010101" pitchFamily="49" charset="-122"/>
              </a:rPr>
              <a:t>4</a:t>
            </a:r>
            <a:r>
              <a:rPr kumimoji="1" lang="zh-CN" altLang="en-US" sz="4000" dirty="0">
                <a:solidFill>
                  <a:schemeClr val="tx2"/>
                </a:solidFill>
                <a:latin typeface="Times New Roman" panose="02020603050405020304" pitchFamily="18" charset="0"/>
                <a:ea typeface="隶书" panose="02010509060101010101" pitchFamily="49" charset="-122"/>
              </a:rPr>
              <a:t>位、</a:t>
            </a:r>
            <a:r>
              <a:rPr kumimoji="1" lang="en-US" altLang="zh-CN" sz="4000" dirty="0">
                <a:solidFill>
                  <a:schemeClr val="tx2"/>
                </a:solidFill>
                <a:latin typeface="Times New Roman" panose="02020603050405020304" pitchFamily="18" charset="0"/>
                <a:ea typeface="隶书" panose="02010509060101010101" pitchFamily="49" charset="-122"/>
              </a:rPr>
              <a:t>8</a:t>
            </a:r>
            <a:r>
              <a:rPr kumimoji="1" lang="zh-CN" altLang="en-US" sz="4000" dirty="0">
                <a:solidFill>
                  <a:schemeClr val="tx2"/>
                </a:solidFill>
                <a:latin typeface="Times New Roman" panose="02020603050405020304" pitchFamily="18" charset="0"/>
                <a:ea typeface="隶书" panose="02010509060101010101" pitchFamily="49" charset="-122"/>
              </a:rPr>
              <a:t>位、</a:t>
            </a:r>
            <a:r>
              <a:rPr kumimoji="1" lang="en-US" altLang="zh-CN" sz="4000" dirty="0">
                <a:solidFill>
                  <a:schemeClr val="tx2"/>
                </a:solidFill>
                <a:latin typeface="Times New Roman" panose="02020603050405020304" pitchFamily="18" charset="0"/>
                <a:ea typeface="隶书" panose="02010509060101010101" pitchFamily="49" charset="-122"/>
              </a:rPr>
              <a:t>16</a:t>
            </a:r>
            <a:r>
              <a:rPr kumimoji="1" lang="zh-CN" altLang="en-US" sz="4000" dirty="0">
                <a:solidFill>
                  <a:schemeClr val="tx2"/>
                </a:solidFill>
                <a:latin typeface="Times New Roman" panose="02020603050405020304" pitchFamily="18" charset="0"/>
                <a:ea typeface="隶书" panose="02010509060101010101" pitchFamily="49" charset="-122"/>
              </a:rPr>
              <a:t>位、</a:t>
            </a:r>
            <a:r>
              <a:rPr kumimoji="1" lang="en-US" altLang="zh-CN" sz="4000" dirty="0">
                <a:solidFill>
                  <a:schemeClr val="tx2"/>
                </a:solidFill>
                <a:latin typeface="Times New Roman" panose="02020603050405020304" pitchFamily="18" charset="0"/>
                <a:ea typeface="隶书" panose="02010509060101010101" pitchFamily="49" charset="-122"/>
              </a:rPr>
              <a:t>32</a:t>
            </a:r>
            <a:r>
              <a:rPr kumimoji="1" lang="zh-CN" altLang="en-US" sz="4000" dirty="0">
                <a:solidFill>
                  <a:schemeClr val="tx2"/>
                </a:solidFill>
                <a:latin typeface="Times New Roman" panose="02020603050405020304" pitchFamily="18" charset="0"/>
                <a:ea typeface="隶书" panose="02010509060101010101" pitchFamily="49" charset="-122"/>
              </a:rPr>
              <a:t>位和</a:t>
            </a:r>
            <a:r>
              <a:rPr kumimoji="1" lang="en-US" altLang="zh-CN" sz="4000" dirty="0">
                <a:solidFill>
                  <a:schemeClr val="tx2"/>
                </a:solidFill>
                <a:latin typeface="Times New Roman" panose="02020603050405020304" pitchFamily="18" charset="0"/>
                <a:ea typeface="隶书" panose="02010509060101010101" pitchFamily="49" charset="-122"/>
              </a:rPr>
              <a:t>64</a:t>
            </a:r>
            <a:r>
              <a:rPr kumimoji="1" lang="zh-CN" altLang="en-US" sz="4000" dirty="0">
                <a:solidFill>
                  <a:schemeClr val="tx2"/>
                </a:solidFill>
                <a:latin typeface="Times New Roman" panose="02020603050405020304" pitchFamily="18" charset="0"/>
                <a:ea typeface="隶书" panose="02010509060101010101" pitchFamily="49" charset="-122"/>
              </a:rPr>
              <a:t>位系统。</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nchor="ctr">
            <a:normAutofit/>
          </a:bodyPr>
          <a:lstStyle/>
          <a:p>
            <a:pPr algn="l">
              <a:lnSpc>
                <a:spcPct val="70000"/>
              </a:lnSpc>
            </a:pPr>
            <a:r>
              <a:rPr lang="zh-CN" altLang="en-US" sz="4400" dirty="0">
                <a:solidFill>
                  <a:schemeClr val="tx1"/>
                </a:solidFill>
                <a:ea typeface="隶书" panose="02010509060101010101" pitchFamily="49" charset="-122"/>
              </a:rPr>
              <a:t>按系统实时性划分</a:t>
            </a:r>
          </a:p>
        </p:txBody>
      </p:sp>
      <p:sp>
        <p:nvSpPr>
          <p:cNvPr id="3" name="内容占位符 2"/>
          <p:cNvSpPr>
            <a:spLocks noGrp="1"/>
          </p:cNvSpPr>
          <p:nvPr>
            <p:ph idx="1"/>
          </p:nvPr>
        </p:nvSpPr>
        <p:spPr/>
        <p:txBody>
          <a:bodyPr/>
          <a:lstStyle/>
          <a:p>
            <a:endParaRPr lang="zh-CN" altLang="en-US"/>
          </a:p>
        </p:txBody>
      </p:sp>
      <p:sp>
        <p:nvSpPr>
          <p:cNvPr id="126979" name="Rectangle 3">
            <a:hlinkClick r:id="rId2" action="ppaction://hlinksldjump"/>
          </p:cNvPr>
          <p:cNvSpPr>
            <a:spLocks noChangeArrowheads="1"/>
          </p:cNvSpPr>
          <p:nvPr/>
        </p:nvSpPr>
        <p:spPr bwMode="auto">
          <a:xfrm>
            <a:off x="838835" y="1853565"/>
            <a:ext cx="1059307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buFontTx/>
              <a:buChar char="•"/>
            </a:pPr>
            <a:r>
              <a:rPr kumimoji="1" lang="zh-CN" altLang="en-US" sz="360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硬实时</a:t>
            </a:r>
            <a:r>
              <a:rPr kumimoji="1" lang="zh-CN" altLang="en-US" sz="360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汽车的</a:t>
            </a:r>
            <a:r>
              <a:rPr kumimoji="1" lang="en-US" altLang="zh-CN" sz="360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ABS</a:t>
            </a:r>
            <a:r>
              <a:rPr kumimoji="1" lang="zh-CN" altLang="en-US" sz="360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和安全气囊系统、飞行控制系统、核电控制系统</a:t>
            </a:r>
          </a:p>
          <a:p>
            <a:pPr>
              <a:lnSpc>
                <a:spcPct val="130000"/>
              </a:lnSpc>
              <a:spcBef>
                <a:spcPct val="10000"/>
              </a:spcBef>
              <a:buClr>
                <a:schemeClr val="tx2"/>
              </a:buClr>
              <a:buSzPct val="90000"/>
              <a:buFontTx/>
              <a:buChar char="•"/>
            </a:pPr>
            <a:r>
              <a:rPr kumimoji="1" lang="zh-CN" altLang="en-US" sz="360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软实时</a:t>
            </a:r>
            <a:r>
              <a:rPr kumimoji="1" lang="zh-CN" altLang="en-US" sz="360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电视信号、证券交易</a:t>
            </a:r>
          </a:p>
          <a:p>
            <a:pPr>
              <a:lnSpc>
                <a:spcPct val="130000"/>
              </a:lnSpc>
              <a:spcBef>
                <a:spcPct val="10000"/>
              </a:spcBef>
              <a:buClr>
                <a:schemeClr val="tx2"/>
              </a:buClr>
              <a:buSzPct val="90000"/>
              <a:buFontTx/>
              <a:buChar char="•"/>
            </a:pPr>
            <a:r>
              <a:rPr kumimoji="1" lang="zh-CN" altLang="en-US" sz="3600">
                <a:solidFill>
                  <a:srgbClr val="CC0066"/>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自适应实时</a:t>
            </a:r>
            <a:r>
              <a:rPr kumimoji="1" lang="zh-CN" altLang="en-US" sz="360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自动调整满足环境需要，保证性能级别</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9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nchor="ctr">
            <a:normAutofit/>
          </a:bodyPr>
          <a:lstStyle/>
          <a:p>
            <a:pPr algn="l">
              <a:lnSpc>
                <a:spcPct val="70000"/>
              </a:lnSpc>
            </a:pPr>
            <a:r>
              <a:rPr lang="zh-CN" altLang="en-US" sz="4400" dirty="0">
                <a:solidFill>
                  <a:schemeClr val="tx1"/>
                </a:solidFill>
                <a:ea typeface="隶书" panose="02010509060101010101" pitchFamily="49" charset="-122"/>
              </a:rPr>
              <a:t>按工业界应用的复杂程度划分</a:t>
            </a:r>
          </a:p>
        </p:txBody>
      </p:sp>
      <p:sp>
        <p:nvSpPr>
          <p:cNvPr id="3" name="内容占位符 2"/>
          <p:cNvSpPr>
            <a:spLocks noGrp="1"/>
          </p:cNvSpPr>
          <p:nvPr>
            <p:ph idx="1"/>
          </p:nvPr>
        </p:nvSpPr>
        <p:spPr/>
        <p:txBody>
          <a:bodyPr/>
          <a:lstStyle/>
          <a:p>
            <a:endParaRPr lang="zh-CN" altLang="en-US"/>
          </a:p>
        </p:txBody>
      </p:sp>
      <p:sp>
        <p:nvSpPr>
          <p:cNvPr id="128003" name="Rectangle 3">
            <a:hlinkClick r:id="rId2" action="ppaction://hlinksldjump"/>
          </p:cNvPr>
          <p:cNvSpPr>
            <a:spLocks noChangeArrowheads="1"/>
          </p:cNvSpPr>
          <p:nvPr/>
        </p:nvSpPr>
        <p:spPr bwMode="auto">
          <a:xfrm>
            <a:off x="2495550" y="1555751"/>
            <a:ext cx="7704138"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10000"/>
              </a:spcBef>
              <a:buClr>
                <a:schemeClr val="tx2"/>
              </a:buClr>
              <a:buSzPct val="90000"/>
              <a:buFontTx/>
              <a:buChar char="•"/>
            </a:pPr>
            <a:r>
              <a:rPr kumimoji="1" lang="zh-CN" altLang="en-US" sz="4000">
                <a:solidFill>
                  <a:schemeClr val="tx2"/>
                </a:solidFill>
                <a:latin typeface="Times New Roman" panose="02020603050405020304" pitchFamily="18" charset="0"/>
                <a:ea typeface="隶书" panose="02010509060101010101" pitchFamily="49" charset="-122"/>
              </a:rPr>
              <a:t>简单单处理器系统</a:t>
            </a:r>
          </a:p>
          <a:p>
            <a:pPr>
              <a:lnSpc>
                <a:spcPct val="130000"/>
              </a:lnSpc>
              <a:spcBef>
                <a:spcPct val="10000"/>
              </a:spcBef>
              <a:buClr>
                <a:schemeClr val="tx2"/>
              </a:buClr>
              <a:buSzPct val="90000"/>
              <a:buFontTx/>
              <a:buChar char="•"/>
            </a:pPr>
            <a:r>
              <a:rPr kumimoji="1" lang="zh-CN" altLang="en-US" sz="4000">
                <a:solidFill>
                  <a:schemeClr val="tx2"/>
                </a:solidFill>
                <a:latin typeface="Times New Roman" panose="02020603050405020304" pitchFamily="18" charset="0"/>
                <a:ea typeface="隶书" panose="02010509060101010101" pitchFamily="49" charset="-122"/>
              </a:rPr>
              <a:t>可扩展单处理器系统</a:t>
            </a:r>
          </a:p>
          <a:p>
            <a:pPr>
              <a:lnSpc>
                <a:spcPct val="130000"/>
              </a:lnSpc>
              <a:spcBef>
                <a:spcPct val="10000"/>
              </a:spcBef>
              <a:buClr>
                <a:schemeClr val="tx2"/>
              </a:buClr>
              <a:buSzPct val="90000"/>
              <a:buFontTx/>
              <a:buChar char="•"/>
            </a:pPr>
            <a:r>
              <a:rPr kumimoji="1" lang="zh-CN" altLang="en-US" sz="4000">
                <a:solidFill>
                  <a:schemeClr val="tx2"/>
                </a:solidFill>
                <a:latin typeface="Times New Roman" panose="02020603050405020304" pitchFamily="18" charset="0"/>
                <a:ea typeface="隶书" panose="02010509060101010101" pitchFamily="49" charset="-122"/>
              </a:rPr>
              <a:t>复杂嵌入式系统</a:t>
            </a:r>
          </a:p>
          <a:p>
            <a:pPr>
              <a:lnSpc>
                <a:spcPct val="130000"/>
              </a:lnSpc>
              <a:spcBef>
                <a:spcPct val="10000"/>
              </a:spcBef>
              <a:buClr>
                <a:schemeClr val="tx2"/>
              </a:buClr>
              <a:buSzPct val="90000"/>
              <a:buFontTx/>
              <a:buChar char="•"/>
            </a:pPr>
            <a:r>
              <a:rPr kumimoji="1" lang="zh-CN" altLang="en-US" sz="4000">
                <a:solidFill>
                  <a:schemeClr val="tx2"/>
                </a:solidFill>
                <a:latin typeface="Times New Roman" panose="02020603050405020304" pitchFamily="18" charset="0"/>
                <a:ea typeface="隶书" panose="02010509060101010101" pitchFamily="49" charset="-122"/>
              </a:rPr>
              <a:t>制造或过程控制中使用的计算机系统</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小结</a:t>
            </a:r>
          </a:p>
        </p:txBody>
      </p:sp>
      <p:sp>
        <p:nvSpPr>
          <p:cNvPr id="3" name="内容占位符 2"/>
          <p:cNvSpPr>
            <a:spLocks noGrp="1"/>
          </p:cNvSpPr>
          <p:nvPr>
            <p:ph idx="1"/>
          </p:nvPr>
        </p:nvSpPr>
        <p:spPr/>
        <p:txBody>
          <a:bodyPr/>
          <a:lstStyle/>
          <a:p>
            <a:endParaRPr lang="zh-CN" altLang="en-US"/>
          </a:p>
        </p:txBody>
      </p:sp>
      <p:sp>
        <p:nvSpPr>
          <p:cNvPr id="143363" name="Rectangle 3"/>
          <p:cNvSpPr>
            <a:spLocks noChangeArrowheads="1"/>
          </p:cNvSpPr>
          <p:nvPr/>
        </p:nvSpPr>
        <p:spPr bwMode="auto">
          <a:xfrm>
            <a:off x="1524001" y="7106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3364" name="Text Box 4"/>
          <p:cNvSpPr txBox="1">
            <a:spLocks noChangeArrowheads="1"/>
          </p:cNvSpPr>
          <p:nvPr/>
        </p:nvSpPr>
        <p:spPr bwMode="auto">
          <a:xfrm>
            <a:off x="961390" y="2000250"/>
            <a:ext cx="8550910" cy="3230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33400">
              <a:defRPr>
                <a:solidFill>
                  <a:schemeClr val="tx1"/>
                </a:solidFill>
                <a:latin typeface="Arial" panose="020B0604020202020204" pitchFamily="34" charset="0"/>
                <a:ea typeface="宋体" panose="02010600030101010101" pitchFamily="2" charset="-122"/>
              </a:defRPr>
            </a:lvl1pPr>
            <a:lvl2pPr marL="1170305" indent="-457200">
              <a:defRPr>
                <a:solidFill>
                  <a:schemeClr val="tx1"/>
                </a:solidFill>
                <a:latin typeface="Arial" panose="020B0604020202020204" pitchFamily="34" charset="0"/>
                <a:ea typeface="宋体" panose="02010600030101010101" pitchFamily="2" charset="-122"/>
              </a:defRPr>
            </a:lvl2pPr>
            <a:lvl3pPr marL="1806575" indent="-457200">
              <a:defRPr>
                <a:solidFill>
                  <a:schemeClr val="tx1"/>
                </a:solidFill>
                <a:latin typeface="Arial" panose="020B0604020202020204" pitchFamily="34" charset="0"/>
                <a:ea typeface="宋体" panose="02010600030101010101" pitchFamily="2" charset="-122"/>
              </a:defRPr>
            </a:lvl3pPr>
            <a:lvl4pPr marL="2443480" indent="-457200">
              <a:defRPr>
                <a:solidFill>
                  <a:schemeClr val="tx1"/>
                </a:solidFill>
                <a:latin typeface="Arial" panose="020B0604020202020204" pitchFamily="34" charset="0"/>
                <a:ea typeface="宋体" panose="02010600030101010101" pitchFamily="2" charset="-122"/>
              </a:defRPr>
            </a:lvl4pPr>
            <a:lvl5pPr marL="3079750" indent="-457200">
              <a:defRPr>
                <a:solidFill>
                  <a:schemeClr val="tx1"/>
                </a:solidFill>
                <a:latin typeface="Arial" panose="020B0604020202020204" pitchFamily="34" charset="0"/>
                <a:ea typeface="宋体" panose="02010600030101010101" pitchFamily="2" charset="-122"/>
              </a:defRPr>
            </a:lvl5pPr>
            <a:lvl6pPr marL="353695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99415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445135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90855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70000"/>
              </a:lnSpc>
            </a:pPr>
            <a:r>
              <a:rPr kumimoji="1" lang="zh-CN" altLang="en-US" sz="4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理解和掌握嵌入式系统的基本概念，了解嵌入式系统开发过程的</a:t>
            </a:r>
            <a:r>
              <a:rPr kumimoji="1" lang="zh-CN" altLang="en-US" sz="4000" dirty="0">
                <a:solidFill>
                  <a:srgbClr val="FF0000"/>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轮廓</a:t>
            </a:r>
            <a:r>
              <a:rPr kumimoji="1" lang="zh-CN" altLang="en-US" sz="4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，为进一步的学习奠定基础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zh-CN" altLang="en-US" sz="4000"/>
              <a:t>目录</a:t>
            </a:r>
          </a:p>
        </p:txBody>
      </p:sp>
      <p:sp>
        <p:nvSpPr>
          <p:cNvPr id="4099" name="Rectangle 3"/>
          <p:cNvSpPr>
            <a:spLocks noGrp="1" noChangeArrowheads="1"/>
          </p:cNvSpPr>
          <p:nvPr>
            <p:ph idx="1"/>
          </p:nvPr>
        </p:nvSpPr>
        <p:spPr>
          <a:xfrm>
            <a:off x="1530749" y="1343069"/>
            <a:ext cx="9393613" cy="4704619"/>
          </a:xfrm>
        </p:spPr>
        <p:txBody>
          <a:bodyPr>
            <a:noAutofit/>
          </a:bodyPr>
          <a:lstStyle/>
          <a:p>
            <a:pPr>
              <a:lnSpc>
                <a:spcPct val="90000"/>
              </a:lnSpc>
              <a:buFontTx/>
              <a:buNone/>
            </a:pPr>
            <a:endParaRPr lang="zh-CN" altLang="en-US" sz="3600" dirty="0">
              <a:latin typeface="华文新魏" panose="02010800040101010101" pitchFamily="2" charset="-122"/>
              <a:ea typeface="华文新魏" panose="02010800040101010101" pitchFamily="2" charset="-122"/>
            </a:endParaRPr>
          </a:p>
          <a:p>
            <a:pPr>
              <a:lnSpc>
                <a:spcPct val="90000"/>
              </a:lnSpc>
              <a:buFontTx/>
              <a:buNone/>
            </a:pPr>
            <a:r>
              <a:rPr lang="zh-CN" altLang="en-US" sz="3600" dirty="0">
                <a:latin typeface="华文新魏" panose="02010800040101010101" pitchFamily="2" charset="-122"/>
                <a:ea typeface="华文新魏" panose="02010800040101010101" pitchFamily="2" charset="-122"/>
              </a:rPr>
              <a:t>第一章 嵌入式系统概论</a:t>
            </a:r>
          </a:p>
          <a:p>
            <a:pPr>
              <a:lnSpc>
                <a:spcPct val="90000"/>
              </a:lnSpc>
              <a:buFontTx/>
              <a:buNone/>
            </a:pPr>
            <a:r>
              <a:rPr lang="zh-CN" altLang="en-US" sz="3600" dirty="0">
                <a:latin typeface="华文新魏" panose="02010800040101010101" pitchFamily="2" charset="-122"/>
                <a:ea typeface="华文新魏" panose="02010800040101010101" pitchFamily="2" charset="-122"/>
              </a:rPr>
              <a:t>第</a:t>
            </a:r>
            <a:r>
              <a:rPr lang="zh-CN" altLang="en-US" sz="3600" dirty="0">
                <a:latin typeface="华文新魏" panose="02010800040101010101" pitchFamily="2" charset="-122"/>
                <a:ea typeface="华文新魏" panose="02010800040101010101" pitchFamily="2" charset="-122"/>
                <a:sym typeface="+mn-ea"/>
              </a:rPr>
              <a:t>二</a:t>
            </a:r>
            <a:r>
              <a:rPr lang="zh-CN" altLang="en-US" sz="3600" dirty="0">
                <a:latin typeface="华文新魏" panose="02010800040101010101" pitchFamily="2" charset="-122"/>
                <a:ea typeface="华文新魏" panose="02010800040101010101" pitchFamily="2" charset="-122"/>
              </a:rPr>
              <a:t>章 求同存异：操作系统原理都是</a:t>
            </a:r>
            <a:r>
              <a:rPr lang="zh-CN" altLang="en-US" sz="3600" dirty="0">
                <a:solidFill>
                  <a:srgbClr val="0070C0"/>
                </a:solidFill>
                <a:latin typeface="华文新魏" panose="02010800040101010101" pitchFamily="2" charset="-122"/>
                <a:ea typeface="华文新魏" panose="02010800040101010101" pitchFamily="2" charset="-122"/>
              </a:rPr>
              <a:t>一样的</a:t>
            </a:r>
            <a:endParaRPr lang="en-US" altLang="zh-CN" sz="3600" dirty="0">
              <a:solidFill>
                <a:srgbClr val="0070C0"/>
              </a:solidFill>
              <a:latin typeface="华文新魏" panose="02010800040101010101" pitchFamily="2" charset="-122"/>
              <a:ea typeface="华文新魏" panose="02010800040101010101" pitchFamily="2" charset="-122"/>
            </a:endParaRPr>
          </a:p>
          <a:p>
            <a:pPr>
              <a:lnSpc>
                <a:spcPct val="90000"/>
              </a:lnSpc>
              <a:buNone/>
            </a:pPr>
            <a:r>
              <a:rPr lang="zh-CN" altLang="en-US" sz="3600" dirty="0">
                <a:latin typeface="华文新魏" panose="02010800040101010101" pitchFamily="2" charset="-122"/>
                <a:ea typeface="华文新魏" panose="02010800040101010101" pitchFamily="2" charset="-122"/>
              </a:rPr>
              <a:t>第</a:t>
            </a:r>
            <a:r>
              <a:rPr lang="zh-CN" altLang="en-US" sz="3600" dirty="0">
                <a:latin typeface="华文新魏" panose="02010800040101010101" pitchFamily="2" charset="-122"/>
                <a:ea typeface="华文新魏" panose="02010800040101010101" pitchFamily="2" charset="-122"/>
                <a:sym typeface="+mn-ea"/>
              </a:rPr>
              <a:t>三</a:t>
            </a:r>
            <a:r>
              <a:rPr lang="zh-CN" altLang="en-US" sz="3600" dirty="0">
                <a:latin typeface="华文新魏" panose="02010800040101010101" pitchFamily="2" charset="-122"/>
                <a:ea typeface="华文新魏" panose="02010800040101010101" pitchFamily="2" charset="-122"/>
              </a:rPr>
              <a:t>章 嵌入式操作系统基本概念</a:t>
            </a:r>
            <a:endParaRPr lang="en-US" altLang="zh-CN" sz="3600" dirty="0">
              <a:latin typeface="华文新魏" panose="02010800040101010101" pitchFamily="2" charset="-122"/>
              <a:ea typeface="华文新魏" panose="02010800040101010101" pitchFamily="2" charset="-122"/>
            </a:endParaRPr>
          </a:p>
          <a:p>
            <a:pPr>
              <a:lnSpc>
                <a:spcPct val="90000"/>
              </a:lnSpc>
              <a:buFontTx/>
              <a:buNone/>
            </a:pPr>
            <a:r>
              <a:rPr lang="zh-CN" altLang="en-US" sz="3600" dirty="0">
                <a:latin typeface="华文新魏" panose="02010800040101010101" pitchFamily="2" charset="-122"/>
                <a:ea typeface="华文新魏" panose="02010800040101010101" pitchFamily="2" charset="-122"/>
              </a:rPr>
              <a:t>第</a:t>
            </a:r>
            <a:r>
              <a:rPr lang="zh-CN" altLang="en-US" sz="3600" dirty="0">
                <a:latin typeface="华文新魏" panose="02010800040101010101" pitchFamily="2" charset="-122"/>
                <a:ea typeface="华文新魏" panose="02010800040101010101" pitchFamily="2" charset="-122"/>
                <a:sym typeface="+mn-ea"/>
              </a:rPr>
              <a:t>四</a:t>
            </a:r>
            <a:r>
              <a:rPr lang="zh-CN" altLang="en-US" sz="3600" dirty="0">
                <a:latin typeface="华文新魏" panose="02010800040101010101" pitchFamily="2" charset="-122"/>
                <a:ea typeface="华文新魏" panose="02010800040101010101" pitchFamily="2" charset="-122"/>
              </a:rPr>
              <a:t>章 </a:t>
            </a:r>
            <a:r>
              <a:rPr lang="en-US" altLang="zh-CN" sz="3600" dirty="0" err="1">
                <a:latin typeface="华文新魏" panose="02010800040101010101" pitchFamily="2" charset="-122"/>
                <a:ea typeface="华文新魏" panose="02010800040101010101" pitchFamily="2" charset="-122"/>
              </a:rPr>
              <a:t>μC</a:t>
            </a:r>
            <a:r>
              <a:rPr lang="en-US" altLang="zh-CN" sz="3600" dirty="0">
                <a:latin typeface="华文新魏" panose="02010800040101010101" pitchFamily="2" charset="-122"/>
                <a:ea typeface="华文新魏" panose="02010800040101010101" pitchFamily="2" charset="-122"/>
              </a:rPr>
              <a:t>/OS-II</a:t>
            </a:r>
            <a:r>
              <a:rPr lang="zh-CN" altLang="en-US" sz="3600" dirty="0">
                <a:solidFill>
                  <a:srgbClr val="00B050"/>
                </a:solidFill>
                <a:latin typeface="华文新魏" panose="02010800040101010101" pitchFamily="2" charset="-122"/>
                <a:ea typeface="华文新魏" panose="02010800040101010101" pitchFamily="2" charset="-122"/>
              </a:rPr>
              <a:t>微小内核</a:t>
            </a:r>
            <a:r>
              <a:rPr lang="zh-CN" altLang="en-US" sz="3600" dirty="0">
                <a:latin typeface="华文新魏" panose="02010800040101010101" pitchFamily="2" charset="-122"/>
                <a:ea typeface="华文新魏" panose="02010800040101010101" pitchFamily="2" charset="-122"/>
              </a:rPr>
              <a:t>分析   </a:t>
            </a:r>
          </a:p>
          <a:p>
            <a:pPr>
              <a:lnSpc>
                <a:spcPct val="90000"/>
              </a:lnSpc>
              <a:buNone/>
            </a:pPr>
            <a:r>
              <a:rPr lang="zh-CN" altLang="en-US" sz="3600" dirty="0">
                <a:latin typeface="华文新魏" panose="02010800040101010101" pitchFamily="2" charset="-122"/>
                <a:ea typeface="华文新魏" panose="02010800040101010101" pitchFamily="2" charset="-122"/>
              </a:rPr>
              <a:t>第</a:t>
            </a:r>
            <a:r>
              <a:rPr lang="zh-CN" altLang="en-US" sz="3600" dirty="0">
                <a:latin typeface="华文新魏" panose="02010800040101010101" pitchFamily="2" charset="-122"/>
                <a:ea typeface="华文新魏" panose="02010800040101010101" pitchFamily="2" charset="-122"/>
                <a:sym typeface="+mn-ea"/>
              </a:rPr>
              <a:t>五</a:t>
            </a:r>
            <a:r>
              <a:rPr lang="zh-CN" altLang="en-US" sz="3600" dirty="0">
                <a:latin typeface="华文新魏" panose="02010800040101010101" pitchFamily="2" charset="-122"/>
                <a:ea typeface="华文新魏" panose="02010800040101010101" pitchFamily="2" charset="-122"/>
              </a:rPr>
              <a:t>章 </a:t>
            </a:r>
            <a:r>
              <a:rPr lang="en-US" altLang="zh-CN" sz="3600" dirty="0" err="1">
                <a:latin typeface="华文新魏" panose="02010800040101010101" pitchFamily="2" charset="-122"/>
                <a:ea typeface="华文新魏" panose="02010800040101010101" pitchFamily="2" charset="-122"/>
              </a:rPr>
              <a:t>μC</a:t>
            </a:r>
            <a:r>
              <a:rPr lang="en-US" altLang="zh-CN" sz="3600" dirty="0">
                <a:latin typeface="华文新魏" panose="02010800040101010101" pitchFamily="2" charset="-122"/>
                <a:ea typeface="华文新魏" panose="02010800040101010101" pitchFamily="2" charset="-122"/>
              </a:rPr>
              <a:t>/OS-II</a:t>
            </a:r>
            <a:r>
              <a:rPr lang="zh-CN" altLang="en-US" sz="3600" dirty="0">
                <a:solidFill>
                  <a:srgbClr val="0070C0"/>
                </a:solidFill>
                <a:latin typeface="华文新魏" panose="02010800040101010101" pitchFamily="2" charset="-122"/>
                <a:ea typeface="华文新魏" panose="02010800040101010101" pitchFamily="2" charset="-122"/>
              </a:rPr>
              <a:t>程序设计</a:t>
            </a:r>
            <a:r>
              <a:rPr lang="zh-CN" altLang="en-US" sz="3600" dirty="0">
                <a:latin typeface="华文新魏" panose="02010800040101010101" pitchFamily="2" charset="-122"/>
                <a:ea typeface="华文新魏" panose="02010800040101010101" pitchFamily="2" charset="-122"/>
              </a:rPr>
              <a:t>基础   </a:t>
            </a:r>
          </a:p>
          <a:p>
            <a:pPr>
              <a:lnSpc>
                <a:spcPct val="90000"/>
              </a:lnSpc>
              <a:buFontTx/>
              <a:buNone/>
            </a:pPr>
            <a:r>
              <a:rPr lang="zh-CN" altLang="en-US" sz="3600" dirty="0">
                <a:latin typeface="华文新魏" panose="02010800040101010101" pitchFamily="2" charset="-122"/>
                <a:ea typeface="华文新魏" panose="02010800040101010101" pitchFamily="2" charset="-122"/>
              </a:rPr>
              <a:t>第六章 前沿技术介绍</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发现问题</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64" y="1196312"/>
            <a:ext cx="7362825" cy="462915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2962" y="1196312"/>
            <a:ext cx="4867275" cy="42195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解决问题</a:t>
            </a:r>
          </a:p>
        </p:txBody>
      </p:sp>
      <p:sp>
        <p:nvSpPr>
          <p:cNvPr id="3" name="内容占位符 2"/>
          <p:cNvSpPr>
            <a:spLocks noGrp="1"/>
          </p:cNvSpPr>
          <p:nvPr>
            <p:ph idx="1"/>
          </p:nvPr>
        </p:nvSpPr>
        <p:spPr/>
        <p:txBody>
          <a:bodyPr/>
          <a:lstStyle/>
          <a:p>
            <a:r>
              <a:rPr lang="en-US" altLang="zh-CN" dirty="0">
                <a:effectLst>
                  <a:outerShdw blurRad="38100" dist="38100" dir="2700000" algn="tl">
                    <a:srgbClr val="000000">
                      <a:alpha val="43137"/>
                    </a:srgbClr>
                  </a:outerShdw>
                </a:effectLst>
              </a:rPr>
              <a:t>1</a:t>
            </a:r>
            <a:r>
              <a:rPr lang="zh-CN" altLang="en-US" dirty="0">
                <a:effectLst>
                  <a:outerShdw blurRad="38100" dist="38100" dir="2700000" algn="tl">
                    <a:srgbClr val="000000">
                      <a:alpha val="43137"/>
                    </a:srgbClr>
                  </a:outerShdw>
                </a:effectLst>
              </a:rPr>
              <a:t>、各种逻辑分析、关系处理复杂难度大</a:t>
            </a:r>
            <a:endParaRPr lang="en-US" altLang="zh-CN" dirty="0">
              <a:effectLst>
                <a:outerShdw blurRad="38100" dist="38100" dir="2700000" algn="tl">
                  <a:srgbClr val="000000">
                    <a:alpha val="43137"/>
                  </a:srgbClr>
                </a:outerShdw>
              </a:effectLst>
            </a:endParaRPr>
          </a:p>
          <a:p>
            <a:endParaRPr lang="en-US" altLang="zh-CN" dirty="0">
              <a:effectLst>
                <a:outerShdw blurRad="38100" dist="38100" dir="2700000" algn="tl">
                  <a:srgbClr val="000000">
                    <a:alpha val="43137"/>
                  </a:srgbClr>
                </a:outerShdw>
              </a:effectLst>
            </a:endParaRPr>
          </a:p>
          <a:p>
            <a:r>
              <a:rPr lang="en-US" altLang="zh-CN" dirty="0">
                <a:effectLst>
                  <a:outerShdw blurRad="38100" dist="38100" dir="2700000" algn="tl">
                    <a:srgbClr val="000000">
                      <a:alpha val="43137"/>
                    </a:srgbClr>
                  </a:outerShdw>
                </a:effectLst>
              </a:rPr>
              <a:t>2</a:t>
            </a:r>
            <a:r>
              <a:rPr lang="zh-CN" altLang="en-US" dirty="0">
                <a:effectLst>
                  <a:outerShdw blurRad="38100" dist="38100" dir="2700000" algn="tl">
                    <a:srgbClr val="000000">
                      <a:alpha val="43137"/>
                    </a:srgbClr>
                  </a:outerShdw>
                </a:effectLst>
              </a:rPr>
              <a:t>、功能</a:t>
            </a:r>
            <a:r>
              <a:rPr lang="zh-CN" altLang="en-US" dirty="0">
                <a:solidFill>
                  <a:srgbClr val="FF0000"/>
                </a:solidFill>
                <a:effectLst>
                  <a:outerShdw blurRad="38100" dist="38100" dir="2700000" algn="tl">
                    <a:srgbClr val="000000">
                      <a:alpha val="43137"/>
                    </a:srgbClr>
                  </a:outerShdw>
                </a:effectLst>
              </a:rPr>
              <a:t>任务</a:t>
            </a:r>
            <a:r>
              <a:rPr lang="zh-CN" altLang="en-US" dirty="0">
                <a:effectLst>
                  <a:outerShdw blurRad="38100" dist="38100" dir="2700000" algn="tl">
                    <a:srgbClr val="000000">
                      <a:alpha val="43137"/>
                    </a:srgbClr>
                  </a:outerShdw>
                </a:effectLst>
              </a:rPr>
              <a:t>与逻辑</a:t>
            </a:r>
            <a:r>
              <a:rPr lang="zh-CN" altLang="en-US" dirty="0">
                <a:solidFill>
                  <a:srgbClr val="0070C0"/>
                </a:solidFill>
                <a:effectLst>
                  <a:outerShdw blurRad="38100" dist="38100" dir="2700000" algn="tl">
                    <a:srgbClr val="000000">
                      <a:alpha val="43137"/>
                    </a:srgbClr>
                  </a:outerShdw>
                </a:effectLst>
              </a:rPr>
              <a:t>判断</a:t>
            </a:r>
            <a:r>
              <a:rPr lang="zh-CN" altLang="en-US" dirty="0">
                <a:effectLst>
                  <a:outerShdw blurRad="38100" dist="38100" dir="2700000" algn="tl">
                    <a:srgbClr val="000000">
                      <a:alpha val="43137"/>
                    </a:srgbClr>
                  </a:outerShdw>
                </a:effectLst>
              </a:rPr>
              <a:t>混杂缠绕。</a:t>
            </a:r>
            <a:endParaRPr lang="en-US" altLang="zh-CN" dirty="0">
              <a:effectLst>
                <a:outerShdw blurRad="38100" dist="38100" dir="2700000" algn="tl">
                  <a:srgbClr val="000000">
                    <a:alpha val="43137"/>
                  </a:srgbClr>
                </a:outerShdw>
              </a:effectLst>
            </a:endParaRPr>
          </a:p>
          <a:p>
            <a:endParaRPr lang="en-US" altLang="zh-CN" dirty="0">
              <a:effectLst>
                <a:outerShdw blurRad="38100" dist="38100" dir="2700000" algn="tl">
                  <a:srgbClr val="000000">
                    <a:alpha val="43137"/>
                  </a:srgbClr>
                </a:outerShdw>
              </a:effectLst>
            </a:endParaRPr>
          </a:p>
          <a:p>
            <a:endParaRPr lang="en-US" altLang="zh-CN" dirty="0">
              <a:effectLst>
                <a:outerShdw blurRad="38100" dist="38100" dir="2700000" algn="tl">
                  <a:srgbClr val="000000">
                    <a:alpha val="43137"/>
                  </a:srgbClr>
                </a:outerShdw>
              </a:effectLst>
            </a:endParaRPr>
          </a:p>
          <a:p>
            <a:r>
              <a:rPr lang="zh-CN" altLang="en-US" dirty="0">
                <a:effectLst>
                  <a:outerShdw blurRad="38100" dist="38100" dir="2700000" algn="tl">
                    <a:srgbClr val="000000">
                      <a:alpha val="43137"/>
                    </a:srgbClr>
                  </a:outerShdw>
                </a:effectLst>
              </a:rPr>
              <a:t>能否只编写功能</a:t>
            </a:r>
            <a:r>
              <a:rPr lang="zh-CN" altLang="en-US" dirty="0">
                <a:solidFill>
                  <a:srgbClr val="00B050"/>
                </a:solidFill>
                <a:effectLst>
                  <a:outerShdw blurRad="38100" dist="38100" dir="2700000" algn="tl">
                    <a:srgbClr val="000000">
                      <a:alpha val="43137"/>
                    </a:srgbClr>
                  </a:outerShdw>
                </a:effectLst>
              </a:rPr>
              <a:t>任务</a:t>
            </a:r>
            <a:r>
              <a:rPr lang="zh-CN" altLang="en-US" dirty="0">
                <a:effectLst>
                  <a:outerShdw blurRad="38100" dist="38100" dir="2700000" algn="tl">
                    <a:srgbClr val="000000">
                      <a:alpha val="43137"/>
                    </a:srgbClr>
                  </a:outerShdw>
                </a:effectLst>
              </a:rPr>
              <a:t>代码？</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latin typeface="Berlin Sans FB Demi" panose="020E0802020502020306" pitchFamily="34" charset="0"/>
                <a:ea typeface="隶书" panose="02010509060101010101" pitchFamily="49" charset="-122"/>
              </a:rPr>
              <a:t>计算机操作系统</a:t>
            </a:r>
            <a:br>
              <a:rPr lang="zh-CN" altLang="en-US" dirty="0">
                <a:latin typeface="Berlin Sans FB Demi" panose="020E0802020502020306" pitchFamily="34" charset="0"/>
                <a:ea typeface="隶书" panose="02010509060101010101" pitchFamily="49" charset="-122"/>
              </a:rPr>
            </a:b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Operating System</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OS</a:t>
            </a:r>
            <a:r>
              <a:rPr lang="zh-CN" altLang="en-US" dirty="0">
                <a:latin typeface="黑体" panose="02010609060101010101" pitchFamily="49" charset="-122"/>
                <a:ea typeface="黑体" panose="02010609060101010101" pitchFamily="49" charset="-122"/>
              </a:rPr>
              <a:t>）</a:t>
            </a:r>
            <a:endParaRPr lang="zh-CN" altLang="en-US" dirty="0"/>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528549" y="1446667"/>
            <a:ext cx="473349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buFontTx/>
              <a:buChar char="•"/>
            </a:pPr>
            <a:r>
              <a:rPr lang="zh-CN" altLang="en-US" sz="3200" dirty="0">
                <a:latin typeface="黑体" panose="02010609060101010101" pitchFamily="49" charset="-122"/>
                <a:ea typeface="黑体" panose="02010609060101010101" pitchFamily="49" charset="-122"/>
              </a:rPr>
              <a:t>操作系统是一种为应用程序提供服务的</a:t>
            </a:r>
            <a:r>
              <a:rPr lang="zh-CN" altLang="en-US" sz="3200" dirty="0">
                <a:solidFill>
                  <a:srgbClr val="FF0000"/>
                </a:solidFill>
                <a:latin typeface="黑体" panose="02010609060101010101" pitchFamily="49" charset="-122"/>
                <a:ea typeface="黑体" panose="02010609060101010101" pitchFamily="49" charset="-122"/>
              </a:rPr>
              <a:t>系统软件</a:t>
            </a:r>
            <a:r>
              <a:rPr lang="zh-CN" altLang="en-US" sz="3200" dirty="0">
                <a:latin typeface="黑体" panose="02010609060101010101" pitchFamily="49" charset="-122"/>
                <a:ea typeface="黑体" panose="02010609060101010101" pitchFamily="49" charset="-122"/>
              </a:rPr>
              <a:t>，是一个完整计算机系统的有机组成部分。</a:t>
            </a:r>
          </a:p>
          <a:p>
            <a:pPr algn="just" eaLnBrk="1" hangingPunct="1"/>
            <a:endParaRPr lang="zh-CN" altLang="en-US" sz="3200" dirty="0">
              <a:solidFill>
                <a:srgbClr val="FF0000"/>
              </a:solidFill>
              <a:latin typeface="黑体" panose="02010609060101010101" pitchFamily="49" charset="-122"/>
              <a:ea typeface="黑体" panose="02010609060101010101" pitchFamily="49" charset="-122"/>
            </a:endParaRPr>
          </a:p>
          <a:p>
            <a:pPr algn="just" eaLnBrk="1" hangingPunct="1">
              <a:buFontTx/>
              <a:buChar char="•"/>
            </a:pPr>
            <a:r>
              <a:rPr lang="zh-CN" altLang="en-US" sz="3200" dirty="0">
                <a:latin typeface="黑体" panose="02010609060101010101" pitchFamily="49" charset="-122"/>
                <a:ea typeface="黑体" panose="02010609060101010101" pitchFamily="49" charset="-122"/>
              </a:rPr>
              <a:t>从层次来看，操作系统位于计算机硬件之上，应用软件之下。所以也把它叫做应用软件的运行</a:t>
            </a:r>
            <a:r>
              <a:rPr lang="zh-CN" altLang="en-US" sz="3200" dirty="0">
                <a:solidFill>
                  <a:srgbClr val="FF0000"/>
                </a:solidFill>
                <a:latin typeface="黑体" panose="02010609060101010101" pitchFamily="49" charset="-122"/>
                <a:ea typeface="黑体" panose="02010609060101010101" pitchFamily="49" charset="-122"/>
              </a:rPr>
              <a:t>平台</a:t>
            </a:r>
            <a:r>
              <a:rPr lang="zh-CN" altLang="en-US" sz="3200" dirty="0">
                <a:latin typeface="黑体" panose="02010609060101010101" pitchFamily="49" charset="-122"/>
                <a:ea typeface="黑体" panose="02010609060101010101" pitchFamily="49" charset="-122"/>
              </a:rPr>
              <a:t>。</a:t>
            </a:r>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l="28125" t="28125" r="25000" b="23958"/>
          <a:stretch>
            <a:fillRect/>
          </a:stretch>
        </p:blipFill>
        <p:spPr bwMode="auto">
          <a:xfrm>
            <a:off x="6565226" y="1228299"/>
            <a:ext cx="4954624" cy="486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a:bodyPr>
          <a:lstStyle/>
          <a:p>
            <a:r>
              <a:rPr lang="zh-CN" altLang="en-US" dirty="0">
                <a:latin typeface="Berlin Sans FB Demi" panose="020E0802020502020306" pitchFamily="34" charset="0"/>
                <a:ea typeface="隶书" panose="02010509060101010101" pitchFamily="49" charset="-122"/>
              </a:rPr>
              <a:t>什么是计算机操作系统</a:t>
            </a:r>
            <a:br>
              <a:rPr lang="zh-CN" altLang="en-US" dirty="0">
                <a:latin typeface="Berlin Sans FB Demi" panose="020E0802020502020306" pitchFamily="34" charset="0"/>
                <a:ea typeface="隶书" panose="02010509060101010101" pitchFamily="49" charset="-122"/>
              </a:rPr>
            </a:b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Operating System</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OS</a:t>
            </a:r>
            <a:r>
              <a:rPr lang="zh-CN" altLang="en-US" dirty="0">
                <a:latin typeface="黑体" panose="02010609060101010101" pitchFamily="49" charset="-122"/>
                <a:ea typeface="黑体" panose="02010609060101010101" pitchFamily="49" charset="-122"/>
              </a:rPr>
              <a:t>）</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981200" y="990601"/>
            <a:ext cx="4724400" cy="5719763"/>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2800">
              <a:solidFill>
                <a:schemeClr val="hlink"/>
              </a:solidFill>
              <a:latin typeface="黑体" panose="02010609060101010101" pitchFamily="49" charset="-122"/>
              <a:ea typeface="黑体" panose="02010609060101010101" pitchFamily="49" charset="-122"/>
            </a:endParaRPr>
          </a:p>
          <a:p>
            <a:pPr eaLnBrk="1" hangingPunct="1">
              <a:buFontTx/>
              <a:buChar char="•"/>
            </a:pPr>
            <a:r>
              <a:rPr lang="zh-CN" altLang="en-US" sz="2800">
                <a:latin typeface="黑体" panose="02010609060101010101" pitchFamily="49" charset="-122"/>
                <a:ea typeface="黑体" panose="02010609060101010101" pitchFamily="49" charset="-122"/>
              </a:rPr>
              <a:t>它在计算机应用程序与计算机硬件系统之间，</a:t>
            </a:r>
            <a:r>
              <a:rPr lang="zh-CN" altLang="en-US" sz="2800">
                <a:solidFill>
                  <a:srgbClr val="FF0000"/>
                </a:solidFill>
                <a:latin typeface="黑体" panose="02010609060101010101" pitchFamily="49" charset="-122"/>
                <a:ea typeface="黑体" panose="02010609060101010101" pitchFamily="49" charset="-122"/>
              </a:rPr>
              <a:t>屏蔽</a:t>
            </a:r>
            <a:r>
              <a:rPr lang="zh-CN" altLang="en-US" sz="2800">
                <a:latin typeface="黑体" panose="02010609060101010101" pitchFamily="49" charset="-122"/>
                <a:ea typeface="黑体" panose="02010609060101010101" pitchFamily="49" charset="-122"/>
              </a:rPr>
              <a:t>了计算机硬件工作的一些细节，并对系统中的资源进行有效的</a:t>
            </a:r>
            <a:r>
              <a:rPr lang="zh-CN" altLang="en-US" sz="2800">
                <a:solidFill>
                  <a:srgbClr val="FF0000"/>
                </a:solidFill>
                <a:latin typeface="黑体" panose="02010609060101010101" pitchFamily="49" charset="-122"/>
                <a:ea typeface="黑体" panose="02010609060101010101" pitchFamily="49" charset="-122"/>
              </a:rPr>
              <a:t>管理</a:t>
            </a:r>
            <a:r>
              <a:rPr lang="zh-CN" altLang="en-US" sz="2800">
                <a:latin typeface="黑体" panose="02010609060101010101" pitchFamily="49" charset="-122"/>
                <a:ea typeface="黑体" panose="02010609060101010101" pitchFamily="49" charset="-122"/>
              </a:rPr>
              <a:t>。</a:t>
            </a:r>
          </a:p>
          <a:p>
            <a:pPr eaLnBrk="1" hangingPunct="1"/>
            <a:endParaRPr lang="zh-CN" altLang="en-US" sz="2800">
              <a:latin typeface="黑体" panose="02010609060101010101" pitchFamily="49" charset="-122"/>
              <a:ea typeface="黑体" panose="02010609060101010101" pitchFamily="49" charset="-122"/>
            </a:endParaRPr>
          </a:p>
          <a:p>
            <a:pPr eaLnBrk="1" hangingPunct="1">
              <a:buFontTx/>
              <a:buChar char="•"/>
            </a:pPr>
            <a:r>
              <a:rPr lang="zh-CN" altLang="en-US" sz="2800">
                <a:latin typeface="黑体" panose="02010609060101010101" pitchFamily="49" charset="-122"/>
                <a:ea typeface="黑体" panose="02010609060101010101" pitchFamily="49" charset="-122"/>
              </a:rPr>
              <a:t>通过提供函数（应用程序接口（</a:t>
            </a:r>
            <a:r>
              <a:rPr lang="en-US" altLang="zh-CN" sz="2800">
                <a:solidFill>
                  <a:srgbClr val="FF0000"/>
                </a:solidFill>
                <a:latin typeface="黑体" panose="02010609060101010101" pitchFamily="49" charset="-122"/>
                <a:ea typeface="黑体" panose="02010609060101010101" pitchFamily="49" charset="-122"/>
              </a:rPr>
              <a:t>API</a:t>
            </a:r>
            <a:r>
              <a:rPr lang="zh-CN" altLang="en-US" sz="2800">
                <a:latin typeface="黑体" panose="02010609060101010101" pitchFamily="49" charset="-122"/>
                <a:ea typeface="黑体" panose="02010609060101010101" pitchFamily="49" charset="-122"/>
              </a:rPr>
              <a:t>）），从而使应用程序的设计人员得以在一个友好的平台上进行应用程序的设计和开发，大大地</a:t>
            </a:r>
            <a:r>
              <a:rPr lang="zh-CN" altLang="en-US" sz="2800">
                <a:solidFill>
                  <a:srgbClr val="FF0000"/>
                </a:solidFill>
                <a:latin typeface="黑体" panose="02010609060101010101" pitchFamily="49" charset="-122"/>
                <a:ea typeface="黑体" panose="02010609060101010101" pitchFamily="49" charset="-122"/>
              </a:rPr>
              <a:t>提高了应用程序的开发效率</a:t>
            </a:r>
            <a:r>
              <a:rPr lang="zh-CN" altLang="en-US" sz="2800">
                <a:latin typeface="黑体" panose="02010609060101010101" pitchFamily="49" charset="-122"/>
                <a:ea typeface="黑体" panose="02010609060101010101" pitchFamily="49" charset="-122"/>
              </a:rPr>
              <a:t>。 </a:t>
            </a:r>
          </a:p>
        </p:txBody>
      </p:sp>
      <p:sp>
        <p:nvSpPr>
          <p:cNvPr id="10244" name="AutoShape 4"/>
          <p:cNvSpPr>
            <a:spLocks noChangeArrowheads="1"/>
          </p:cNvSpPr>
          <p:nvPr/>
        </p:nvSpPr>
        <p:spPr bwMode="auto">
          <a:xfrm>
            <a:off x="1752600" y="1295400"/>
            <a:ext cx="5029200" cy="4876800"/>
          </a:xfrm>
          <a:prstGeom prst="wedgeRoundRectCallout">
            <a:avLst>
              <a:gd name="adj1" fmla="val 57227"/>
              <a:gd name="adj2" fmla="val 2995"/>
              <a:gd name="adj3" fmla="val 16667"/>
            </a:avLst>
          </a:prstGeom>
          <a:solidFill>
            <a:schemeClr val="accent1"/>
          </a:solidFill>
          <a:ln w="76200">
            <a:solidFill>
              <a:srgbClr val="80008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4000">
                <a:ea typeface="隶书" panose="02010509060101010101" pitchFamily="49" charset="-122"/>
              </a:rPr>
              <a:t>从用户的角度来看，它就是</a:t>
            </a:r>
            <a:r>
              <a:rPr lang="zh-CN" altLang="en-US" sz="4000">
                <a:solidFill>
                  <a:srgbClr val="FF0000"/>
                </a:solidFill>
                <a:ea typeface="隶书" panose="02010509060101010101" pitchFamily="49" charset="-122"/>
              </a:rPr>
              <a:t>一大堆函数</a:t>
            </a:r>
            <a:r>
              <a:rPr lang="zh-CN" altLang="en-US" sz="4000">
                <a:ea typeface="隶书" panose="02010509060101010101" pitchFamily="49" charset="-122"/>
              </a:rPr>
              <a:t>（</a:t>
            </a:r>
            <a:r>
              <a:rPr lang="en-US" altLang="zh-CN" sz="4000">
                <a:ea typeface="隶书" panose="02010509060101010101" pitchFamily="49" charset="-122"/>
              </a:rPr>
              <a:t>API</a:t>
            </a:r>
            <a:r>
              <a:rPr lang="zh-CN" altLang="en-US" sz="4000">
                <a:ea typeface="隶书" panose="02010509060101010101" pitchFamily="49" charset="-122"/>
              </a:rPr>
              <a:t>和系统函数），用户可以调用（普通调用或系统调用）它们来对系统资源进行操作。</a:t>
            </a:r>
          </a:p>
        </p:txBody>
      </p:sp>
      <p:grpSp>
        <p:nvGrpSpPr>
          <p:cNvPr id="7173" name="Group 5"/>
          <p:cNvGrpSpPr/>
          <p:nvPr/>
        </p:nvGrpSpPr>
        <p:grpSpPr bwMode="auto">
          <a:xfrm>
            <a:off x="7081839" y="2514600"/>
            <a:ext cx="2976563" cy="2971800"/>
            <a:chOff x="3165" y="1584"/>
            <a:chExt cx="1875" cy="1872"/>
          </a:xfrm>
        </p:grpSpPr>
        <p:sp>
          <p:nvSpPr>
            <p:cNvPr id="7174" name="Rectangle 6"/>
            <p:cNvSpPr>
              <a:spLocks noChangeArrowheads="1"/>
            </p:cNvSpPr>
            <p:nvPr/>
          </p:nvSpPr>
          <p:spPr bwMode="auto">
            <a:xfrm>
              <a:off x="3552" y="3072"/>
              <a:ext cx="1488" cy="384"/>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t>计算机硬件</a:t>
              </a:r>
            </a:p>
          </p:txBody>
        </p:sp>
        <p:sp>
          <p:nvSpPr>
            <p:cNvPr id="7175" name="Rectangle 7"/>
            <p:cNvSpPr>
              <a:spLocks noChangeArrowheads="1"/>
            </p:cNvSpPr>
            <p:nvPr/>
          </p:nvSpPr>
          <p:spPr bwMode="auto">
            <a:xfrm>
              <a:off x="3552" y="2352"/>
              <a:ext cx="1488" cy="720"/>
            </a:xfrm>
            <a:prstGeom prst="rect">
              <a:avLst/>
            </a:prstGeom>
            <a:solidFill>
              <a:srgbClr val="FFCC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t>用汇编语言编写</a:t>
              </a:r>
            </a:p>
            <a:p>
              <a:pPr algn="ctr" eaLnBrk="1" hangingPunct="1"/>
              <a:r>
                <a:rPr lang="zh-CN" altLang="en-US"/>
                <a:t>的</a:t>
              </a:r>
            </a:p>
            <a:p>
              <a:pPr algn="ctr" eaLnBrk="1" hangingPunct="1"/>
              <a:r>
                <a:rPr lang="zh-CN" altLang="en-US"/>
                <a:t>硬件抽象层</a:t>
              </a:r>
            </a:p>
          </p:txBody>
        </p:sp>
        <p:sp>
          <p:nvSpPr>
            <p:cNvPr id="7176" name="Rectangle 8"/>
            <p:cNvSpPr>
              <a:spLocks noChangeArrowheads="1"/>
            </p:cNvSpPr>
            <p:nvPr/>
          </p:nvSpPr>
          <p:spPr bwMode="auto">
            <a:xfrm>
              <a:off x="3552" y="1968"/>
              <a:ext cx="1488" cy="384"/>
            </a:xfrm>
            <a:prstGeom prst="rect">
              <a:avLst/>
            </a:prstGeom>
            <a:solidFill>
              <a:srgbClr val="FF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t>高级语言的接口</a:t>
              </a:r>
            </a:p>
          </p:txBody>
        </p:sp>
        <p:sp>
          <p:nvSpPr>
            <p:cNvPr id="7177" name="Rectangle 9"/>
            <p:cNvSpPr>
              <a:spLocks noChangeArrowheads="1"/>
            </p:cNvSpPr>
            <p:nvPr/>
          </p:nvSpPr>
          <p:spPr bwMode="auto">
            <a:xfrm>
              <a:off x="3552" y="1584"/>
              <a:ext cx="1488" cy="384"/>
            </a:xfrm>
            <a:prstGeom prst="rect">
              <a:avLst/>
            </a:prstGeom>
            <a:solidFill>
              <a:srgbClr val="FFFFCC"/>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a:t>应用软件</a:t>
              </a:r>
            </a:p>
          </p:txBody>
        </p:sp>
        <p:sp>
          <p:nvSpPr>
            <p:cNvPr id="7178" name="Line 10"/>
            <p:cNvSpPr>
              <a:spLocks noChangeShapeType="1"/>
            </p:cNvSpPr>
            <p:nvPr/>
          </p:nvSpPr>
          <p:spPr bwMode="auto">
            <a:xfrm>
              <a:off x="3216" y="1968"/>
              <a:ext cx="288"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9" name="Line 11"/>
            <p:cNvSpPr>
              <a:spLocks noChangeShapeType="1"/>
            </p:cNvSpPr>
            <p:nvPr/>
          </p:nvSpPr>
          <p:spPr bwMode="auto">
            <a:xfrm>
              <a:off x="3216" y="3072"/>
              <a:ext cx="288"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80" name="Text Box 12"/>
            <p:cNvSpPr txBox="1">
              <a:spLocks noChangeArrowheads="1"/>
            </p:cNvSpPr>
            <p:nvPr/>
          </p:nvSpPr>
          <p:spPr bwMode="auto">
            <a:xfrm>
              <a:off x="3165" y="2112"/>
              <a:ext cx="349"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t>操作系统</a:t>
              </a:r>
            </a:p>
          </p:txBody>
        </p:sp>
        <p:sp>
          <p:nvSpPr>
            <p:cNvPr id="7181" name="Line 13"/>
            <p:cNvSpPr>
              <a:spLocks noChangeShapeType="1"/>
            </p:cNvSpPr>
            <p:nvPr/>
          </p:nvSpPr>
          <p:spPr bwMode="auto">
            <a:xfrm flipV="1">
              <a:off x="3312" y="1968"/>
              <a:ext cx="0" cy="144"/>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82" name="Line 14"/>
            <p:cNvSpPr>
              <a:spLocks noChangeShapeType="1"/>
            </p:cNvSpPr>
            <p:nvPr/>
          </p:nvSpPr>
          <p:spPr bwMode="auto">
            <a:xfrm>
              <a:off x="3312" y="2928"/>
              <a:ext cx="0" cy="144"/>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 name="标题 1"/>
          <p:cNvSpPr>
            <a:spLocks noGrp="1"/>
          </p:cNvSpPr>
          <p:nvPr>
            <p:ph type="title"/>
          </p:nvPr>
        </p:nvSpPr>
        <p:spPr/>
        <p:txBody>
          <a:bodyPr>
            <a:normAutofit/>
          </a:bodyPr>
          <a:lstStyle/>
          <a:p>
            <a:r>
              <a:rPr lang="zh-CN" altLang="en-US" dirty="0">
                <a:latin typeface="Berlin Sans FB Demi" panose="020E0802020502020306" pitchFamily="34" charset="0"/>
                <a:ea typeface="隶书" panose="02010509060101010101" pitchFamily="49" charset="-122"/>
              </a:rPr>
              <a:t>计算机操作系统的作用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checkerboard(across)">
                                      <p:cBhvr>
                                        <p:cTn id="7"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026"/>
          <p:cNvSpPr txBox="1">
            <a:spLocks noChangeArrowheads="1"/>
          </p:cNvSpPr>
          <p:nvPr/>
        </p:nvSpPr>
        <p:spPr bwMode="auto">
          <a:xfrm>
            <a:off x="2667001" y="0"/>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solidFill>
                  <a:srgbClr val="990033"/>
                </a:solidFill>
                <a:ea typeface="隶书" panose="02010509060101010101" pitchFamily="49" charset="-122"/>
              </a:rPr>
              <a:t>操作系统中经常使用</a:t>
            </a:r>
          </a:p>
          <a:p>
            <a:pPr eaLnBrk="1" hangingPunct="1"/>
            <a:r>
              <a:rPr lang="zh-CN" altLang="en-US" sz="5400">
                <a:solidFill>
                  <a:srgbClr val="990033"/>
                </a:solidFill>
                <a:ea typeface="隶书" panose="02010509060101010101" pitchFamily="49" charset="-122"/>
              </a:rPr>
              <a:t>的数据结构（数组）</a:t>
            </a:r>
          </a:p>
        </p:txBody>
      </p:sp>
      <p:sp>
        <p:nvSpPr>
          <p:cNvPr id="9219" name="Text Box 1027"/>
          <p:cNvSpPr txBox="1">
            <a:spLocks noChangeArrowheads="1"/>
          </p:cNvSpPr>
          <p:nvPr/>
        </p:nvSpPr>
        <p:spPr bwMode="auto">
          <a:xfrm>
            <a:off x="1120777" y="1643415"/>
            <a:ext cx="3200400" cy="4524315"/>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dirty="0">
                <a:ea typeface="黑体" panose="02010609060101010101" pitchFamily="49" charset="-122"/>
              </a:rPr>
              <a:t>数组</a:t>
            </a:r>
          </a:p>
          <a:p>
            <a:pPr eaLnBrk="1" hangingPunct="1"/>
            <a:endParaRPr lang="zh-CN" altLang="en-US" dirty="0">
              <a:ea typeface="黑体" panose="02010609060101010101" pitchFamily="49" charset="-122"/>
            </a:endParaRPr>
          </a:p>
          <a:p>
            <a:pPr eaLnBrk="1" hangingPunct="1"/>
            <a:r>
              <a:rPr lang="en-US" altLang="zh-CN" dirty="0">
                <a:ea typeface="黑体" panose="02010609060101010101" pitchFamily="49" charset="-122"/>
              </a:rPr>
              <a:t>1</a:t>
            </a:r>
            <a:r>
              <a:rPr lang="zh-CN" altLang="en-US" dirty="0">
                <a:ea typeface="黑体" panose="02010609060101010101" pitchFamily="49" charset="-122"/>
              </a:rPr>
              <a:t>。同一数据类型数据的集合；</a:t>
            </a:r>
          </a:p>
          <a:p>
            <a:pPr eaLnBrk="1" hangingPunct="1"/>
            <a:r>
              <a:rPr lang="en-US" altLang="zh-CN" dirty="0">
                <a:ea typeface="黑体" panose="02010609060101010101" pitchFamily="49" charset="-122"/>
              </a:rPr>
              <a:t>2</a:t>
            </a:r>
            <a:r>
              <a:rPr lang="zh-CN" altLang="en-US" dirty="0">
                <a:ea typeface="黑体" panose="02010609060101010101" pitchFamily="49" charset="-122"/>
              </a:rPr>
              <a:t>。占用连续内存空间；</a:t>
            </a:r>
          </a:p>
          <a:p>
            <a:pPr eaLnBrk="1" hangingPunct="1"/>
            <a:r>
              <a:rPr lang="en-US" altLang="zh-CN" dirty="0">
                <a:ea typeface="黑体" panose="02010609060101010101" pitchFamily="49" charset="-122"/>
              </a:rPr>
              <a:t>3</a:t>
            </a:r>
            <a:r>
              <a:rPr lang="zh-CN" altLang="en-US" dirty="0">
                <a:ea typeface="黑体" panose="02010609060101010101" pitchFamily="49" charset="-122"/>
              </a:rPr>
              <a:t>。其中的所有元素名称都相同，但每个元素都有一个编号；</a:t>
            </a:r>
          </a:p>
          <a:p>
            <a:pPr eaLnBrk="1" hangingPunct="1"/>
            <a:r>
              <a:rPr lang="en-US" altLang="zh-CN" dirty="0">
                <a:ea typeface="黑体" panose="02010609060101010101" pitchFamily="49" charset="-122"/>
              </a:rPr>
              <a:t>4</a:t>
            </a:r>
            <a:r>
              <a:rPr lang="zh-CN" altLang="en-US" dirty="0">
                <a:ea typeface="黑体" panose="02010609060101010101" pitchFamily="49" charset="-122"/>
              </a:rPr>
              <a:t>。元素名去掉编号（下标），得到的是数组名，数组名是个指针。</a:t>
            </a:r>
          </a:p>
        </p:txBody>
      </p:sp>
      <p:sp>
        <p:nvSpPr>
          <p:cNvPr id="9220" name="Rectangle 1028"/>
          <p:cNvSpPr>
            <a:spLocks noChangeArrowheads="1"/>
          </p:cNvSpPr>
          <p:nvPr/>
        </p:nvSpPr>
        <p:spPr bwMode="auto">
          <a:xfrm>
            <a:off x="6934200" y="2667000"/>
            <a:ext cx="990600" cy="2895600"/>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21" name="Line 1029"/>
          <p:cNvSpPr>
            <a:spLocks noChangeShapeType="1"/>
          </p:cNvSpPr>
          <p:nvPr/>
        </p:nvSpPr>
        <p:spPr bwMode="auto">
          <a:xfrm>
            <a:off x="6934200" y="3124200"/>
            <a:ext cx="990600" cy="15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22" name="Line 1030"/>
          <p:cNvSpPr>
            <a:spLocks noChangeShapeType="1"/>
          </p:cNvSpPr>
          <p:nvPr/>
        </p:nvSpPr>
        <p:spPr bwMode="auto">
          <a:xfrm>
            <a:off x="6934200" y="3581400"/>
            <a:ext cx="990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23" name="Line 1031"/>
          <p:cNvSpPr>
            <a:spLocks noChangeShapeType="1"/>
          </p:cNvSpPr>
          <p:nvPr/>
        </p:nvSpPr>
        <p:spPr bwMode="auto">
          <a:xfrm>
            <a:off x="6934200" y="4038600"/>
            <a:ext cx="990600" cy="15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24" name="Line 1032"/>
          <p:cNvSpPr>
            <a:spLocks noChangeShapeType="1"/>
          </p:cNvSpPr>
          <p:nvPr/>
        </p:nvSpPr>
        <p:spPr bwMode="auto">
          <a:xfrm>
            <a:off x="6934200" y="4495800"/>
            <a:ext cx="990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25" name="Line 1033"/>
          <p:cNvSpPr>
            <a:spLocks noChangeShapeType="1"/>
          </p:cNvSpPr>
          <p:nvPr/>
        </p:nvSpPr>
        <p:spPr bwMode="auto">
          <a:xfrm>
            <a:off x="6934200" y="5029200"/>
            <a:ext cx="990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26" name="Text Box 1034"/>
          <p:cNvSpPr txBox="1">
            <a:spLocks noChangeArrowheads="1"/>
          </p:cNvSpPr>
          <p:nvPr/>
        </p:nvSpPr>
        <p:spPr bwMode="auto">
          <a:xfrm>
            <a:off x="6705601" y="2133600"/>
            <a:ext cx="1349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int a[10]</a:t>
            </a:r>
          </a:p>
        </p:txBody>
      </p:sp>
      <p:sp>
        <p:nvSpPr>
          <p:cNvPr id="9227" name="Text Box 1035"/>
          <p:cNvSpPr txBox="1">
            <a:spLocks noChangeArrowheads="1"/>
          </p:cNvSpPr>
          <p:nvPr/>
        </p:nvSpPr>
        <p:spPr bwMode="auto">
          <a:xfrm>
            <a:off x="6264276" y="26670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a[0]</a:t>
            </a:r>
          </a:p>
        </p:txBody>
      </p:sp>
      <p:sp>
        <p:nvSpPr>
          <p:cNvPr id="9228" name="Text Box 1036"/>
          <p:cNvSpPr txBox="1">
            <a:spLocks noChangeArrowheads="1"/>
          </p:cNvSpPr>
          <p:nvPr/>
        </p:nvSpPr>
        <p:spPr bwMode="auto">
          <a:xfrm>
            <a:off x="6264276" y="31242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a[1]</a:t>
            </a:r>
          </a:p>
        </p:txBody>
      </p:sp>
      <p:sp>
        <p:nvSpPr>
          <p:cNvPr id="9229" name="Text Box 1037"/>
          <p:cNvSpPr txBox="1">
            <a:spLocks noChangeArrowheads="1"/>
          </p:cNvSpPr>
          <p:nvPr/>
        </p:nvSpPr>
        <p:spPr bwMode="auto">
          <a:xfrm>
            <a:off x="6248401" y="35814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a[2]</a:t>
            </a:r>
          </a:p>
        </p:txBody>
      </p:sp>
      <p:sp>
        <p:nvSpPr>
          <p:cNvPr id="9230" name="Text Box 1038"/>
          <p:cNvSpPr txBox="1">
            <a:spLocks noChangeArrowheads="1"/>
          </p:cNvSpPr>
          <p:nvPr/>
        </p:nvSpPr>
        <p:spPr bwMode="auto">
          <a:xfrm>
            <a:off x="6248401" y="40386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a[3]</a:t>
            </a:r>
          </a:p>
        </p:txBody>
      </p:sp>
      <p:sp>
        <p:nvSpPr>
          <p:cNvPr id="9231" name="Text Box 1039"/>
          <p:cNvSpPr txBox="1">
            <a:spLocks noChangeArrowheads="1"/>
          </p:cNvSpPr>
          <p:nvPr/>
        </p:nvSpPr>
        <p:spPr bwMode="auto">
          <a:xfrm>
            <a:off x="6248401" y="50292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a[9]</a:t>
            </a:r>
          </a:p>
        </p:txBody>
      </p:sp>
      <p:sp>
        <p:nvSpPr>
          <p:cNvPr id="9232" name="Text Box 1040"/>
          <p:cNvSpPr txBox="1">
            <a:spLocks noChangeArrowheads="1"/>
          </p:cNvSpPr>
          <p:nvPr/>
        </p:nvSpPr>
        <p:spPr bwMode="auto">
          <a:xfrm>
            <a:off x="5133975" y="2667000"/>
            <a:ext cx="344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a:t>
            </a:r>
          </a:p>
        </p:txBody>
      </p:sp>
      <p:sp>
        <p:nvSpPr>
          <p:cNvPr id="9233" name="Line 1041"/>
          <p:cNvSpPr>
            <a:spLocks noChangeShapeType="1"/>
          </p:cNvSpPr>
          <p:nvPr/>
        </p:nvSpPr>
        <p:spPr bwMode="auto">
          <a:xfrm>
            <a:off x="5791200" y="28956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34" name="Text Box 1042"/>
          <p:cNvSpPr txBox="1">
            <a:spLocks noChangeArrowheads="1"/>
          </p:cNvSpPr>
          <p:nvPr/>
        </p:nvSpPr>
        <p:spPr bwMode="auto">
          <a:xfrm>
            <a:off x="5105401" y="31242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a+1</a:t>
            </a:r>
          </a:p>
        </p:txBody>
      </p:sp>
      <p:sp>
        <p:nvSpPr>
          <p:cNvPr id="9235" name="Line 1043"/>
          <p:cNvSpPr>
            <a:spLocks noChangeShapeType="1"/>
          </p:cNvSpPr>
          <p:nvPr/>
        </p:nvSpPr>
        <p:spPr bwMode="auto">
          <a:xfrm>
            <a:off x="5791200" y="33528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36" name="Text Box 1044"/>
          <p:cNvSpPr txBox="1">
            <a:spLocks noChangeArrowheads="1"/>
          </p:cNvSpPr>
          <p:nvPr/>
        </p:nvSpPr>
        <p:spPr bwMode="auto">
          <a:xfrm>
            <a:off x="8153401" y="1828800"/>
            <a:ext cx="2335213" cy="2677656"/>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chemeClr val="tx2"/>
                </a:solidFill>
                <a:latin typeface="黑体" panose="02010609060101010101" pitchFamily="49" charset="-122"/>
                <a:ea typeface="黑体" panose="02010609060101010101" pitchFamily="49" charset="-122"/>
              </a:rPr>
              <a:t>使用上的特点：</a:t>
            </a:r>
          </a:p>
          <a:p>
            <a:pPr eaLnBrk="1" hangingPunct="1"/>
            <a:endParaRPr lang="zh-CN" altLang="en-US">
              <a:solidFill>
                <a:schemeClr val="tx2"/>
              </a:solidFill>
              <a:latin typeface="黑体" panose="02010609060101010101" pitchFamily="49" charset="-122"/>
              <a:ea typeface="黑体" panose="02010609060101010101" pitchFamily="49" charset="-122"/>
            </a:endParaRPr>
          </a:p>
          <a:p>
            <a:pPr eaLnBrk="1" hangingPunct="1"/>
            <a:r>
              <a:rPr lang="en-US" altLang="zh-CN">
                <a:solidFill>
                  <a:schemeClr val="tx2"/>
                </a:solidFill>
                <a:latin typeface="黑体" panose="02010609060101010101" pitchFamily="49" charset="-122"/>
                <a:ea typeface="黑体" panose="02010609060101010101" pitchFamily="49" charset="-122"/>
              </a:rPr>
              <a:t>1</a:t>
            </a:r>
            <a:r>
              <a:rPr lang="zh-CN" altLang="en-US">
                <a:solidFill>
                  <a:schemeClr val="tx2"/>
                </a:solidFill>
                <a:latin typeface="黑体" panose="02010609060101010101" pitchFamily="49" charset="-122"/>
                <a:ea typeface="黑体" panose="02010609060101010101" pitchFamily="49" charset="-122"/>
              </a:rPr>
              <a:t>。</a:t>
            </a:r>
            <a:r>
              <a:rPr lang="zh-CN" altLang="en-US">
                <a:solidFill>
                  <a:srgbClr val="FF0000"/>
                </a:solidFill>
                <a:latin typeface="黑体" panose="02010609060101010101" pitchFamily="49" charset="-122"/>
                <a:ea typeface="黑体" panose="02010609060101010101" pitchFamily="49" charset="-122"/>
              </a:rPr>
              <a:t>分类</a:t>
            </a:r>
            <a:r>
              <a:rPr lang="zh-CN" altLang="en-US">
                <a:solidFill>
                  <a:schemeClr val="tx2"/>
                </a:solidFill>
                <a:latin typeface="黑体" panose="02010609060101010101" pitchFamily="49" charset="-122"/>
                <a:ea typeface="黑体" panose="02010609060101010101" pitchFamily="49" charset="-122"/>
              </a:rPr>
              <a:t>存放；</a:t>
            </a:r>
          </a:p>
          <a:p>
            <a:pPr eaLnBrk="1" hangingPunct="1"/>
            <a:r>
              <a:rPr lang="en-US" altLang="zh-CN">
                <a:solidFill>
                  <a:schemeClr val="tx2"/>
                </a:solidFill>
                <a:latin typeface="黑体" panose="02010609060101010101" pitchFamily="49" charset="-122"/>
                <a:ea typeface="黑体" panose="02010609060101010101" pitchFamily="49" charset="-122"/>
              </a:rPr>
              <a:t>2</a:t>
            </a:r>
            <a:r>
              <a:rPr lang="zh-CN" altLang="en-US">
                <a:solidFill>
                  <a:schemeClr val="tx2"/>
                </a:solidFill>
                <a:latin typeface="黑体" panose="02010609060101010101" pitchFamily="49" charset="-122"/>
                <a:ea typeface="黑体" panose="02010609060101010101" pitchFamily="49" charset="-122"/>
              </a:rPr>
              <a:t>。检索速度快且</a:t>
            </a:r>
            <a:r>
              <a:rPr lang="zh-CN" altLang="en-US">
                <a:solidFill>
                  <a:srgbClr val="FF0000"/>
                </a:solidFill>
                <a:latin typeface="黑体" panose="02010609060101010101" pitchFamily="49" charset="-122"/>
                <a:ea typeface="黑体" panose="02010609060101010101" pitchFamily="49" charset="-122"/>
              </a:rPr>
              <a:t>恒定</a:t>
            </a:r>
            <a:r>
              <a:rPr lang="zh-CN" altLang="en-US">
                <a:solidFill>
                  <a:schemeClr val="tx2"/>
                </a:solidFill>
                <a:latin typeface="黑体" panose="02010609060101010101" pitchFamily="49" charset="-122"/>
                <a:ea typeface="黑体" panose="02010609060101010101" pitchFamily="49" charset="-122"/>
              </a:rPr>
              <a:t>；</a:t>
            </a:r>
          </a:p>
          <a:p>
            <a:pPr eaLnBrk="1" hangingPunct="1"/>
            <a:r>
              <a:rPr lang="en-US" altLang="zh-CN">
                <a:solidFill>
                  <a:schemeClr val="tx2"/>
                </a:solidFill>
                <a:latin typeface="黑体" panose="02010609060101010101" pitchFamily="49" charset="-122"/>
                <a:ea typeface="黑体" panose="02010609060101010101" pitchFamily="49" charset="-122"/>
              </a:rPr>
              <a:t>3</a:t>
            </a:r>
            <a:r>
              <a:rPr lang="zh-CN" altLang="en-US">
                <a:solidFill>
                  <a:schemeClr val="tx2"/>
                </a:solidFill>
                <a:latin typeface="黑体" panose="02010609060101010101" pitchFamily="49" charset="-122"/>
                <a:ea typeface="黑体" panose="02010609060101010101" pitchFamily="49" charset="-122"/>
              </a:rPr>
              <a:t>。缺点：占用连续空间大</a:t>
            </a:r>
          </a:p>
        </p:txBody>
      </p:sp>
      <p:sp>
        <p:nvSpPr>
          <p:cNvPr id="9237" name="Text Box 1045"/>
          <p:cNvSpPr txBox="1">
            <a:spLocks noChangeArrowheads="1"/>
          </p:cNvSpPr>
          <p:nvPr/>
        </p:nvSpPr>
        <p:spPr bwMode="auto">
          <a:xfrm>
            <a:off x="6396077" y="4648200"/>
            <a:ext cx="5539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a:t>
            </a:r>
            <a:endParaRPr lang="en-US" altLang="zh-CN"/>
          </a:p>
        </p:txBody>
      </p:sp>
      <p:sp>
        <p:nvSpPr>
          <p:cNvPr id="9238" name="Text Box 1046"/>
          <p:cNvSpPr txBox="1">
            <a:spLocks noChangeArrowheads="1"/>
          </p:cNvSpPr>
          <p:nvPr/>
        </p:nvSpPr>
        <p:spPr bwMode="auto">
          <a:xfrm>
            <a:off x="7218402" y="4572000"/>
            <a:ext cx="5539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a:t>
            </a:r>
            <a:endParaRPr lang="en-US" altLang="zh-CN"/>
          </a:p>
        </p:txBody>
      </p:sp>
      <p:sp>
        <p:nvSpPr>
          <p:cNvPr id="9239" name="Text Box 1047"/>
          <p:cNvSpPr txBox="1">
            <a:spLocks noChangeArrowheads="1"/>
          </p:cNvSpPr>
          <p:nvPr/>
        </p:nvSpPr>
        <p:spPr bwMode="auto">
          <a:xfrm>
            <a:off x="5105401" y="35814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a+2</a:t>
            </a:r>
          </a:p>
        </p:txBody>
      </p:sp>
      <p:sp>
        <p:nvSpPr>
          <p:cNvPr id="9240" name="Line 1048"/>
          <p:cNvSpPr>
            <a:spLocks noChangeShapeType="1"/>
          </p:cNvSpPr>
          <p:nvPr/>
        </p:nvSpPr>
        <p:spPr bwMode="auto">
          <a:xfrm>
            <a:off x="5791200" y="38100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41" name="Text Box 1049"/>
          <p:cNvSpPr txBox="1">
            <a:spLocks noChangeArrowheads="1"/>
          </p:cNvSpPr>
          <p:nvPr/>
        </p:nvSpPr>
        <p:spPr bwMode="auto">
          <a:xfrm>
            <a:off x="5105401" y="40386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a+3</a:t>
            </a:r>
          </a:p>
        </p:txBody>
      </p:sp>
      <p:sp>
        <p:nvSpPr>
          <p:cNvPr id="9242" name="Line 1050"/>
          <p:cNvSpPr>
            <a:spLocks noChangeShapeType="1"/>
          </p:cNvSpPr>
          <p:nvPr/>
        </p:nvSpPr>
        <p:spPr bwMode="auto">
          <a:xfrm>
            <a:off x="5791200" y="42672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43" name="Text Box 1051"/>
          <p:cNvSpPr txBox="1">
            <a:spLocks noChangeArrowheads="1"/>
          </p:cNvSpPr>
          <p:nvPr/>
        </p:nvSpPr>
        <p:spPr bwMode="auto">
          <a:xfrm>
            <a:off x="5105401" y="50292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a+9</a:t>
            </a:r>
          </a:p>
        </p:txBody>
      </p:sp>
      <p:sp>
        <p:nvSpPr>
          <p:cNvPr id="9244" name="Line 1052"/>
          <p:cNvSpPr>
            <a:spLocks noChangeShapeType="1"/>
          </p:cNvSpPr>
          <p:nvPr/>
        </p:nvSpPr>
        <p:spPr bwMode="auto">
          <a:xfrm>
            <a:off x="5791200" y="52578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53" name="Text Box 1053"/>
          <p:cNvSpPr txBox="1">
            <a:spLocks noChangeArrowheads="1"/>
          </p:cNvSpPr>
          <p:nvPr/>
        </p:nvSpPr>
        <p:spPr bwMode="auto">
          <a:xfrm>
            <a:off x="4423233" y="5774184"/>
            <a:ext cx="6335713" cy="830997"/>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600">
                <a:ea typeface="隶书" panose="02010509060101010101" pitchFamily="49" charset="-122"/>
              </a:rPr>
              <a:t>应用：记录</a:t>
            </a:r>
            <a:r>
              <a:rPr lang="zh-CN" altLang="en-US" sz="4400">
                <a:solidFill>
                  <a:srgbClr val="FF0000"/>
                </a:solidFill>
                <a:ea typeface="隶书" panose="02010509060101010101" pitchFamily="49" charset="-122"/>
              </a:rPr>
              <a:t>同类事物</a:t>
            </a:r>
            <a:r>
              <a:rPr lang="zh-CN" altLang="en-US" sz="3600">
                <a:ea typeface="隶书" panose="02010509060101010101" pitchFamily="49" charset="-122"/>
              </a:rPr>
              <a:t>的</a:t>
            </a:r>
            <a:r>
              <a:rPr lang="zh-CN" altLang="en-US" sz="4800">
                <a:solidFill>
                  <a:srgbClr val="FF0000"/>
                </a:solidFill>
                <a:ea typeface="隶书" panose="02010509060101010101" pitchFamily="49" charset="-122"/>
              </a:rPr>
              <a:t>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653"/>
                                        </p:tgtEl>
                                        <p:attrNameLst>
                                          <p:attrName>style.visibility</p:attrName>
                                        </p:attrNameLst>
                                      </p:cBhvr>
                                      <p:to>
                                        <p:strVal val="visible"/>
                                      </p:to>
                                    </p:set>
                                    <p:anim calcmode="lin" valueType="num">
                                      <p:cBhvr additive="base">
                                        <p:cTn id="7" dur="500" fill="hold"/>
                                        <p:tgtEl>
                                          <p:spTgt spid="26653"/>
                                        </p:tgtEl>
                                        <p:attrNameLst>
                                          <p:attrName>ppt_x</p:attrName>
                                        </p:attrNameLst>
                                      </p:cBhvr>
                                      <p:tavLst>
                                        <p:tav tm="0">
                                          <p:val>
                                            <p:strVal val="0-#ppt_w/2"/>
                                          </p:val>
                                        </p:tav>
                                        <p:tav tm="100000">
                                          <p:val>
                                            <p:strVal val="#ppt_x"/>
                                          </p:val>
                                        </p:tav>
                                      </p:tavLst>
                                    </p:anim>
                                    <p:anim calcmode="lin" valueType="num">
                                      <p:cBhvr additive="base">
                                        <p:cTn id="8" dur="500" fill="hold"/>
                                        <p:tgtEl>
                                          <p:spTgt spid="266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53"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5"/>
          <p:cNvSpPr txBox="1">
            <a:spLocks noChangeArrowheads="1"/>
          </p:cNvSpPr>
          <p:nvPr/>
        </p:nvSpPr>
        <p:spPr bwMode="auto">
          <a:xfrm>
            <a:off x="2667001" y="0"/>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solidFill>
                  <a:srgbClr val="990033"/>
                </a:solidFill>
                <a:ea typeface="隶书" panose="02010509060101010101" pitchFamily="49" charset="-122"/>
              </a:rPr>
              <a:t>操作系统中经常使用</a:t>
            </a:r>
          </a:p>
          <a:p>
            <a:pPr eaLnBrk="1" hangingPunct="1"/>
            <a:r>
              <a:rPr lang="zh-CN" altLang="en-US" sz="5400">
                <a:solidFill>
                  <a:srgbClr val="990033"/>
                </a:solidFill>
                <a:ea typeface="隶书" panose="02010509060101010101" pitchFamily="49" charset="-122"/>
              </a:rPr>
              <a:t>的数据结构（位图）</a:t>
            </a:r>
          </a:p>
        </p:txBody>
      </p:sp>
      <p:sp>
        <p:nvSpPr>
          <p:cNvPr id="10243" name="Text Box 6"/>
          <p:cNvSpPr txBox="1">
            <a:spLocks noChangeArrowheads="1"/>
          </p:cNvSpPr>
          <p:nvPr/>
        </p:nvSpPr>
        <p:spPr bwMode="auto">
          <a:xfrm>
            <a:off x="2286000" y="2362201"/>
            <a:ext cx="2743200" cy="1628775"/>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a:ea typeface="黑体" panose="02010609060101010101" pitchFamily="49" charset="-122"/>
            </a:endParaRPr>
          </a:p>
          <a:p>
            <a:pPr eaLnBrk="1" hangingPunct="1"/>
            <a:r>
              <a:rPr lang="zh-CN" altLang="en-US">
                <a:ea typeface="黑体" panose="02010609060101010101" pitchFamily="49" charset="-122"/>
              </a:rPr>
              <a:t>位图是数组的一种特殊应用</a:t>
            </a:r>
          </a:p>
          <a:p>
            <a:pPr eaLnBrk="1" hangingPunct="1"/>
            <a:endParaRPr lang="en-US" altLang="zh-CN">
              <a:ea typeface="黑体" panose="02010609060101010101" pitchFamily="49" charset="-122"/>
            </a:endParaRPr>
          </a:p>
        </p:txBody>
      </p:sp>
      <p:sp>
        <p:nvSpPr>
          <p:cNvPr id="10244" name="Rectangle 7"/>
          <p:cNvSpPr>
            <a:spLocks noChangeArrowheads="1"/>
          </p:cNvSpPr>
          <p:nvPr/>
        </p:nvSpPr>
        <p:spPr bwMode="auto">
          <a:xfrm>
            <a:off x="6934200" y="3048000"/>
            <a:ext cx="3048000" cy="2895600"/>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245" name="Line 8"/>
          <p:cNvSpPr>
            <a:spLocks noChangeShapeType="1"/>
          </p:cNvSpPr>
          <p:nvPr/>
        </p:nvSpPr>
        <p:spPr bwMode="auto">
          <a:xfrm>
            <a:off x="6934200" y="3505200"/>
            <a:ext cx="3048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6" name="Line 9"/>
          <p:cNvSpPr>
            <a:spLocks noChangeShapeType="1"/>
          </p:cNvSpPr>
          <p:nvPr/>
        </p:nvSpPr>
        <p:spPr bwMode="auto">
          <a:xfrm>
            <a:off x="6934200" y="3962400"/>
            <a:ext cx="3048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7" name="Line 10"/>
          <p:cNvSpPr>
            <a:spLocks noChangeShapeType="1"/>
          </p:cNvSpPr>
          <p:nvPr/>
        </p:nvSpPr>
        <p:spPr bwMode="auto">
          <a:xfrm>
            <a:off x="6934200" y="4419600"/>
            <a:ext cx="3048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8" name="Line 11"/>
          <p:cNvSpPr>
            <a:spLocks noChangeShapeType="1"/>
          </p:cNvSpPr>
          <p:nvPr/>
        </p:nvSpPr>
        <p:spPr bwMode="auto">
          <a:xfrm>
            <a:off x="6934200" y="4876800"/>
            <a:ext cx="3048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9" name="Line 12"/>
          <p:cNvSpPr>
            <a:spLocks noChangeShapeType="1"/>
          </p:cNvSpPr>
          <p:nvPr/>
        </p:nvSpPr>
        <p:spPr bwMode="auto">
          <a:xfrm>
            <a:off x="6934200" y="5410200"/>
            <a:ext cx="3048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0" name="Text Box 13"/>
          <p:cNvSpPr txBox="1">
            <a:spLocks noChangeArrowheads="1"/>
          </p:cNvSpPr>
          <p:nvPr/>
        </p:nvSpPr>
        <p:spPr bwMode="auto">
          <a:xfrm>
            <a:off x="5791201" y="1828801"/>
            <a:ext cx="418576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a[10] </a:t>
            </a:r>
          </a:p>
          <a:p>
            <a:pPr eaLnBrk="1" hangingPunct="1"/>
            <a:r>
              <a:rPr lang="zh-CN" altLang="en-US">
                <a:latin typeface="黑体" panose="02010609060101010101" pitchFamily="49" charset="-122"/>
                <a:ea typeface="黑体" panose="02010609060101010101" pitchFamily="49" charset="-122"/>
              </a:rPr>
              <a:t>（可以记录</a:t>
            </a:r>
            <a:r>
              <a:rPr lang="en-US" altLang="zh-CN">
                <a:latin typeface="黑体" panose="02010609060101010101" pitchFamily="49" charset="-122"/>
                <a:ea typeface="黑体" panose="02010609060101010101" pitchFamily="49" charset="-122"/>
              </a:rPr>
              <a:t>80</a:t>
            </a:r>
            <a:r>
              <a:rPr lang="zh-CN" altLang="en-US">
                <a:latin typeface="黑体" panose="02010609060101010101" pitchFamily="49" charset="-122"/>
                <a:ea typeface="黑体" panose="02010609060101010101" pitchFamily="49" charset="-122"/>
              </a:rPr>
              <a:t>个事物的状态）</a:t>
            </a:r>
          </a:p>
        </p:txBody>
      </p:sp>
      <p:sp>
        <p:nvSpPr>
          <p:cNvPr id="10251" name="Text Box 14"/>
          <p:cNvSpPr txBox="1">
            <a:spLocks noChangeArrowheads="1"/>
          </p:cNvSpPr>
          <p:nvPr/>
        </p:nvSpPr>
        <p:spPr bwMode="auto">
          <a:xfrm>
            <a:off x="6264276" y="30480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a[0]</a:t>
            </a:r>
          </a:p>
        </p:txBody>
      </p:sp>
      <p:sp>
        <p:nvSpPr>
          <p:cNvPr id="10252" name="Text Box 15"/>
          <p:cNvSpPr txBox="1">
            <a:spLocks noChangeArrowheads="1"/>
          </p:cNvSpPr>
          <p:nvPr/>
        </p:nvSpPr>
        <p:spPr bwMode="auto">
          <a:xfrm>
            <a:off x="6264276" y="35052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a[1]</a:t>
            </a:r>
          </a:p>
        </p:txBody>
      </p:sp>
      <p:sp>
        <p:nvSpPr>
          <p:cNvPr id="10253" name="Text Box 16"/>
          <p:cNvSpPr txBox="1">
            <a:spLocks noChangeArrowheads="1"/>
          </p:cNvSpPr>
          <p:nvPr/>
        </p:nvSpPr>
        <p:spPr bwMode="auto">
          <a:xfrm>
            <a:off x="6248401" y="39624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a[2]</a:t>
            </a:r>
          </a:p>
        </p:txBody>
      </p:sp>
      <p:sp>
        <p:nvSpPr>
          <p:cNvPr id="10254" name="Text Box 17"/>
          <p:cNvSpPr txBox="1">
            <a:spLocks noChangeArrowheads="1"/>
          </p:cNvSpPr>
          <p:nvPr/>
        </p:nvSpPr>
        <p:spPr bwMode="auto">
          <a:xfrm>
            <a:off x="6248401" y="44196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a[3]</a:t>
            </a:r>
          </a:p>
        </p:txBody>
      </p:sp>
      <p:sp>
        <p:nvSpPr>
          <p:cNvPr id="10255" name="Text Box 18"/>
          <p:cNvSpPr txBox="1">
            <a:spLocks noChangeArrowheads="1"/>
          </p:cNvSpPr>
          <p:nvPr/>
        </p:nvSpPr>
        <p:spPr bwMode="auto">
          <a:xfrm>
            <a:off x="6248401" y="5410200"/>
            <a:ext cx="74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a[9]</a:t>
            </a:r>
          </a:p>
        </p:txBody>
      </p:sp>
      <p:sp>
        <p:nvSpPr>
          <p:cNvPr id="10256" name="Text Box 19"/>
          <p:cNvSpPr txBox="1">
            <a:spLocks noChangeArrowheads="1"/>
          </p:cNvSpPr>
          <p:nvPr/>
        </p:nvSpPr>
        <p:spPr bwMode="auto">
          <a:xfrm>
            <a:off x="5133975" y="3048000"/>
            <a:ext cx="344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a:t>
            </a:r>
          </a:p>
        </p:txBody>
      </p:sp>
      <p:sp>
        <p:nvSpPr>
          <p:cNvPr id="10257" name="Line 20"/>
          <p:cNvSpPr>
            <a:spLocks noChangeShapeType="1"/>
          </p:cNvSpPr>
          <p:nvPr/>
        </p:nvSpPr>
        <p:spPr bwMode="auto">
          <a:xfrm>
            <a:off x="5791200" y="32766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8" name="Text Box 21"/>
          <p:cNvSpPr txBox="1">
            <a:spLocks noChangeArrowheads="1"/>
          </p:cNvSpPr>
          <p:nvPr/>
        </p:nvSpPr>
        <p:spPr bwMode="auto">
          <a:xfrm>
            <a:off x="5105401" y="35052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a+1</a:t>
            </a:r>
          </a:p>
        </p:txBody>
      </p:sp>
      <p:sp>
        <p:nvSpPr>
          <p:cNvPr id="10259" name="Line 22"/>
          <p:cNvSpPr>
            <a:spLocks noChangeShapeType="1"/>
          </p:cNvSpPr>
          <p:nvPr/>
        </p:nvSpPr>
        <p:spPr bwMode="auto">
          <a:xfrm>
            <a:off x="5791200" y="37338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60" name="Text Box 24"/>
          <p:cNvSpPr txBox="1">
            <a:spLocks noChangeArrowheads="1"/>
          </p:cNvSpPr>
          <p:nvPr/>
        </p:nvSpPr>
        <p:spPr bwMode="auto">
          <a:xfrm>
            <a:off x="6396077" y="5029200"/>
            <a:ext cx="5539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a:t>
            </a:r>
            <a:endParaRPr lang="en-US" altLang="zh-CN"/>
          </a:p>
        </p:txBody>
      </p:sp>
      <p:sp>
        <p:nvSpPr>
          <p:cNvPr id="10261" name="Text Box 25"/>
          <p:cNvSpPr txBox="1">
            <a:spLocks noChangeArrowheads="1"/>
          </p:cNvSpPr>
          <p:nvPr/>
        </p:nvSpPr>
        <p:spPr bwMode="auto">
          <a:xfrm>
            <a:off x="8285202" y="5013325"/>
            <a:ext cx="5539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a:t>
            </a:r>
            <a:endParaRPr lang="en-US" altLang="zh-CN"/>
          </a:p>
        </p:txBody>
      </p:sp>
      <p:sp>
        <p:nvSpPr>
          <p:cNvPr id="10262" name="Text Box 26"/>
          <p:cNvSpPr txBox="1">
            <a:spLocks noChangeArrowheads="1"/>
          </p:cNvSpPr>
          <p:nvPr/>
        </p:nvSpPr>
        <p:spPr bwMode="auto">
          <a:xfrm>
            <a:off x="5105401" y="39624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a+2</a:t>
            </a:r>
          </a:p>
        </p:txBody>
      </p:sp>
      <p:sp>
        <p:nvSpPr>
          <p:cNvPr id="10263" name="Line 27"/>
          <p:cNvSpPr>
            <a:spLocks noChangeShapeType="1"/>
          </p:cNvSpPr>
          <p:nvPr/>
        </p:nvSpPr>
        <p:spPr bwMode="auto">
          <a:xfrm>
            <a:off x="5791200" y="41910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64" name="Text Box 28"/>
          <p:cNvSpPr txBox="1">
            <a:spLocks noChangeArrowheads="1"/>
          </p:cNvSpPr>
          <p:nvPr/>
        </p:nvSpPr>
        <p:spPr bwMode="auto">
          <a:xfrm>
            <a:off x="5105401" y="44196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a+3</a:t>
            </a:r>
          </a:p>
        </p:txBody>
      </p:sp>
      <p:sp>
        <p:nvSpPr>
          <p:cNvPr id="10265" name="Line 29"/>
          <p:cNvSpPr>
            <a:spLocks noChangeShapeType="1"/>
          </p:cNvSpPr>
          <p:nvPr/>
        </p:nvSpPr>
        <p:spPr bwMode="auto">
          <a:xfrm>
            <a:off x="5791200" y="46482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66" name="Text Box 30"/>
          <p:cNvSpPr txBox="1">
            <a:spLocks noChangeArrowheads="1"/>
          </p:cNvSpPr>
          <p:nvPr/>
        </p:nvSpPr>
        <p:spPr bwMode="auto">
          <a:xfrm>
            <a:off x="5105401" y="5410200"/>
            <a:ext cx="73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a+9</a:t>
            </a:r>
          </a:p>
        </p:txBody>
      </p:sp>
      <p:sp>
        <p:nvSpPr>
          <p:cNvPr id="10267" name="Line 31"/>
          <p:cNvSpPr>
            <a:spLocks noChangeShapeType="1"/>
          </p:cNvSpPr>
          <p:nvPr/>
        </p:nvSpPr>
        <p:spPr bwMode="auto">
          <a:xfrm>
            <a:off x="5791200" y="5638800"/>
            <a:ext cx="5334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704" name="Text Box 32"/>
          <p:cNvSpPr txBox="1">
            <a:spLocks noChangeArrowheads="1"/>
          </p:cNvSpPr>
          <p:nvPr/>
        </p:nvSpPr>
        <p:spPr bwMode="auto">
          <a:xfrm>
            <a:off x="2063750" y="4941889"/>
            <a:ext cx="4339650" cy="1200329"/>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600">
                <a:ea typeface="隶书" panose="02010509060101010101" pitchFamily="49" charset="-122"/>
              </a:rPr>
              <a:t>应用：</a:t>
            </a:r>
            <a:r>
              <a:rPr lang="zh-CN" altLang="en-US" sz="7200">
                <a:solidFill>
                  <a:srgbClr val="FF0000"/>
                </a:solidFill>
                <a:ea typeface="隶书" panose="02010509060101010101" pitchFamily="49" charset="-122"/>
              </a:rPr>
              <a:t>登记表</a:t>
            </a:r>
            <a:endParaRPr lang="zh-CN" altLang="en-US" sz="4800">
              <a:solidFill>
                <a:srgbClr val="FF0000"/>
              </a:solidFill>
              <a:ea typeface="隶书" panose="02010509060101010101" pitchFamily="49" charset="-122"/>
            </a:endParaRPr>
          </a:p>
        </p:txBody>
      </p:sp>
      <p:sp>
        <p:nvSpPr>
          <p:cNvPr id="10269" name="Line 33"/>
          <p:cNvSpPr>
            <a:spLocks noChangeShapeType="1"/>
          </p:cNvSpPr>
          <p:nvPr/>
        </p:nvSpPr>
        <p:spPr bwMode="auto">
          <a:xfrm>
            <a:off x="8077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0" name="Line 34"/>
          <p:cNvSpPr>
            <a:spLocks noChangeShapeType="1"/>
          </p:cNvSpPr>
          <p:nvPr/>
        </p:nvSpPr>
        <p:spPr bwMode="auto">
          <a:xfrm>
            <a:off x="7696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1" name="Line 35"/>
          <p:cNvSpPr>
            <a:spLocks noChangeShapeType="1"/>
          </p:cNvSpPr>
          <p:nvPr/>
        </p:nvSpPr>
        <p:spPr bwMode="auto">
          <a:xfrm>
            <a:off x="8839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2" name="Line 36"/>
          <p:cNvSpPr>
            <a:spLocks noChangeShapeType="1"/>
          </p:cNvSpPr>
          <p:nvPr/>
        </p:nvSpPr>
        <p:spPr bwMode="auto">
          <a:xfrm>
            <a:off x="9220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3" name="Line 37"/>
          <p:cNvSpPr>
            <a:spLocks noChangeShapeType="1"/>
          </p:cNvSpPr>
          <p:nvPr/>
        </p:nvSpPr>
        <p:spPr bwMode="auto">
          <a:xfrm>
            <a:off x="8458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4" name="Line 38"/>
          <p:cNvSpPr>
            <a:spLocks noChangeShapeType="1"/>
          </p:cNvSpPr>
          <p:nvPr/>
        </p:nvSpPr>
        <p:spPr bwMode="auto">
          <a:xfrm>
            <a:off x="7315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5" name="Line 39"/>
          <p:cNvSpPr>
            <a:spLocks noChangeShapeType="1"/>
          </p:cNvSpPr>
          <p:nvPr/>
        </p:nvSpPr>
        <p:spPr bwMode="auto">
          <a:xfrm>
            <a:off x="9601200" y="3048000"/>
            <a:ext cx="0" cy="1828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0276" name="Group 47"/>
          <p:cNvGrpSpPr/>
          <p:nvPr/>
        </p:nvGrpSpPr>
        <p:grpSpPr bwMode="auto">
          <a:xfrm>
            <a:off x="7315200" y="5410200"/>
            <a:ext cx="2286000" cy="533400"/>
            <a:chOff x="3744" y="2880"/>
            <a:chExt cx="1440" cy="1152"/>
          </a:xfrm>
        </p:grpSpPr>
        <p:sp>
          <p:nvSpPr>
            <p:cNvPr id="10279" name="Line 40"/>
            <p:cNvSpPr>
              <a:spLocks noChangeShapeType="1"/>
            </p:cNvSpPr>
            <p:nvPr/>
          </p:nvSpPr>
          <p:spPr bwMode="auto">
            <a:xfrm>
              <a:off x="422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0" name="Line 41"/>
            <p:cNvSpPr>
              <a:spLocks noChangeShapeType="1"/>
            </p:cNvSpPr>
            <p:nvPr/>
          </p:nvSpPr>
          <p:spPr bwMode="auto">
            <a:xfrm>
              <a:off x="398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1" name="Line 42"/>
            <p:cNvSpPr>
              <a:spLocks noChangeShapeType="1"/>
            </p:cNvSpPr>
            <p:nvPr/>
          </p:nvSpPr>
          <p:spPr bwMode="auto">
            <a:xfrm>
              <a:off x="470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2" name="Line 43"/>
            <p:cNvSpPr>
              <a:spLocks noChangeShapeType="1"/>
            </p:cNvSpPr>
            <p:nvPr/>
          </p:nvSpPr>
          <p:spPr bwMode="auto">
            <a:xfrm>
              <a:off x="494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3" name="Line 44"/>
            <p:cNvSpPr>
              <a:spLocks noChangeShapeType="1"/>
            </p:cNvSpPr>
            <p:nvPr/>
          </p:nvSpPr>
          <p:spPr bwMode="auto">
            <a:xfrm>
              <a:off x="446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4" name="Line 45"/>
            <p:cNvSpPr>
              <a:spLocks noChangeShapeType="1"/>
            </p:cNvSpPr>
            <p:nvPr/>
          </p:nvSpPr>
          <p:spPr bwMode="auto">
            <a:xfrm>
              <a:off x="374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5" name="Line 46"/>
            <p:cNvSpPr>
              <a:spLocks noChangeShapeType="1"/>
            </p:cNvSpPr>
            <p:nvPr/>
          </p:nvSpPr>
          <p:spPr bwMode="auto">
            <a:xfrm>
              <a:off x="5184" y="2880"/>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277" name="Text Box 48"/>
          <p:cNvSpPr txBox="1">
            <a:spLocks noChangeArrowheads="1"/>
          </p:cNvSpPr>
          <p:nvPr/>
        </p:nvSpPr>
        <p:spPr bwMode="auto">
          <a:xfrm>
            <a:off x="6907214" y="3124200"/>
            <a:ext cx="484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t>1/0</a:t>
            </a:r>
          </a:p>
        </p:txBody>
      </p:sp>
      <p:sp>
        <p:nvSpPr>
          <p:cNvPr id="10278" name="Text Box 49"/>
          <p:cNvSpPr txBox="1">
            <a:spLocks noChangeArrowheads="1"/>
          </p:cNvSpPr>
          <p:nvPr/>
        </p:nvSpPr>
        <p:spPr bwMode="auto">
          <a:xfrm>
            <a:off x="6858000" y="2635250"/>
            <a:ext cx="30670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600"/>
              <a:t>D7 D6  D5  D4   D3  D2  D1  D0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704"/>
                                        </p:tgtEl>
                                        <p:attrNameLst>
                                          <p:attrName>style.visibility</p:attrName>
                                        </p:attrNameLst>
                                      </p:cBhvr>
                                      <p:to>
                                        <p:strVal val="visible"/>
                                      </p:to>
                                    </p:set>
                                    <p:anim calcmode="lin" valueType="num">
                                      <p:cBhvr additive="base">
                                        <p:cTn id="7" dur="500" fill="hold"/>
                                        <p:tgtEl>
                                          <p:spTgt spid="28704"/>
                                        </p:tgtEl>
                                        <p:attrNameLst>
                                          <p:attrName>ppt_x</p:attrName>
                                        </p:attrNameLst>
                                      </p:cBhvr>
                                      <p:tavLst>
                                        <p:tav tm="0">
                                          <p:val>
                                            <p:strVal val="0-#ppt_w/2"/>
                                          </p:val>
                                        </p:tav>
                                        <p:tav tm="100000">
                                          <p:val>
                                            <p:strVal val="#ppt_x"/>
                                          </p:val>
                                        </p:tav>
                                      </p:tavLst>
                                    </p:anim>
                                    <p:anim calcmode="lin" valueType="num">
                                      <p:cBhvr additive="base">
                                        <p:cTn id="8" dur="500" fill="hold"/>
                                        <p:tgtEl>
                                          <p:spTgt spid="287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04"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Line 34"/>
          <p:cNvSpPr>
            <a:spLocks noChangeShapeType="1"/>
          </p:cNvSpPr>
          <p:nvPr/>
        </p:nvSpPr>
        <p:spPr bwMode="auto">
          <a:xfrm>
            <a:off x="5943600" y="39624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67" name="Text Box 4"/>
          <p:cNvSpPr txBox="1">
            <a:spLocks noChangeArrowheads="1"/>
          </p:cNvSpPr>
          <p:nvPr/>
        </p:nvSpPr>
        <p:spPr bwMode="auto">
          <a:xfrm>
            <a:off x="2667001" y="0"/>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solidFill>
                  <a:srgbClr val="990033"/>
                </a:solidFill>
                <a:ea typeface="隶书" panose="02010509060101010101" pitchFamily="49" charset="-122"/>
              </a:rPr>
              <a:t>操作系统中经常使用</a:t>
            </a:r>
          </a:p>
          <a:p>
            <a:pPr eaLnBrk="1" hangingPunct="1"/>
            <a:r>
              <a:rPr lang="zh-CN" altLang="en-US" sz="5400">
                <a:solidFill>
                  <a:srgbClr val="990033"/>
                </a:solidFill>
                <a:ea typeface="隶书" panose="02010509060101010101" pitchFamily="49" charset="-122"/>
              </a:rPr>
              <a:t>的数据结构（结构）</a:t>
            </a:r>
          </a:p>
        </p:txBody>
      </p:sp>
      <p:sp>
        <p:nvSpPr>
          <p:cNvPr id="11268" name="Text Box 5"/>
          <p:cNvSpPr txBox="1">
            <a:spLocks noChangeArrowheads="1"/>
          </p:cNvSpPr>
          <p:nvPr/>
        </p:nvSpPr>
        <p:spPr bwMode="auto">
          <a:xfrm>
            <a:off x="2209800" y="1828800"/>
            <a:ext cx="1600200" cy="3046988"/>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a:ea typeface="黑体" panose="02010609060101010101" pitchFamily="49" charset="-122"/>
            </a:endParaRPr>
          </a:p>
          <a:p>
            <a:pPr eaLnBrk="1" hangingPunct="1"/>
            <a:r>
              <a:rPr lang="en-US" altLang="zh-CN">
                <a:ea typeface="黑体" panose="02010609060101010101" pitchFamily="49" charset="-122"/>
              </a:rPr>
              <a:t>1</a:t>
            </a:r>
            <a:r>
              <a:rPr lang="zh-CN" altLang="en-US">
                <a:ea typeface="黑体" panose="02010609060101010101" pitchFamily="49" charset="-122"/>
              </a:rPr>
              <a:t>。不同数据类型数据的集合；</a:t>
            </a:r>
          </a:p>
          <a:p>
            <a:pPr eaLnBrk="1" hangingPunct="1"/>
            <a:r>
              <a:rPr lang="en-US" altLang="zh-CN">
                <a:ea typeface="黑体" panose="02010609060101010101" pitchFamily="49" charset="-122"/>
              </a:rPr>
              <a:t>2</a:t>
            </a:r>
            <a:r>
              <a:rPr lang="zh-CN" altLang="en-US">
                <a:ea typeface="黑体" panose="02010609060101010101" pitchFamily="49" charset="-122"/>
              </a:rPr>
              <a:t>。占用连续内存空间；</a:t>
            </a:r>
          </a:p>
          <a:p>
            <a:pPr eaLnBrk="1" hangingPunct="1"/>
            <a:endParaRPr lang="en-US" altLang="zh-CN">
              <a:ea typeface="黑体" panose="02010609060101010101" pitchFamily="49" charset="-122"/>
            </a:endParaRPr>
          </a:p>
        </p:txBody>
      </p:sp>
      <p:sp>
        <p:nvSpPr>
          <p:cNvPr id="11269" name="Rectangle 6"/>
          <p:cNvSpPr>
            <a:spLocks noChangeArrowheads="1"/>
          </p:cNvSpPr>
          <p:nvPr/>
        </p:nvSpPr>
        <p:spPr bwMode="auto">
          <a:xfrm>
            <a:off x="6400800" y="2895600"/>
            <a:ext cx="990600" cy="1371600"/>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270" name="Line 7"/>
          <p:cNvSpPr>
            <a:spLocks noChangeShapeType="1"/>
          </p:cNvSpPr>
          <p:nvPr/>
        </p:nvSpPr>
        <p:spPr bwMode="auto">
          <a:xfrm>
            <a:off x="6400800" y="3352800"/>
            <a:ext cx="990600" cy="15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1" name="Line 8"/>
          <p:cNvSpPr>
            <a:spLocks noChangeShapeType="1"/>
          </p:cNvSpPr>
          <p:nvPr/>
        </p:nvSpPr>
        <p:spPr bwMode="auto">
          <a:xfrm>
            <a:off x="6400800" y="3810000"/>
            <a:ext cx="990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2" name="Text Box 12"/>
          <p:cNvSpPr txBox="1">
            <a:spLocks noChangeArrowheads="1"/>
          </p:cNvSpPr>
          <p:nvPr/>
        </p:nvSpPr>
        <p:spPr bwMode="auto">
          <a:xfrm>
            <a:off x="3886201" y="2578100"/>
            <a:ext cx="224773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struct Student{</a:t>
            </a:r>
          </a:p>
          <a:p>
            <a:pPr eaLnBrk="1" hangingPunct="1"/>
            <a:r>
              <a:rPr lang="en-US" altLang="zh-CN"/>
              <a:t>  int age;</a:t>
            </a:r>
          </a:p>
          <a:p>
            <a:pPr eaLnBrk="1" hangingPunct="1"/>
            <a:r>
              <a:rPr lang="en-US" altLang="zh-CN"/>
              <a:t>  char*name;</a:t>
            </a:r>
          </a:p>
          <a:p>
            <a:pPr eaLnBrk="1" hangingPunct="1"/>
            <a:r>
              <a:rPr lang="en-US" altLang="zh-CN"/>
              <a:t>  char sex;</a:t>
            </a:r>
          </a:p>
          <a:p>
            <a:pPr eaLnBrk="1" hangingPunct="1"/>
            <a:r>
              <a:rPr lang="en-US" altLang="zh-CN"/>
              <a:t>};</a:t>
            </a:r>
          </a:p>
        </p:txBody>
      </p:sp>
      <p:sp>
        <p:nvSpPr>
          <p:cNvPr id="11273" name="Text Box 22"/>
          <p:cNvSpPr txBox="1">
            <a:spLocks noChangeArrowheads="1"/>
          </p:cNvSpPr>
          <p:nvPr/>
        </p:nvSpPr>
        <p:spPr bwMode="auto">
          <a:xfrm>
            <a:off x="8153401" y="1790700"/>
            <a:ext cx="2073275" cy="3046988"/>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chemeClr val="tx2"/>
                </a:solidFill>
                <a:latin typeface="黑体" panose="02010609060101010101" pitchFamily="49" charset="-122"/>
                <a:ea typeface="黑体" panose="02010609060101010101" pitchFamily="49" charset="-122"/>
              </a:rPr>
              <a:t>使用上的特点：</a:t>
            </a:r>
          </a:p>
          <a:p>
            <a:pPr eaLnBrk="1" hangingPunct="1"/>
            <a:endParaRPr lang="zh-CN" altLang="en-US">
              <a:solidFill>
                <a:schemeClr val="tx2"/>
              </a:solidFill>
              <a:latin typeface="黑体" panose="02010609060101010101" pitchFamily="49" charset="-122"/>
              <a:ea typeface="黑体" panose="02010609060101010101" pitchFamily="49" charset="-122"/>
            </a:endParaRPr>
          </a:p>
          <a:p>
            <a:pPr eaLnBrk="1" hangingPunct="1"/>
            <a:r>
              <a:rPr lang="en-US" altLang="zh-CN">
                <a:solidFill>
                  <a:schemeClr val="tx2"/>
                </a:solidFill>
                <a:latin typeface="黑体" panose="02010609060101010101" pitchFamily="49" charset="-122"/>
                <a:ea typeface="黑体" panose="02010609060101010101" pitchFamily="49" charset="-122"/>
              </a:rPr>
              <a:t>1</a:t>
            </a:r>
            <a:r>
              <a:rPr lang="zh-CN" altLang="en-US">
                <a:solidFill>
                  <a:schemeClr val="tx2"/>
                </a:solidFill>
                <a:latin typeface="黑体" panose="02010609060101010101" pitchFamily="49" charset="-122"/>
                <a:ea typeface="黑体" panose="02010609060101010101" pitchFamily="49" charset="-122"/>
              </a:rPr>
              <a:t>。不</a:t>
            </a:r>
            <a:r>
              <a:rPr lang="zh-CN" altLang="en-US">
                <a:solidFill>
                  <a:srgbClr val="FF0000"/>
                </a:solidFill>
                <a:latin typeface="黑体" panose="02010609060101010101" pitchFamily="49" charset="-122"/>
                <a:ea typeface="黑体" panose="02010609060101010101" pitchFamily="49" charset="-122"/>
              </a:rPr>
              <a:t>分类</a:t>
            </a:r>
            <a:r>
              <a:rPr lang="zh-CN" altLang="en-US">
                <a:solidFill>
                  <a:schemeClr val="tx2"/>
                </a:solidFill>
                <a:latin typeface="黑体" panose="02010609060101010101" pitchFamily="49" charset="-122"/>
                <a:ea typeface="黑体" panose="02010609060101010101" pitchFamily="49" charset="-122"/>
              </a:rPr>
              <a:t>存放，但用来描述同一事物；</a:t>
            </a:r>
          </a:p>
          <a:p>
            <a:pPr eaLnBrk="1" hangingPunct="1"/>
            <a:r>
              <a:rPr lang="en-US" altLang="zh-CN">
                <a:solidFill>
                  <a:schemeClr val="tx2"/>
                </a:solidFill>
                <a:latin typeface="黑体" panose="02010609060101010101" pitchFamily="49" charset="-122"/>
                <a:ea typeface="黑体" panose="02010609060101010101" pitchFamily="49" charset="-122"/>
              </a:rPr>
              <a:t>2</a:t>
            </a:r>
            <a:r>
              <a:rPr lang="zh-CN" altLang="en-US">
                <a:solidFill>
                  <a:schemeClr val="tx2"/>
                </a:solidFill>
                <a:latin typeface="黑体" panose="02010609060101010101" pitchFamily="49" charset="-122"/>
                <a:ea typeface="黑体" panose="02010609060101010101" pitchFamily="49" charset="-122"/>
              </a:rPr>
              <a:t>。检索速度快且</a:t>
            </a:r>
            <a:r>
              <a:rPr lang="zh-CN" altLang="en-US">
                <a:solidFill>
                  <a:srgbClr val="FF0000"/>
                </a:solidFill>
                <a:latin typeface="黑体" panose="02010609060101010101" pitchFamily="49" charset="-122"/>
                <a:ea typeface="黑体" panose="02010609060101010101" pitchFamily="49" charset="-122"/>
              </a:rPr>
              <a:t>恒定</a:t>
            </a:r>
            <a:r>
              <a:rPr lang="zh-CN" altLang="en-US">
                <a:solidFill>
                  <a:schemeClr val="tx2"/>
                </a:solidFill>
                <a:latin typeface="黑体" panose="02010609060101010101" pitchFamily="49" charset="-122"/>
                <a:ea typeface="黑体" panose="02010609060101010101" pitchFamily="49" charset="-122"/>
              </a:rPr>
              <a:t>；</a:t>
            </a:r>
          </a:p>
          <a:p>
            <a:pPr eaLnBrk="1" hangingPunct="1"/>
            <a:endParaRPr lang="en-US" altLang="zh-CN">
              <a:solidFill>
                <a:schemeClr val="tx2"/>
              </a:solidFill>
              <a:latin typeface="黑体" panose="02010609060101010101" pitchFamily="49" charset="-122"/>
              <a:ea typeface="黑体" panose="02010609060101010101" pitchFamily="49" charset="-122"/>
            </a:endParaRPr>
          </a:p>
        </p:txBody>
      </p:sp>
      <p:sp>
        <p:nvSpPr>
          <p:cNvPr id="27679" name="Text Box 31"/>
          <p:cNvSpPr txBox="1">
            <a:spLocks noChangeArrowheads="1"/>
          </p:cNvSpPr>
          <p:nvPr/>
        </p:nvSpPr>
        <p:spPr bwMode="auto">
          <a:xfrm>
            <a:off x="1992313" y="4508500"/>
            <a:ext cx="8185150" cy="1631950"/>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4800">
                <a:ea typeface="隶书" panose="02010509060101010101" pitchFamily="49" charset="-122"/>
              </a:rPr>
              <a:t>应用：</a:t>
            </a:r>
            <a:r>
              <a:rPr lang="zh-CN" altLang="en-US" sz="4800">
                <a:solidFill>
                  <a:srgbClr val="FF0000"/>
                </a:solidFill>
                <a:ea typeface="隶书" panose="02010509060101010101" pitchFamily="49" charset="-122"/>
              </a:rPr>
              <a:t>通讯录中的一条记录、</a:t>
            </a:r>
          </a:p>
          <a:p>
            <a:pPr eaLnBrk="1" hangingPunct="1"/>
            <a:r>
              <a:rPr lang="zh-CN" altLang="en-US" sz="4800">
                <a:solidFill>
                  <a:srgbClr val="FF0000"/>
                </a:solidFill>
                <a:ea typeface="隶书" panose="02010509060101010101" pitchFamily="49" charset="-122"/>
              </a:rPr>
              <a:t>工具箱、厨房</a:t>
            </a:r>
            <a:r>
              <a:rPr lang="zh-CN" altLang="en-US" sz="4800">
                <a:ea typeface="隶书" panose="02010509060101010101" pitchFamily="49" charset="-122"/>
              </a:rPr>
              <a:t>等等</a:t>
            </a:r>
          </a:p>
        </p:txBody>
      </p:sp>
      <p:sp>
        <p:nvSpPr>
          <p:cNvPr id="11275" name="Line 32"/>
          <p:cNvSpPr>
            <a:spLocks noChangeShapeType="1"/>
          </p:cNvSpPr>
          <p:nvPr/>
        </p:nvSpPr>
        <p:spPr bwMode="auto">
          <a:xfrm>
            <a:off x="5943600" y="32004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6" name="Line 33"/>
          <p:cNvSpPr>
            <a:spLocks noChangeShapeType="1"/>
          </p:cNvSpPr>
          <p:nvPr/>
        </p:nvSpPr>
        <p:spPr bwMode="auto">
          <a:xfrm>
            <a:off x="5943600" y="35814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7" name="Rectangle 35"/>
          <p:cNvSpPr>
            <a:spLocks noChangeArrowheads="1"/>
          </p:cNvSpPr>
          <p:nvPr/>
        </p:nvSpPr>
        <p:spPr bwMode="auto">
          <a:xfrm>
            <a:off x="6400800" y="3352800"/>
            <a:ext cx="1600200" cy="457200"/>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79"/>
                                        </p:tgtEl>
                                        <p:attrNameLst>
                                          <p:attrName>style.visibility</p:attrName>
                                        </p:attrNameLst>
                                      </p:cBhvr>
                                      <p:to>
                                        <p:strVal val="visible"/>
                                      </p:to>
                                    </p:set>
                                    <p:anim calcmode="lin" valueType="num">
                                      <p:cBhvr additive="base">
                                        <p:cTn id="7" dur="500" fill="hold"/>
                                        <p:tgtEl>
                                          <p:spTgt spid="27679"/>
                                        </p:tgtEl>
                                        <p:attrNameLst>
                                          <p:attrName>ppt_x</p:attrName>
                                        </p:attrNameLst>
                                      </p:cBhvr>
                                      <p:tavLst>
                                        <p:tav tm="0">
                                          <p:val>
                                            <p:strVal val="0-#ppt_w/2"/>
                                          </p:val>
                                        </p:tav>
                                        <p:tav tm="100000">
                                          <p:val>
                                            <p:strVal val="#ppt_x"/>
                                          </p:val>
                                        </p:tav>
                                      </p:tavLst>
                                    </p:anim>
                                    <p:anim calcmode="lin" valueType="num">
                                      <p:cBhvr additive="base">
                                        <p:cTn id="8" dur="500" fill="hold"/>
                                        <p:tgtEl>
                                          <p:spTgt spid="276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9"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734" name="Group 38"/>
          <p:cNvGrpSpPr/>
          <p:nvPr/>
        </p:nvGrpSpPr>
        <p:grpSpPr bwMode="auto">
          <a:xfrm>
            <a:off x="6172200" y="1905000"/>
            <a:ext cx="4343400" cy="2362200"/>
            <a:chOff x="2928" y="1200"/>
            <a:chExt cx="2736" cy="1488"/>
          </a:xfrm>
        </p:grpSpPr>
        <p:grpSp>
          <p:nvGrpSpPr>
            <p:cNvPr id="12307" name="Group 35"/>
            <p:cNvGrpSpPr/>
            <p:nvPr/>
          </p:nvGrpSpPr>
          <p:grpSpPr bwMode="auto">
            <a:xfrm>
              <a:off x="2928" y="1536"/>
              <a:ext cx="2736" cy="1152"/>
              <a:chOff x="2928" y="1536"/>
              <a:chExt cx="2736" cy="1152"/>
            </a:xfrm>
          </p:grpSpPr>
          <p:grpSp>
            <p:nvGrpSpPr>
              <p:cNvPr id="12309" name="Group 17"/>
              <p:cNvGrpSpPr/>
              <p:nvPr/>
            </p:nvGrpSpPr>
            <p:grpSpPr bwMode="auto">
              <a:xfrm>
                <a:off x="3168" y="1536"/>
                <a:ext cx="1008" cy="1152"/>
                <a:chOff x="1824" y="1536"/>
                <a:chExt cx="1008" cy="1152"/>
              </a:xfrm>
            </p:grpSpPr>
            <p:sp>
              <p:nvSpPr>
                <p:cNvPr id="12321" name="Rectangle 18"/>
                <p:cNvSpPr>
                  <a:spLocks noChangeArrowheads="1"/>
                </p:cNvSpPr>
                <p:nvPr/>
              </p:nvSpPr>
              <p:spPr bwMode="auto">
                <a:xfrm>
                  <a:off x="1824" y="1824"/>
                  <a:ext cx="624" cy="864"/>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22" name="Line 19"/>
                <p:cNvSpPr>
                  <a:spLocks noChangeShapeType="1"/>
                </p:cNvSpPr>
                <p:nvPr/>
              </p:nvSpPr>
              <p:spPr bwMode="auto">
                <a:xfrm>
                  <a:off x="1824" y="2112"/>
                  <a:ext cx="624" cy="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23" name="Line 20"/>
                <p:cNvSpPr>
                  <a:spLocks noChangeShapeType="1"/>
                </p:cNvSpPr>
                <p:nvPr/>
              </p:nvSpPr>
              <p:spPr bwMode="auto">
                <a:xfrm>
                  <a:off x="1824" y="2400"/>
                  <a:ext cx="6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24" name="Rectangle 21"/>
                <p:cNvSpPr>
                  <a:spLocks noChangeArrowheads="1"/>
                </p:cNvSpPr>
                <p:nvPr/>
              </p:nvSpPr>
              <p:spPr bwMode="auto">
                <a:xfrm>
                  <a:off x="1824" y="2112"/>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25" name="Rectangle 22"/>
                <p:cNvSpPr>
                  <a:spLocks noChangeArrowheads="1"/>
                </p:cNvSpPr>
                <p:nvPr/>
              </p:nvSpPr>
              <p:spPr bwMode="auto">
                <a:xfrm>
                  <a:off x="1824" y="1536"/>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2310" name="Group 23"/>
              <p:cNvGrpSpPr/>
              <p:nvPr/>
            </p:nvGrpSpPr>
            <p:grpSpPr bwMode="auto">
              <a:xfrm>
                <a:off x="4416" y="1536"/>
                <a:ext cx="1008" cy="1152"/>
                <a:chOff x="1824" y="1536"/>
                <a:chExt cx="1008" cy="1152"/>
              </a:xfrm>
            </p:grpSpPr>
            <p:sp>
              <p:nvSpPr>
                <p:cNvPr id="12316" name="Rectangle 24"/>
                <p:cNvSpPr>
                  <a:spLocks noChangeArrowheads="1"/>
                </p:cNvSpPr>
                <p:nvPr/>
              </p:nvSpPr>
              <p:spPr bwMode="auto">
                <a:xfrm>
                  <a:off x="1824" y="1824"/>
                  <a:ext cx="624" cy="864"/>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17" name="Line 25"/>
                <p:cNvSpPr>
                  <a:spLocks noChangeShapeType="1"/>
                </p:cNvSpPr>
                <p:nvPr/>
              </p:nvSpPr>
              <p:spPr bwMode="auto">
                <a:xfrm>
                  <a:off x="1824" y="2112"/>
                  <a:ext cx="624" cy="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18" name="Line 26"/>
                <p:cNvSpPr>
                  <a:spLocks noChangeShapeType="1"/>
                </p:cNvSpPr>
                <p:nvPr/>
              </p:nvSpPr>
              <p:spPr bwMode="auto">
                <a:xfrm>
                  <a:off x="1824" y="2400"/>
                  <a:ext cx="6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19" name="Rectangle 27"/>
                <p:cNvSpPr>
                  <a:spLocks noChangeArrowheads="1"/>
                </p:cNvSpPr>
                <p:nvPr/>
              </p:nvSpPr>
              <p:spPr bwMode="auto">
                <a:xfrm>
                  <a:off x="1824" y="2112"/>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20" name="Rectangle 28"/>
                <p:cNvSpPr>
                  <a:spLocks noChangeArrowheads="1"/>
                </p:cNvSpPr>
                <p:nvPr/>
              </p:nvSpPr>
              <p:spPr bwMode="auto">
                <a:xfrm>
                  <a:off x="1824" y="1536"/>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2311" name="Line 30"/>
              <p:cNvSpPr>
                <a:spLocks noChangeShapeType="1"/>
              </p:cNvSpPr>
              <p:nvPr/>
            </p:nvSpPr>
            <p:spPr bwMode="auto">
              <a:xfrm>
                <a:off x="2928" y="1680"/>
                <a:ext cx="24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12" name="Line 31"/>
              <p:cNvSpPr>
                <a:spLocks noChangeShapeType="1"/>
              </p:cNvSpPr>
              <p:nvPr/>
            </p:nvSpPr>
            <p:spPr bwMode="auto">
              <a:xfrm>
                <a:off x="4176" y="1680"/>
                <a:ext cx="24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13" name="Line 32"/>
              <p:cNvSpPr>
                <a:spLocks noChangeShapeType="1"/>
              </p:cNvSpPr>
              <p:nvPr/>
            </p:nvSpPr>
            <p:spPr bwMode="auto">
              <a:xfrm>
                <a:off x="5424" y="1680"/>
                <a:ext cx="24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14" name="Text Box 33"/>
              <p:cNvSpPr txBox="1">
                <a:spLocks noChangeArrowheads="1"/>
              </p:cNvSpPr>
              <p:nvPr/>
            </p:nvSpPr>
            <p:spPr bwMode="auto">
              <a:xfrm>
                <a:off x="3381" y="1536"/>
                <a:ext cx="60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next  </a:t>
                </a:r>
              </a:p>
            </p:txBody>
          </p:sp>
          <p:sp>
            <p:nvSpPr>
              <p:cNvPr id="12315" name="Text Box 34"/>
              <p:cNvSpPr txBox="1">
                <a:spLocks noChangeArrowheads="1"/>
              </p:cNvSpPr>
              <p:nvPr/>
            </p:nvSpPr>
            <p:spPr bwMode="auto">
              <a:xfrm>
                <a:off x="4677" y="1536"/>
                <a:ext cx="60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next  </a:t>
                </a:r>
              </a:p>
            </p:txBody>
          </p:sp>
        </p:grpSp>
        <p:sp>
          <p:nvSpPr>
            <p:cNvPr id="12308" name="Text Box 36"/>
            <p:cNvSpPr txBox="1">
              <a:spLocks noChangeArrowheads="1"/>
            </p:cNvSpPr>
            <p:nvPr/>
          </p:nvSpPr>
          <p:spPr bwMode="auto">
            <a:xfrm>
              <a:off x="3504" y="1200"/>
              <a:ext cx="1536" cy="288"/>
            </a:xfrm>
            <a:prstGeom prst="rect">
              <a:avLst/>
            </a:prstGeom>
            <a:noFill/>
            <a:ln>
              <a:noFill/>
            </a:ln>
            <a:effectLst/>
            <a:extLst>
              <a:ext uri="{909E8E84-426E-40DD-AFC4-6F175D3DCCD1}">
                <a14:hiddenFill xmlns:a14="http://schemas.microsoft.com/office/drawing/2010/main">
                  <a:solidFill>
                    <a:srgbClr val="72FCEF"/>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chemeClr val="tx2"/>
                  </a:solidFill>
                  <a:latin typeface="黑体" panose="02010609060101010101" pitchFamily="49" charset="-122"/>
                  <a:ea typeface="黑体" panose="02010609060101010101" pitchFamily="49" charset="-122"/>
                </a:rPr>
                <a:t>两个元素的链表</a:t>
              </a:r>
            </a:p>
          </p:txBody>
        </p:sp>
      </p:grpSp>
      <p:sp>
        <p:nvSpPr>
          <p:cNvPr id="12291" name="Rectangle 29"/>
          <p:cNvSpPr>
            <a:spLocks noChangeArrowheads="1"/>
          </p:cNvSpPr>
          <p:nvPr/>
        </p:nvSpPr>
        <p:spPr bwMode="auto">
          <a:xfrm>
            <a:off x="71438" y="1790700"/>
            <a:ext cx="4419600" cy="2667000"/>
          </a:xfrm>
          <a:prstGeom prst="rect">
            <a:avLst/>
          </a:prstGeom>
          <a:solidFill>
            <a:schemeClr val="folHlink"/>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292" name="Line 2"/>
          <p:cNvSpPr>
            <a:spLocks noChangeShapeType="1"/>
          </p:cNvSpPr>
          <p:nvPr/>
        </p:nvSpPr>
        <p:spPr bwMode="auto">
          <a:xfrm>
            <a:off x="3733800" y="34417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3" name="Text Box 3"/>
          <p:cNvSpPr txBox="1">
            <a:spLocks noChangeArrowheads="1"/>
          </p:cNvSpPr>
          <p:nvPr/>
        </p:nvSpPr>
        <p:spPr bwMode="auto">
          <a:xfrm>
            <a:off x="2667001" y="0"/>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a:solidFill>
                  <a:srgbClr val="990033"/>
                </a:solidFill>
                <a:ea typeface="隶书" panose="02010509060101010101" pitchFamily="49" charset="-122"/>
              </a:rPr>
              <a:t>操作系统中经常使用</a:t>
            </a:r>
          </a:p>
          <a:p>
            <a:pPr eaLnBrk="1" hangingPunct="1"/>
            <a:r>
              <a:rPr lang="zh-CN" altLang="en-US" sz="5400">
                <a:solidFill>
                  <a:srgbClr val="990033"/>
                </a:solidFill>
                <a:ea typeface="隶书" panose="02010509060101010101" pitchFamily="49" charset="-122"/>
              </a:rPr>
              <a:t>的数据结构（链表）</a:t>
            </a:r>
          </a:p>
        </p:txBody>
      </p:sp>
      <p:sp>
        <p:nvSpPr>
          <p:cNvPr id="12294" name="Text Box 8"/>
          <p:cNvSpPr txBox="1">
            <a:spLocks noChangeArrowheads="1"/>
          </p:cNvSpPr>
          <p:nvPr/>
        </p:nvSpPr>
        <p:spPr bwMode="auto">
          <a:xfrm>
            <a:off x="1676401" y="2057400"/>
            <a:ext cx="224773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t>struct Student{</a:t>
            </a:r>
          </a:p>
          <a:p>
            <a:pPr eaLnBrk="1" hangingPunct="1"/>
            <a:r>
              <a:rPr lang="en-US" altLang="zh-CN"/>
              <a:t>  Student*next</a:t>
            </a:r>
          </a:p>
          <a:p>
            <a:pPr eaLnBrk="1" hangingPunct="1"/>
            <a:r>
              <a:rPr lang="en-US" altLang="zh-CN"/>
              <a:t>  int age;</a:t>
            </a:r>
          </a:p>
          <a:p>
            <a:pPr eaLnBrk="1" hangingPunct="1"/>
            <a:r>
              <a:rPr lang="en-US" altLang="zh-CN"/>
              <a:t>  char*name;</a:t>
            </a:r>
          </a:p>
          <a:p>
            <a:pPr eaLnBrk="1" hangingPunct="1"/>
            <a:r>
              <a:rPr lang="en-US" altLang="zh-CN"/>
              <a:t>  char sex;</a:t>
            </a:r>
          </a:p>
          <a:p>
            <a:pPr eaLnBrk="1" hangingPunct="1"/>
            <a:r>
              <a:rPr lang="en-US" altLang="zh-CN"/>
              <a:t>};</a:t>
            </a:r>
          </a:p>
        </p:txBody>
      </p:sp>
      <p:sp>
        <p:nvSpPr>
          <p:cNvPr id="12295" name="Line 11"/>
          <p:cNvSpPr>
            <a:spLocks noChangeShapeType="1"/>
          </p:cNvSpPr>
          <p:nvPr/>
        </p:nvSpPr>
        <p:spPr bwMode="auto">
          <a:xfrm>
            <a:off x="3733800" y="26797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6" name="Line 12"/>
          <p:cNvSpPr>
            <a:spLocks noChangeShapeType="1"/>
          </p:cNvSpPr>
          <p:nvPr/>
        </p:nvSpPr>
        <p:spPr bwMode="auto">
          <a:xfrm>
            <a:off x="3733800" y="30607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7" name="Line 14"/>
          <p:cNvSpPr>
            <a:spLocks noChangeShapeType="1"/>
          </p:cNvSpPr>
          <p:nvPr/>
        </p:nvSpPr>
        <p:spPr bwMode="auto">
          <a:xfrm>
            <a:off x="3733800" y="3886200"/>
            <a:ext cx="381000"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2298" name="Group 16"/>
          <p:cNvGrpSpPr/>
          <p:nvPr/>
        </p:nvGrpSpPr>
        <p:grpSpPr bwMode="auto">
          <a:xfrm>
            <a:off x="4191000" y="2438400"/>
            <a:ext cx="1600200" cy="1828800"/>
            <a:chOff x="1824" y="1536"/>
            <a:chExt cx="1008" cy="1152"/>
          </a:xfrm>
        </p:grpSpPr>
        <p:sp>
          <p:nvSpPr>
            <p:cNvPr id="12302" name="Rectangle 5"/>
            <p:cNvSpPr>
              <a:spLocks noChangeArrowheads="1"/>
            </p:cNvSpPr>
            <p:nvPr/>
          </p:nvSpPr>
          <p:spPr bwMode="auto">
            <a:xfrm>
              <a:off x="1824" y="1824"/>
              <a:ext cx="624" cy="864"/>
            </a:xfrm>
            <a:prstGeom prst="rect">
              <a:avLst/>
            </a:prstGeom>
            <a:solidFill>
              <a:schemeClr val="accent1"/>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03" name="Line 6"/>
            <p:cNvSpPr>
              <a:spLocks noChangeShapeType="1"/>
            </p:cNvSpPr>
            <p:nvPr/>
          </p:nvSpPr>
          <p:spPr bwMode="auto">
            <a:xfrm>
              <a:off x="1824" y="2112"/>
              <a:ext cx="624" cy="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04" name="Line 7"/>
            <p:cNvSpPr>
              <a:spLocks noChangeShapeType="1"/>
            </p:cNvSpPr>
            <p:nvPr/>
          </p:nvSpPr>
          <p:spPr bwMode="auto">
            <a:xfrm>
              <a:off x="1824" y="2400"/>
              <a:ext cx="6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05" name="Rectangle 13"/>
            <p:cNvSpPr>
              <a:spLocks noChangeArrowheads="1"/>
            </p:cNvSpPr>
            <p:nvPr/>
          </p:nvSpPr>
          <p:spPr bwMode="auto">
            <a:xfrm>
              <a:off x="1824" y="2112"/>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306" name="Rectangle 15"/>
            <p:cNvSpPr>
              <a:spLocks noChangeArrowheads="1"/>
            </p:cNvSpPr>
            <p:nvPr/>
          </p:nvSpPr>
          <p:spPr bwMode="auto">
            <a:xfrm>
              <a:off x="1824" y="1536"/>
              <a:ext cx="1008" cy="288"/>
            </a:xfrm>
            <a:prstGeom prst="rect">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29700" name="Text Box 4"/>
          <p:cNvSpPr txBox="1">
            <a:spLocks noChangeArrowheads="1"/>
          </p:cNvSpPr>
          <p:nvPr/>
        </p:nvSpPr>
        <p:spPr bwMode="auto">
          <a:xfrm>
            <a:off x="6722739" y="3276599"/>
            <a:ext cx="5943600" cy="1628775"/>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dirty="0">
              <a:ea typeface="黑体" panose="02010609060101010101" pitchFamily="49" charset="-122"/>
            </a:endParaRPr>
          </a:p>
          <a:p>
            <a:pPr eaLnBrk="1" hangingPunct="1"/>
            <a:r>
              <a:rPr lang="en-US" altLang="zh-CN" dirty="0">
                <a:ea typeface="黑体" panose="02010609060101010101" pitchFamily="49" charset="-122"/>
              </a:rPr>
              <a:t>1</a:t>
            </a:r>
            <a:r>
              <a:rPr lang="zh-CN" altLang="en-US" dirty="0">
                <a:ea typeface="黑体" panose="02010609060101010101" pitchFamily="49" charset="-122"/>
              </a:rPr>
              <a:t>。同数据类型数据的集合；</a:t>
            </a:r>
          </a:p>
          <a:p>
            <a:pPr eaLnBrk="1" hangingPunct="1"/>
            <a:r>
              <a:rPr lang="en-US" altLang="zh-CN" dirty="0">
                <a:ea typeface="黑体" panose="02010609060101010101" pitchFamily="49" charset="-122"/>
              </a:rPr>
              <a:t>2</a:t>
            </a:r>
            <a:r>
              <a:rPr lang="zh-CN" altLang="en-US" dirty="0">
                <a:ea typeface="黑体" panose="02010609060101010101" pitchFamily="49" charset="-122"/>
              </a:rPr>
              <a:t>。</a:t>
            </a:r>
            <a:r>
              <a:rPr lang="zh-CN" altLang="en-US" dirty="0">
                <a:solidFill>
                  <a:srgbClr val="FF0000"/>
                </a:solidFill>
                <a:ea typeface="黑体" panose="02010609060101010101" pitchFamily="49" charset="-122"/>
              </a:rPr>
              <a:t>不</a:t>
            </a:r>
            <a:r>
              <a:rPr lang="zh-CN" altLang="en-US" dirty="0">
                <a:ea typeface="黑体" panose="02010609060101010101" pitchFamily="49" charset="-122"/>
              </a:rPr>
              <a:t>占用连续内存空间。</a:t>
            </a:r>
          </a:p>
          <a:p>
            <a:pPr eaLnBrk="1" hangingPunct="1"/>
            <a:endParaRPr lang="en-US" altLang="zh-CN" dirty="0">
              <a:ea typeface="黑体" panose="02010609060101010101" pitchFamily="49" charset="-122"/>
            </a:endParaRPr>
          </a:p>
        </p:txBody>
      </p:sp>
      <p:sp>
        <p:nvSpPr>
          <p:cNvPr id="29705" name="Text Box 9"/>
          <p:cNvSpPr txBox="1">
            <a:spLocks noChangeArrowheads="1"/>
          </p:cNvSpPr>
          <p:nvPr/>
        </p:nvSpPr>
        <p:spPr bwMode="auto">
          <a:xfrm>
            <a:off x="4583436" y="4648199"/>
            <a:ext cx="4615803" cy="1938992"/>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dirty="0">
                <a:solidFill>
                  <a:schemeClr val="tx2"/>
                </a:solidFill>
                <a:latin typeface="黑体" panose="02010609060101010101" pitchFamily="49" charset="-122"/>
                <a:ea typeface="黑体" panose="02010609060101010101" pitchFamily="49" charset="-122"/>
              </a:rPr>
              <a:t>使用上的特点：</a:t>
            </a:r>
          </a:p>
          <a:p>
            <a:pPr eaLnBrk="1" hangingPunct="1"/>
            <a:endParaRPr lang="zh-CN" altLang="en-US" sz="2000" dirty="0">
              <a:solidFill>
                <a:schemeClr val="tx2"/>
              </a:solidFill>
              <a:latin typeface="黑体" panose="02010609060101010101" pitchFamily="49" charset="-122"/>
              <a:ea typeface="黑体" panose="02010609060101010101" pitchFamily="49" charset="-122"/>
            </a:endParaRPr>
          </a:p>
          <a:p>
            <a:pPr eaLnBrk="1" hangingPunct="1"/>
            <a:r>
              <a:rPr lang="en-US" altLang="zh-CN" sz="2000" dirty="0">
                <a:solidFill>
                  <a:schemeClr val="tx2"/>
                </a:solidFill>
                <a:latin typeface="黑体" panose="02010609060101010101" pitchFamily="49" charset="-122"/>
                <a:ea typeface="黑体" panose="02010609060101010101" pitchFamily="49" charset="-122"/>
              </a:rPr>
              <a:t>1</a:t>
            </a:r>
            <a:r>
              <a:rPr lang="zh-CN" altLang="en-US" sz="2000" dirty="0">
                <a:solidFill>
                  <a:schemeClr val="tx2"/>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分类</a:t>
            </a:r>
            <a:r>
              <a:rPr lang="zh-CN" altLang="en-US" sz="2000" dirty="0">
                <a:solidFill>
                  <a:schemeClr val="tx2"/>
                </a:solidFill>
                <a:latin typeface="黑体" panose="02010609060101010101" pitchFamily="49" charset="-122"/>
                <a:ea typeface="黑体" panose="02010609060101010101" pitchFamily="49" charset="-122"/>
              </a:rPr>
              <a:t>存放，但空间上不连续（不需要大量的连续存储空间）；</a:t>
            </a:r>
          </a:p>
          <a:p>
            <a:pPr eaLnBrk="1" hangingPunct="1"/>
            <a:r>
              <a:rPr lang="en-US" altLang="zh-CN" sz="2000" dirty="0">
                <a:solidFill>
                  <a:schemeClr val="tx2"/>
                </a:solidFill>
                <a:latin typeface="黑体" panose="02010609060101010101" pitchFamily="49" charset="-122"/>
                <a:ea typeface="黑体" panose="02010609060101010101" pitchFamily="49" charset="-122"/>
              </a:rPr>
              <a:t>2</a:t>
            </a:r>
            <a:r>
              <a:rPr lang="zh-CN" altLang="en-US" sz="2000" dirty="0">
                <a:solidFill>
                  <a:schemeClr val="tx2"/>
                </a:solidFill>
                <a:latin typeface="黑体" panose="02010609060101010101" pitchFamily="49" charset="-122"/>
                <a:ea typeface="黑体" panose="02010609060101010101" pitchFamily="49" charset="-122"/>
              </a:rPr>
              <a:t>。检索速度</a:t>
            </a:r>
            <a:r>
              <a:rPr lang="zh-CN" altLang="en-US" sz="2000" dirty="0">
                <a:solidFill>
                  <a:srgbClr val="FF0000"/>
                </a:solidFill>
                <a:latin typeface="黑体" panose="02010609060101010101" pitchFamily="49" charset="-122"/>
                <a:ea typeface="黑体" panose="02010609060101010101" pitchFamily="49" charset="-122"/>
              </a:rPr>
              <a:t>慢，</a:t>
            </a:r>
            <a:r>
              <a:rPr lang="zh-CN" altLang="en-US" sz="2000" dirty="0">
                <a:latin typeface="黑体" panose="02010609060101010101" pitchFamily="49" charset="-122"/>
                <a:ea typeface="黑体" panose="02010609060101010101" pitchFamily="49" charset="-122"/>
              </a:rPr>
              <a:t>且耗费的</a:t>
            </a:r>
            <a:r>
              <a:rPr lang="zh-CN" altLang="en-US" sz="2000" dirty="0">
                <a:solidFill>
                  <a:srgbClr val="FF0000"/>
                </a:solidFill>
                <a:latin typeface="黑体" panose="02010609060101010101" pitchFamily="49" charset="-122"/>
                <a:ea typeface="黑体" panose="02010609060101010101" pitchFamily="49" charset="-122"/>
              </a:rPr>
              <a:t>时间不固定</a:t>
            </a:r>
            <a:r>
              <a:rPr lang="zh-CN" altLang="en-US" sz="2000" dirty="0">
                <a:solidFill>
                  <a:schemeClr val="tx2"/>
                </a:solidFill>
                <a:latin typeface="黑体" panose="02010609060101010101" pitchFamily="49" charset="-122"/>
                <a:ea typeface="黑体" panose="02010609060101010101" pitchFamily="49" charset="-122"/>
              </a:rPr>
              <a:t>；</a:t>
            </a:r>
          </a:p>
          <a:p>
            <a:pPr eaLnBrk="1" hangingPunct="1"/>
            <a:endParaRPr lang="en-US" altLang="zh-CN" sz="2000" dirty="0">
              <a:solidFill>
                <a:schemeClr val="tx2"/>
              </a:solidFill>
              <a:latin typeface="黑体" panose="02010609060101010101" pitchFamily="49" charset="-122"/>
              <a:ea typeface="黑体" panose="02010609060101010101" pitchFamily="49" charset="-122"/>
            </a:endParaRPr>
          </a:p>
        </p:txBody>
      </p:sp>
      <p:sp>
        <p:nvSpPr>
          <p:cNvPr id="29706" name="Text Box 10"/>
          <p:cNvSpPr txBox="1">
            <a:spLocks noChangeArrowheads="1"/>
          </p:cNvSpPr>
          <p:nvPr/>
        </p:nvSpPr>
        <p:spPr bwMode="auto">
          <a:xfrm>
            <a:off x="150213" y="4871977"/>
            <a:ext cx="4288353" cy="1077218"/>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dirty="0">
                <a:ea typeface="隶书" panose="02010509060101010101" pitchFamily="49" charset="-122"/>
              </a:rPr>
              <a:t>应用：</a:t>
            </a:r>
            <a:r>
              <a:rPr lang="zh-CN" altLang="en-US" sz="3200" dirty="0">
                <a:solidFill>
                  <a:srgbClr val="FF0000"/>
                </a:solidFill>
                <a:ea typeface="隶书" panose="02010509060101010101" pitchFamily="49" charset="-122"/>
              </a:rPr>
              <a:t>存放大量的较大</a:t>
            </a:r>
          </a:p>
          <a:p>
            <a:pPr eaLnBrk="1" hangingPunct="1"/>
            <a:r>
              <a:rPr lang="zh-CN" altLang="en-US" sz="3200" dirty="0">
                <a:solidFill>
                  <a:srgbClr val="FF0000"/>
                </a:solidFill>
                <a:ea typeface="隶书" panose="02010509060101010101" pitchFamily="49" charset="-122"/>
              </a:rPr>
              <a:t>的表，类似档案柜</a:t>
            </a:r>
            <a:endParaRPr lang="zh-CN" altLang="en-US" sz="3200" dirty="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734"/>
                                        </p:tgtEl>
                                        <p:attrNameLst>
                                          <p:attrName>style.visibility</p:attrName>
                                        </p:attrNameLst>
                                      </p:cBhvr>
                                      <p:to>
                                        <p:strVal val="visible"/>
                                      </p:to>
                                    </p:set>
                                    <p:anim calcmode="lin" valueType="num">
                                      <p:cBhvr additive="base">
                                        <p:cTn id="7" dur="500" fill="hold"/>
                                        <p:tgtEl>
                                          <p:spTgt spid="29734"/>
                                        </p:tgtEl>
                                        <p:attrNameLst>
                                          <p:attrName>ppt_x</p:attrName>
                                        </p:attrNameLst>
                                      </p:cBhvr>
                                      <p:tavLst>
                                        <p:tav tm="0">
                                          <p:val>
                                            <p:strVal val="0-#ppt_w/2"/>
                                          </p:val>
                                        </p:tav>
                                        <p:tav tm="100000">
                                          <p:val>
                                            <p:strVal val="#ppt_x"/>
                                          </p:val>
                                        </p:tav>
                                      </p:tavLst>
                                    </p:anim>
                                    <p:anim calcmode="lin" valueType="num">
                                      <p:cBhvr additive="base">
                                        <p:cTn id="8" dur="500" fill="hold"/>
                                        <p:tgtEl>
                                          <p:spTgt spid="297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700"/>
                                        </p:tgtEl>
                                        <p:attrNameLst>
                                          <p:attrName>style.visibility</p:attrName>
                                        </p:attrNameLst>
                                      </p:cBhvr>
                                      <p:to>
                                        <p:strVal val="visible"/>
                                      </p:to>
                                    </p:set>
                                    <p:anim calcmode="lin" valueType="num">
                                      <p:cBhvr additive="base">
                                        <p:cTn id="13" dur="500" fill="hold"/>
                                        <p:tgtEl>
                                          <p:spTgt spid="29700"/>
                                        </p:tgtEl>
                                        <p:attrNameLst>
                                          <p:attrName>ppt_x</p:attrName>
                                        </p:attrNameLst>
                                      </p:cBhvr>
                                      <p:tavLst>
                                        <p:tav tm="0">
                                          <p:val>
                                            <p:strVal val="0-#ppt_w/2"/>
                                          </p:val>
                                        </p:tav>
                                        <p:tav tm="100000">
                                          <p:val>
                                            <p:strVal val="#ppt_x"/>
                                          </p:val>
                                        </p:tav>
                                      </p:tavLst>
                                    </p:anim>
                                    <p:anim calcmode="lin" valueType="num">
                                      <p:cBhvr additive="base">
                                        <p:cTn id="14" dur="500" fill="hold"/>
                                        <p:tgtEl>
                                          <p:spTgt spid="2970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705"/>
                                        </p:tgtEl>
                                        <p:attrNameLst>
                                          <p:attrName>style.visibility</p:attrName>
                                        </p:attrNameLst>
                                      </p:cBhvr>
                                      <p:to>
                                        <p:strVal val="visible"/>
                                      </p:to>
                                    </p:set>
                                    <p:anim calcmode="lin" valueType="num">
                                      <p:cBhvr additive="base">
                                        <p:cTn id="19" dur="500" fill="hold"/>
                                        <p:tgtEl>
                                          <p:spTgt spid="29705"/>
                                        </p:tgtEl>
                                        <p:attrNameLst>
                                          <p:attrName>ppt_x</p:attrName>
                                        </p:attrNameLst>
                                      </p:cBhvr>
                                      <p:tavLst>
                                        <p:tav tm="0">
                                          <p:val>
                                            <p:strVal val="0-#ppt_w/2"/>
                                          </p:val>
                                        </p:tav>
                                        <p:tav tm="100000">
                                          <p:val>
                                            <p:strVal val="#ppt_x"/>
                                          </p:val>
                                        </p:tav>
                                      </p:tavLst>
                                    </p:anim>
                                    <p:anim calcmode="lin" valueType="num">
                                      <p:cBhvr additive="base">
                                        <p:cTn id="20" dur="500" fill="hold"/>
                                        <p:tgtEl>
                                          <p:spTgt spid="2970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706"/>
                                        </p:tgtEl>
                                        <p:attrNameLst>
                                          <p:attrName>style.visibility</p:attrName>
                                        </p:attrNameLst>
                                      </p:cBhvr>
                                      <p:to>
                                        <p:strVal val="visible"/>
                                      </p:to>
                                    </p:set>
                                    <p:anim calcmode="lin" valueType="num">
                                      <p:cBhvr additive="base">
                                        <p:cTn id="25" dur="500" fill="hold"/>
                                        <p:tgtEl>
                                          <p:spTgt spid="29706"/>
                                        </p:tgtEl>
                                        <p:attrNameLst>
                                          <p:attrName>ppt_x</p:attrName>
                                        </p:attrNameLst>
                                      </p:cBhvr>
                                      <p:tavLst>
                                        <p:tav tm="0">
                                          <p:val>
                                            <p:strVal val="0-#ppt_w/2"/>
                                          </p:val>
                                        </p:tav>
                                        <p:tav tm="100000">
                                          <p:val>
                                            <p:strVal val="#ppt_x"/>
                                          </p:val>
                                        </p:tav>
                                      </p:tavLst>
                                    </p:anim>
                                    <p:anim calcmode="lin" valueType="num">
                                      <p:cBhvr additive="base">
                                        <p:cTn id="26" dur="500" fill="hold"/>
                                        <p:tgtEl>
                                          <p:spTgt spid="297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autoUpdateAnimBg="0"/>
      <p:bldP spid="29705" grpId="0" animBg="1" autoUpdateAnimBg="0"/>
      <p:bldP spid="29706"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2057401" y="102354"/>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solidFill>
                  <a:srgbClr val="990033"/>
                </a:solidFill>
                <a:ea typeface="隶书" panose="02010509060101010101" pitchFamily="49" charset="-122"/>
              </a:rPr>
              <a:t>操作系统中经常使用</a:t>
            </a:r>
          </a:p>
          <a:p>
            <a:pPr eaLnBrk="1" hangingPunct="1"/>
            <a:r>
              <a:rPr lang="zh-CN" altLang="en-US" sz="5400" dirty="0">
                <a:solidFill>
                  <a:srgbClr val="990033"/>
                </a:solidFill>
                <a:ea typeface="隶书" panose="02010509060101010101" pitchFamily="49" charset="-122"/>
              </a:rPr>
              <a:t>的数据结构（队列）</a:t>
            </a:r>
          </a:p>
        </p:txBody>
      </p:sp>
      <p:sp>
        <p:nvSpPr>
          <p:cNvPr id="13315" name="Text Box 46"/>
          <p:cNvSpPr txBox="1">
            <a:spLocks noChangeArrowheads="1"/>
          </p:cNvSpPr>
          <p:nvPr/>
        </p:nvSpPr>
        <p:spPr bwMode="auto">
          <a:xfrm>
            <a:off x="56786" y="1895781"/>
            <a:ext cx="7118350" cy="3457575"/>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ea typeface="隶书" panose="02010509060101010101" pitchFamily="49" charset="-122"/>
              </a:rPr>
              <a:t>按照</a:t>
            </a:r>
            <a:r>
              <a:rPr lang="zh-CN" altLang="en-US" sz="5400" dirty="0">
                <a:solidFill>
                  <a:srgbClr val="FF0000"/>
                </a:solidFill>
                <a:ea typeface="隶书" panose="02010509060101010101" pitchFamily="49" charset="-122"/>
              </a:rPr>
              <a:t>先进先出</a:t>
            </a:r>
          </a:p>
          <a:p>
            <a:pPr eaLnBrk="1" hangingPunct="1"/>
            <a:r>
              <a:rPr lang="zh-CN" altLang="en-US" sz="5400" dirty="0">
                <a:ea typeface="隶书" panose="02010509060101010101" pitchFamily="49" charset="-122"/>
              </a:rPr>
              <a:t>的规则组织的数据结构</a:t>
            </a:r>
          </a:p>
          <a:p>
            <a:pPr eaLnBrk="1" hangingPunct="1"/>
            <a:r>
              <a:rPr lang="zh-CN" altLang="en-US" sz="5400" dirty="0">
                <a:ea typeface="隶书" panose="02010509060101010101" pitchFamily="49" charset="-122"/>
              </a:rPr>
              <a:t>可以用</a:t>
            </a:r>
            <a:r>
              <a:rPr lang="zh-CN" altLang="en-US" sz="5400" dirty="0">
                <a:solidFill>
                  <a:srgbClr val="FF0000"/>
                </a:solidFill>
                <a:ea typeface="隶书" panose="02010509060101010101" pitchFamily="49" charset="-122"/>
              </a:rPr>
              <a:t>数组</a:t>
            </a:r>
            <a:r>
              <a:rPr lang="zh-CN" altLang="en-US" sz="5400" dirty="0">
                <a:ea typeface="隶书" panose="02010509060101010101" pitchFamily="49" charset="-122"/>
              </a:rPr>
              <a:t>也可以用</a:t>
            </a:r>
            <a:r>
              <a:rPr lang="zh-CN" altLang="en-US" sz="5400" dirty="0">
                <a:solidFill>
                  <a:srgbClr val="FF0000"/>
                </a:solidFill>
                <a:ea typeface="隶书" panose="02010509060101010101" pitchFamily="49" charset="-122"/>
              </a:rPr>
              <a:t>链</a:t>
            </a:r>
          </a:p>
          <a:p>
            <a:pPr eaLnBrk="1" hangingPunct="1"/>
            <a:r>
              <a:rPr lang="zh-CN" altLang="en-US" sz="5400" dirty="0">
                <a:solidFill>
                  <a:srgbClr val="FF0000"/>
                </a:solidFill>
                <a:ea typeface="隶书" panose="02010509060101010101" pitchFamily="49" charset="-122"/>
              </a:rPr>
              <a:t>表</a:t>
            </a:r>
            <a:r>
              <a:rPr lang="zh-CN" altLang="en-US" sz="5400" dirty="0">
                <a:ea typeface="隶书" panose="02010509060101010101" pitchFamily="49" charset="-122"/>
              </a:rPr>
              <a:t>来实现</a:t>
            </a:r>
          </a:p>
        </p:txBody>
      </p:sp>
      <p:sp>
        <p:nvSpPr>
          <p:cNvPr id="30767" name="Text Box 47"/>
          <p:cNvSpPr txBox="1">
            <a:spLocks noChangeArrowheads="1"/>
          </p:cNvSpPr>
          <p:nvPr/>
        </p:nvSpPr>
        <p:spPr bwMode="auto">
          <a:xfrm>
            <a:off x="5493193" y="4193429"/>
            <a:ext cx="6432550" cy="2635250"/>
          </a:xfrm>
          <a:prstGeom prst="rect">
            <a:avLst/>
          </a:prstGeom>
          <a:solidFill>
            <a:schemeClr val="accent1"/>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5400" dirty="0">
              <a:ea typeface="隶书" panose="02010509060101010101" pitchFamily="49" charset="-122"/>
            </a:endParaRPr>
          </a:p>
          <a:p>
            <a:pPr eaLnBrk="1" hangingPunct="1"/>
            <a:r>
              <a:rPr lang="zh-CN" altLang="en-US" sz="5400" dirty="0">
                <a:ea typeface="隶书" panose="02010509060101010101" pitchFamily="49" charset="-122"/>
              </a:rPr>
              <a:t>主要用于对象的排队</a:t>
            </a:r>
          </a:p>
          <a:p>
            <a:pPr eaLnBrk="1" hangingPunct="1"/>
            <a:endParaRPr lang="en-US" altLang="zh-CN" sz="5400" dirty="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67"/>
                                        </p:tgtEl>
                                        <p:attrNameLst>
                                          <p:attrName>style.visibility</p:attrName>
                                        </p:attrNameLst>
                                      </p:cBhvr>
                                      <p:to>
                                        <p:strVal val="visible"/>
                                      </p:to>
                                    </p:set>
                                    <p:anim calcmode="lin" valueType="num">
                                      <p:cBhvr additive="base">
                                        <p:cTn id="7" dur="500" fill="hold"/>
                                        <p:tgtEl>
                                          <p:spTgt spid="30767"/>
                                        </p:tgtEl>
                                        <p:attrNameLst>
                                          <p:attrName>ppt_x</p:attrName>
                                        </p:attrNameLst>
                                      </p:cBhvr>
                                      <p:tavLst>
                                        <p:tav tm="0">
                                          <p:val>
                                            <p:strVal val="0-#ppt_w/2"/>
                                          </p:val>
                                        </p:tav>
                                        <p:tav tm="100000">
                                          <p:val>
                                            <p:strVal val="#ppt_x"/>
                                          </p:val>
                                        </p:tav>
                                      </p:tavLst>
                                    </p:anim>
                                    <p:anim calcmode="lin" valueType="num">
                                      <p:cBhvr additive="base">
                                        <p:cTn id="8" dur="500" fill="hold"/>
                                        <p:tgtEl>
                                          <p:spTgt spid="307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7"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nchor="ctr"/>
          <a:lstStyle/>
          <a:p>
            <a:r>
              <a:rPr lang="zh-CN" altLang="en-US" sz="4400"/>
              <a:t>第</a:t>
            </a:r>
            <a:r>
              <a:rPr lang="en-US" altLang="zh-CN" sz="4400"/>
              <a:t>1</a:t>
            </a:r>
            <a:r>
              <a:rPr lang="zh-CN" altLang="en-US" sz="4400"/>
              <a:t>章  嵌入式系统概论</a:t>
            </a:r>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057401" y="6823"/>
            <a:ext cx="64171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solidFill>
                  <a:srgbClr val="990033"/>
                </a:solidFill>
                <a:ea typeface="隶书" panose="02010509060101010101" pitchFamily="49" charset="-122"/>
              </a:rPr>
              <a:t>操作系统中经常使用</a:t>
            </a:r>
          </a:p>
          <a:p>
            <a:pPr eaLnBrk="1" hangingPunct="1"/>
            <a:r>
              <a:rPr lang="zh-CN" altLang="en-US" sz="5400" dirty="0">
                <a:solidFill>
                  <a:srgbClr val="990033"/>
                </a:solidFill>
                <a:ea typeface="隶书" panose="02010509060101010101" pitchFamily="49" charset="-122"/>
              </a:rPr>
              <a:t>的数据结构（堆栈）</a:t>
            </a:r>
          </a:p>
        </p:txBody>
      </p:sp>
      <p:sp>
        <p:nvSpPr>
          <p:cNvPr id="14339" name="Text Box 3"/>
          <p:cNvSpPr txBox="1">
            <a:spLocks noChangeArrowheads="1"/>
          </p:cNvSpPr>
          <p:nvPr/>
        </p:nvSpPr>
        <p:spPr bwMode="auto">
          <a:xfrm>
            <a:off x="46109" y="1645399"/>
            <a:ext cx="6432550" cy="4279900"/>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5400" dirty="0">
              <a:ea typeface="隶书" panose="02010509060101010101" pitchFamily="49" charset="-122"/>
            </a:endParaRPr>
          </a:p>
          <a:p>
            <a:pPr eaLnBrk="1" hangingPunct="1"/>
            <a:r>
              <a:rPr lang="zh-CN" altLang="en-US" sz="5400" dirty="0">
                <a:ea typeface="隶书" panose="02010509060101010101" pitchFamily="49" charset="-122"/>
              </a:rPr>
              <a:t>按照</a:t>
            </a:r>
            <a:r>
              <a:rPr lang="zh-CN" altLang="en-US" sz="5400" dirty="0">
                <a:solidFill>
                  <a:srgbClr val="FF0000"/>
                </a:solidFill>
                <a:ea typeface="隶书" panose="02010509060101010101" pitchFamily="49" charset="-122"/>
              </a:rPr>
              <a:t>先进后出</a:t>
            </a:r>
          </a:p>
          <a:p>
            <a:pPr eaLnBrk="1" hangingPunct="1"/>
            <a:r>
              <a:rPr lang="zh-CN" altLang="en-US" sz="5400" dirty="0">
                <a:ea typeface="隶书" panose="02010509060101010101" pitchFamily="49" charset="-122"/>
              </a:rPr>
              <a:t>规则组织的数据结构</a:t>
            </a:r>
          </a:p>
          <a:p>
            <a:pPr eaLnBrk="1" hangingPunct="1"/>
            <a:r>
              <a:rPr lang="zh-CN" altLang="en-US" sz="5400" dirty="0">
                <a:ea typeface="隶书" panose="02010509060101010101" pitchFamily="49" charset="-122"/>
              </a:rPr>
              <a:t>主要用数组来实现</a:t>
            </a:r>
          </a:p>
          <a:p>
            <a:pPr eaLnBrk="1" hangingPunct="1"/>
            <a:endParaRPr lang="en-US" altLang="zh-CN" sz="5400" dirty="0">
              <a:ea typeface="隶书" panose="02010509060101010101" pitchFamily="49" charset="-122"/>
            </a:endParaRPr>
          </a:p>
        </p:txBody>
      </p:sp>
      <p:sp>
        <p:nvSpPr>
          <p:cNvPr id="31748" name="Text Box 4"/>
          <p:cNvSpPr txBox="1">
            <a:spLocks noChangeArrowheads="1"/>
          </p:cNvSpPr>
          <p:nvPr/>
        </p:nvSpPr>
        <p:spPr bwMode="auto">
          <a:xfrm>
            <a:off x="5600943" y="3373888"/>
            <a:ext cx="6432550" cy="3457575"/>
          </a:xfrm>
          <a:prstGeom prst="rect">
            <a:avLst/>
          </a:prstGeom>
          <a:solidFill>
            <a:schemeClr val="accent1"/>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5400" dirty="0">
              <a:ea typeface="隶书" panose="02010509060101010101" pitchFamily="49" charset="-122"/>
            </a:endParaRPr>
          </a:p>
          <a:p>
            <a:pPr eaLnBrk="1" hangingPunct="1"/>
            <a:r>
              <a:rPr lang="zh-CN" altLang="en-US" sz="5400" dirty="0">
                <a:ea typeface="隶书" panose="02010509060101010101" pitchFamily="49" charset="-122"/>
              </a:rPr>
              <a:t>主要用于</a:t>
            </a:r>
          </a:p>
          <a:p>
            <a:pPr eaLnBrk="1" hangingPunct="1"/>
            <a:r>
              <a:rPr lang="zh-CN" altLang="en-US" sz="5400" dirty="0">
                <a:ea typeface="隶书" panose="02010509060101010101" pitchFamily="49" charset="-122"/>
              </a:rPr>
              <a:t>程序模块的嵌套运行</a:t>
            </a:r>
          </a:p>
          <a:p>
            <a:pPr eaLnBrk="1" hangingPunct="1"/>
            <a:endParaRPr lang="en-US" altLang="zh-CN" sz="5400" dirty="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748"/>
                                        </p:tgtEl>
                                        <p:attrNameLst>
                                          <p:attrName>style.visibility</p:attrName>
                                        </p:attrNameLst>
                                      </p:cBhvr>
                                      <p:to>
                                        <p:strVal val="visible"/>
                                      </p:to>
                                    </p:set>
                                    <p:anim calcmode="lin" valueType="num">
                                      <p:cBhvr additive="base">
                                        <p:cTn id="7" dur="500" fill="hold"/>
                                        <p:tgtEl>
                                          <p:spTgt spid="31748"/>
                                        </p:tgtEl>
                                        <p:attrNameLst>
                                          <p:attrName>ppt_x</p:attrName>
                                        </p:attrNameLst>
                                      </p:cBhvr>
                                      <p:tavLst>
                                        <p:tav tm="0">
                                          <p:val>
                                            <p:strVal val="0-#ppt_w/2"/>
                                          </p:val>
                                        </p:tav>
                                        <p:tav tm="100000">
                                          <p:val>
                                            <p:strVal val="#ppt_x"/>
                                          </p:val>
                                        </p:tav>
                                      </p:tavLst>
                                    </p:anim>
                                    <p:anim calcmode="lin" valueType="num">
                                      <p:cBhvr additive="base">
                                        <p:cTn id="8" dur="500" fill="hold"/>
                                        <p:tgtEl>
                                          <p:spTgt spid="317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559050" y="143298"/>
            <a:ext cx="918713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solidFill>
                  <a:srgbClr val="990033"/>
                </a:solidFill>
                <a:ea typeface="隶书" panose="02010509060101010101" pitchFamily="49" charset="-122"/>
              </a:rPr>
              <a:t>什么是多任务系统（考这个）</a:t>
            </a:r>
          </a:p>
        </p:txBody>
      </p:sp>
      <p:sp>
        <p:nvSpPr>
          <p:cNvPr id="15363" name="Text Box 3"/>
          <p:cNvSpPr txBox="1">
            <a:spLocks noChangeArrowheads="1"/>
          </p:cNvSpPr>
          <p:nvPr/>
        </p:nvSpPr>
        <p:spPr bwMode="auto">
          <a:xfrm>
            <a:off x="4060440" y="2869816"/>
            <a:ext cx="7766050" cy="3643313"/>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5400" dirty="0">
              <a:ea typeface="隶书" panose="02010509060101010101" pitchFamily="49" charset="-122"/>
            </a:endParaRPr>
          </a:p>
          <a:p>
            <a:pPr eaLnBrk="1" hangingPunct="1"/>
            <a:r>
              <a:rPr lang="zh-CN" altLang="en-US" sz="3600" dirty="0">
                <a:ea typeface="隶书" panose="02010509060101010101" pitchFamily="49" charset="-122"/>
              </a:rPr>
              <a:t>简单地说，就是能用一个处理器</a:t>
            </a:r>
          </a:p>
          <a:p>
            <a:pPr eaLnBrk="1" hangingPunct="1"/>
            <a:r>
              <a:rPr lang="zh-CN" altLang="en-US" sz="4800" dirty="0">
                <a:solidFill>
                  <a:srgbClr val="FF0000"/>
                </a:solidFill>
                <a:ea typeface="隶书" panose="02010509060101010101" pitchFamily="49" charset="-122"/>
              </a:rPr>
              <a:t>并发（注意，不是同时！ ）</a:t>
            </a:r>
          </a:p>
          <a:p>
            <a:pPr eaLnBrk="1" hangingPunct="1"/>
            <a:r>
              <a:rPr lang="zh-CN" altLang="en-US" sz="3600" dirty="0">
                <a:ea typeface="隶书" panose="02010509060101010101" pitchFamily="49" charset="-122"/>
              </a:rPr>
              <a:t>地运行多个程序的计算机管理系统。</a:t>
            </a:r>
          </a:p>
          <a:p>
            <a:pPr eaLnBrk="1" hangingPunct="1"/>
            <a:endParaRPr lang="en-US" altLang="zh-CN" sz="5400" dirty="0">
              <a:ea typeface="隶书" panose="02010509060101010101" pitchFamily="49" charset="-122"/>
            </a:endParaRPr>
          </a:p>
        </p:txBody>
      </p:sp>
      <p:sp>
        <p:nvSpPr>
          <p:cNvPr id="32772" name="Text Box 4"/>
          <p:cNvSpPr txBox="1">
            <a:spLocks noChangeArrowheads="1"/>
          </p:cNvSpPr>
          <p:nvPr/>
        </p:nvSpPr>
        <p:spPr bwMode="auto">
          <a:xfrm>
            <a:off x="-156767" y="935089"/>
            <a:ext cx="5194704" cy="2308324"/>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dirty="0">
              <a:ea typeface="隶书" panose="02010509060101010101" pitchFamily="49" charset="-122"/>
            </a:endParaRPr>
          </a:p>
          <a:p>
            <a:pPr eaLnBrk="1" hangingPunct="1"/>
            <a:r>
              <a:rPr lang="zh-CN" altLang="en-US" dirty="0">
                <a:solidFill>
                  <a:srgbClr val="FF0000"/>
                </a:solidFill>
                <a:ea typeface="隶书" panose="02010509060101010101" pitchFamily="49" charset="-122"/>
              </a:rPr>
              <a:t>并发</a:t>
            </a:r>
            <a:r>
              <a:rPr lang="zh-CN" altLang="en-US" dirty="0">
                <a:ea typeface="隶书" panose="02010509060101010101" pitchFamily="49" charset="-122"/>
              </a:rPr>
              <a:t>：由同一个处理器轮换地</a:t>
            </a:r>
          </a:p>
          <a:p>
            <a:pPr eaLnBrk="1" hangingPunct="1"/>
            <a:r>
              <a:rPr lang="zh-CN" altLang="en-US" dirty="0">
                <a:ea typeface="隶书" panose="02010509060101010101" pitchFamily="49" charset="-122"/>
              </a:rPr>
              <a:t>运行多个程序。或者说是由多个</a:t>
            </a:r>
          </a:p>
          <a:p>
            <a:pPr eaLnBrk="1" hangingPunct="1"/>
            <a:r>
              <a:rPr lang="zh-CN" altLang="en-US" dirty="0">
                <a:ea typeface="隶书" panose="02010509060101010101" pitchFamily="49" charset="-122"/>
              </a:rPr>
              <a:t>程序轮班地占用处理器这个资源。</a:t>
            </a:r>
          </a:p>
          <a:p>
            <a:pPr eaLnBrk="1" hangingPunct="1"/>
            <a:r>
              <a:rPr lang="zh-CN" altLang="en-US" dirty="0">
                <a:ea typeface="隶书" panose="02010509060101010101" pitchFamily="49" charset="-122"/>
              </a:rPr>
              <a:t>且在占用这个资源期间，并不一</a:t>
            </a:r>
          </a:p>
          <a:p>
            <a:pPr eaLnBrk="1" hangingPunct="1"/>
            <a:r>
              <a:rPr lang="zh-CN" altLang="en-US" dirty="0">
                <a:ea typeface="隶书" panose="02010509060101010101" pitchFamily="49" charset="-122"/>
              </a:rPr>
              <a:t>定能够把程序运行完毕。</a:t>
            </a:r>
          </a:p>
        </p:txBody>
      </p:sp>
      <p:pic>
        <p:nvPicPr>
          <p:cNvPr id="15367" name="Picture 5"/>
          <p:cNvPicPr>
            <a:picLocks noChangeAspect="1" noChangeArrowheads="1"/>
          </p:cNvPicPr>
          <p:nvPr/>
        </p:nvPicPr>
        <p:blipFill>
          <a:blip r:embed="rId2">
            <a:extLst>
              <a:ext uri="{28A0092B-C50C-407E-A947-70E740481C1C}">
                <a14:useLocalDpi xmlns:a14="http://schemas.microsoft.com/office/drawing/2010/main" val="0"/>
              </a:ext>
            </a:extLst>
          </a:blip>
          <a:srcRect l="9375" t="25000" r="35938" b="32292"/>
          <a:stretch>
            <a:fillRect/>
          </a:stretch>
        </p:blipFill>
        <p:spPr bwMode="auto">
          <a:xfrm>
            <a:off x="0" y="3692693"/>
            <a:ext cx="3888141" cy="2274142"/>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72"/>
                                        </p:tgtEl>
                                        <p:attrNameLst>
                                          <p:attrName>style.visibility</p:attrName>
                                        </p:attrNameLst>
                                      </p:cBhvr>
                                      <p:to>
                                        <p:strVal val="visible"/>
                                      </p:to>
                                    </p:set>
                                    <p:anim calcmode="lin" valueType="num">
                                      <p:cBhvr additive="base">
                                        <p:cTn id="7" dur="500" fill="hold"/>
                                        <p:tgtEl>
                                          <p:spTgt spid="32772"/>
                                        </p:tgtEl>
                                        <p:attrNameLst>
                                          <p:attrName>ppt_x</p:attrName>
                                        </p:attrNameLst>
                                      </p:cBhvr>
                                      <p:tavLst>
                                        <p:tav tm="0">
                                          <p:val>
                                            <p:strVal val="0-#ppt_w/2"/>
                                          </p:val>
                                        </p:tav>
                                        <p:tav tm="100000">
                                          <p:val>
                                            <p:strVal val="#ppt_x"/>
                                          </p:val>
                                        </p:tav>
                                      </p:tavLst>
                                    </p:anim>
                                    <p:anim calcmode="lin" valueType="num">
                                      <p:cBhvr additive="base">
                                        <p:cTn id="8" dur="500" fill="hold"/>
                                        <p:tgtEl>
                                          <p:spTgt spid="327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0"/>
          <p:cNvSpPr txBox="1">
            <a:spLocks noChangeArrowheads="1"/>
          </p:cNvSpPr>
          <p:nvPr/>
        </p:nvSpPr>
        <p:spPr bwMode="auto">
          <a:xfrm>
            <a:off x="2559050" y="116001"/>
            <a:ext cx="70421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solidFill>
                  <a:srgbClr val="990033"/>
                </a:solidFill>
                <a:ea typeface="隶书" panose="02010509060101010101" pitchFamily="49" charset="-122"/>
              </a:rPr>
              <a:t>程序的切换（两句话）</a:t>
            </a:r>
          </a:p>
        </p:txBody>
      </p:sp>
      <p:sp>
        <p:nvSpPr>
          <p:cNvPr id="16387" name="Text Box 21"/>
          <p:cNvSpPr txBox="1">
            <a:spLocks noChangeArrowheads="1"/>
          </p:cNvSpPr>
          <p:nvPr/>
        </p:nvSpPr>
        <p:spPr bwMode="auto">
          <a:xfrm>
            <a:off x="3603241" y="1531111"/>
            <a:ext cx="7696200" cy="1812925"/>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ea typeface="隶书" panose="02010509060101010101" pitchFamily="49" charset="-122"/>
              </a:rPr>
              <a:t>处理器是个傻瓜，</a:t>
            </a:r>
            <a:r>
              <a:rPr lang="en-US" altLang="zh-CN" sz="4800" b="1" dirty="0">
                <a:solidFill>
                  <a:srgbClr val="FF0000"/>
                </a:solidFill>
                <a:latin typeface="Times New Roman" panose="02020603050405020304" pitchFamily="18" charset="0"/>
                <a:ea typeface="隶书" panose="02010509060101010101" pitchFamily="49" charset="-122"/>
              </a:rPr>
              <a:t>PC</a:t>
            </a:r>
            <a:r>
              <a:rPr lang="zh-CN" altLang="en-US" sz="5400" dirty="0">
                <a:ea typeface="隶书" panose="02010509060101010101" pitchFamily="49" charset="-122"/>
              </a:rPr>
              <a:t>让它干啥，它就干啥。</a:t>
            </a:r>
          </a:p>
        </p:txBody>
      </p:sp>
      <p:sp>
        <p:nvSpPr>
          <p:cNvPr id="16388" name="Text Box 22"/>
          <p:cNvSpPr txBox="1">
            <a:spLocks noChangeArrowheads="1"/>
          </p:cNvSpPr>
          <p:nvPr/>
        </p:nvSpPr>
        <p:spPr bwMode="auto">
          <a:xfrm>
            <a:off x="3860972" y="4862469"/>
            <a:ext cx="8032750" cy="1812925"/>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5400" b="1" dirty="0">
                <a:solidFill>
                  <a:srgbClr val="FF0000"/>
                </a:solidFill>
                <a:latin typeface="Times New Roman" panose="02020603050405020304" pitchFamily="18" charset="0"/>
                <a:ea typeface="隶书" panose="02010509060101010101" pitchFamily="49" charset="-122"/>
              </a:rPr>
              <a:t>PC</a:t>
            </a:r>
            <a:r>
              <a:rPr lang="zh-CN" altLang="en-US" sz="5400" dirty="0">
                <a:ea typeface="隶书" panose="02010509060101010101" pitchFamily="49" charset="-122"/>
              </a:rPr>
              <a:t>是个指路器，它指向哪</a:t>
            </a:r>
          </a:p>
          <a:p>
            <a:pPr eaLnBrk="1" hangingPunct="1"/>
            <a:r>
              <a:rPr lang="zh-CN" altLang="en-US" sz="5400" dirty="0">
                <a:ea typeface="隶书" panose="02010509060101010101" pitchFamily="49" charset="-122"/>
              </a:rPr>
              <a:t>儿，处理器就去哪儿。</a:t>
            </a:r>
          </a:p>
        </p:txBody>
      </p:sp>
      <p:sp>
        <p:nvSpPr>
          <p:cNvPr id="33816" name="Text Box 24"/>
          <p:cNvSpPr txBox="1">
            <a:spLocks noChangeArrowheads="1"/>
          </p:cNvSpPr>
          <p:nvPr/>
        </p:nvSpPr>
        <p:spPr bwMode="auto">
          <a:xfrm>
            <a:off x="81539" y="3503088"/>
            <a:ext cx="7239000" cy="1200329"/>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600" dirty="0">
                <a:ea typeface="隶书" panose="02010509060101010101" pitchFamily="49" charset="-122"/>
              </a:rPr>
              <a:t>从此可以知道，哪个程序占有了</a:t>
            </a:r>
            <a:r>
              <a:rPr lang="en-US" altLang="zh-CN" sz="3600" b="1" dirty="0">
                <a:solidFill>
                  <a:srgbClr val="FF0000"/>
                </a:solidFill>
                <a:latin typeface="Times New Roman" panose="02020603050405020304" pitchFamily="18" charset="0"/>
                <a:ea typeface="隶书" panose="02010509060101010101" pitchFamily="49" charset="-122"/>
              </a:rPr>
              <a:t>PC</a:t>
            </a:r>
            <a:r>
              <a:rPr lang="zh-CN" altLang="en-US" sz="3600" dirty="0">
                <a:ea typeface="隶书" panose="02010509060101010101" pitchFamily="49" charset="-122"/>
              </a:rPr>
              <a:t>，哪个程序就占有了处理器。</a:t>
            </a:r>
          </a:p>
        </p:txBody>
      </p:sp>
      <p:sp>
        <p:nvSpPr>
          <p:cNvPr id="33815" name="Text Box 23"/>
          <p:cNvSpPr txBox="1">
            <a:spLocks noChangeArrowheads="1"/>
          </p:cNvSpPr>
          <p:nvPr/>
        </p:nvSpPr>
        <p:spPr bwMode="auto">
          <a:xfrm>
            <a:off x="81539" y="1477964"/>
            <a:ext cx="3262432" cy="1323439"/>
          </a:xfrm>
          <a:prstGeom prst="rect">
            <a:avLst/>
          </a:prstGeom>
          <a:solidFill>
            <a:srgbClr val="72FCEF"/>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en-US" altLang="zh-CN" sz="2000" b="1" dirty="0">
              <a:latin typeface="Times New Roman" panose="02020603050405020304" pitchFamily="18" charset="0"/>
              <a:ea typeface="隶书" panose="02010509060101010101" pitchFamily="49" charset="-122"/>
            </a:endParaRPr>
          </a:p>
          <a:p>
            <a:pPr eaLnBrk="1" hangingPunct="1"/>
            <a:r>
              <a:rPr lang="zh-CN" altLang="en-US" sz="2000" b="1" dirty="0">
                <a:latin typeface="Times New Roman" panose="02020603050405020304" pitchFamily="18" charset="0"/>
                <a:ea typeface="隶书" panose="02010509060101010101" pitchFamily="49" charset="-122"/>
              </a:rPr>
              <a:t>深刻地理解</a:t>
            </a:r>
            <a:r>
              <a:rPr lang="en-US" altLang="zh-CN" sz="2000" b="1" dirty="0">
                <a:solidFill>
                  <a:srgbClr val="FF0000"/>
                </a:solidFill>
                <a:latin typeface="Times New Roman" panose="02020603050405020304" pitchFamily="18" charset="0"/>
                <a:ea typeface="隶书" panose="02010509060101010101" pitchFamily="49" charset="-122"/>
              </a:rPr>
              <a:t>PC</a:t>
            </a:r>
            <a:r>
              <a:rPr lang="zh-CN" altLang="en-US" sz="2000" dirty="0">
                <a:ea typeface="隶书" panose="02010509060101010101" pitchFamily="49" charset="-122"/>
              </a:rPr>
              <a:t>是理解系统</a:t>
            </a:r>
          </a:p>
          <a:p>
            <a:pPr eaLnBrk="1" hangingPunct="1"/>
            <a:r>
              <a:rPr lang="zh-CN" altLang="en-US" sz="2000" dirty="0">
                <a:ea typeface="隶书" panose="02010509060101010101" pitchFamily="49" charset="-122"/>
              </a:rPr>
              <a:t>进行程序切换动作的关键。</a:t>
            </a:r>
          </a:p>
          <a:p>
            <a:pPr eaLnBrk="1" hangingPunct="1"/>
            <a:endParaRPr lang="en-US" altLang="zh-CN" sz="2000" dirty="0">
              <a:ea typeface="隶书" panose="02010509060101010101" pitchFamily="49" charset="-122"/>
            </a:endParaRPr>
          </a:p>
        </p:txBody>
      </p:sp>
      <mc:AlternateContent xmlns:mc="http://schemas.openxmlformats.org/markup-compatibility/2006" xmlns:p14="http://schemas.microsoft.com/office/powerpoint/2010/main">
        <mc:Choice Requires="p14">
          <p:contentPart p14:bwMode="auto" r:id="rId2">
            <p14:nvContentPartPr>
              <p14:cNvPr id="7" name="墨迹 6">
                <a:extLst>
                  <a:ext uri="{FF2B5EF4-FFF2-40B4-BE49-F238E27FC236}">
                    <a16:creationId xmlns:a16="http://schemas.microsoft.com/office/drawing/2014/main" id="{F0F97A97-4EDB-E751-A1B0-65FF5547790D}"/>
                  </a:ext>
                </a:extLst>
              </p14:cNvPr>
              <p14:cNvContentPartPr/>
              <p14:nvPr/>
            </p14:nvContentPartPr>
            <p14:xfrm>
              <a:off x="6505966" y="4105224"/>
              <a:ext cx="901800" cy="150120"/>
            </p14:xfrm>
          </p:contentPart>
        </mc:Choice>
        <mc:Fallback xmlns="">
          <p:pic>
            <p:nvPicPr>
              <p:cNvPr id="7" name="墨迹 6">
                <a:extLst>
                  <a:ext uri="{FF2B5EF4-FFF2-40B4-BE49-F238E27FC236}">
                    <a16:creationId xmlns:a16="http://schemas.microsoft.com/office/drawing/2014/main" id="{F0F97A97-4EDB-E751-A1B0-65FF5547790D}"/>
                  </a:ext>
                </a:extLst>
              </p:cNvPr>
              <p:cNvPicPr/>
              <p:nvPr/>
            </p:nvPicPr>
            <p:blipFill>
              <a:blip r:embed="rId3"/>
              <a:stretch>
                <a:fillRect/>
              </a:stretch>
            </p:blipFill>
            <p:spPr>
              <a:xfrm>
                <a:off x="6499846" y="4099104"/>
                <a:ext cx="9140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7" name="墨迹 36">
                <a:extLst>
                  <a:ext uri="{FF2B5EF4-FFF2-40B4-BE49-F238E27FC236}">
                    <a16:creationId xmlns:a16="http://schemas.microsoft.com/office/drawing/2014/main" id="{06E27373-02E6-1A48-43C0-5E17CF9CE12D}"/>
                  </a:ext>
                </a:extLst>
              </p14:cNvPr>
              <p14:cNvContentPartPr/>
              <p14:nvPr/>
            </p14:nvContentPartPr>
            <p14:xfrm>
              <a:off x="11319526" y="4326264"/>
              <a:ext cx="15120" cy="6480"/>
            </p14:xfrm>
          </p:contentPart>
        </mc:Choice>
        <mc:Fallback xmlns="">
          <p:pic>
            <p:nvPicPr>
              <p:cNvPr id="37" name="墨迹 36">
                <a:extLst>
                  <a:ext uri="{FF2B5EF4-FFF2-40B4-BE49-F238E27FC236}">
                    <a16:creationId xmlns:a16="http://schemas.microsoft.com/office/drawing/2014/main" id="{06E27373-02E6-1A48-43C0-5E17CF9CE12D}"/>
                  </a:ext>
                </a:extLst>
              </p:cNvPr>
              <p:cNvPicPr/>
              <p:nvPr/>
            </p:nvPicPr>
            <p:blipFill>
              <a:blip r:embed="rId5"/>
              <a:stretch>
                <a:fillRect/>
              </a:stretch>
            </p:blipFill>
            <p:spPr>
              <a:xfrm>
                <a:off x="11301886" y="4308624"/>
                <a:ext cx="507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9" name="墨迹 38">
                <a:extLst>
                  <a:ext uri="{FF2B5EF4-FFF2-40B4-BE49-F238E27FC236}">
                    <a16:creationId xmlns:a16="http://schemas.microsoft.com/office/drawing/2014/main" id="{789FBC5B-5A8F-5A7C-82AC-21AFE13F7852}"/>
                  </a:ext>
                </a:extLst>
              </p14:cNvPr>
              <p14:cNvContentPartPr/>
              <p14:nvPr/>
            </p14:nvContentPartPr>
            <p14:xfrm>
              <a:off x="6651046" y="3993624"/>
              <a:ext cx="524160" cy="153360"/>
            </p14:xfrm>
          </p:contentPart>
        </mc:Choice>
        <mc:Fallback xmlns="">
          <p:pic>
            <p:nvPicPr>
              <p:cNvPr id="39" name="墨迹 38">
                <a:extLst>
                  <a:ext uri="{FF2B5EF4-FFF2-40B4-BE49-F238E27FC236}">
                    <a16:creationId xmlns:a16="http://schemas.microsoft.com/office/drawing/2014/main" id="{789FBC5B-5A8F-5A7C-82AC-21AFE13F7852}"/>
                  </a:ext>
                </a:extLst>
              </p:cNvPr>
              <p:cNvPicPr/>
              <p:nvPr/>
            </p:nvPicPr>
            <p:blipFill>
              <a:blip r:embed="rId7"/>
              <a:stretch>
                <a:fillRect/>
              </a:stretch>
            </p:blipFill>
            <p:spPr>
              <a:xfrm>
                <a:off x="6633046" y="3975624"/>
                <a:ext cx="5598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0" name="墨迹 39">
                <a:extLst>
                  <a:ext uri="{FF2B5EF4-FFF2-40B4-BE49-F238E27FC236}">
                    <a16:creationId xmlns:a16="http://schemas.microsoft.com/office/drawing/2014/main" id="{7926E07F-572A-D99E-8ABC-8E38833BABC7}"/>
                  </a:ext>
                </a:extLst>
              </p14:cNvPr>
              <p14:cNvContentPartPr/>
              <p14:nvPr/>
            </p14:nvContentPartPr>
            <p14:xfrm>
              <a:off x="6561406" y="4077504"/>
              <a:ext cx="677520" cy="73800"/>
            </p14:xfrm>
          </p:contentPart>
        </mc:Choice>
        <mc:Fallback xmlns="">
          <p:pic>
            <p:nvPicPr>
              <p:cNvPr id="40" name="墨迹 39">
                <a:extLst>
                  <a:ext uri="{FF2B5EF4-FFF2-40B4-BE49-F238E27FC236}">
                    <a16:creationId xmlns:a16="http://schemas.microsoft.com/office/drawing/2014/main" id="{7926E07F-572A-D99E-8ABC-8E38833BABC7}"/>
                  </a:ext>
                </a:extLst>
              </p:cNvPr>
              <p:cNvPicPr/>
              <p:nvPr/>
            </p:nvPicPr>
            <p:blipFill>
              <a:blip r:embed="rId9"/>
              <a:stretch>
                <a:fillRect/>
              </a:stretch>
            </p:blipFill>
            <p:spPr>
              <a:xfrm>
                <a:off x="6543406" y="4059504"/>
                <a:ext cx="713160" cy="109440"/>
              </a:xfrm>
              <a:prstGeom prst="rect">
                <a:avLst/>
              </a:prstGeom>
            </p:spPr>
          </p:pic>
        </mc:Fallback>
      </mc:AlternateContent>
      <p:grpSp>
        <p:nvGrpSpPr>
          <p:cNvPr id="33797" name="组合 33796">
            <a:extLst>
              <a:ext uri="{FF2B5EF4-FFF2-40B4-BE49-F238E27FC236}">
                <a16:creationId xmlns:a16="http://schemas.microsoft.com/office/drawing/2014/main" id="{58DD1A7C-7971-E6ED-3309-C4EF3FAE40C7}"/>
              </a:ext>
            </a:extLst>
          </p:cNvPr>
          <p:cNvGrpSpPr/>
          <p:nvPr/>
        </p:nvGrpSpPr>
        <p:grpSpPr>
          <a:xfrm>
            <a:off x="7434046" y="3549384"/>
            <a:ext cx="2157840" cy="689040"/>
            <a:chOff x="7434046" y="3549384"/>
            <a:chExt cx="2157840" cy="689040"/>
          </a:xfrm>
        </p:grpSpPr>
        <mc:AlternateContent xmlns:mc="http://schemas.openxmlformats.org/markup-compatibility/2006" xmlns:p14="http://schemas.microsoft.com/office/powerpoint/2010/main">
          <mc:Choice Requires="p14">
            <p:contentPart p14:bwMode="auto" r:id="rId10">
              <p14:nvContentPartPr>
                <p14:cNvPr id="42" name="墨迹 41">
                  <a:extLst>
                    <a:ext uri="{FF2B5EF4-FFF2-40B4-BE49-F238E27FC236}">
                      <a16:creationId xmlns:a16="http://schemas.microsoft.com/office/drawing/2014/main" id="{70B9B6CE-E4CF-A9CC-0BCC-3962709D137B}"/>
                    </a:ext>
                  </a:extLst>
                </p14:cNvPr>
                <p14:cNvContentPartPr/>
                <p14:nvPr/>
              </p14:nvContentPartPr>
              <p14:xfrm>
                <a:off x="7580206" y="3669984"/>
                <a:ext cx="118080" cy="55080"/>
              </p14:xfrm>
            </p:contentPart>
          </mc:Choice>
          <mc:Fallback xmlns="">
            <p:pic>
              <p:nvPicPr>
                <p:cNvPr id="42" name="墨迹 41">
                  <a:extLst>
                    <a:ext uri="{FF2B5EF4-FFF2-40B4-BE49-F238E27FC236}">
                      <a16:creationId xmlns:a16="http://schemas.microsoft.com/office/drawing/2014/main" id="{70B9B6CE-E4CF-A9CC-0BCC-3962709D137B}"/>
                    </a:ext>
                  </a:extLst>
                </p:cNvPr>
                <p:cNvPicPr/>
                <p:nvPr/>
              </p:nvPicPr>
              <p:blipFill>
                <a:blip r:embed="rId11"/>
                <a:stretch>
                  <a:fillRect/>
                </a:stretch>
              </p:blipFill>
              <p:spPr>
                <a:xfrm>
                  <a:off x="7571206" y="3661344"/>
                  <a:ext cx="1357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墨迹 42">
                  <a:extLst>
                    <a:ext uri="{FF2B5EF4-FFF2-40B4-BE49-F238E27FC236}">
                      <a16:creationId xmlns:a16="http://schemas.microsoft.com/office/drawing/2014/main" id="{8AC109EA-451C-DB36-D479-DA41178E2C9F}"/>
                    </a:ext>
                  </a:extLst>
                </p14:cNvPr>
                <p14:cNvContentPartPr/>
                <p14:nvPr/>
              </p14:nvContentPartPr>
              <p14:xfrm>
                <a:off x="7434046" y="3767544"/>
                <a:ext cx="304560" cy="187560"/>
              </p14:xfrm>
            </p:contentPart>
          </mc:Choice>
          <mc:Fallback xmlns="">
            <p:pic>
              <p:nvPicPr>
                <p:cNvPr id="43" name="墨迹 42">
                  <a:extLst>
                    <a:ext uri="{FF2B5EF4-FFF2-40B4-BE49-F238E27FC236}">
                      <a16:creationId xmlns:a16="http://schemas.microsoft.com/office/drawing/2014/main" id="{8AC109EA-451C-DB36-D479-DA41178E2C9F}"/>
                    </a:ext>
                  </a:extLst>
                </p:cNvPr>
                <p:cNvPicPr/>
                <p:nvPr/>
              </p:nvPicPr>
              <p:blipFill>
                <a:blip r:embed="rId13"/>
                <a:stretch>
                  <a:fillRect/>
                </a:stretch>
              </p:blipFill>
              <p:spPr>
                <a:xfrm>
                  <a:off x="7425406" y="3758904"/>
                  <a:ext cx="3222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墨迹 43">
                  <a:extLst>
                    <a:ext uri="{FF2B5EF4-FFF2-40B4-BE49-F238E27FC236}">
                      <a16:creationId xmlns:a16="http://schemas.microsoft.com/office/drawing/2014/main" id="{C5A84DB7-5E3A-C9FB-13E9-ED3D9F553C4C}"/>
                    </a:ext>
                  </a:extLst>
                </p14:cNvPr>
                <p14:cNvContentPartPr/>
                <p14:nvPr/>
              </p14:nvContentPartPr>
              <p14:xfrm>
                <a:off x="7635646" y="3748104"/>
                <a:ext cx="19800" cy="490320"/>
              </p14:xfrm>
            </p:contentPart>
          </mc:Choice>
          <mc:Fallback xmlns="">
            <p:pic>
              <p:nvPicPr>
                <p:cNvPr id="44" name="墨迹 43">
                  <a:extLst>
                    <a:ext uri="{FF2B5EF4-FFF2-40B4-BE49-F238E27FC236}">
                      <a16:creationId xmlns:a16="http://schemas.microsoft.com/office/drawing/2014/main" id="{C5A84DB7-5E3A-C9FB-13E9-ED3D9F553C4C}"/>
                    </a:ext>
                  </a:extLst>
                </p:cNvPr>
                <p:cNvPicPr/>
                <p:nvPr/>
              </p:nvPicPr>
              <p:blipFill>
                <a:blip r:embed="rId15"/>
                <a:stretch>
                  <a:fillRect/>
                </a:stretch>
              </p:blipFill>
              <p:spPr>
                <a:xfrm>
                  <a:off x="7627006" y="3739104"/>
                  <a:ext cx="3744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墨迹 44">
                  <a:extLst>
                    <a:ext uri="{FF2B5EF4-FFF2-40B4-BE49-F238E27FC236}">
                      <a16:creationId xmlns:a16="http://schemas.microsoft.com/office/drawing/2014/main" id="{305E7EB4-3E5C-B2FD-3987-4CB02CBEA249}"/>
                    </a:ext>
                  </a:extLst>
                </p14:cNvPr>
                <p14:cNvContentPartPr/>
                <p14:nvPr/>
              </p14:nvContentPartPr>
              <p14:xfrm>
                <a:off x="7547086" y="3955464"/>
                <a:ext cx="93960" cy="126360"/>
              </p14:xfrm>
            </p:contentPart>
          </mc:Choice>
          <mc:Fallback xmlns="">
            <p:pic>
              <p:nvPicPr>
                <p:cNvPr id="45" name="墨迹 44">
                  <a:extLst>
                    <a:ext uri="{FF2B5EF4-FFF2-40B4-BE49-F238E27FC236}">
                      <a16:creationId xmlns:a16="http://schemas.microsoft.com/office/drawing/2014/main" id="{305E7EB4-3E5C-B2FD-3987-4CB02CBEA249}"/>
                    </a:ext>
                  </a:extLst>
                </p:cNvPr>
                <p:cNvPicPr/>
                <p:nvPr/>
              </p:nvPicPr>
              <p:blipFill>
                <a:blip r:embed="rId17"/>
                <a:stretch>
                  <a:fillRect/>
                </a:stretch>
              </p:blipFill>
              <p:spPr>
                <a:xfrm>
                  <a:off x="7538086" y="3946824"/>
                  <a:ext cx="111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6" name="墨迹 45">
                  <a:extLst>
                    <a:ext uri="{FF2B5EF4-FFF2-40B4-BE49-F238E27FC236}">
                      <a16:creationId xmlns:a16="http://schemas.microsoft.com/office/drawing/2014/main" id="{D13128C6-F134-D668-70A8-C27C98F1BE33}"/>
                    </a:ext>
                  </a:extLst>
                </p14:cNvPr>
                <p14:cNvContentPartPr/>
                <p14:nvPr/>
              </p14:nvContentPartPr>
              <p14:xfrm>
                <a:off x="7694686" y="3911904"/>
                <a:ext cx="50040" cy="97920"/>
              </p14:xfrm>
            </p:contentPart>
          </mc:Choice>
          <mc:Fallback xmlns="">
            <p:pic>
              <p:nvPicPr>
                <p:cNvPr id="46" name="墨迹 45">
                  <a:extLst>
                    <a:ext uri="{FF2B5EF4-FFF2-40B4-BE49-F238E27FC236}">
                      <a16:creationId xmlns:a16="http://schemas.microsoft.com/office/drawing/2014/main" id="{D13128C6-F134-D668-70A8-C27C98F1BE33}"/>
                    </a:ext>
                  </a:extLst>
                </p:cNvPr>
                <p:cNvPicPr/>
                <p:nvPr/>
              </p:nvPicPr>
              <p:blipFill>
                <a:blip r:embed="rId19"/>
                <a:stretch>
                  <a:fillRect/>
                </a:stretch>
              </p:blipFill>
              <p:spPr>
                <a:xfrm>
                  <a:off x="7686046" y="3902904"/>
                  <a:ext cx="676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墨迹 46">
                  <a:extLst>
                    <a:ext uri="{FF2B5EF4-FFF2-40B4-BE49-F238E27FC236}">
                      <a16:creationId xmlns:a16="http://schemas.microsoft.com/office/drawing/2014/main" id="{983A257D-1700-1EDF-0AD2-18CEA48EF555}"/>
                    </a:ext>
                  </a:extLst>
                </p14:cNvPr>
                <p14:cNvContentPartPr/>
                <p14:nvPr/>
              </p14:nvContentPartPr>
              <p14:xfrm>
                <a:off x="7824646" y="3772944"/>
                <a:ext cx="29160" cy="116640"/>
              </p14:xfrm>
            </p:contentPart>
          </mc:Choice>
          <mc:Fallback xmlns="">
            <p:pic>
              <p:nvPicPr>
                <p:cNvPr id="47" name="墨迹 46">
                  <a:extLst>
                    <a:ext uri="{FF2B5EF4-FFF2-40B4-BE49-F238E27FC236}">
                      <a16:creationId xmlns:a16="http://schemas.microsoft.com/office/drawing/2014/main" id="{983A257D-1700-1EDF-0AD2-18CEA48EF555}"/>
                    </a:ext>
                  </a:extLst>
                </p:cNvPr>
                <p:cNvPicPr/>
                <p:nvPr/>
              </p:nvPicPr>
              <p:blipFill>
                <a:blip r:embed="rId21"/>
                <a:stretch>
                  <a:fillRect/>
                </a:stretch>
              </p:blipFill>
              <p:spPr>
                <a:xfrm>
                  <a:off x="7816006" y="3763944"/>
                  <a:ext cx="468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墨迹 47">
                  <a:extLst>
                    <a:ext uri="{FF2B5EF4-FFF2-40B4-BE49-F238E27FC236}">
                      <a16:creationId xmlns:a16="http://schemas.microsoft.com/office/drawing/2014/main" id="{C8415AF3-C71E-FBFF-94DE-FBB8F726FD06}"/>
                    </a:ext>
                  </a:extLst>
                </p14:cNvPr>
                <p14:cNvContentPartPr/>
                <p14:nvPr/>
              </p14:nvContentPartPr>
              <p14:xfrm>
                <a:off x="7813846" y="3702744"/>
                <a:ext cx="146520" cy="407520"/>
              </p14:xfrm>
            </p:contentPart>
          </mc:Choice>
          <mc:Fallback xmlns="">
            <p:pic>
              <p:nvPicPr>
                <p:cNvPr id="48" name="墨迹 47">
                  <a:extLst>
                    <a:ext uri="{FF2B5EF4-FFF2-40B4-BE49-F238E27FC236}">
                      <a16:creationId xmlns:a16="http://schemas.microsoft.com/office/drawing/2014/main" id="{C8415AF3-C71E-FBFF-94DE-FBB8F726FD06}"/>
                    </a:ext>
                  </a:extLst>
                </p:cNvPr>
                <p:cNvPicPr/>
                <p:nvPr/>
              </p:nvPicPr>
              <p:blipFill>
                <a:blip r:embed="rId23"/>
                <a:stretch>
                  <a:fillRect/>
                </a:stretch>
              </p:blipFill>
              <p:spPr>
                <a:xfrm>
                  <a:off x="7804846" y="3693744"/>
                  <a:ext cx="16416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墨迹 48">
                  <a:extLst>
                    <a:ext uri="{FF2B5EF4-FFF2-40B4-BE49-F238E27FC236}">
                      <a16:creationId xmlns:a16="http://schemas.microsoft.com/office/drawing/2014/main" id="{A195EA77-D139-C044-9699-533E8A8C05EE}"/>
                    </a:ext>
                  </a:extLst>
                </p14:cNvPr>
                <p14:cNvContentPartPr/>
                <p14:nvPr/>
              </p14:nvContentPartPr>
              <p14:xfrm>
                <a:off x="7758046" y="4097664"/>
                <a:ext cx="246600" cy="34200"/>
              </p14:xfrm>
            </p:contentPart>
          </mc:Choice>
          <mc:Fallback xmlns="">
            <p:pic>
              <p:nvPicPr>
                <p:cNvPr id="49" name="墨迹 48">
                  <a:extLst>
                    <a:ext uri="{FF2B5EF4-FFF2-40B4-BE49-F238E27FC236}">
                      <a16:creationId xmlns:a16="http://schemas.microsoft.com/office/drawing/2014/main" id="{A195EA77-D139-C044-9699-533E8A8C05EE}"/>
                    </a:ext>
                  </a:extLst>
                </p:cNvPr>
                <p:cNvPicPr/>
                <p:nvPr/>
              </p:nvPicPr>
              <p:blipFill>
                <a:blip r:embed="rId25"/>
                <a:stretch>
                  <a:fillRect/>
                </a:stretch>
              </p:blipFill>
              <p:spPr>
                <a:xfrm>
                  <a:off x="7749046" y="4088664"/>
                  <a:ext cx="2642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0" name="墨迹 49">
                  <a:extLst>
                    <a:ext uri="{FF2B5EF4-FFF2-40B4-BE49-F238E27FC236}">
                      <a16:creationId xmlns:a16="http://schemas.microsoft.com/office/drawing/2014/main" id="{A1164DAC-9DC1-3365-E78D-C1EBCB243227}"/>
                    </a:ext>
                  </a:extLst>
                </p14:cNvPr>
                <p14:cNvContentPartPr/>
                <p14:nvPr/>
              </p14:nvContentPartPr>
              <p14:xfrm>
                <a:off x="8250526" y="3674304"/>
                <a:ext cx="108360" cy="37080"/>
              </p14:xfrm>
            </p:contentPart>
          </mc:Choice>
          <mc:Fallback xmlns="">
            <p:pic>
              <p:nvPicPr>
                <p:cNvPr id="50" name="墨迹 49">
                  <a:extLst>
                    <a:ext uri="{FF2B5EF4-FFF2-40B4-BE49-F238E27FC236}">
                      <a16:creationId xmlns:a16="http://schemas.microsoft.com/office/drawing/2014/main" id="{A1164DAC-9DC1-3365-E78D-C1EBCB243227}"/>
                    </a:ext>
                  </a:extLst>
                </p:cNvPr>
                <p:cNvPicPr/>
                <p:nvPr/>
              </p:nvPicPr>
              <p:blipFill>
                <a:blip r:embed="rId27"/>
                <a:stretch>
                  <a:fillRect/>
                </a:stretch>
              </p:blipFill>
              <p:spPr>
                <a:xfrm>
                  <a:off x="8241526" y="3665664"/>
                  <a:ext cx="1260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墨迹 50">
                  <a:extLst>
                    <a:ext uri="{FF2B5EF4-FFF2-40B4-BE49-F238E27FC236}">
                      <a16:creationId xmlns:a16="http://schemas.microsoft.com/office/drawing/2014/main" id="{AF3CE12C-D579-49FF-F6FC-EA489AC9BAA1}"/>
                    </a:ext>
                  </a:extLst>
                </p14:cNvPr>
                <p14:cNvContentPartPr/>
                <p14:nvPr/>
              </p14:nvContentPartPr>
              <p14:xfrm>
                <a:off x="8114806" y="3743784"/>
                <a:ext cx="247680" cy="95040"/>
              </p14:xfrm>
            </p:contentPart>
          </mc:Choice>
          <mc:Fallback xmlns="">
            <p:pic>
              <p:nvPicPr>
                <p:cNvPr id="51" name="墨迹 50">
                  <a:extLst>
                    <a:ext uri="{FF2B5EF4-FFF2-40B4-BE49-F238E27FC236}">
                      <a16:creationId xmlns:a16="http://schemas.microsoft.com/office/drawing/2014/main" id="{AF3CE12C-D579-49FF-F6FC-EA489AC9BAA1}"/>
                    </a:ext>
                  </a:extLst>
                </p:cNvPr>
                <p:cNvPicPr/>
                <p:nvPr/>
              </p:nvPicPr>
              <p:blipFill>
                <a:blip r:embed="rId29"/>
                <a:stretch>
                  <a:fillRect/>
                </a:stretch>
              </p:blipFill>
              <p:spPr>
                <a:xfrm>
                  <a:off x="8106166" y="3734784"/>
                  <a:ext cx="265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2" name="墨迹 51">
                  <a:extLst>
                    <a:ext uri="{FF2B5EF4-FFF2-40B4-BE49-F238E27FC236}">
                      <a16:creationId xmlns:a16="http://schemas.microsoft.com/office/drawing/2014/main" id="{B342F6BF-76CE-6452-51DD-305257BB2EFB}"/>
                    </a:ext>
                  </a:extLst>
                </p14:cNvPr>
                <p14:cNvContentPartPr/>
                <p14:nvPr/>
              </p14:nvContentPartPr>
              <p14:xfrm>
                <a:off x="8061526" y="3844224"/>
                <a:ext cx="118080" cy="315720"/>
              </p14:xfrm>
            </p:contentPart>
          </mc:Choice>
          <mc:Fallback xmlns="">
            <p:pic>
              <p:nvPicPr>
                <p:cNvPr id="52" name="墨迹 51">
                  <a:extLst>
                    <a:ext uri="{FF2B5EF4-FFF2-40B4-BE49-F238E27FC236}">
                      <a16:creationId xmlns:a16="http://schemas.microsoft.com/office/drawing/2014/main" id="{B342F6BF-76CE-6452-51DD-305257BB2EFB}"/>
                    </a:ext>
                  </a:extLst>
                </p:cNvPr>
                <p:cNvPicPr/>
                <p:nvPr/>
              </p:nvPicPr>
              <p:blipFill>
                <a:blip r:embed="rId31"/>
                <a:stretch>
                  <a:fillRect/>
                </a:stretch>
              </p:blipFill>
              <p:spPr>
                <a:xfrm>
                  <a:off x="8052886" y="3835584"/>
                  <a:ext cx="13572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3" name="墨迹 52">
                  <a:extLst>
                    <a:ext uri="{FF2B5EF4-FFF2-40B4-BE49-F238E27FC236}">
                      <a16:creationId xmlns:a16="http://schemas.microsoft.com/office/drawing/2014/main" id="{06361DB6-6C14-3A17-9684-43D26F308B24}"/>
                    </a:ext>
                  </a:extLst>
                </p14:cNvPr>
                <p14:cNvContentPartPr/>
                <p14:nvPr/>
              </p14:nvContentPartPr>
              <p14:xfrm>
                <a:off x="8174206" y="3841344"/>
                <a:ext cx="219240" cy="335880"/>
              </p14:xfrm>
            </p:contentPart>
          </mc:Choice>
          <mc:Fallback xmlns="">
            <p:pic>
              <p:nvPicPr>
                <p:cNvPr id="53" name="墨迹 52">
                  <a:extLst>
                    <a:ext uri="{FF2B5EF4-FFF2-40B4-BE49-F238E27FC236}">
                      <a16:creationId xmlns:a16="http://schemas.microsoft.com/office/drawing/2014/main" id="{06361DB6-6C14-3A17-9684-43D26F308B24}"/>
                    </a:ext>
                  </a:extLst>
                </p:cNvPr>
                <p:cNvPicPr/>
                <p:nvPr/>
              </p:nvPicPr>
              <p:blipFill>
                <a:blip r:embed="rId33"/>
                <a:stretch>
                  <a:fillRect/>
                </a:stretch>
              </p:blipFill>
              <p:spPr>
                <a:xfrm>
                  <a:off x="8165206" y="3832344"/>
                  <a:ext cx="23688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墨迹 53">
                  <a:extLst>
                    <a:ext uri="{FF2B5EF4-FFF2-40B4-BE49-F238E27FC236}">
                      <a16:creationId xmlns:a16="http://schemas.microsoft.com/office/drawing/2014/main" id="{19CBDE69-7677-A64D-2B23-EE7A538C0D65}"/>
                    </a:ext>
                  </a:extLst>
                </p14:cNvPr>
                <p14:cNvContentPartPr/>
                <p14:nvPr/>
              </p14:nvContentPartPr>
              <p14:xfrm>
                <a:off x="8546086" y="3725784"/>
                <a:ext cx="93600" cy="40320"/>
              </p14:xfrm>
            </p:contentPart>
          </mc:Choice>
          <mc:Fallback xmlns="">
            <p:pic>
              <p:nvPicPr>
                <p:cNvPr id="54" name="墨迹 53">
                  <a:extLst>
                    <a:ext uri="{FF2B5EF4-FFF2-40B4-BE49-F238E27FC236}">
                      <a16:creationId xmlns:a16="http://schemas.microsoft.com/office/drawing/2014/main" id="{19CBDE69-7677-A64D-2B23-EE7A538C0D65}"/>
                    </a:ext>
                  </a:extLst>
                </p:cNvPr>
                <p:cNvPicPr/>
                <p:nvPr/>
              </p:nvPicPr>
              <p:blipFill>
                <a:blip r:embed="rId35"/>
                <a:stretch>
                  <a:fillRect/>
                </a:stretch>
              </p:blipFill>
              <p:spPr>
                <a:xfrm>
                  <a:off x="8537086" y="3717144"/>
                  <a:ext cx="1112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墨迹 54">
                  <a:extLst>
                    <a:ext uri="{FF2B5EF4-FFF2-40B4-BE49-F238E27FC236}">
                      <a16:creationId xmlns:a16="http://schemas.microsoft.com/office/drawing/2014/main" id="{5365DDDE-96CA-4D88-D69F-88FE2139ADC5}"/>
                    </a:ext>
                  </a:extLst>
                </p14:cNvPr>
                <p14:cNvContentPartPr/>
                <p14:nvPr/>
              </p14:nvContentPartPr>
              <p14:xfrm>
                <a:off x="8547886" y="3910464"/>
                <a:ext cx="98640" cy="192960"/>
              </p14:xfrm>
            </p:contentPart>
          </mc:Choice>
          <mc:Fallback xmlns="">
            <p:pic>
              <p:nvPicPr>
                <p:cNvPr id="55" name="墨迹 54">
                  <a:extLst>
                    <a:ext uri="{FF2B5EF4-FFF2-40B4-BE49-F238E27FC236}">
                      <a16:creationId xmlns:a16="http://schemas.microsoft.com/office/drawing/2014/main" id="{5365DDDE-96CA-4D88-D69F-88FE2139ADC5}"/>
                    </a:ext>
                  </a:extLst>
                </p:cNvPr>
                <p:cNvPicPr/>
                <p:nvPr/>
              </p:nvPicPr>
              <p:blipFill>
                <a:blip r:embed="rId37"/>
                <a:stretch>
                  <a:fillRect/>
                </a:stretch>
              </p:blipFill>
              <p:spPr>
                <a:xfrm>
                  <a:off x="8539246" y="3901824"/>
                  <a:ext cx="1162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6" name="墨迹 55">
                  <a:extLst>
                    <a:ext uri="{FF2B5EF4-FFF2-40B4-BE49-F238E27FC236}">
                      <a16:creationId xmlns:a16="http://schemas.microsoft.com/office/drawing/2014/main" id="{4BF0388C-9EE1-2AF1-BC77-0D9A0C1A83E3}"/>
                    </a:ext>
                  </a:extLst>
                </p14:cNvPr>
                <p14:cNvContentPartPr/>
                <p14:nvPr/>
              </p14:nvContentPartPr>
              <p14:xfrm>
                <a:off x="8665606" y="3759624"/>
                <a:ext cx="252720" cy="142200"/>
              </p14:xfrm>
            </p:contentPart>
          </mc:Choice>
          <mc:Fallback xmlns="">
            <p:pic>
              <p:nvPicPr>
                <p:cNvPr id="56" name="墨迹 55">
                  <a:extLst>
                    <a:ext uri="{FF2B5EF4-FFF2-40B4-BE49-F238E27FC236}">
                      <a16:creationId xmlns:a16="http://schemas.microsoft.com/office/drawing/2014/main" id="{4BF0388C-9EE1-2AF1-BC77-0D9A0C1A83E3}"/>
                    </a:ext>
                  </a:extLst>
                </p:cNvPr>
                <p:cNvPicPr/>
                <p:nvPr/>
              </p:nvPicPr>
              <p:blipFill>
                <a:blip r:embed="rId39"/>
                <a:stretch>
                  <a:fillRect/>
                </a:stretch>
              </p:blipFill>
              <p:spPr>
                <a:xfrm>
                  <a:off x="8656966" y="3750984"/>
                  <a:ext cx="2703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墨迹 56">
                  <a:extLst>
                    <a:ext uri="{FF2B5EF4-FFF2-40B4-BE49-F238E27FC236}">
                      <a16:creationId xmlns:a16="http://schemas.microsoft.com/office/drawing/2014/main" id="{2A3AC15A-FB6B-2FB6-6C7D-67C34D7831CA}"/>
                    </a:ext>
                  </a:extLst>
                </p14:cNvPr>
                <p14:cNvContentPartPr/>
                <p14:nvPr/>
              </p14:nvContentPartPr>
              <p14:xfrm>
                <a:off x="8813566" y="3641904"/>
                <a:ext cx="13320" cy="494640"/>
              </p14:xfrm>
            </p:contentPart>
          </mc:Choice>
          <mc:Fallback xmlns="">
            <p:pic>
              <p:nvPicPr>
                <p:cNvPr id="57" name="墨迹 56">
                  <a:extLst>
                    <a:ext uri="{FF2B5EF4-FFF2-40B4-BE49-F238E27FC236}">
                      <a16:creationId xmlns:a16="http://schemas.microsoft.com/office/drawing/2014/main" id="{2A3AC15A-FB6B-2FB6-6C7D-67C34D7831CA}"/>
                    </a:ext>
                  </a:extLst>
                </p:cNvPr>
                <p:cNvPicPr/>
                <p:nvPr/>
              </p:nvPicPr>
              <p:blipFill>
                <a:blip r:embed="rId41"/>
                <a:stretch>
                  <a:fillRect/>
                </a:stretch>
              </p:blipFill>
              <p:spPr>
                <a:xfrm>
                  <a:off x="8804566" y="3632904"/>
                  <a:ext cx="3096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墨迹 57">
                  <a:extLst>
                    <a:ext uri="{FF2B5EF4-FFF2-40B4-BE49-F238E27FC236}">
                      <a16:creationId xmlns:a16="http://schemas.microsoft.com/office/drawing/2014/main" id="{3C919D04-A889-1CCA-E9FB-742CD203BE9F}"/>
                    </a:ext>
                  </a:extLst>
                </p14:cNvPr>
                <p14:cNvContentPartPr/>
                <p14:nvPr/>
              </p14:nvContentPartPr>
              <p14:xfrm>
                <a:off x="8986006" y="3633264"/>
                <a:ext cx="234360" cy="184320"/>
              </p14:xfrm>
            </p:contentPart>
          </mc:Choice>
          <mc:Fallback xmlns="">
            <p:pic>
              <p:nvPicPr>
                <p:cNvPr id="58" name="墨迹 57">
                  <a:extLst>
                    <a:ext uri="{FF2B5EF4-FFF2-40B4-BE49-F238E27FC236}">
                      <a16:creationId xmlns:a16="http://schemas.microsoft.com/office/drawing/2014/main" id="{3C919D04-A889-1CCA-E9FB-742CD203BE9F}"/>
                    </a:ext>
                  </a:extLst>
                </p:cNvPr>
                <p:cNvPicPr/>
                <p:nvPr/>
              </p:nvPicPr>
              <p:blipFill>
                <a:blip r:embed="rId43"/>
                <a:stretch>
                  <a:fillRect/>
                </a:stretch>
              </p:blipFill>
              <p:spPr>
                <a:xfrm>
                  <a:off x="8977366" y="3624624"/>
                  <a:ext cx="2520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墨迹 58">
                  <a:extLst>
                    <a:ext uri="{FF2B5EF4-FFF2-40B4-BE49-F238E27FC236}">
                      <a16:creationId xmlns:a16="http://schemas.microsoft.com/office/drawing/2014/main" id="{DF26D59A-93AC-03F9-8CD6-D1ECD0901369}"/>
                    </a:ext>
                  </a:extLst>
                </p14:cNvPr>
                <p14:cNvContentPartPr/>
                <p14:nvPr/>
              </p14:nvContentPartPr>
              <p14:xfrm>
                <a:off x="9110926" y="3549384"/>
                <a:ext cx="56520" cy="397080"/>
              </p14:xfrm>
            </p:contentPart>
          </mc:Choice>
          <mc:Fallback xmlns="">
            <p:pic>
              <p:nvPicPr>
                <p:cNvPr id="59" name="墨迹 58">
                  <a:extLst>
                    <a:ext uri="{FF2B5EF4-FFF2-40B4-BE49-F238E27FC236}">
                      <a16:creationId xmlns:a16="http://schemas.microsoft.com/office/drawing/2014/main" id="{DF26D59A-93AC-03F9-8CD6-D1ECD0901369}"/>
                    </a:ext>
                  </a:extLst>
                </p:cNvPr>
                <p:cNvPicPr/>
                <p:nvPr/>
              </p:nvPicPr>
              <p:blipFill>
                <a:blip r:embed="rId45"/>
                <a:stretch>
                  <a:fillRect/>
                </a:stretch>
              </p:blipFill>
              <p:spPr>
                <a:xfrm>
                  <a:off x="9102286" y="3540384"/>
                  <a:ext cx="741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0" name="墨迹 59">
                  <a:extLst>
                    <a:ext uri="{FF2B5EF4-FFF2-40B4-BE49-F238E27FC236}">
                      <a16:creationId xmlns:a16="http://schemas.microsoft.com/office/drawing/2014/main" id="{968994D5-2CFC-A109-AE5F-C33FAA430C31}"/>
                    </a:ext>
                  </a:extLst>
                </p14:cNvPr>
                <p14:cNvContentPartPr/>
                <p14:nvPr/>
              </p14:nvContentPartPr>
              <p14:xfrm>
                <a:off x="8975926" y="3798144"/>
                <a:ext cx="136440" cy="129600"/>
              </p14:xfrm>
            </p:contentPart>
          </mc:Choice>
          <mc:Fallback xmlns="">
            <p:pic>
              <p:nvPicPr>
                <p:cNvPr id="60" name="墨迹 59">
                  <a:extLst>
                    <a:ext uri="{FF2B5EF4-FFF2-40B4-BE49-F238E27FC236}">
                      <a16:creationId xmlns:a16="http://schemas.microsoft.com/office/drawing/2014/main" id="{968994D5-2CFC-A109-AE5F-C33FAA430C31}"/>
                    </a:ext>
                  </a:extLst>
                </p:cNvPr>
                <p:cNvPicPr/>
                <p:nvPr/>
              </p:nvPicPr>
              <p:blipFill>
                <a:blip r:embed="rId47"/>
                <a:stretch>
                  <a:fillRect/>
                </a:stretch>
              </p:blipFill>
              <p:spPr>
                <a:xfrm>
                  <a:off x="8967286" y="3789504"/>
                  <a:ext cx="1540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1" name="墨迹 60">
                  <a:extLst>
                    <a:ext uri="{FF2B5EF4-FFF2-40B4-BE49-F238E27FC236}">
                      <a16:creationId xmlns:a16="http://schemas.microsoft.com/office/drawing/2014/main" id="{5374A173-A8ED-388D-B418-E865B9F8BA90}"/>
                    </a:ext>
                  </a:extLst>
                </p14:cNvPr>
                <p14:cNvContentPartPr/>
                <p14:nvPr/>
              </p14:nvContentPartPr>
              <p14:xfrm>
                <a:off x="9125686" y="3820824"/>
                <a:ext cx="147240" cy="7560"/>
              </p14:xfrm>
            </p:contentPart>
          </mc:Choice>
          <mc:Fallback xmlns="">
            <p:pic>
              <p:nvPicPr>
                <p:cNvPr id="61" name="墨迹 60">
                  <a:extLst>
                    <a:ext uri="{FF2B5EF4-FFF2-40B4-BE49-F238E27FC236}">
                      <a16:creationId xmlns:a16="http://schemas.microsoft.com/office/drawing/2014/main" id="{5374A173-A8ED-388D-B418-E865B9F8BA90}"/>
                    </a:ext>
                  </a:extLst>
                </p:cNvPr>
                <p:cNvPicPr/>
                <p:nvPr/>
              </p:nvPicPr>
              <p:blipFill>
                <a:blip r:embed="rId49"/>
                <a:stretch>
                  <a:fillRect/>
                </a:stretch>
              </p:blipFill>
              <p:spPr>
                <a:xfrm>
                  <a:off x="9116686" y="3811824"/>
                  <a:ext cx="1648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2" name="墨迹 61">
                  <a:extLst>
                    <a:ext uri="{FF2B5EF4-FFF2-40B4-BE49-F238E27FC236}">
                      <a16:creationId xmlns:a16="http://schemas.microsoft.com/office/drawing/2014/main" id="{307186A1-A17E-C68B-0951-43EF2CDFE9C5}"/>
                    </a:ext>
                  </a:extLst>
                </p14:cNvPr>
                <p14:cNvContentPartPr/>
                <p14:nvPr/>
              </p14:nvContentPartPr>
              <p14:xfrm>
                <a:off x="9097246" y="3895704"/>
                <a:ext cx="207720" cy="246600"/>
              </p14:xfrm>
            </p:contentPart>
          </mc:Choice>
          <mc:Fallback xmlns="">
            <p:pic>
              <p:nvPicPr>
                <p:cNvPr id="62" name="墨迹 61">
                  <a:extLst>
                    <a:ext uri="{FF2B5EF4-FFF2-40B4-BE49-F238E27FC236}">
                      <a16:creationId xmlns:a16="http://schemas.microsoft.com/office/drawing/2014/main" id="{307186A1-A17E-C68B-0951-43EF2CDFE9C5}"/>
                    </a:ext>
                  </a:extLst>
                </p:cNvPr>
                <p:cNvPicPr/>
                <p:nvPr/>
              </p:nvPicPr>
              <p:blipFill>
                <a:blip r:embed="rId51"/>
                <a:stretch>
                  <a:fillRect/>
                </a:stretch>
              </p:blipFill>
              <p:spPr>
                <a:xfrm>
                  <a:off x="9088606" y="3887064"/>
                  <a:ext cx="2253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792" name="墨迹 33791">
                  <a:extLst>
                    <a:ext uri="{FF2B5EF4-FFF2-40B4-BE49-F238E27FC236}">
                      <a16:creationId xmlns:a16="http://schemas.microsoft.com/office/drawing/2014/main" id="{2D9237D9-46CC-1EF2-6024-C154F7ACAD5F}"/>
                    </a:ext>
                  </a:extLst>
                </p14:cNvPr>
                <p14:cNvContentPartPr/>
                <p14:nvPr/>
              </p14:nvContentPartPr>
              <p14:xfrm>
                <a:off x="8995726" y="3891744"/>
                <a:ext cx="215640" cy="230760"/>
              </p14:xfrm>
            </p:contentPart>
          </mc:Choice>
          <mc:Fallback xmlns="">
            <p:pic>
              <p:nvPicPr>
                <p:cNvPr id="33792" name="墨迹 33791">
                  <a:extLst>
                    <a:ext uri="{FF2B5EF4-FFF2-40B4-BE49-F238E27FC236}">
                      <a16:creationId xmlns:a16="http://schemas.microsoft.com/office/drawing/2014/main" id="{2D9237D9-46CC-1EF2-6024-C154F7ACAD5F}"/>
                    </a:ext>
                  </a:extLst>
                </p:cNvPr>
                <p:cNvPicPr/>
                <p:nvPr/>
              </p:nvPicPr>
              <p:blipFill>
                <a:blip r:embed="rId53"/>
                <a:stretch>
                  <a:fillRect/>
                </a:stretch>
              </p:blipFill>
              <p:spPr>
                <a:xfrm>
                  <a:off x="8986726" y="3883104"/>
                  <a:ext cx="2332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793" name="墨迹 33792">
                  <a:extLst>
                    <a:ext uri="{FF2B5EF4-FFF2-40B4-BE49-F238E27FC236}">
                      <a16:creationId xmlns:a16="http://schemas.microsoft.com/office/drawing/2014/main" id="{0D353DA1-CD7E-66C6-6DB7-27DB0A8AD01E}"/>
                    </a:ext>
                  </a:extLst>
                </p14:cNvPr>
                <p14:cNvContentPartPr/>
                <p14:nvPr/>
              </p14:nvContentPartPr>
              <p14:xfrm>
                <a:off x="8956486" y="3901464"/>
                <a:ext cx="297000" cy="150840"/>
              </p14:xfrm>
            </p:contentPart>
          </mc:Choice>
          <mc:Fallback xmlns="">
            <p:pic>
              <p:nvPicPr>
                <p:cNvPr id="33793" name="墨迹 33792">
                  <a:extLst>
                    <a:ext uri="{FF2B5EF4-FFF2-40B4-BE49-F238E27FC236}">
                      <a16:creationId xmlns:a16="http://schemas.microsoft.com/office/drawing/2014/main" id="{0D353DA1-CD7E-66C6-6DB7-27DB0A8AD01E}"/>
                    </a:ext>
                  </a:extLst>
                </p:cNvPr>
                <p:cNvPicPr/>
                <p:nvPr/>
              </p:nvPicPr>
              <p:blipFill>
                <a:blip r:embed="rId55"/>
                <a:stretch>
                  <a:fillRect/>
                </a:stretch>
              </p:blipFill>
              <p:spPr>
                <a:xfrm>
                  <a:off x="8947486" y="3892464"/>
                  <a:ext cx="3146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794" name="墨迹 33793">
                  <a:extLst>
                    <a:ext uri="{FF2B5EF4-FFF2-40B4-BE49-F238E27FC236}">
                      <a16:creationId xmlns:a16="http://schemas.microsoft.com/office/drawing/2014/main" id="{E3FED734-0035-A029-58E3-D2E916BEC396}"/>
                    </a:ext>
                  </a:extLst>
                </p14:cNvPr>
                <p14:cNvContentPartPr/>
                <p14:nvPr/>
              </p14:nvContentPartPr>
              <p14:xfrm>
                <a:off x="9288766" y="3616704"/>
                <a:ext cx="205200" cy="236520"/>
              </p14:xfrm>
            </p:contentPart>
          </mc:Choice>
          <mc:Fallback xmlns="">
            <p:pic>
              <p:nvPicPr>
                <p:cNvPr id="33794" name="墨迹 33793">
                  <a:extLst>
                    <a:ext uri="{FF2B5EF4-FFF2-40B4-BE49-F238E27FC236}">
                      <a16:creationId xmlns:a16="http://schemas.microsoft.com/office/drawing/2014/main" id="{E3FED734-0035-A029-58E3-D2E916BEC396}"/>
                    </a:ext>
                  </a:extLst>
                </p:cNvPr>
                <p:cNvPicPr/>
                <p:nvPr/>
              </p:nvPicPr>
              <p:blipFill>
                <a:blip r:embed="rId57"/>
                <a:stretch>
                  <a:fillRect/>
                </a:stretch>
              </p:blipFill>
              <p:spPr>
                <a:xfrm>
                  <a:off x="9280126" y="3608064"/>
                  <a:ext cx="2228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795" name="墨迹 33794">
                  <a:extLst>
                    <a:ext uri="{FF2B5EF4-FFF2-40B4-BE49-F238E27FC236}">
                      <a16:creationId xmlns:a16="http://schemas.microsoft.com/office/drawing/2014/main" id="{F8D12255-F101-0AD4-0950-6B0976C595B8}"/>
                    </a:ext>
                  </a:extLst>
                </p14:cNvPr>
                <p14:cNvContentPartPr/>
                <p14:nvPr/>
              </p14:nvContentPartPr>
              <p14:xfrm>
                <a:off x="9225046" y="3830904"/>
                <a:ext cx="174600" cy="296640"/>
              </p14:xfrm>
            </p:contentPart>
          </mc:Choice>
          <mc:Fallback xmlns="">
            <p:pic>
              <p:nvPicPr>
                <p:cNvPr id="33795" name="墨迹 33794">
                  <a:extLst>
                    <a:ext uri="{FF2B5EF4-FFF2-40B4-BE49-F238E27FC236}">
                      <a16:creationId xmlns:a16="http://schemas.microsoft.com/office/drawing/2014/main" id="{F8D12255-F101-0AD4-0950-6B0976C595B8}"/>
                    </a:ext>
                  </a:extLst>
                </p:cNvPr>
                <p:cNvPicPr/>
                <p:nvPr/>
              </p:nvPicPr>
              <p:blipFill>
                <a:blip r:embed="rId59"/>
                <a:stretch>
                  <a:fillRect/>
                </a:stretch>
              </p:blipFill>
              <p:spPr>
                <a:xfrm>
                  <a:off x="9216046" y="3821904"/>
                  <a:ext cx="1922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796" name="墨迹 33795">
                  <a:extLst>
                    <a:ext uri="{FF2B5EF4-FFF2-40B4-BE49-F238E27FC236}">
                      <a16:creationId xmlns:a16="http://schemas.microsoft.com/office/drawing/2014/main" id="{0BC08264-61B5-CF90-E652-2E48EF0F5651}"/>
                    </a:ext>
                  </a:extLst>
                </p14:cNvPr>
                <p14:cNvContentPartPr/>
                <p14:nvPr/>
              </p14:nvContentPartPr>
              <p14:xfrm>
                <a:off x="9323326" y="3923424"/>
                <a:ext cx="268560" cy="263160"/>
              </p14:xfrm>
            </p:contentPart>
          </mc:Choice>
          <mc:Fallback xmlns="">
            <p:pic>
              <p:nvPicPr>
                <p:cNvPr id="33796" name="墨迹 33795">
                  <a:extLst>
                    <a:ext uri="{FF2B5EF4-FFF2-40B4-BE49-F238E27FC236}">
                      <a16:creationId xmlns:a16="http://schemas.microsoft.com/office/drawing/2014/main" id="{0BC08264-61B5-CF90-E652-2E48EF0F5651}"/>
                    </a:ext>
                  </a:extLst>
                </p:cNvPr>
                <p:cNvPicPr/>
                <p:nvPr/>
              </p:nvPicPr>
              <p:blipFill>
                <a:blip r:embed="rId61"/>
                <a:stretch>
                  <a:fillRect/>
                </a:stretch>
              </p:blipFill>
              <p:spPr>
                <a:xfrm>
                  <a:off x="9314326" y="3914424"/>
                  <a:ext cx="286200" cy="28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33798" name="墨迹 33797">
                <a:extLst>
                  <a:ext uri="{FF2B5EF4-FFF2-40B4-BE49-F238E27FC236}">
                    <a16:creationId xmlns:a16="http://schemas.microsoft.com/office/drawing/2014/main" id="{50B42F68-87C6-B518-F4CB-8A0D710C9DB0}"/>
                  </a:ext>
                </a:extLst>
              </p14:cNvPr>
              <p14:cNvContentPartPr/>
              <p14:nvPr/>
            </p14:nvContentPartPr>
            <p14:xfrm>
              <a:off x="9737686" y="3663864"/>
              <a:ext cx="5400" cy="157320"/>
            </p14:xfrm>
          </p:contentPart>
        </mc:Choice>
        <mc:Fallback xmlns="">
          <p:pic>
            <p:nvPicPr>
              <p:cNvPr id="33798" name="墨迹 33797">
                <a:extLst>
                  <a:ext uri="{FF2B5EF4-FFF2-40B4-BE49-F238E27FC236}">
                    <a16:creationId xmlns:a16="http://schemas.microsoft.com/office/drawing/2014/main" id="{50B42F68-87C6-B518-F4CB-8A0D710C9DB0}"/>
                  </a:ext>
                </a:extLst>
              </p:cNvPr>
              <p:cNvPicPr/>
              <p:nvPr/>
            </p:nvPicPr>
            <p:blipFill>
              <a:blip r:embed="rId63"/>
              <a:stretch>
                <a:fillRect/>
              </a:stretch>
            </p:blipFill>
            <p:spPr>
              <a:xfrm>
                <a:off x="9729046" y="3655224"/>
                <a:ext cx="230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3799" name="墨迹 33798">
                <a:extLst>
                  <a:ext uri="{FF2B5EF4-FFF2-40B4-BE49-F238E27FC236}">
                    <a16:creationId xmlns:a16="http://schemas.microsoft.com/office/drawing/2014/main" id="{95E560F1-1586-08D1-DBEC-24289B1ABFBB}"/>
                  </a:ext>
                </a:extLst>
              </p14:cNvPr>
              <p14:cNvContentPartPr/>
              <p14:nvPr/>
            </p14:nvContentPartPr>
            <p14:xfrm>
              <a:off x="9746326" y="3690144"/>
              <a:ext cx="97920" cy="93600"/>
            </p14:xfrm>
          </p:contentPart>
        </mc:Choice>
        <mc:Fallback xmlns="">
          <p:pic>
            <p:nvPicPr>
              <p:cNvPr id="33799" name="墨迹 33798">
                <a:extLst>
                  <a:ext uri="{FF2B5EF4-FFF2-40B4-BE49-F238E27FC236}">
                    <a16:creationId xmlns:a16="http://schemas.microsoft.com/office/drawing/2014/main" id="{95E560F1-1586-08D1-DBEC-24289B1ABFBB}"/>
                  </a:ext>
                </a:extLst>
              </p:cNvPr>
              <p:cNvPicPr/>
              <p:nvPr/>
            </p:nvPicPr>
            <p:blipFill>
              <a:blip r:embed="rId65"/>
              <a:stretch>
                <a:fillRect/>
              </a:stretch>
            </p:blipFill>
            <p:spPr>
              <a:xfrm>
                <a:off x="9737686" y="3681504"/>
                <a:ext cx="1155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3800" name="墨迹 33799">
                <a:extLst>
                  <a:ext uri="{FF2B5EF4-FFF2-40B4-BE49-F238E27FC236}">
                    <a16:creationId xmlns:a16="http://schemas.microsoft.com/office/drawing/2014/main" id="{38AFD601-AE20-E17B-2782-B359D0133D65}"/>
                  </a:ext>
                </a:extLst>
              </p14:cNvPr>
              <p14:cNvContentPartPr/>
              <p14:nvPr/>
            </p14:nvContentPartPr>
            <p14:xfrm>
              <a:off x="9756046" y="3777264"/>
              <a:ext cx="75240" cy="38880"/>
            </p14:xfrm>
          </p:contentPart>
        </mc:Choice>
        <mc:Fallback xmlns="">
          <p:pic>
            <p:nvPicPr>
              <p:cNvPr id="33800" name="墨迹 33799">
                <a:extLst>
                  <a:ext uri="{FF2B5EF4-FFF2-40B4-BE49-F238E27FC236}">
                    <a16:creationId xmlns:a16="http://schemas.microsoft.com/office/drawing/2014/main" id="{38AFD601-AE20-E17B-2782-B359D0133D65}"/>
                  </a:ext>
                </a:extLst>
              </p:cNvPr>
              <p:cNvPicPr/>
              <p:nvPr/>
            </p:nvPicPr>
            <p:blipFill>
              <a:blip r:embed="rId67"/>
              <a:stretch>
                <a:fillRect/>
              </a:stretch>
            </p:blipFill>
            <p:spPr>
              <a:xfrm>
                <a:off x="9747406" y="3768624"/>
                <a:ext cx="928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3801" name="墨迹 33800">
                <a:extLst>
                  <a:ext uri="{FF2B5EF4-FFF2-40B4-BE49-F238E27FC236}">
                    <a16:creationId xmlns:a16="http://schemas.microsoft.com/office/drawing/2014/main" id="{5AF52DA3-92CB-A152-A312-0E4DB68C19D7}"/>
                  </a:ext>
                </a:extLst>
              </p14:cNvPr>
              <p14:cNvContentPartPr/>
              <p14:nvPr/>
            </p14:nvContentPartPr>
            <p14:xfrm>
              <a:off x="9919126" y="3660984"/>
              <a:ext cx="20160" cy="122040"/>
            </p14:xfrm>
          </p:contentPart>
        </mc:Choice>
        <mc:Fallback xmlns="">
          <p:pic>
            <p:nvPicPr>
              <p:cNvPr id="33801" name="墨迹 33800">
                <a:extLst>
                  <a:ext uri="{FF2B5EF4-FFF2-40B4-BE49-F238E27FC236}">
                    <a16:creationId xmlns:a16="http://schemas.microsoft.com/office/drawing/2014/main" id="{5AF52DA3-92CB-A152-A312-0E4DB68C19D7}"/>
                  </a:ext>
                </a:extLst>
              </p:cNvPr>
              <p:cNvPicPr/>
              <p:nvPr/>
            </p:nvPicPr>
            <p:blipFill>
              <a:blip r:embed="rId69"/>
              <a:stretch>
                <a:fillRect/>
              </a:stretch>
            </p:blipFill>
            <p:spPr>
              <a:xfrm>
                <a:off x="9910126" y="3651984"/>
                <a:ext cx="378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3802" name="墨迹 33801">
                <a:extLst>
                  <a:ext uri="{FF2B5EF4-FFF2-40B4-BE49-F238E27FC236}">
                    <a16:creationId xmlns:a16="http://schemas.microsoft.com/office/drawing/2014/main" id="{E3B50159-2C24-AD14-8733-130E68589183}"/>
                  </a:ext>
                </a:extLst>
              </p14:cNvPr>
              <p14:cNvContentPartPr/>
              <p14:nvPr/>
            </p14:nvContentPartPr>
            <p14:xfrm>
              <a:off x="9942166" y="3642984"/>
              <a:ext cx="92880" cy="132480"/>
            </p14:xfrm>
          </p:contentPart>
        </mc:Choice>
        <mc:Fallback xmlns="">
          <p:pic>
            <p:nvPicPr>
              <p:cNvPr id="33802" name="墨迹 33801">
                <a:extLst>
                  <a:ext uri="{FF2B5EF4-FFF2-40B4-BE49-F238E27FC236}">
                    <a16:creationId xmlns:a16="http://schemas.microsoft.com/office/drawing/2014/main" id="{E3B50159-2C24-AD14-8733-130E68589183}"/>
                  </a:ext>
                </a:extLst>
              </p:cNvPr>
              <p:cNvPicPr/>
              <p:nvPr/>
            </p:nvPicPr>
            <p:blipFill>
              <a:blip r:embed="rId71"/>
              <a:stretch>
                <a:fillRect/>
              </a:stretch>
            </p:blipFill>
            <p:spPr>
              <a:xfrm>
                <a:off x="9933166" y="3633984"/>
                <a:ext cx="1105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803" name="墨迹 33802">
                <a:extLst>
                  <a:ext uri="{FF2B5EF4-FFF2-40B4-BE49-F238E27FC236}">
                    <a16:creationId xmlns:a16="http://schemas.microsoft.com/office/drawing/2014/main" id="{D4B2D904-F6B5-700F-1DB1-95C7613F0D57}"/>
                  </a:ext>
                </a:extLst>
              </p14:cNvPr>
              <p14:cNvContentPartPr/>
              <p14:nvPr/>
            </p14:nvContentPartPr>
            <p14:xfrm>
              <a:off x="9659926" y="3839184"/>
              <a:ext cx="272520" cy="79920"/>
            </p14:xfrm>
          </p:contentPart>
        </mc:Choice>
        <mc:Fallback xmlns="">
          <p:pic>
            <p:nvPicPr>
              <p:cNvPr id="33803" name="墨迹 33802">
                <a:extLst>
                  <a:ext uri="{FF2B5EF4-FFF2-40B4-BE49-F238E27FC236}">
                    <a16:creationId xmlns:a16="http://schemas.microsoft.com/office/drawing/2014/main" id="{D4B2D904-F6B5-700F-1DB1-95C7613F0D57}"/>
                  </a:ext>
                </a:extLst>
              </p:cNvPr>
              <p:cNvPicPr/>
              <p:nvPr/>
            </p:nvPicPr>
            <p:blipFill>
              <a:blip r:embed="rId73"/>
              <a:stretch>
                <a:fillRect/>
              </a:stretch>
            </p:blipFill>
            <p:spPr>
              <a:xfrm>
                <a:off x="9650926" y="3830544"/>
                <a:ext cx="2901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3804" name="墨迹 33803">
                <a:extLst>
                  <a:ext uri="{FF2B5EF4-FFF2-40B4-BE49-F238E27FC236}">
                    <a16:creationId xmlns:a16="http://schemas.microsoft.com/office/drawing/2014/main" id="{0DE1D362-B07A-6D06-28C0-35C4E5D99B2B}"/>
                  </a:ext>
                </a:extLst>
              </p14:cNvPr>
              <p14:cNvContentPartPr/>
              <p14:nvPr/>
            </p14:nvContentPartPr>
            <p14:xfrm>
              <a:off x="9713206" y="3819024"/>
              <a:ext cx="243720" cy="198000"/>
            </p14:xfrm>
          </p:contentPart>
        </mc:Choice>
        <mc:Fallback xmlns="">
          <p:pic>
            <p:nvPicPr>
              <p:cNvPr id="33804" name="墨迹 33803">
                <a:extLst>
                  <a:ext uri="{FF2B5EF4-FFF2-40B4-BE49-F238E27FC236}">
                    <a16:creationId xmlns:a16="http://schemas.microsoft.com/office/drawing/2014/main" id="{0DE1D362-B07A-6D06-28C0-35C4E5D99B2B}"/>
                  </a:ext>
                </a:extLst>
              </p:cNvPr>
              <p:cNvPicPr/>
              <p:nvPr/>
            </p:nvPicPr>
            <p:blipFill>
              <a:blip r:embed="rId75"/>
              <a:stretch>
                <a:fillRect/>
              </a:stretch>
            </p:blipFill>
            <p:spPr>
              <a:xfrm>
                <a:off x="9704566" y="3810384"/>
                <a:ext cx="261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3805" name="墨迹 33804">
                <a:extLst>
                  <a:ext uri="{FF2B5EF4-FFF2-40B4-BE49-F238E27FC236}">
                    <a16:creationId xmlns:a16="http://schemas.microsoft.com/office/drawing/2014/main" id="{EB49B636-BA5B-8EAB-D2C8-54AEFF75C461}"/>
                  </a:ext>
                </a:extLst>
              </p14:cNvPr>
              <p14:cNvContentPartPr/>
              <p14:nvPr/>
            </p14:nvContentPartPr>
            <p14:xfrm>
              <a:off x="9945046" y="3820464"/>
              <a:ext cx="30240" cy="43200"/>
            </p14:xfrm>
          </p:contentPart>
        </mc:Choice>
        <mc:Fallback xmlns="">
          <p:pic>
            <p:nvPicPr>
              <p:cNvPr id="33805" name="墨迹 33804">
                <a:extLst>
                  <a:ext uri="{FF2B5EF4-FFF2-40B4-BE49-F238E27FC236}">
                    <a16:creationId xmlns:a16="http://schemas.microsoft.com/office/drawing/2014/main" id="{EB49B636-BA5B-8EAB-D2C8-54AEFF75C461}"/>
                  </a:ext>
                </a:extLst>
              </p:cNvPr>
              <p:cNvPicPr/>
              <p:nvPr/>
            </p:nvPicPr>
            <p:blipFill>
              <a:blip r:embed="rId77"/>
              <a:stretch>
                <a:fillRect/>
              </a:stretch>
            </p:blipFill>
            <p:spPr>
              <a:xfrm>
                <a:off x="9936406" y="3811464"/>
                <a:ext cx="4788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3806" name="墨迹 33805">
                <a:extLst>
                  <a:ext uri="{FF2B5EF4-FFF2-40B4-BE49-F238E27FC236}">
                    <a16:creationId xmlns:a16="http://schemas.microsoft.com/office/drawing/2014/main" id="{E81D0F63-C3B8-01B7-CCF7-6C12F95B3374}"/>
                  </a:ext>
                </a:extLst>
              </p14:cNvPr>
              <p14:cNvContentPartPr/>
              <p14:nvPr/>
            </p14:nvContentPartPr>
            <p14:xfrm>
              <a:off x="9674326" y="4037544"/>
              <a:ext cx="5400" cy="119880"/>
            </p14:xfrm>
          </p:contentPart>
        </mc:Choice>
        <mc:Fallback xmlns="">
          <p:pic>
            <p:nvPicPr>
              <p:cNvPr id="33806" name="墨迹 33805">
                <a:extLst>
                  <a:ext uri="{FF2B5EF4-FFF2-40B4-BE49-F238E27FC236}">
                    <a16:creationId xmlns:a16="http://schemas.microsoft.com/office/drawing/2014/main" id="{E81D0F63-C3B8-01B7-CCF7-6C12F95B3374}"/>
                  </a:ext>
                </a:extLst>
              </p:cNvPr>
              <p:cNvPicPr/>
              <p:nvPr/>
            </p:nvPicPr>
            <p:blipFill>
              <a:blip r:embed="rId79"/>
              <a:stretch>
                <a:fillRect/>
              </a:stretch>
            </p:blipFill>
            <p:spPr>
              <a:xfrm>
                <a:off x="9665686" y="4028544"/>
                <a:ext cx="230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3807" name="墨迹 33806">
                <a:extLst>
                  <a:ext uri="{FF2B5EF4-FFF2-40B4-BE49-F238E27FC236}">
                    <a16:creationId xmlns:a16="http://schemas.microsoft.com/office/drawing/2014/main" id="{F21E0819-BBF9-03D4-FBD0-C50E8781CCB1}"/>
                  </a:ext>
                </a:extLst>
              </p14:cNvPr>
              <p14:cNvContentPartPr/>
              <p14:nvPr/>
            </p14:nvContentPartPr>
            <p14:xfrm>
              <a:off x="9691246" y="4063824"/>
              <a:ext cx="129600" cy="90360"/>
            </p14:xfrm>
          </p:contentPart>
        </mc:Choice>
        <mc:Fallback xmlns="">
          <p:pic>
            <p:nvPicPr>
              <p:cNvPr id="33807" name="墨迹 33806">
                <a:extLst>
                  <a:ext uri="{FF2B5EF4-FFF2-40B4-BE49-F238E27FC236}">
                    <a16:creationId xmlns:a16="http://schemas.microsoft.com/office/drawing/2014/main" id="{F21E0819-BBF9-03D4-FBD0-C50E8781CCB1}"/>
                  </a:ext>
                </a:extLst>
              </p:cNvPr>
              <p:cNvPicPr/>
              <p:nvPr/>
            </p:nvPicPr>
            <p:blipFill>
              <a:blip r:embed="rId81"/>
              <a:stretch>
                <a:fillRect/>
              </a:stretch>
            </p:blipFill>
            <p:spPr>
              <a:xfrm>
                <a:off x="9682246" y="4055184"/>
                <a:ext cx="1472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3808" name="墨迹 33807">
                <a:extLst>
                  <a:ext uri="{FF2B5EF4-FFF2-40B4-BE49-F238E27FC236}">
                    <a16:creationId xmlns:a16="http://schemas.microsoft.com/office/drawing/2014/main" id="{53A0E133-A30D-6F33-E42D-7AF7427E2287}"/>
                  </a:ext>
                </a:extLst>
              </p14:cNvPr>
              <p14:cNvContentPartPr/>
              <p14:nvPr/>
            </p14:nvContentPartPr>
            <p14:xfrm>
              <a:off x="9942166" y="4033584"/>
              <a:ext cx="16560" cy="115560"/>
            </p14:xfrm>
          </p:contentPart>
        </mc:Choice>
        <mc:Fallback xmlns="">
          <p:pic>
            <p:nvPicPr>
              <p:cNvPr id="33808" name="墨迹 33807">
                <a:extLst>
                  <a:ext uri="{FF2B5EF4-FFF2-40B4-BE49-F238E27FC236}">
                    <a16:creationId xmlns:a16="http://schemas.microsoft.com/office/drawing/2014/main" id="{53A0E133-A30D-6F33-E42D-7AF7427E2287}"/>
                  </a:ext>
                </a:extLst>
              </p:cNvPr>
              <p:cNvPicPr/>
              <p:nvPr/>
            </p:nvPicPr>
            <p:blipFill>
              <a:blip r:embed="rId83"/>
              <a:stretch>
                <a:fillRect/>
              </a:stretch>
            </p:blipFill>
            <p:spPr>
              <a:xfrm>
                <a:off x="9933166" y="4024584"/>
                <a:ext cx="342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3809" name="墨迹 33808">
                <a:extLst>
                  <a:ext uri="{FF2B5EF4-FFF2-40B4-BE49-F238E27FC236}">
                    <a16:creationId xmlns:a16="http://schemas.microsoft.com/office/drawing/2014/main" id="{6A7B4EE3-E4F9-029D-3736-39865C8035EF}"/>
                  </a:ext>
                </a:extLst>
              </p14:cNvPr>
              <p14:cNvContentPartPr/>
              <p14:nvPr/>
            </p14:nvContentPartPr>
            <p14:xfrm>
              <a:off x="9979966" y="4056984"/>
              <a:ext cx="124560" cy="85680"/>
            </p14:xfrm>
          </p:contentPart>
        </mc:Choice>
        <mc:Fallback xmlns="">
          <p:pic>
            <p:nvPicPr>
              <p:cNvPr id="33809" name="墨迹 33808">
                <a:extLst>
                  <a:ext uri="{FF2B5EF4-FFF2-40B4-BE49-F238E27FC236}">
                    <a16:creationId xmlns:a16="http://schemas.microsoft.com/office/drawing/2014/main" id="{6A7B4EE3-E4F9-029D-3736-39865C8035EF}"/>
                  </a:ext>
                </a:extLst>
              </p:cNvPr>
              <p:cNvPicPr/>
              <p:nvPr/>
            </p:nvPicPr>
            <p:blipFill>
              <a:blip r:embed="rId85"/>
              <a:stretch>
                <a:fillRect/>
              </a:stretch>
            </p:blipFill>
            <p:spPr>
              <a:xfrm>
                <a:off x="9971326" y="4047984"/>
                <a:ext cx="142200" cy="103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816"/>
                                        </p:tgtEl>
                                        <p:attrNameLst>
                                          <p:attrName>style.visibility</p:attrName>
                                        </p:attrNameLst>
                                      </p:cBhvr>
                                      <p:to>
                                        <p:strVal val="visible"/>
                                      </p:to>
                                    </p:set>
                                    <p:anim calcmode="lin" valueType="num">
                                      <p:cBhvr additive="base">
                                        <p:cTn id="7" dur="500" fill="hold"/>
                                        <p:tgtEl>
                                          <p:spTgt spid="33816"/>
                                        </p:tgtEl>
                                        <p:attrNameLst>
                                          <p:attrName>ppt_x</p:attrName>
                                        </p:attrNameLst>
                                      </p:cBhvr>
                                      <p:tavLst>
                                        <p:tav tm="0">
                                          <p:val>
                                            <p:strVal val="0-#ppt_w/2"/>
                                          </p:val>
                                        </p:tav>
                                        <p:tav tm="100000">
                                          <p:val>
                                            <p:strVal val="#ppt_x"/>
                                          </p:val>
                                        </p:tav>
                                      </p:tavLst>
                                    </p:anim>
                                    <p:anim calcmode="lin" valueType="num">
                                      <p:cBhvr additive="base">
                                        <p:cTn id="8" dur="500" fill="hold"/>
                                        <p:tgtEl>
                                          <p:spTgt spid="338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3815"/>
                                        </p:tgtEl>
                                        <p:attrNameLst>
                                          <p:attrName>style.visibility</p:attrName>
                                        </p:attrNameLst>
                                      </p:cBhvr>
                                      <p:to>
                                        <p:strVal val="visible"/>
                                      </p:to>
                                    </p:set>
                                    <p:anim calcmode="lin" valueType="num">
                                      <p:cBhvr additive="base">
                                        <p:cTn id="13" dur="500" fill="hold"/>
                                        <p:tgtEl>
                                          <p:spTgt spid="33815"/>
                                        </p:tgtEl>
                                        <p:attrNameLst>
                                          <p:attrName>ppt_x</p:attrName>
                                        </p:attrNameLst>
                                      </p:cBhvr>
                                      <p:tavLst>
                                        <p:tav tm="0">
                                          <p:val>
                                            <p:strVal val="0-#ppt_w/2"/>
                                          </p:val>
                                        </p:tav>
                                        <p:tav tm="100000">
                                          <p:val>
                                            <p:strVal val="#ppt_x"/>
                                          </p:val>
                                        </p:tav>
                                      </p:tavLst>
                                    </p:anim>
                                    <p:anim calcmode="lin" valueType="num">
                                      <p:cBhvr additive="base">
                                        <p:cTn id="14" dur="500" fill="hold"/>
                                        <p:tgtEl>
                                          <p:spTgt spid="338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16" grpId="0" animBg="1" autoUpdateAnimBg="0"/>
      <p:bldP spid="33815"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12"/>
          <p:cNvGrpSpPr/>
          <p:nvPr/>
        </p:nvGrpSpPr>
        <p:grpSpPr bwMode="auto">
          <a:xfrm>
            <a:off x="7309486" y="1341051"/>
            <a:ext cx="4487311" cy="2715538"/>
            <a:chOff x="720" y="1488"/>
            <a:chExt cx="4560" cy="1454"/>
          </a:xfrm>
        </p:grpSpPr>
        <p:sp>
          <p:nvSpPr>
            <p:cNvPr id="17414" name="Text Box 10"/>
            <p:cNvSpPr txBox="1">
              <a:spLocks noChangeArrowheads="1"/>
            </p:cNvSpPr>
            <p:nvPr/>
          </p:nvSpPr>
          <p:spPr bwMode="auto">
            <a:xfrm>
              <a:off x="720" y="1488"/>
              <a:ext cx="4560" cy="1454"/>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4800">
                  <a:ea typeface="隶书" panose="02010509060101010101" pitchFamily="49" charset="-122"/>
                </a:rPr>
                <a:t>所谓切换就是：</a:t>
              </a:r>
            </a:p>
            <a:p>
              <a:pPr eaLnBrk="1" hangingPunct="1"/>
              <a:r>
                <a:rPr lang="en-US" altLang="zh-CN" sz="4800">
                  <a:ea typeface="隶书" panose="02010509060101010101" pitchFamily="49" charset="-122"/>
                </a:rPr>
                <a:t>PC     </a:t>
              </a:r>
              <a:r>
                <a:rPr lang="zh-CN" altLang="en-US" sz="4800">
                  <a:ea typeface="隶书" panose="02010509060101010101" pitchFamily="49" charset="-122"/>
                </a:rPr>
                <a:t>目标地址</a:t>
              </a:r>
            </a:p>
            <a:p>
              <a:pPr eaLnBrk="1" hangingPunct="1"/>
              <a:endParaRPr lang="en-US" altLang="zh-CN" sz="4800">
                <a:ea typeface="隶书" panose="02010509060101010101" pitchFamily="49" charset="-122"/>
              </a:endParaRPr>
            </a:p>
          </p:txBody>
        </p:sp>
        <p:sp>
          <p:nvSpPr>
            <p:cNvPr id="17415" name="AutoShape 11"/>
            <p:cNvSpPr>
              <a:spLocks noChangeArrowheads="1"/>
            </p:cNvSpPr>
            <p:nvPr/>
          </p:nvSpPr>
          <p:spPr bwMode="auto">
            <a:xfrm flipH="1">
              <a:off x="1344" y="2208"/>
              <a:ext cx="480" cy="240"/>
            </a:xfrm>
            <a:prstGeom prst="rightArrow">
              <a:avLst>
                <a:gd name="adj1" fmla="val 50000"/>
                <a:gd name="adj2" fmla="val 500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2000"/>
            </a:p>
          </p:txBody>
        </p:sp>
      </p:grpSp>
      <p:sp>
        <p:nvSpPr>
          <p:cNvPr id="17411" name="Text Box 2"/>
          <p:cNvSpPr txBox="1">
            <a:spLocks noChangeArrowheads="1"/>
          </p:cNvSpPr>
          <p:nvPr/>
        </p:nvSpPr>
        <p:spPr bwMode="auto">
          <a:xfrm>
            <a:off x="1122944" y="410645"/>
            <a:ext cx="1106905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dirty="0">
                <a:solidFill>
                  <a:srgbClr val="990033"/>
                </a:solidFill>
                <a:ea typeface="隶书" panose="02010509060101010101" pitchFamily="49" charset="-122"/>
              </a:rPr>
              <a:t>如何操作</a:t>
            </a:r>
            <a:r>
              <a:rPr lang="en-US" altLang="zh-CN" sz="5400" dirty="0">
                <a:solidFill>
                  <a:srgbClr val="990033"/>
                </a:solidFill>
                <a:ea typeface="隶书" panose="02010509060101010101" pitchFamily="49" charset="-122"/>
              </a:rPr>
              <a:t>PC</a:t>
            </a:r>
            <a:r>
              <a:rPr lang="zh-CN" altLang="en-US" sz="5400" dirty="0">
                <a:solidFill>
                  <a:srgbClr val="990033"/>
                </a:solidFill>
                <a:ea typeface="隶书" panose="02010509060101010101" pitchFamily="49" charset="-122"/>
              </a:rPr>
              <a:t>（考切换函数的过程）</a:t>
            </a:r>
            <a:endParaRPr lang="en-US" altLang="zh-CN" sz="5400" dirty="0">
              <a:solidFill>
                <a:srgbClr val="990033"/>
              </a:solidFill>
              <a:ea typeface="隶书" panose="02010509060101010101" pitchFamily="49" charset="-122"/>
            </a:endParaRPr>
          </a:p>
        </p:txBody>
      </p:sp>
      <p:sp>
        <p:nvSpPr>
          <p:cNvPr id="34819" name="Text Box 3"/>
          <p:cNvSpPr txBox="1">
            <a:spLocks noChangeArrowheads="1"/>
          </p:cNvSpPr>
          <p:nvPr/>
        </p:nvSpPr>
        <p:spPr bwMode="auto">
          <a:xfrm>
            <a:off x="10284" y="4238636"/>
            <a:ext cx="7239000" cy="2554545"/>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4000">
                <a:ea typeface="隶书" panose="02010509060101010101" pitchFamily="49" charset="-122"/>
              </a:rPr>
              <a:t>指令：</a:t>
            </a:r>
          </a:p>
          <a:p>
            <a:pPr eaLnBrk="1" hangingPunct="1"/>
            <a:r>
              <a:rPr lang="zh-CN" altLang="en-US" sz="4000">
                <a:ea typeface="隶书" panose="02010509060101010101" pitchFamily="49" charset="-122"/>
              </a:rPr>
              <a:t>不同的计算机类型的指令是不同的。</a:t>
            </a:r>
          </a:p>
          <a:p>
            <a:pPr eaLnBrk="1" hangingPunct="1"/>
            <a:endParaRPr lang="en-US" altLang="zh-CN" sz="4000">
              <a:ea typeface="隶书" panose="02010509060101010101" pitchFamily="49" charset="-122"/>
            </a:endParaRPr>
          </a:p>
        </p:txBody>
      </p:sp>
      <p:sp>
        <p:nvSpPr>
          <p:cNvPr id="34820" name="Text Box 4"/>
          <p:cNvSpPr txBox="1">
            <a:spLocks noChangeArrowheads="1"/>
          </p:cNvSpPr>
          <p:nvPr/>
        </p:nvSpPr>
        <p:spPr bwMode="auto">
          <a:xfrm>
            <a:off x="0" y="1544658"/>
            <a:ext cx="4205075" cy="2677656"/>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buFontTx/>
              <a:buChar char="•"/>
            </a:pPr>
            <a:r>
              <a:rPr lang="zh-CN" altLang="en-US" b="1" dirty="0">
                <a:latin typeface="Times New Roman" panose="02020603050405020304" pitchFamily="18" charset="0"/>
                <a:ea typeface="隶书" panose="02010509060101010101" pitchFamily="49" charset="-122"/>
              </a:rPr>
              <a:t>数据传送指令</a:t>
            </a:r>
          </a:p>
          <a:p>
            <a:pPr eaLnBrk="1" hangingPunct="1">
              <a:buFontTx/>
              <a:buChar char="•"/>
            </a:pPr>
            <a:endParaRPr lang="zh-CN" altLang="en-US" b="1" dirty="0">
              <a:latin typeface="Times New Roman" panose="02020603050405020304" pitchFamily="18" charset="0"/>
              <a:ea typeface="隶书" panose="02010509060101010101" pitchFamily="49" charset="-122"/>
            </a:endParaRPr>
          </a:p>
          <a:p>
            <a:pPr eaLnBrk="1" hangingPunct="1">
              <a:buFontTx/>
              <a:buChar char="•"/>
            </a:pPr>
            <a:r>
              <a:rPr lang="zh-CN" altLang="en-US" b="1" dirty="0">
                <a:latin typeface="Times New Roman" panose="02020603050405020304" pitchFamily="18" charset="0"/>
                <a:ea typeface="隶书" panose="02010509060101010101" pitchFamily="49" charset="-122"/>
              </a:rPr>
              <a:t>子程序返回指令</a:t>
            </a:r>
            <a:r>
              <a:rPr lang="en-US" altLang="zh-CN" b="1" dirty="0">
                <a:latin typeface="Times New Roman" panose="02020603050405020304" pitchFamily="18" charset="0"/>
                <a:ea typeface="隶书" panose="02010509060101010101" pitchFamily="49" charset="-122"/>
              </a:rPr>
              <a:t>ret</a:t>
            </a:r>
            <a:r>
              <a:rPr lang="zh-CN" altLang="en-US" b="1" dirty="0">
                <a:latin typeface="Times New Roman" panose="02020603050405020304" pitchFamily="18" charset="0"/>
                <a:ea typeface="隶书" panose="02010509060101010101" pitchFamily="49" charset="-122"/>
              </a:rPr>
              <a:t>（</a:t>
            </a:r>
            <a:r>
              <a:rPr lang="zh-CN" altLang="en-US" b="1" dirty="0">
                <a:solidFill>
                  <a:srgbClr val="FF0000"/>
                </a:solidFill>
                <a:latin typeface="Times New Roman" panose="02020603050405020304" pitchFamily="18" charset="0"/>
                <a:ea typeface="隶书" panose="02010509060101010101" pitchFamily="49" charset="-122"/>
              </a:rPr>
              <a:t>由堆</a:t>
            </a:r>
          </a:p>
          <a:p>
            <a:pPr eaLnBrk="1" hangingPunct="1"/>
            <a:r>
              <a:rPr lang="zh-CN" altLang="en-US" b="1" dirty="0">
                <a:solidFill>
                  <a:srgbClr val="FF0000"/>
                </a:solidFill>
                <a:latin typeface="Times New Roman" panose="02020603050405020304" pitchFamily="18" charset="0"/>
                <a:ea typeface="隶书" panose="02010509060101010101" pitchFamily="49" charset="-122"/>
              </a:rPr>
              <a:t>栈弹出</a:t>
            </a:r>
            <a:r>
              <a:rPr lang="zh-CN" altLang="en-US" b="1" dirty="0">
                <a:latin typeface="Times New Roman" panose="02020603050405020304" pitchFamily="18" charset="0"/>
                <a:ea typeface="隶书" panose="02010509060101010101" pitchFamily="49" charset="-122"/>
              </a:rPr>
              <a:t>）</a:t>
            </a:r>
          </a:p>
          <a:p>
            <a:pPr eaLnBrk="1" hangingPunct="1"/>
            <a:endParaRPr lang="zh-CN" altLang="en-US" b="1" dirty="0">
              <a:latin typeface="Times New Roman" panose="02020603050405020304" pitchFamily="18" charset="0"/>
              <a:ea typeface="隶书" panose="02010509060101010101" pitchFamily="49" charset="-122"/>
            </a:endParaRPr>
          </a:p>
          <a:p>
            <a:pPr eaLnBrk="1" hangingPunct="1">
              <a:buFontTx/>
              <a:buChar char="•"/>
            </a:pPr>
            <a:r>
              <a:rPr lang="zh-CN" altLang="en-US" b="1" dirty="0">
                <a:latin typeface="Times New Roman" panose="02020603050405020304" pitchFamily="18" charset="0"/>
                <a:ea typeface="隶书" panose="02010509060101010101" pitchFamily="49" charset="-122"/>
              </a:rPr>
              <a:t>中断服务程序返回指令</a:t>
            </a:r>
          </a:p>
          <a:p>
            <a:pPr eaLnBrk="1" hangingPunct="1"/>
            <a:r>
              <a:rPr lang="zh-CN" altLang="en-US" b="1" dirty="0">
                <a:latin typeface="Times New Roman" panose="02020603050405020304" pitchFamily="18" charset="0"/>
                <a:ea typeface="隶书" panose="02010509060101010101" pitchFamily="49" charset="-122"/>
              </a:rPr>
              <a:t>（</a:t>
            </a:r>
            <a:r>
              <a:rPr lang="zh-CN" altLang="en-US" b="1" dirty="0">
                <a:solidFill>
                  <a:srgbClr val="FF0000"/>
                </a:solidFill>
                <a:latin typeface="Times New Roman" panose="02020603050405020304" pitchFamily="18" charset="0"/>
                <a:ea typeface="隶书" panose="02010509060101010101" pitchFamily="49" charset="-122"/>
              </a:rPr>
              <a:t>由堆栈弹出</a:t>
            </a:r>
            <a:r>
              <a:rPr lang="zh-CN" altLang="en-US" b="1" dirty="0">
                <a:latin typeface="Times New Roman" panose="02020603050405020304" pitchFamily="18" charset="0"/>
                <a:ea typeface="隶书" panose="02010509060101010101" pitchFamily="49" charset="-122"/>
              </a:rPr>
              <a:t>）</a:t>
            </a:r>
          </a:p>
        </p:txBody>
      </p:sp>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37C02AAC-6857-F471-3D97-856D383A0EB3}"/>
                  </a:ext>
                </a:extLst>
              </p14:cNvPr>
              <p14:cNvContentPartPr/>
              <p14:nvPr/>
            </p14:nvContentPartPr>
            <p14:xfrm>
              <a:off x="9211366" y="5824224"/>
              <a:ext cx="20520" cy="10080"/>
            </p14:xfrm>
          </p:contentPart>
        </mc:Choice>
        <mc:Fallback xmlns="">
          <p:pic>
            <p:nvPicPr>
              <p:cNvPr id="4" name="墨迹 3">
                <a:extLst>
                  <a:ext uri="{FF2B5EF4-FFF2-40B4-BE49-F238E27FC236}">
                    <a16:creationId xmlns:a16="http://schemas.microsoft.com/office/drawing/2014/main" id="{37C02AAC-6857-F471-3D97-856D383A0EB3}"/>
                  </a:ext>
                </a:extLst>
              </p:cNvPr>
              <p:cNvPicPr/>
              <p:nvPr/>
            </p:nvPicPr>
            <p:blipFill>
              <a:blip r:embed="rId3"/>
              <a:stretch>
                <a:fillRect/>
              </a:stretch>
            </p:blipFill>
            <p:spPr>
              <a:xfrm>
                <a:off x="9202726" y="5815224"/>
                <a:ext cx="381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C0902974-BE80-BCC3-A4BF-217885930419}"/>
                  </a:ext>
                </a:extLst>
              </p14:cNvPr>
              <p14:cNvContentPartPr/>
              <p14:nvPr/>
            </p14:nvContentPartPr>
            <p14:xfrm>
              <a:off x="7309486" y="4973904"/>
              <a:ext cx="21960" cy="75960"/>
            </p14:xfrm>
          </p:contentPart>
        </mc:Choice>
        <mc:Fallback xmlns="">
          <p:pic>
            <p:nvPicPr>
              <p:cNvPr id="5" name="墨迹 4">
                <a:extLst>
                  <a:ext uri="{FF2B5EF4-FFF2-40B4-BE49-F238E27FC236}">
                    <a16:creationId xmlns:a16="http://schemas.microsoft.com/office/drawing/2014/main" id="{C0902974-BE80-BCC3-A4BF-217885930419}"/>
                  </a:ext>
                </a:extLst>
              </p:cNvPr>
              <p:cNvPicPr/>
              <p:nvPr/>
            </p:nvPicPr>
            <p:blipFill>
              <a:blip r:embed="rId5"/>
              <a:stretch>
                <a:fillRect/>
              </a:stretch>
            </p:blipFill>
            <p:spPr>
              <a:xfrm>
                <a:off x="7300846" y="4965264"/>
                <a:ext cx="396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F3DCCFCB-0242-6C2C-704F-E1A9D710E127}"/>
                  </a:ext>
                </a:extLst>
              </p14:cNvPr>
              <p14:cNvContentPartPr/>
              <p14:nvPr/>
            </p14:nvContentPartPr>
            <p14:xfrm>
              <a:off x="8367526" y="4126824"/>
              <a:ext cx="67680" cy="270360"/>
            </p14:xfrm>
          </p:contentPart>
        </mc:Choice>
        <mc:Fallback xmlns="">
          <p:pic>
            <p:nvPicPr>
              <p:cNvPr id="6" name="墨迹 5">
                <a:extLst>
                  <a:ext uri="{FF2B5EF4-FFF2-40B4-BE49-F238E27FC236}">
                    <a16:creationId xmlns:a16="http://schemas.microsoft.com/office/drawing/2014/main" id="{F3DCCFCB-0242-6C2C-704F-E1A9D710E127}"/>
                  </a:ext>
                </a:extLst>
              </p:cNvPr>
              <p:cNvPicPr/>
              <p:nvPr/>
            </p:nvPicPr>
            <p:blipFill>
              <a:blip r:embed="rId7"/>
              <a:stretch>
                <a:fillRect/>
              </a:stretch>
            </p:blipFill>
            <p:spPr>
              <a:xfrm>
                <a:off x="8358886" y="4117824"/>
                <a:ext cx="85320" cy="288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anim calcmode="lin" valueType="num">
                                      <p:cBhvr additive="base">
                                        <p:cTn id="7" dur="500" fill="hold"/>
                                        <p:tgtEl>
                                          <p:spTgt spid="34819"/>
                                        </p:tgtEl>
                                        <p:attrNameLst>
                                          <p:attrName>ppt_x</p:attrName>
                                        </p:attrNameLst>
                                      </p:cBhvr>
                                      <p:tavLst>
                                        <p:tav tm="0">
                                          <p:val>
                                            <p:strVal val="0-#ppt_w/2"/>
                                          </p:val>
                                        </p:tav>
                                        <p:tav tm="100000">
                                          <p:val>
                                            <p:strVal val="#ppt_x"/>
                                          </p:val>
                                        </p:tav>
                                      </p:tavLst>
                                    </p:anim>
                                    <p:anim calcmode="lin" valueType="num">
                                      <p:cBhvr additive="base">
                                        <p:cTn id="8" dur="500" fill="hold"/>
                                        <p:tgtEl>
                                          <p:spTgt spid="348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4820"/>
                                        </p:tgtEl>
                                        <p:attrNameLst>
                                          <p:attrName>style.visibility</p:attrName>
                                        </p:attrNameLst>
                                      </p:cBhvr>
                                      <p:to>
                                        <p:strVal val="visible"/>
                                      </p:to>
                                    </p:set>
                                    <p:anim calcmode="lin" valueType="num">
                                      <p:cBhvr additive="base">
                                        <p:cTn id="13" dur="500" fill="hold"/>
                                        <p:tgtEl>
                                          <p:spTgt spid="34820"/>
                                        </p:tgtEl>
                                        <p:attrNameLst>
                                          <p:attrName>ppt_x</p:attrName>
                                        </p:attrNameLst>
                                      </p:cBhvr>
                                      <p:tavLst>
                                        <p:tav tm="0">
                                          <p:val>
                                            <p:strVal val="0-#ppt_w/2"/>
                                          </p:val>
                                        </p:tav>
                                        <p:tav tm="100000">
                                          <p:val>
                                            <p:strVal val="#ppt_x"/>
                                          </p:val>
                                        </p:tav>
                                      </p:tavLst>
                                    </p:anim>
                                    <p:anim calcmode="lin" valueType="num">
                                      <p:cBhvr additive="base">
                                        <p:cTn id="14" dur="500" fill="hold"/>
                                        <p:tgtEl>
                                          <p:spTgt spid="348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nimBg="1" autoUpdateAnimBg="0"/>
      <p:bldP spid="34820"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1026"/>
          <p:cNvSpPr txBox="1">
            <a:spLocks noChangeArrowheads="1"/>
          </p:cNvSpPr>
          <p:nvPr/>
        </p:nvSpPr>
        <p:spPr bwMode="auto">
          <a:xfrm>
            <a:off x="1581150" y="0"/>
            <a:ext cx="7837402" cy="92333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b="1" dirty="0">
                <a:latin typeface="Times New Roman" panose="02020603050405020304" pitchFamily="18" charset="0"/>
                <a:ea typeface="隶书" panose="02010509060101010101" pitchFamily="49" charset="-122"/>
              </a:rPr>
              <a:t>小结（并发和程序切换）</a:t>
            </a:r>
          </a:p>
        </p:txBody>
      </p:sp>
      <p:sp>
        <p:nvSpPr>
          <p:cNvPr id="95235" name="Text Box 1027"/>
          <p:cNvSpPr txBox="1">
            <a:spLocks noChangeArrowheads="1"/>
          </p:cNvSpPr>
          <p:nvPr/>
        </p:nvSpPr>
        <p:spPr bwMode="auto">
          <a:xfrm>
            <a:off x="2362200" y="1676401"/>
            <a:ext cx="7315200" cy="3457575"/>
          </a:xfrm>
          <a:prstGeom prst="rect">
            <a:avLst/>
          </a:prstGeom>
          <a:solidFill>
            <a:schemeClr val="folHlink"/>
          </a:solidFill>
          <a:ln w="762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5400" b="1" dirty="0">
                <a:latin typeface="Times New Roman" panose="02020603050405020304" pitchFamily="18" charset="0"/>
                <a:ea typeface="隶书" panose="02010509060101010101" pitchFamily="49" charset="-122"/>
              </a:rPr>
              <a:t>系统是通过把待运行程序的地址赋予程序计数器</a:t>
            </a:r>
            <a:r>
              <a:rPr lang="en-US" altLang="zh-CN" sz="5400" b="1" dirty="0">
                <a:solidFill>
                  <a:srgbClr val="FF0000"/>
                </a:solidFill>
                <a:latin typeface="Times New Roman" panose="02020603050405020304" pitchFamily="18" charset="0"/>
                <a:ea typeface="隶书" panose="02010509060101010101" pitchFamily="49" charset="-122"/>
              </a:rPr>
              <a:t>PC</a:t>
            </a:r>
            <a:r>
              <a:rPr lang="zh-CN" altLang="en-US" sz="5400" b="1" dirty="0">
                <a:latin typeface="Times New Roman" panose="02020603050405020304" pitchFamily="18" charset="0"/>
                <a:ea typeface="隶书" panose="02010509060101010101" pitchFamily="49" charset="-122"/>
              </a:rPr>
              <a:t>来实现程序的切换的。</a:t>
            </a:r>
          </a:p>
        </p:txBody>
      </p:sp>
      <p:grpSp>
        <p:nvGrpSpPr>
          <p:cNvPr id="9" name="组合 8">
            <a:extLst>
              <a:ext uri="{FF2B5EF4-FFF2-40B4-BE49-F238E27FC236}">
                <a16:creationId xmlns:a16="http://schemas.microsoft.com/office/drawing/2014/main" id="{34619E43-7BE7-1037-A6B3-0BE91FE4C4DC}"/>
              </a:ext>
            </a:extLst>
          </p:cNvPr>
          <p:cNvGrpSpPr/>
          <p:nvPr/>
        </p:nvGrpSpPr>
        <p:grpSpPr>
          <a:xfrm>
            <a:off x="3788686" y="708984"/>
            <a:ext cx="4414320" cy="246960"/>
            <a:chOff x="3788686" y="708984"/>
            <a:chExt cx="4414320" cy="246960"/>
          </a:xfrm>
        </p:grpSpPr>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B18B86B3-3CFC-63B5-19EF-86318DE2DC30}"/>
                    </a:ext>
                  </a:extLst>
                </p14:cNvPr>
                <p14:cNvContentPartPr/>
                <p14:nvPr/>
              </p14:nvContentPartPr>
              <p14:xfrm>
                <a:off x="3926926" y="708984"/>
                <a:ext cx="893520" cy="127440"/>
              </p14:xfrm>
            </p:contentPart>
          </mc:Choice>
          <mc:Fallback xmlns="">
            <p:pic>
              <p:nvPicPr>
                <p:cNvPr id="4" name="墨迹 3">
                  <a:extLst>
                    <a:ext uri="{FF2B5EF4-FFF2-40B4-BE49-F238E27FC236}">
                      <a16:creationId xmlns:a16="http://schemas.microsoft.com/office/drawing/2014/main" id="{B18B86B3-3CFC-63B5-19EF-86318DE2DC30}"/>
                    </a:ext>
                  </a:extLst>
                </p:cNvPr>
                <p:cNvPicPr/>
                <p:nvPr/>
              </p:nvPicPr>
              <p:blipFill>
                <a:blip r:embed="rId3"/>
                <a:stretch>
                  <a:fillRect/>
                </a:stretch>
              </p:blipFill>
              <p:spPr>
                <a:xfrm>
                  <a:off x="3909286" y="690984"/>
                  <a:ext cx="929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95BE5B1C-DC49-5F5B-C7C9-57A91BC0B110}"/>
                    </a:ext>
                  </a:extLst>
                </p14:cNvPr>
                <p14:cNvContentPartPr/>
                <p14:nvPr/>
              </p14:nvContentPartPr>
              <p14:xfrm>
                <a:off x="3788686" y="796104"/>
                <a:ext cx="904320" cy="159840"/>
              </p14:xfrm>
            </p:contentPart>
          </mc:Choice>
          <mc:Fallback xmlns="">
            <p:pic>
              <p:nvPicPr>
                <p:cNvPr id="5" name="墨迹 4">
                  <a:extLst>
                    <a:ext uri="{FF2B5EF4-FFF2-40B4-BE49-F238E27FC236}">
                      <a16:creationId xmlns:a16="http://schemas.microsoft.com/office/drawing/2014/main" id="{95BE5B1C-DC49-5F5B-C7C9-57A91BC0B110}"/>
                    </a:ext>
                  </a:extLst>
                </p:cNvPr>
                <p:cNvPicPr/>
                <p:nvPr/>
              </p:nvPicPr>
              <p:blipFill>
                <a:blip r:embed="rId5"/>
                <a:stretch>
                  <a:fillRect/>
                </a:stretch>
              </p:blipFill>
              <p:spPr>
                <a:xfrm>
                  <a:off x="3770686" y="778104"/>
                  <a:ext cx="9399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7CB2347A-E78B-FB39-E8C0-717483791CCB}"/>
                    </a:ext>
                  </a:extLst>
                </p14:cNvPr>
                <p14:cNvContentPartPr/>
                <p14:nvPr/>
              </p14:nvContentPartPr>
              <p14:xfrm>
                <a:off x="6361966" y="750744"/>
                <a:ext cx="1338120" cy="75240"/>
              </p14:xfrm>
            </p:contentPart>
          </mc:Choice>
          <mc:Fallback xmlns="">
            <p:pic>
              <p:nvPicPr>
                <p:cNvPr id="7" name="墨迹 6">
                  <a:extLst>
                    <a:ext uri="{FF2B5EF4-FFF2-40B4-BE49-F238E27FC236}">
                      <a16:creationId xmlns:a16="http://schemas.microsoft.com/office/drawing/2014/main" id="{7CB2347A-E78B-FB39-E8C0-717483791CCB}"/>
                    </a:ext>
                  </a:extLst>
                </p:cNvPr>
                <p:cNvPicPr/>
                <p:nvPr/>
              </p:nvPicPr>
              <p:blipFill>
                <a:blip r:embed="rId7"/>
                <a:stretch>
                  <a:fillRect/>
                </a:stretch>
              </p:blipFill>
              <p:spPr>
                <a:xfrm>
                  <a:off x="6344326" y="733104"/>
                  <a:ext cx="13737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EFCA92F3-6119-4B17-1CE6-C92CBC51CBF7}"/>
                    </a:ext>
                  </a:extLst>
                </p14:cNvPr>
                <p14:cNvContentPartPr/>
                <p14:nvPr/>
              </p14:nvContentPartPr>
              <p14:xfrm>
                <a:off x="6021766" y="841824"/>
                <a:ext cx="2181240" cy="82800"/>
              </p14:xfrm>
            </p:contentPart>
          </mc:Choice>
          <mc:Fallback xmlns="">
            <p:pic>
              <p:nvPicPr>
                <p:cNvPr id="8" name="墨迹 7">
                  <a:extLst>
                    <a:ext uri="{FF2B5EF4-FFF2-40B4-BE49-F238E27FC236}">
                      <a16:creationId xmlns:a16="http://schemas.microsoft.com/office/drawing/2014/main" id="{EFCA92F3-6119-4B17-1CE6-C92CBC51CBF7}"/>
                    </a:ext>
                  </a:extLst>
                </p:cNvPr>
                <p:cNvPicPr/>
                <p:nvPr/>
              </p:nvPicPr>
              <p:blipFill>
                <a:blip r:embed="rId9"/>
                <a:stretch>
                  <a:fillRect/>
                </a:stretch>
              </p:blipFill>
              <p:spPr>
                <a:xfrm>
                  <a:off x="6003766" y="824184"/>
                  <a:ext cx="2216880" cy="11844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234"/>
                                        </p:tgtEl>
                                        <p:attrNameLst>
                                          <p:attrName>style.visibility</p:attrName>
                                        </p:attrNameLst>
                                      </p:cBhvr>
                                      <p:to>
                                        <p:strVal val="visible"/>
                                      </p:to>
                                    </p:set>
                                    <p:anim calcmode="lin" valueType="num">
                                      <p:cBhvr additive="base">
                                        <p:cTn id="7" dur="500" fill="hold"/>
                                        <p:tgtEl>
                                          <p:spTgt spid="95234"/>
                                        </p:tgtEl>
                                        <p:attrNameLst>
                                          <p:attrName>ppt_x</p:attrName>
                                        </p:attrNameLst>
                                      </p:cBhvr>
                                      <p:tavLst>
                                        <p:tav tm="0">
                                          <p:val>
                                            <p:strVal val="0-#ppt_w/2"/>
                                          </p:val>
                                        </p:tav>
                                        <p:tav tm="100000">
                                          <p:val>
                                            <p:strVal val="#ppt_x"/>
                                          </p:val>
                                        </p:tav>
                                      </p:tavLst>
                                    </p:anim>
                                    <p:anim calcmode="lin" valueType="num">
                                      <p:cBhvr additive="base">
                                        <p:cTn id="8" dur="500" fill="hold"/>
                                        <p:tgtEl>
                                          <p:spTgt spid="952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5235"/>
                                        </p:tgtEl>
                                        <p:attrNameLst>
                                          <p:attrName>style.visibility</p:attrName>
                                        </p:attrNameLst>
                                      </p:cBhvr>
                                      <p:to>
                                        <p:strVal val="visible"/>
                                      </p:to>
                                    </p:set>
                                    <p:anim calcmode="lin" valueType="num">
                                      <p:cBhvr additive="base">
                                        <p:cTn id="13" dur="500" fill="hold"/>
                                        <p:tgtEl>
                                          <p:spTgt spid="95235"/>
                                        </p:tgtEl>
                                        <p:attrNameLst>
                                          <p:attrName>ppt_x</p:attrName>
                                        </p:attrNameLst>
                                      </p:cBhvr>
                                      <p:tavLst>
                                        <p:tav tm="0">
                                          <p:val>
                                            <p:strVal val="0-#ppt_w/2"/>
                                          </p:val>
                                        </p:tav>
                                        <p:tav tm="100000">
                                          <p:val>
                                            <p:strVal val="#ppt_x"/>
                                          </p:val>
                                        </p:tav>
                                      </p:tavLst>
                                    </p:anim>
                                    <p:anim calcmode="lin" valueType="num">
                                      <p:cBhvr additive="base">
                                        <p:cTn id="14" dur="500" fill="hold"/>
                                        <p:tgtEl>
                                          <p:spTgt spid="952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4" grpId="0" autoUpdateAnimBg="0"/>
      <p:bldP spid="95235"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577403" y="96444"/>
            <a:ext cx="4419600" cy="869471"/>
          </a:xfrm>
          <a:noFill/>
        </p:spPr>
        <p:txBody>
          <a:bodyPr/>
          <a:lstStyle/>
          <a:p>
            <a:r>
              <a:rPr lang="zh-CN" altLang="en-US" dirty="0"/>
              <a:t>嵌入式操作系统</a:t>
            </a:r>
          </a:p>
        </p:txBody>
      </p:sp>
      <p:sp>
        <p:nvSpPr>
          <p:cNvPr id="21507" name="Rectangle 3"/>
          <p:cNvSpPr>
            <a:spLocks noGrp="1" noChangeArrowheads="1"/>
          </p:cNvSpPr>
          <p:nvPr>
            <p:ph idx="1"/>
          </p:nvPr>
        </p:nvSpPr>
        <p:spPr>
          <a:xfrm>
            <a:off x="1981200" y="1600201"/>
            <a:ext cx="8229600" cy="669925"/>
          </a:xfrm>
          <a:noFill/>
        </p:spPr>
        <p:txBody>
          <a:bodyPr/>
          <a:lstStyle/>
          <a:p>
            <a:r>
              <a:rPr lang="zh-CN" altLang="en-US" dirty="0"/>
              <a:t>操作系统概述（看后面的）</a:t>
            </a:r>
          </a:p>
        </p:txBody>
      </p:sp>
      <p:sp>
        <p:nvSpPr>
          <p:cNvPr id="21508" name="Text Box 4"/>
          <p:cNvSpPr txBox="1">
            <a:spLocks noChangeArrowheads="1"/>
          </p:cNvSpPr>
          <p:nvPr/>
        </p:nvSpPr>
        <p:spPr bwMode="auto">
          <a:xfrm>
            <a:off x="1050877" y="2411749"/>
            <a:ext cx="9689911"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计算机系统由硬件和软件组成，在发展初期没有操作系统这个概念，用户使用</a:t>
            </a:r>
            <a:r>
              <a:rPr kumimoji="1" lang="zh-CN" altLang="en-US" sz="3200" dirty="0">
                <a:solidFill>
                  <a:srgbClr val="00B050"/>
                </a:solidFill>
                <a:latin typeface="Times New Roman" panose="02020603050405020304" pitchFamily="18" charset="0"/>
                <a:ea typeface="华文新魏" panose="02010800040101010101" pitchFamily="2" charset="-122"/>
              </a:rPr>
              <a:t>监控程序</a:t>
            </a:r>
            <a:r>
              <a:rPr kumimoji="1" lang="zh-CN" altLang="en-US" sz="3200" dirty="0">
                <a:latin typeface="Times New Roman" panose="02020603050405020304" pitchFamily="18" charset="0"/>
                <a:ea typeface="华文新魏" panose="02010800040101010101" pitchFamily="2" charset="-122"/>
              </a:rPr>
              <a:t>来使用计算机。随着计算机技术的发展，计算机系统的硬件、软件资源也愈来愈丰富，监控程序已不能适应计算机应用的要求。于是在</a:t>
            </a:r>
            <a:r>
              <a:rPr kumimoji="1" lang="zh-CN" altLang="en-US" sz="3200" dirty="0">
                <a:solidFill>
                  <a:srgbClr val="FF0000"/>
                </a:solidFill>
                <a:latin typeface="Times New Roman" panose="02020603050405020304" pitchFamily="18" charset="0"/>
                <a:ea typeface="华文新魏" panose="02010800040101010101" pitchFamily="2" charset="-122"/>
              </a:rPr>
              <a:t>六十年代</a:t>
            </a:r>
            <a:r>
              <a:rPr kumimoji="1" lang="zh-CN" altLang="en-US" sz="3200" dirty="0">
                <a:latin typeface="Times New Roman" panose="02020603050405020304" pitchFamily="18" charset="0"/>
                <a:ea typeface="华文新魏" panose="02010800040101010101" pitchFamily="2" charset="-122"/>
              </a:rPr>
              <a:t>中期监控程序又进一步发展形成了</a:t>
            </a:r>
            <a:r>
              <a:rPr kumimoji="1" lang="zh-CN" altLang="en-US" sz="3200" dirty="0">
                <a:solidFill>
                  <a:srgbClr val="0070C0"/>
                </a:solidFill>
                <a:latin typeface="Times New Roman" panose="02020603050405020304" pitchFamily="18" charset="0"/>
                <a:ea typeface="华文新魏" panose="02010800040101010101" pitchFamily="2" charset="-122"/>
              </a:rPr>
              <a:t>操作系统</a:t>
            </a:r>
            <a:r>
              <a:rPr kumimoji="1" lang="en-US" altLang="zh-CN" sz="3200" dirty="0">
                <a:latin typeface="Times New Roman" panose="02020603050405020304" pitchFamily="18" charset="0"/>
                <a:ea typeface="华文新魏" panose="02010800040101010101" pitchFamily="2" charset="-122"/>
              </a:rPr>
              <a:t>(Operating System)</a:t>
            </a:r>
            <a:r>
              <a:rPr kumimoji="1" lang="zh-CN" altLang="en-US" sz="3200" dirty="0">
                <a:latin typeface="Times New Roman" panose="02020603050405020304" pitchFamily="18" charset="0"/>
                <a:ea typeface="华文新魏" panose="02010800040101010101" pitchFamily="2" charset="-122"/>
              </a:rPr>
              <a:t>。发展到现在，广泛使用的有</a:t>
            </a:r>
            <a:r>
              <a:rPr kumimoji="1" lang="zh-CN" altLang="en-US" sz="3200" dirty="0">
                <a:solidFill>
                  <a:srgbClr val="00B050"/>
                </a:solidFill>
                <a:latin typeface="Times New Roman" panose="02020603050405020304" pitchFamily="18" charset="0"/>
                <a:ea typeface="华文新魏" panose="02010800040101010101" pitchFamily="2" charset="-122"/>
              </a:rPr>
              <a:t>三种</a:t>
            </a:r>
            <a:r>
              <a:rPr kumimoji="1" lang="zh-CN" altLang="en-US" sz="3200" dirty="0">
                <a:latin typeface="Times New Roman" panose="02020603050405020304" pitchFamily="18" charset="0"/>
                <a:ea typeface="华文新魏" panose="02010800040101010101" pitchFamily="2" charset="-122"/>
              </a:rPr>
              <a:t>操作系统即</a:t>
            </a:r>
            <a:r>
              <a:rPr kumimoji="1" lang="zh-CN" altLang="en-US" sz="3200" dirty="0">
                <a:solidFill>
                  <a:srgbClr val="FF0000"/>
                </a:solidFill>
                <a:latin typeface="Times New Roman" panose="02020603050405020304" pitchFamily="18" charset="0"/>
                <a:ea typeface="华文新魏" panose="02010800040101010101" pitchFamily="2" charset="-122"/>
              </a:rPr>
              <a:t>多道批处理操作系统、分时操作系统以及实时操作系统</a:t>
            </a:r>
            <a:r>
              <a:rPr kumimoji="1" lang="zh-CN" altLang="en-US" sz="3200" dirty="0">
                <a:latin typeface="Times New Roman" panose="02020603050405020304" pitchFamily="18" charset="0"/>
                <a:ea typeface="华文新魏" panose="0201080004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 calcmode="lin" valueType="num">
                                      <p:cBhvr additive="base">
                                        <p:cTn id="7" dur="500" fill="hold"/>
                                        <p:tgtEl>
                                          <p:spTgt spid="215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50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1508"/>
                                        </p:tgtEl>
                                        <p:attrNameLst>
                                          <p:attrName>style.visibility</p:attrName>
                                        </p:attrNameLst>
                                      </p:cBhvr>
                                      <p:to>
                                        <p:strVal val="visible"/>
                                      </p:to>
                                    </p:set>
                                    <p:animEffect transition="in" filter="slide(fromBottom)">
                                      <p:cBhvr>
                                        <p:cTn id="12"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autoUpdateAnimBg="0" advAuto="0"/>
      <p:bldP spid="21508"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926688" y="137934"/>
            <a:ext cx="3968839" cy="851393"/>
          </a:xfrm>
          <a:noFill/>
        </p:spPr>
        <p:txBody>
          <a:bodyPr>
            <a:normAutofit fontScale="90000"/>
          </a:bodyPr>
          <a:lstStyle/>
          <a:p>
            <a:r>
              <a:rPr lang="en-US" altLang="zh-CN" dirty="0"/>
              <a:t> </a:t>
            </a:r>
            <a:r>
              <a:rPr lang="zh-CN" altLang="en-US" dirty="0"/>
              <a:t>嵌入式操作系统</a:t>
            </a:r>
          </a:p>
        </p:txBody>
      </p:sp>
      <p:sp>
        <p:nvSpPr>
          <p:cNvPr id="22531" name="Rectangle 3"/>
          <p:cNvSpPr>
            <a:spLocks noGrp="1" noChangeArrowheads="1"/>
          </p:cNvSpPr>
          <p:nvPr>
            <p:ph idx="1"/>
          </p:nvPr>
        </p:nvSpPr>
        <p:spPr>
          <a:xfrm>
            <a:off x="1175983" y="1522848"/>
            <a:ext cx="8229600" cy="669925"/>
          </a:xfrm>
          <a:noFill/>
        </p:spPr>
        <p:txBody>
          <a:bodyPr/>
          <a:lstStyle/>
          <a:p>
            <a:r>
              <a:rPr lang="zh-CN" altLang="en-US" dirty="0"/>
              <a:t>概述</a:t>
            </a:r>
            <a:r>
              <a:rPr lang="en-US" altLang="zh-CN" dirty="0"/>
              <a:t>(</a:t>
            </a:r>
            <a:r>
              <a:rPr lang="zh-CN" altLang="en-US" dirty="0"/>
              <a:t>不考  没什么参照性</a:t>
            </a:r>
            <a:r>
              <a:rPr lang="en-US" altLang="zh-CN" dirty="0"/>
              <a:t>)</a:t>
            </a:r>
            <a:endParaRPr lang="zh-CN" altLang="en-US" dirty="0"/>
          </a:p>
        </p:txBody>
      </p:sp>
      <p:grpSp>
        <p:nvGrpSpPr>
          <p:cNvPr id="22532" name="Group 4"/>
          <p:cNvGrpSpPr/>
          <p:nvPr/>
        </p:nvGrpSpPr>
        <p:grpSpPr bwMode="auto">
          <a:xfrm>
            <a:off x="2676024" y="2936091"/>
            <a:ext cx="3816350" cy="1728787"/>
            <a:chOff x="975" y="2296"/>
            <a:chExt cx="2404" cy="1089"/>
          </a:xfrm>
        </p:grpSpPr>
        <p:sp>
          <p:nvSpPr>
            <p:cNvPr id="22533" name="Line 5"/>
            <p:cNvSpPr>
              <a:spLocks noChangeShapeType="1"/>
            </p:cNvSpPr>
            <p:nvPr/>
          </p:nvSpPr>
          <p:spPr bwMode="auto">
            <a:xfrm rot="16200000">
              <a:off x="1928" y="2341"/>
              <a:ext cx="0" cy="18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4" name="Line 6"/>
            <p:cNvSpPr>
              <a:spLocks noChangeShapeType="1"/>
            </p:cNvSpPr>
            <p:nvPr/>
          </p:nvSpPr>
          <p:spPr bwMode="auto">
            <a:xfrm rot="16200000">
              <a:off x="1928" y="3157"/>
              <a:ext cx="0" cy="18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5" name="Line 7"/>
            <p:cNvSpPr>
              <a:spLocks noChangeShapeType="1"/>
            </p:cNvSpPr>
            <p:nvPr/>
          </p:nvSpPr>
          <p:spPr bwMode="auto">
            <a:xfrm rot="16200000">
              <a:off x="1429" y="2840"/>
              <a:ext cx="8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6" name="Line 8"/>
            <p:cNvSpPr>
              <a:spLocks noChangeShapeType="1"/>
            </p:cNvSpPr>
            <p:nvPr/>
          </p:nvSpPr>
          <p:spPr bwMode="auto">
            <a:xfrm rot="16200000" flipH="1">
              <a:off x="1883" y="2704"/>
              <a:ext cx="0" cy="27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7" name="Line 9"/>
            <p:cNvSpPr>
              <a:spLocks noChangeShapeType="1"/>
            </p:cNvSpPr>
            <p:nvPr/>
          </p:nvSpPr>
          <p:spPr bwMode="auto">
            <a:xfrm rot="16200000">
              <a:off x="1361" y="2727"/>
              <a:ext cx="0" cy="22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8" name="Rectangle 10"/>
            <p:cNvSpPr>
              <a:spLocks noChangeArrowheads="1"/>
            </p:cNvSpPr>
            <p:nvPr/>
          </p:nvSpPr>
          <p:spPr bwMode="auto">
            <a:xfrm>
              <a:off x="975" y="2296"/>
              <a:ext cx="272" cy="1089"/>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监</a:t>
              </a:r>
            </a:p>
            <a:p>
              <a:pPr algn="ctr"/>
              <a:r>
                <a:rPr kumimoji="1" lang="zh-CN" altLang="en-US">
                  <a:latin typeface="Times New Roman" panose="02020603050405020304" pitchFamily="18" charset="0"/>
                  <a:ea typeface="华文新魏" panose="02010800040101010101" pitchFamily="2" charset="-122"/>
                </a:rPr>
                <a:t>控</a:t>
              </a:r>
            </a:p>
            <a:p>
              <a:pPr algn="ctr"/>
              <a:r>
                <a:rPr kumimoji="1" lang="zh-CN" altLang="en-US">
                  <a:latin typeface="Times New Roman" panose="02020603050405020304" pitchFamily="18" charset="0"/>
                  <a:ea typeface="华文新魏" panose="02010800040101010101" pitchFamily="2" charset="-122"/>
                </a:rPr>
                <a:t>程</a:t>
              </a:r>
            </a:p>
            <a:p>
              <a:pPr algn="ctr"/>
              <a:r>
                <a:rPr kumimoji="1" lang="zh-CN" altLang="en-US">
                  <a:latin typeface="Times New Roman" panose="02020603050405020304" pitchFamily="18" charset="0"/>
                  <a:ea typeface="华文新魏" panose="02010800040101010101" pitchFamily="2" charset="-122"/>
                </a:rPr>
                <a:t>序</a:t>
              </a:r>
            </a:p>
          </p:txBody>
        </p:sp>
        <p:sp>
          <p:nvSpPr>
            <p:cNvPr id="22539" name="Rectangle 11"/>
            <p:cNvSpPr>
              <a:spLocks noChangeArrowheads="1"/>
            </p:cNvSpPr>
            <p:nvPr/>
          </p:nvSpPr>
          <p:spPr bwMode="auto">
            <a:xfrm>
              <a:off x="1474" y="2296"/>
              <a:ext cx="272" cy="1089"/>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操</a:t>
              </a:r>
            </a:p>
            <a:p>
              <a:pPr algn="ctr"/>
              <a:r>
                <a:rPr kumimoji="1" lang="zh-CN" altLang="en-US">
                  <a:latin typeface="Times New Roman" panose="02020603050405020304" pitchFamily="18" charset="0"/>
                  <a:ea typeface="华文新魏" panose="02010800040101010101" pitchFamily="2" charset="-122"/>
                </a:rPr>
                <a:t>作</a:t>
              </a:r>
            </a:p>
            <a:p>
              <a:pPr algn="ctr"/>
              <a:r>
                <a:rPr kumimoji="1" lang="zh-CN" altLang="en-US">
                  <a:latin typeface="Times New Roman" panose="02020603050405020304" pitchFamily="18" charset="0"/>
                  <a:ea typeface="华文新魏" panose="02010800040101010101" pitchFamily="2" charset="-122"/>
                </a:rPr>
                <a:t>系</a:t>
              </a:r>
            </a:p>
            <a:p>
              <a:pPr algn="ctr"/>
              <a:r>
                <a:rPr kumimoji="1" lang="zh-CN" altLang="en-US">
                  <a:latin typeface="Times New Roman" panose="02020603050405020304" pitchFamily="18" charset="0"/>
                  <a:ea typeface="华文新魏" panose="02010800040101010101" pitchFamily="2" charset="-122"/>
                </a:rPr>
                <a:t>统</a:t>
              </a:r>
            </a:p>
          </p:txBody>
        </p:sp>
        <p:sp>
          <p:nvSpPr>
            <p:cNvPr id="22540" name="Rectangle 12"/>
            <p:cNvSpPr>
              <a:spLocks noChangeArrowheads="1"/>
            </p:cNvSpPr>
            <p:nvPr/>
          </p:nvSpPr>
          <p:spPr bwMode="auto">
            <a:xfrm>
              <a:off x="2018" y="3113"/>
              <a:ext cx="1361" cy="272"/>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实时操作系统</a:t>
              </a:r>
            </a:p>
          </p:txBody>
        </p:sp>
        <p:sp>
          <p:nvSpPr>
            <p:cNvPr id="22541" name="Rectangle 13"/>
            <p:cNvSpPr>
              <a:spLocks noChangeArrowheads="1"/>
            </p:cNvSpPr>
            <p:nvPr/>
          </p:nvSpPr>
          <p:spPr bwMode="auto">
            <a:xfrm>
              <a:off x="2018" y="2704"/>
              <a:ext cx="1361" cy="272"/>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分时操作系统</a:t>
              </a:r>
            </a:p>
          </p:txBody>
        </p:sp>
        <p:sp>
          <p:nvSpPr>
            <p:cNvPr id="22542" name="Rectangle 14"/>
            <p:cNvSpPr>
              <a:spLocks noChangeArrowheads="1"/>
            </p:cNvSpPr>
            <p:nvPr/>
          </p:nvSpPr>
          <p:spPr bwMode="auto">
            <a:xfrm>
              <a:off x="2018" y="2296"/>
              <a:ext cx="1361" cy="272"/>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多道批处理操作系统</a:t>
              </a:r>
            </a:p>
          </p:txBody>
        </p:sp>
      </p:grpSp>
      <p:sp>
        <p:nvSpPr>
          <p:cNvPr id="22543" name="AutoShape 15"/>
          <p:cNvSpPr>
            <a:spLocks noChangeArrowheads="1"/>
          </p:cNvSpPr>
          <p:nvPr/>
        </p:nvSpPr>
        <p:spPr bwMode="auto">
          <a:xfrm>
            <a:off x="2747462" y="4807752"/>
            <a:ext cx="3744913" cy="431800"/>
          </a:xfrm>
          <a:custGeom>
            <a:avLst/>
            <a:gdLst>
              <a:gd name="G0" fmla="+- 18857 0 0"/>
              <a:gd name="G1" fmla="+- 6115 0 0"/>
              <a:gd name="G2" fmla="+- 21600 0 6115"/>
              <a:gd name="G3" fmla="+- 10800 0 6115"/>
              <a:gd name="G4" fmla="+- 21600 0 18857"/>
              <a:gd name="G5" fmla="*/ G4 G3 10800"/>
              <a:gd name="G6" fmla="+- 21600 0 G5"/>
              <a:gd name="T0" fmla="*/ 18857 w 21600"/>
              <a:gd name="T1" fmla="*/ 0 h 21600"/>
              <a:gd name="T2" fmla="*/ 0 w 21600"/>
              <a:gd name="T3" fmla="*/ 10800 h 21600"/>
              <a:gd name="T4" fmla="*/ 18857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8857" y="0"/>
                </a:moveTo>
                <a:lnTo>
                  <a:pt x="18857" y="6115"/>
                </a:lnTo>
                <a:lnTo>
                  <a:pt x="3375" y="6115"/>
                </a:lnTo>
                <a:lnTo>
                  <a:pt x="3375" y="15485"/>
                </a:lnTo>
                <a:lnTo>
                  <a:pt x="18857" y="15485"/>
                </a:lnTo>
                <a:lnTo>
                  <a:pt x="18857" y="21600"/>
                </a:lnTo>
                <a:lnTo>
                  <a:pt x="21600" y="10800"/>
                </a:lnTo>
                <a:close/>
              </a:path>
              <a:path w="21600" h="21600">
                <a:moveTo>
                  <a:pt x="1350" y="6115"/>
                </a:moveTo>
                <a:lnTo>
                  <a:pt x="1350" y="15485"/>
                </a:lnTo>
                <a:lnTo>
                  <a:pt x="2700" y="15485"/>
                </a:lnTo>
                <a:lnTo>
                  <a:pt x="2700" y="6115"/>
                </a:lnTo>
                <a:close/>
              </a:path>
              <a:path w="21600" h="21600">
                <a:moveTo>
                  <a:pt x="0" y="6115"/>
                </a:moveTo>
                <a:lnTo>
                  <a:pt x="0" y="15485"/>
                </a:lnTo>
                <a:lnTo>
                  <a:pt x="675" y="15485"/>
                </a:lnTo>
                <a:lnTo>
                  <a:pt x="675" y="6115"/>
                </a:lnTo>
                <a:close/>
              </a:path>
            </a:pathLst>
          </a:cu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a:latin typeface="Times New Roman" panose="02020603050405020304" pitchFamily="18" charset="0"/>
                <a:ea typeface="华文新魏" panose="02010800040101010101" pitchFamily="2" charset="-122"/>
              </a:rPr>
              <a:t>  </a:t>
            </a:r>
            <a:r>
              <a:rPr kumimoji="1" lang="zh-CN" altLang="en-US">
                <a:latin typeface="Times New Roman" panose="02020603050405020304" pitchFamily="18" charset="0"/>
                <a:ea typeface="华文新魏" panose="02010800040101010101" pitchFamily="2" charset="-122"/>
              </a:rPr>
              <a:t>时  间  先  后  </a:t>
            </a:r>
          </a:p>
        </p:txBody>
      </p:sp>
      <p:grpSp>
        <p:nvGrpSpPr>
          <p:cNvPr id="22544" name="Group 16"/>
          <p:cNvGrpSpPr/>
          <p:nvPr/>
        </p:nvGrpSpPr>
        <p:grpSpPr bwMode="auto">
          <a:xfrm>
            <a:off x="6492375" y="2793215"/>
            <a:ext cx="2808287" cy="1943100"/>
            <a:chOff x="3379" y="2069"/>
            <a:chExt cx="1769" cy="1224"/>
          </a:xfrm>
        </p:grpSpPr>
        <p:sp>
          <p:nvSpPr>
            <p:cNvPr id="22545" name="Rectangle 17"/>
            <p:cNvSpPr>
              <a:spLocks noChangeArrowheads="1"/>
            </p:cNvSpPr>
            <p:nvPr/>
          </p:nvSpPr>
          <p:spPr bwMode="auto">
            <a:xfrm>
              <a:off x="3560" y="2477"/>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适用于多个用户共享系统资源</a:t>
              </a:r>
            </a:p>
          </p:txBody>
        </p:sp>
        <p:sp>
          <p:nvSpPr>
            <p:cNvPr id="22546" name="Rectangle 18"/>
            <p:cNvSpPr>
              <a:spLocks noChangeArrowheads="1"/>
            </p:cNvSpPr>
            <p:nvPr/>
          </p:nvSpPr>
          <p:spPr bwMode="auto">
            <a:xfrm>
              <a:off x="3560" y="2069"/>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适用于计算中心等较大的计算机系统</a:t>
              </a:r>
            </a:p>
          </p:txBody>
        </p:sp>
        <p:sp>
          <p:nvSpPr>
            <p:cNvPr id="22547" name="Rectangle 19"/>
            <p:cNvSpPr>
              <a:spLocks noChangeArrowheads="1"/>
            </p:cNvSpPr>
            <p:nvPr/>
          </p:nvSpPr>
          <p:spPr bwMode="auto">
            <a:xfrm>
              <a:off x="3560" y="2885"/>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适用于嵌入式设备和有实时性要求的系统中</a:t>
              </a:r>
            </a:p>
          </p:txBody>
        </p:sp>
        <p:sp>
          <p:nvSpPr>
            <p:cNvPr id="22548" name="Line 20"/>
            <p:cNvSpPr>
              <a:spLocks noChangeShapeType="1"/>
            </p:cNvSpPr>
            <p:nvPr/>
          </p:nvSpPr>
          <p:spPr bwMode="auto">
            <a:xfrm flipH="1">
              <a:off x="3379" y="2703"/>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2549" name="Line 21"/>
            <p:cNvSpPr>
              <a:spLocks noChangeShapeType="1"/>
            </p:cNvSpPr>
            <p:nvPr/>
          </p:nvSpPr>
          <p:spPr bwMode="auto">
            <a:xfrm flipH="1">
              <a:off x="3379" y="3112"/>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2550" name="Line 22"/>
            <p:cNvSpPr>
              <a:spLocks noChangeShapeType="1"/>
            </p:cNvSpPr>
            <p:nvPr/>
          </p:nvSpPr>
          <p:spPr bwMode="auto">
            <a:xfrm flipH="1">
              <a:off x="3379" y="2295"/>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wipe(left)">
                                      <p:cBhvr>
                                        <p:cTn id="7" dur="500"/>
                                        <p:tgtEl>
                                          <p:spTgt spid="22532"/>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22543"/>
                                        </p:tgtEl>
                                        <p:attrNameLst>
                                          <p:attrName>style.visibility</p:attrName>
                                        </p:attrNameLst>
                                      </p:cBhvr>
                                      <p:to>
                                        <p:strVal val="visible"/>
                                      </p:to>
                                    </p:set>
                                    <p:animEffect transition="in" filter="slide(fromLeft)">
                                      <p:cBhvr>
                                        <p:cTn id="11" dur="500"/>
                                        <p:tgtEl>
                                          <p:spTgt spid="22543"/>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22544"/>
                                        </p:tgtEl>
                                        <p:attrNameLst>
                                          <p:attrName>style.visibility</p:attrName>
                                        </p:attrNameLst>
                                      </p:cBhvr>
                                      <p:to>
                                        <p:strVal val="visible"/>
                                      </p:to>
                                    </p:set>
                                    <p:animEffect transition="in" filter="slide(fromRight)">
                                      <p:cBhvr>
                                        <p:cTn id="15" dur="500"/>
                                        <p:tgtEl>
                                          <p:spTgt spid="22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3"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5" name="Rectangle 3"/>
          <p:cNvSpPr>
            <a:spLocks noGrp="1" noChangeArrowheads="1"/>
          </p:cNvSpPr>
          <p:nvPr>
            <p:ph idx="1"/>
          </p:nvPr>
        </p:nvSpPr>
        <p:spPr>
          <a:xfrm>
            <a:off x="1121391" y="1367631"/>
            <a:ext cx="8229600" cy="669925"/>
          </a:xfrm>
          <a:noFill/>
        </p:spPr>
        <p:txBody>
          <a:bodyPr/>
          <a:lstStyle/>
          <a:p>
            <a:r>
              <a:rPr lang="zh-CN" altLang="en-US"/>
              <a:t>概述</a:t>
            </a:r>
          </a:p>
        </p:txBody>
      </p:sp>
      <p:sp>
        <p:nvSpPr>
          <p:cNvPr id="23556" name="Line 4"/>
          <p:cNvSpPr>
            <a:spLocks noChangeShapeType="1"/>
          </p:cNvSpPr>
          <p:nvPr/>
        </p:nvSpPr>
        <p:spPr bwMode="auto">
          <a:xfrm rot="16200000">
            <a:off x="3710448" y="2544299"/>
            <a:ext cx="0" cy="287337"/>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7" name="Line 5"/>
          <p:cNvSpPr>
            <a:spLocks noChangeShapeType="1"/>
          </p:cNvSpPr>
          <p:nvPr/>
        </p:nvSpPr>
        <p:spPr bwMode="auto">
          <a:xfrm rot="16200000">
            <a:off x="3711242" y="3838905"/>
            <a:ext cx="0" cy="28892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8" name="Line 6"/>
          <p:cNvSpPr>
            <a:spLocks noChangeShapeType="1"/>
          </p:cNvSpPr>
          <p:nvPr/>
        </p:nvSpPr>
        <p:spPr bwMode="auto">
          <a:xfrm rot="16200000">
            <a:off x="2919079" y="3335667"/>
            <a:ext cx="1295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9" name="Line 7"/>
          <p:cNvSpPr>
            <a:spLocks noChangeShapeType="1"/>
          </p:cNvSpPr>
          <p:nvPr/>
        </p:nvSpPr>
        <p:spPr bwMode="auto">
          <a:xfrm rot="16200000" flipH="1">
            <a:off x="3639804" y="3119767"/>
            <a:ext cx="0" cy="4318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0" name="Line 8"/>
          <p:cNvSpPr>
            <a:spLocks noChangeShapeType="1"/>
          </p:cNvSpPr>
          <p:nvPr/>
        </p:nvSpPr>
        <p:spPr bwMode="auto">
          <a:xfrm rot="16200000">
            <a:off x="2811129" y="3156280"/>
            <a:ext cx="0" cy="35877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1" name="Rectangle 9"/>
          <p:cNvSpPr>
            <a:spLocks noChangeArrowheads="1"/>
          </p:cNvSpPr>
          <p:nvPr/>
        </p:nvSpPr>
        <p:spPr bwMode="auto">
          <a:xfrm>
            <a:off x="2198354" y="2472068"/>
            <a:ext cx="431800" cy="1728787"/>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监</a:t>
            </a:r>
          </a:p>
          <a:p>
            <a:pPr algn="ctr"/>
            <a:r>
              <a:rPr kumimoji="1" lang="zh-CN" altLang="en-US">
                <a:latin typeface="Times New Roman" panose="02020603050405020304" pitchFamily="18" charset="0"/>
                <a:ea typeface="华文新魏" panose="02010800040101010101" pitchFamily="2" charset="-122"/>
              </a:rPr>
              <a:t>控</a:t>
            </a:r>
          </a:p>
          <a:p>
            <a:pPr algn="ctr"/>
            <a:r>
              <a:rPr kumimoji="1" lang="zh-CN" altLang="en-US">
                <a:latin typeface="Times New Roman" panose="02020603050405020304" pitchFamily="18" charset="0"/>
                <a:ea typeface="华文新魏" panose="02010800040101010101" pitchFamily="2" charset="-122"/>
              </a:rPr>
              <a:t>程</a:t>
            </a:r>
          </a:p>
          <a:p>
            <a:pPr algn="ctr"/>
            <a:r>
              <a:rPr kumimoji="1" lang="zh-CN" altLang="en-US">
                <a:latin typeface="Times New Roman" panose="02020603050405020304" pitchFamily="18" charset="0"/>
                <a:ea typeface="华文新魏" panose="02010800040101010101" pitchFamily="2" charset="-122"/>
              </a:rPr>
              <a:t>序</a:t>
            </a:r>
          </a:p>
        </p:txBody>
      </p:sp>
      <p:sp>
        <p:nvSpPr>
          <p:cNvPr id="23562" name="Rectangle 10"/>
          <p:cNvSpPr>
            <a:spLocks noChangeArrowheads="1"/>
          </p:cNvSpPr>
          <p:nvPr/>
        </p:nvSpPr>
        <p:spPr bwMode="auto">
          <a:xfrm>
            <a:off x="2990516" y="2472068"/>
            <a:ext cx="431800" cy="1728787"/>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操</a:t>
            </a:r>
          </a:p>
          <a:p>
            <a:pPr algn="ctr"/>
            <a:r>
              <a:rPr kumimoji="1" lang="zh-CN" altLang="en-US">
                <a:latin typeface="Times New Roman" panose="02020603050405020304" pitchFamily="18" charset="0"/>
                <a:ea typeface="华文新魏" panose="02010800040101010101" pitchFamily="2" charset="-122"/>
              </a:rPr>
              <a:t>作</a:t>
            </a:r>
          </a:p>
          <a:p>
            <a:pPr algn="ctr"/>
            <a:r>
              <a:rPr kumimoji="1" lang="zh-CN" altLang="en-US">
                <a:latin typeface="Times New Roman" panose="02020603050405020304" pitchFamily="18" charset="0"/>
                <a:ea typeface="华文新魏" panose="02010800040101010101" pitchFamily="2" charset="-122"/>
              </a:rPr>
              <a:t>系</a:t>
            </a:r>
          </a:p>
          <a:p>
            <a:pPr algn="ctr"/>
            <a:r>
              <a:rPr kumimoji="1" lang="zh-CN" altLang="en-US">
                <a:latin typeface="Times New Roman" panose="02020603050405020304" pitchFamily="18" charset="0"/>
                <a:ea typeface="华文新魏" panose="02010800040101010101" pitchFamily="2" charset="-122"/>
              </a:rPr>
              <a:t>统</a:t>
            </a:r>
          </a:p>
        </p:txBody>
      </p:sp>
      <p:sp>
        <p:nvSpPr>
          <p:cNvPr id="23563" name="Rectangle 11"/>
          <p:cNvSpPr>
            <a:spLocks noChangeArrowheads="1"/>
          </p:cNvSpPr>
          <p:nvPr/>
        </p:nvSpPr>
        <p:spPr bwMode="auto">
          <a:xfrm>
            <a:off x="3854116" y="3769054"/>
            <a:ext cx="2160588" cy="431800"/>
          </a:xfrm>
          <a:prstGeom prst="rect">
            <a:avLst/>
          </a:prstGeom>
          <a:solidFill>
            <a:srgbClr val="FF99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实时操作系统</a:t>
            </a:r>
          </a:p>
        </p:txBody>
      </p:sp>
      <p:sp>
        <p:nvSpPr>
          <p:cNvPr id="23564" name="Rectangle 12"/>
          <p:cNvSpPr>
            <a:spLocks noChangeArrowheads="1"/>
          </p:cNvSpPr>
          <p:nvPr/>
        </p:nvSpPr>
        <p:spPr bwMode="auto">
          <a:xfrm>
            <a:off x="3854116" y="3119767"/>
            <a:ext cx="2160588" cy="431800"/>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分时操作系统</a:t>
            </a:r>
          </a:p>
        </p:txBody>
      </p:sp>
      <p:sp>
        <p:nvSpPr>
          <p:cNvPr id="23565" name="Rectangle 13"/>
          <p:cNvSpPr>
            <a:spLocks noChangeArrowheads="1"/>
          </p:cNvSpPr>
          <p:nvPr/>
        </p:nvSpPr>
        <p:spPr bwMode="auto">
          <a:xfrm>
            <a:off x="3854116" y="2472067"/>
            <a:ext cx="2160588" cy="431800"/>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多道批处理操作系统</a:t>
            </a:r>
          </a:p>
        </p:txBody>
      </p:sp>
      <p:sp>
        <p:nvSpPr>
          <p:cNvPr id="23566" name="AutoShape 14"/>
          <p:cNvSpPr>
            <a:spLocks noChangeArrowheads="1"/>
          </p:cNvSpPr>
          <p:nvPr/>
        </p:nvSpPr>
        <p:spPr bwMode="auto">
          <a:xfrm>
            <a:off x="2269792" y="4343729"/>
            <a:ext cx="3744913" cy="431800"/>
          </a:xfrm>
          <a:custGeom>
            <a:avLst/>
            <a:gdLst>
              <a:gd name="G0" fmla="+- 18857 0 0"/>
              <a:gd name="G1" fmla="+- 6115 0 0"/>
              <a:gd name="G2" fmla="+- 21600 0 6115"/>
              <a:gd name="G3" fmla="+- 10800 0 6115"/>
              <a:gd name="G4" fmla="+- 21600 0 18857"/>
              <a:gd name="G5" fmla="*/ G4 G3 10800"/>
              <a:gd name="G6" fmla="+- 21600 0 G5"/>
              <a:gd name="T0" fmla="*/ 18857 w 21600"/>
              <a:gd name="T1" fmla="*/ 0 h 21600"/>
              <a:gd name="T2" fmla="*/ 0 w 21600"/>
              <a:gd name="T3" fmla="*/ 10800 h 21600"/>
              <a:gd name="T4" fmla="*/ 18857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8857" y="0"/>
                </a:moveTo>
                <a:lnTo>
                  <a:pt x="18857" y="6115"/>
                </a:lnTo>
                <a:lnTo>
                  <a:pt x="3375" y="6115"/>
                </a:lnTo>
                <a:lnTo>
                  <a:pt x="3375" y="15485"/>
                </a:lnTo>
                <a:lnTo>
                  <a:pt x="18857" y="15485"/>
                </a:lnTo>
                <a:lnTo>
                  <a:pt x="18857" y="21600"/>
                </a:lnTo>
                <a:lnTo>
                  <a:pt x="21600" y="10800"/>
                </a:lnTo>
                <a:close/>
              </a:path>
              <a:path w="21600" h="21600">
                <a:moveTo>
                  <a:pt x="1350" y="6115"/>
                </a:moveTo>
                <a:lnTo>
                  <a:pt x="1350" y="15485"/>
                </a:lnTo>
                <a:lnTo>
                  <a:pt x="2700" y="15485"/>
                </a:lnTo>
                <a:lnTo>
                  <a:pt x="2700" y="6115"/>
                </a:lnTo>
                <a:close/>
              </a:path>
              <a:path w="21600" h="21600">
                <a:moveTo>
                  <a:pt x="0" y="6115"/>
                </a:moveTo>
                <a:lnTo>
                  <a:pt x="0" y="15485"/>
                </a:lnTo>
                <a:lnTo>
                  <a:pt x="675" y="15485"/>
                </a:lnTo>
                <a:lnTo>
                  <a:pt x="675" y="6115"/>
                </a:lnTo>
                <a:close/>
              </a:path>
            </a:pathLst>
          </a:cu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a:latin typeface="Times New Roman" panose="02020603050405020304" pitchFamily="18" charset="0"/>
                <a:ea typeface="华文新魏" panose="02010800040101010101" pitchFamily="2" charset="-122"/>
              </a:rPr>
              <a:t>  </a:t>
            </a:r>
            <a:r>
              <a:rPr kumimoji="1" lang="zh-CN" altLang="en-US">
                <a:latin typeface="Times New Roman" panose="02020603050405020304" pitchFamily="18" charset="0"/>
                <a:ea typeface="华文新魏" panose="02010800040101010101" pitchFamily="2" charset="-122"/>
              </a:rPr>
              <a:t>时  间  先  后  </a:t>
            </a:r>
          </a:p>
        </p:txBody>
      </p:sp>
      <p:grpSp>
        <p:nvGrpSpPr>
          <p:cNvPr id="23567" name="Group 15"/>
          <p:cNvGrpSpPr/>
          <p:nvPr/>
        </p:nvGrpSpPr>
        <p:grpSpPr bwMode="auto">
          <a:xfrm>
            <a:off x="6014705" y="2329192"/>
            <a:ext cx="2808287" cy="1943100"/>
            <a:chOff x="3379" y="2069"/>
            <a:chExt cx="1769" cy="1224"/>
          </a:xfrm>
        </p:grpSpPr>
        <p:sp>
          <p:nvSpPr>
            <p:cNvPr id="23568" name="Rectangle 16"/>
            <p:cNvSpPr>
              <a:spLocks noChangeArrowheads="1"/>
            </p:cNvSpPr>
            <p:nvPr/>
          </p:nvSpPr>
          <p:spPr bwMode="auto">
            <a:xfrm>
              <a:off x="3560" y="2477"/>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dirty="0">
                  <a:latin typeface="Times New Roman" panose="02020603050405020304" pitchFamily="18" charset="0"/>
                  <a:ea typeface="华文新魏" panose="02010800040101010101" pitchFamily="2" charset="-122"/>
                </a:rPr>
                <a:t>适用于多个用户共享系统资源</a:t>
              </a:r>
            </a:p>
          </p:txBody>
        </p:sp>
        <p:sp>
          <p:nvSpPr>
            <p:cNvPr id="23569" name="Rectangle 17"/>
            <p:cNvSpPr>
              <a:spLocks noChangeArrowheads="1"/>
            </p:cNvSpPr>
            <p:nvPr/>
          </p:nvSpPr>
          <p:spPr bwMode="auto">
            <a:xfrm>
              <a:off x="3560" y="2069"/>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适用于计算中心等较大的计算机系统</a:t>
              </a:r>
            </a:p>
          </p:txBody>
        </p:sp>
        <p:sp>
          <p:nvSpPr>
            <p:cNvPr id="23570" name="Rectangle 18"/>
            <p:cNvSpPr>
              <a:spLocks noChangeArrowheads="1"/>
            </p:cNvSpPr>
            <p:nvPr/>
          </p:nvSpPr>
          <p:spPr bwMode="auto">
            <a:xfrm>
              <a:off x="3560" y="2885"/>
              <a:ext cx="1588"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适用于嵌入式设备和有实时性要求的系统中</a:t>
              </a:r>
            </a:p>
          </p:txBody>
        </p:sp>
        <p:sp>
          <p:nvSpPr>
            <p:cNvPr id="23571" name="Line 19"/>
            <p:cNvSpPr>
              <a:spLocks noChangeShapeType="1"/>
            </p:cNvSpPr>
            <p:nvPr/>
          </p:nvSpPr>
          <p:spPr bwMode="auto">
            <a:xfrm flipH="1">
              <a:off x="3379" y="2703"/>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3572" name="Line 20"/>
            <p:cNvSpPr>
              <a:spLocks noChangeShapeType="1"/>
            </p:cNvSpPr>
            <p:nvPr/>
          </p:nvSpPr>
          <p:spPr bwMode="auto">
            <a:xfrm flipH="1">
              <a:off x="3379" y="3112"/>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3573" name="Line 21"/>
            <p:cNvSpPr>
              <a:spLocks noChangeShapeType="1"/>
            </p:cNvSpPr>
            <p:nvPr/>
          </p:nvSpPr>
          <p:spPr bwMode="auto">
            <a:xfrm flipH="1">
              <a:off x="3379" y="2295"/>
              <a:ext cx="18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23574" name="AutoShape 22"/>
          <p:cNvSpPr>
            <a:spLocks noChangeArrowheads="1"/>
          </p:cNvSpPr>
          <p:nvPr/>
        </p:nvSpPr>
        <p:spPr bwMode="auto">
          <a:xfrm>
            <a:off x="6014705" y="4562804"/>
            <a:ext cx="2160587" cy="647700"/>
          </a:xfrm>
          <a:prstGeom prst="wedgeRoundRectCallout">
            <a:avLst>
              <a:gd name="adj1" fmla="val -57569"/>
              <a:gd name="adj2" fmla="val -118384"/>
              <a:gd name="adj3" fmla="val 16667"/>
            </a:avLst>
          </a:prstGeom>
          <a:solidFill>
            <a:srgbClr val="CCFF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实时操作系统是我们介绍的重点</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2000" fill="hold" grpId="0" nodeType="afterEffect">
                                  <p:stCondLst>
                                    <p:cond delay="0"/>
                                  </p:stCondLst>
                                  <p:childTnLst>
                                    <p:animClr clrSpc="rgb" dir="cw">
                                      <p:cBhvr override="childStyle">
                                        <p:cTn id="6" dur="250" autoRev="1" fill="hold"/>
                                        <p:tgtEl>
                                          <p:spTgt spid="23563"/>
                                        </p:tgtEl>
                                        <p:attrNameLst>
                                          <p:attrName>style.color</p:attrName>
                                        </p:attrNameLst>
                                      </p:cBhvr>
                                      <p:to>
                                        <a:schemeClr val="bg1"/>
                                      </p:to>
                                    </p:animClr>
                                    <p:animClr clrSpc="rgb" dir="cw">
                                      <p:cBhvr>
                                        <p:cTn id="7" dur="250" autoRev="1" fill="hold"/>
                                        <p:tgtEl>
                                          <p:spTgt spid="23563"/>
                                        </p:tgtEl>
                                        <p:attrNameLst>
                                          <p:attrName>fillcolor</p:attrName>
                                        </p:attrNameLst>
                                      </p:cBhvr>
                                      <p:to>
                                        <a:schemeClr val="bg1"/>
                                      </p:to>
                                    </p:animClr>
                                    <p:set>
                                      <p:cBhvr>
                                        <p:cTn id="8" dur="250" autoRev="1" fill="hold"/>
                                        <p:tgtEl>
                                          <p:spTgt spid="23563"/>
                                        </p:tgtEl>
                                        <p:attrNameLst>
                                          <p:attrName>fill.type</p:attrName>
                                        </p:attrNameLst>
                                      </p:cBhvr>
                                      <p:to>
                                        <p:strVal val="solid"/>
                                      </p:to>
                                    </p:set>
                                    <p:set>
                                      <p:cBhvr>
                                        <p:cTn id="9" dur="250" autoRev="1" fill="hold"/>
                                        <p:tgtEl>
                                          <p:spTgt spid="23563"/>
                                        </p:tgtEl>
                                        <p:attrNameLst>
                                          <p:attrName>fill.on</p:attrName>
                                        </p:attrNameLst>
                                      </p:cBhvr>
                                      <p:to>
                                        <p:strVal val="true"/>
                                      </p:to>
                                    </p:se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23574"/>
                                        </p:tgtEl>
                                        <p:attrNameLst>
                                          <p:attrName>style.visibility</p:attrName>
                                        </p:attrNameLst>
                                      </p:cBhvr>
                                      <p:to>
                                        <p:strVal val="visible"/>
                                      </p:to>
                                    </p:set>
                                    <p:anim calcmode="lin" valueType="num">
                                      <p:cBhvr additive="base">
                                        <p:cTn id="13" dur="500" fill="hold"/>
                                        <p:tgtEl>
                                          <p:spTgt spid="23574"/>
                                        </p:tgtEl>
                                        <p:attrNameLst>
                                          <p:attrName>ppt_x</p:attrName>
                                        </p:attrNameLst>
                                      </p:cBhvr>
                                      <p:tavLst>
                                        <p:tav tm="0">
                                          <p:val>
                                            <p:strVal val="1+#ppt_w/2"/>
                                          </p:val>
                                        </p:tav>
                                        <p:tav tm="100000">
                                          <p:val>
                                            <p:strVal val="#ppt_x"/>
                                          </p:val>
                                        </p:tav>
                                      </p:tavLst>
                                    </p:anim>
                                    <p:anim calcmode="lin" valueType="num">
                                      <p:cBhvr additive="base">
                                        <p:cTn id="14" dur="500" fill="hold"/>
                                        <p:tgtEl>
                                          <p:spTgt spid="235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3" grpId="0" animBg="1"/>
      <p:bldP spid="2357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nchor="ctr">
            <a:normAutofit/>
          </a:bodyPr>
          <a:lstStyle/>
          <a:p>
            <a:pPr>
              <a:lnSpc>
                <a:spcPct val="70000"/>
              </a:lnSpc>
            </a:pPr>
            <a:r>
              <a:rPr lang="zh-CN" altLang="en-US" sz="4400" dirty="0">
                <a:solidFill>
                  <a:schemeClr val="tx1"/>
                </a:solidFill>
                <a:ea typeface="隶书" panose="02010509060101010101" pitchFamily="49" charset="-122"/>
              </a:rPr>
              <a:t>嵌入式系统基本结构 </a:t>
            </a:r>
          </a:p>
        </p:txBody>
      </p:sp>
      <p:sp>
        <p:nvSpPr>
          <p:cNvPr id="129027" name="Rectangle 3"/>
          <p:cNvSpPr>
            <a:spLocks noChangeArrowheads="1"/>
          </p:cNvSpPr>
          <p:nvPr/>
        </p:nvSpPr>
        <p:spPr bwMode="auto">
          <a:xfrm>
            <a:off x="1524001" y="15155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9028" name="Rectangle 4"/>
          <p:cNvSpPr>
            <a:spLocks noChangeArrowheads="1"/>
          </p:cNvSpPr>
          <p:nvPr/>
        </p:nvSpPr>
        <p:spPr bwMode="auto">
          <a:xfrm>
            <a:off x="1524001" y="11774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9029" name="Rectangle 5"/>
          <p:cNvSpPr>
            <a:spLocks noChangeArrowheads="1"/>
          </p:cNvSpPr>
          <p:nvPr/>
        </p:nvSpPr>
        <p:spPr bwMode="auto">
          <a:xfrm>
            <a:off x="1524001" y="23346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29030" name="Object 6"/>
          <p:cNvGraphicFramePr>
            <a:graphicFrameLocks noChangeAspect="1"/>
          </p:cNvGraphicFramePr>
          <p:nvPr/>
        </p:nvGraphicFramePr>
        <p:xfrm>
          <a:off x="2782889" y="1268414"/>
          <a:ext cx="6192837" cy="5178425"/>
        </p:xfrm>
        <a:graphic>
          <a:graphicData uri="http://schemas.openxmlformats.org/presentationml/2006/ole">
            <mc:AlternateContent xmlns:mc="http://schemas.openxmlformats.org/markup-compatibility/2006">
              <mc:Choice xmlns:v="urn:schemas-microsoft-com:vml" Requires="v">
                <p:oleObj name="Visio" r:id="rId2" imgW="2607945" imgH="2178685" progId="Visio.Drawing.11">
                  <p:embed/>
                </p:oleObj>
              </mc:Choice>
              <mc:Fallback>
                <p:oleObj name="Visio" r:id="rId2" imgW="2607945" imgH="2178685" progId="Visio.Drawing.11">
                  <p:embed/>
                  <p:pic>
                    <p:nvPicPr>
                      <p:cNvPr id="12903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9" y="1268414"/>
                        <a:ext cx="6192837" cy="517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嵌入式硬件组成</a:t>
            </a:r>
          </a:p>
        </p:txBody>
      </p:sp>
      <p:graphicFrame>
        <p:nvGraphicFramePr>
          <p:cNvPr id="130051" name="Object 3"/>
          <p:cNvGraphicFramePr>
            <a:graphicFrameLocks noChangeAspect="1"/>
          </p:cNvGraphicFramePr>
          <p:nvPr/>
        </p:nvGraphicFramePr>
        <p:xfrm>
          <a:off x="2424114" y="1052514"/>
          <a:ext cx="7272337" cy="5322887"/>
        </p:xfrm>
        <a:graphic>
          <a:graphicData uri="http://schemas.openxmlformats.org/presentationml/2006/ole">
            <mc:AlternateContent xmlns:mc="http://schemas.openxmlformats.org/markup-compatibility/2006">
              <mc:Choice xmlns:v="urn:schemas-microsoft-com:vml" Requires="v">
                <p:oleObj name="Visio" r:id="rId2" imgW="5429885" imgH="3973830" progId="Visio.Drawing.11">
                  <p:embed/>
                </p:oleObj>
              </mc:Choice>
              <mc:Fallback>
                <p:oleObj name="Visio" r:id="rId2" imgW="5429885" imgH="3973830" progId="Visio.Drawing.11">
                  <p:embed/>
                  <p:pic>
                    <p:nvPicPr>
                      <p:cNvPr id="13005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4" y="1052514"/>
                        <a:ext cx="7272337" cy="532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2209800" y="77311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4400" dirty="0">
              <a:solidFill>
                <a:schemeClr val="tx2"/>
              </a:solidFill>
              <a:latin typeface="Times New Roman" panose="02020603050405020304" pitchFamily="18" charset="0"/>
            </a:endParaRPr>
          </a:p>
        </p:txBody>
      </p:sp>
      <p:sp>
        <p:nvSpPr>
          <p:cNvPr id="6147" name="Rectangle 3"/>
          <p:cNvSpPr>
            <a:spLocks noChangeArrowheads="1"/>
          </p:cNvSpPr>
          <p:nvPr/>
        </p:nvSpPr>
        <p:spPr bwMode="auto">
          <a:xfrm>
            <a:off x="4295776" y="2636839"/>
            <a:ext cx="5838825" cy="308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tx1"/>
              </a:buClr>
              <a:buFont typeface="Wingdings" panose="05000000000000000000" pitchFamily="2" charset="2"/>
              <a:buChar char="q"/>
            </a:pPr>
            <a:r>
              <a:rPr kumimoji="1" lang="en-US" altLang="zh-CN" sz="2800">
                <a:latin typeface="Times New Roman" panose="02020603050405020304" pitchFamily="18" charset="0"/>
              </a:rPr>
              <a:t>1. </a:t>
            </a:r>
            <a:r>
              <a:rPr kumimoji="1" lang="zh-CN" altLang="en-US" sz="2800">
                <a:latin typeface="Times New Roman" panose="02020603050405020304" pitchFamily="18" charset="0"/>
              </a:rPr>
              <a:t>无所不在的嵌入式系统</a:t>
            </a:r>
          </a:p>
          <a:p>
            <a:pPr>
              <a:spcBef>
                <a:spcPct val="20000"/>
              </a:spcBef>
              <a:buClr>
                <a:schemeClr val="tx1"/>
              </a:buClr>
              <a:buFont typeface="Wingdings" panose="05000000000000000000" pitchFamily="2" charset="2"/>
              <a:buChar char="q"/>
            </a:pPr>
            <a:r>
              <a:rPr kumimoji="1" lang="en-US" altLang="zh-CN" sz="2800">
                <a:latin typeface="Times New Roman" panose="02020603050405020304" pitchFamily="18" charset="0"/>
              </a:rPr>
              <a:t>2. </a:t>
            </a:r>
            <a:r>
              <a:rPr kumimoji="1" lang="zh-CN" altLang="en-US" sz="2800">
                <a:latin typeface="Times New Roman" panose="02020603050405020304" pitchFamily="18" charset="0"/>
              </a:rPr>
              <a:t>嵌入式系统的定义</a:t>
            </a:r>
          </a:p>
          <a:p>
            <a:pPr>
              <a:spcBef>
                <a:spcPct val="20000"/>
              </a:spcBef>
              <a:buClr>
                <a:schemeClr val="tx1"/>
              </a:buClr>
              <a:buFont typeface="Wingdings" panose="05000000000000000000" pitchFamily="2" charset="2"/>
              <a:buChar char="q"/>
            </a:pPr>
            <a:r>
              <a:rPr kumimoji="1" lang="en-US" altLang="zh-CN" sz="2800">
                <a:latin typeface="Times New Roman" panose="02020603050405020304" pitchFamily="18" charset="0"/>
              </a:rPr>
              <a:t>3. </a:t>
            </a:r>
            <a:r>
              <a:rPr kumimoji="1" lang="zh-CN" altLang="en-US" sz="2800">
                <a:latin typeface="Times New Roman" panose="02020603050405020304" pitchFamily="18" charset="0"/>
              </a:rPr>
              <a:t>嵌入式系统的特征</a:t>
            </a:r>
          </a:p>
          <a:p>
            <a:pPr>
              <a:spcBef>
                <a:spcPct val="20000"/>
              </a:spcBef>
              <a:buClr>
                <a:schemeClr val="tx1"/>
              </a:buClr>
              <a:buFont typeface="Wingdings" panose="05000000000000000000" pitchFamily="2" charset="2"/>
              <a:buChar char="q"/>
            </a:pPr>
            <a:r>
              <a:rPr kumimoji="1" lang="en-US" altLang="zh-CN" sz="2800">
                <a:latin typeface="Times New Roman" panose="02020603050405020304" pitchFamily="18" charset="0"/>
              </a:rPr>
              <a:t>4.</a:t>
            </a:r>
            <a:r>
              <a:rPr kumimoji="1" lang="zh-CN" altLang="en-US" sz="2800">
                <a:latin typeface="Times New Roman" panose="02020603050405020304" pitchFamily="18" charset="0"/>
              </a:rPr>
              <a:t>嵌入式系统的分类</a:t>
            </a:r>
          </a:p>
          <a:p>
            <a:pPr>
              <a:spcBef>
                <a:spcPct val="20000"/>
              </a:spcBef>
              <a:buClr>
                <a:schemeClr val="tx1"/>
              </a:buClr>
              <a:buFont typeface="Wingdings" panose="05000000000000000000" pitchFamily="2" charset="2"/>
              <a:buChar char="q"/>
            </a:pPr>
            <a:r>
              <a:rPr kumimoji="1" lang="en-US" altLang="zh-CN" sz="2800">
                <a:latin typeface="Times New Roman" panose="02020603050405020304" pitchFamily="18" charset="0"/>
              </a:rPr>
              <a:t>5.</a:t>
            </a:r>
            <a:r>
              <a:rPr kumimoji="1" lang="zh-CN" altLang="en-US" sz="2800">
                <a:latin typeface="Times New Roman" panose="02020603050405020304" pitchFamily="18" charset="0"/>
              </a:rPr>
              <a:t>嵌入式系统基本结构</a:t>
            </a:r>
          </a:p>
          <a:p>
            <a:pPr>
              <a:spcBef>
                <a:spcPct val="20000"/>
              </a:spcBef>
              <a:buClr>
                <a:schemeClr val="tx1"/>
              </a:buClr>
              <a:buFont typeface="Wingdings" panose="05000000000000000000" pitchFamily="2" charset="2"/>
              <a:buChar char="q"/>
            </a:pPr>
            <a:r>
              <a:rPr kumimoji="1" lang="en-US" altLang="zh-CN" sz="2800">
                <a:latin typeface="Times New Roman" panose="02020603050405020304" pitchFamily="18" charset="0"/>
              </a:rPr>
              <a:t>6.</a:t>
            </a:r>
            <a:r>
              <a:rPr kumimoji="1" lang="zh-CN" altLang="en-US" sz="2800">
                <a:latin typeface="Times New Roman" panose="02020603050405020304" pitchFamily="18" charset="0"/>
              </a:rPr>
              <a:t>嵌入式应用开发</a:t>
            </a:r>
          </a:p>
        </p:txBody>
      </p:sp>
      <p:sp>
        <p:nvSpPr>
          <p:cNvPr id="4" name="标题 3"/>
          <p:cNvSpPr>
            <a:spLocks noGrp="1"/>
          </p:cNvSpPr>
          <p:nvPr>
            <p:ph type="title"/>
          </p:nvPr>
        </p:nvSpPr>
        <p:spPr/>
        <p:txBody>
          <a:bodyPr/>
          <a:lstStyle/>
          <a:p>
            <a:r>
              <a:rPr kumimoji="1" lang="zh-CN" altLang="en-US" sz="4000" dirty="0">
                <a:latin typeface="Times New Roman" panose="02020603050405020304" pitchFamily="18" charset="0"/>
              </a:rPr>
              <a:t>第</a:t>
            </a:r>
            <a:r>
              <a:rPr kumimoji="1" lang="en-US" altLang="zh-CN" sz="4000" dirty="0">
                <a:latin typeface="Times New Roman" panose="02020603050405020304" pitchFamily="18" charset="0"/>
              </a:rPr>
              <a:t>1</a:t>
            </a:r>
            <a:r>
              <a:rPr kumimoji="1" lang="zh-CN" altLang="en-US" sz="4000" dirty="0">
                <a:latin typeface="Times New Roman" panose="02020603050405020304" pitchFamily="18" charset="0"/>
              </a:rPr>
              <a:t>章  目录</a:t>
            </a:r>
            <a:endParaRPr lang="zh-CN" altLang="en-US" dirty="0"/>
          </a:p>
        </p:txBody>
      </p:sp>
      <p:sp>
        <p:nvSpPr>
          <p:cNvPr id="5" name="内容占位符 4"/>
          <p:cNvSpPr>
            <a:spLocks noGrp="1"/>
          </p:cNvSpPr>
          <p:nvPr>
            <p:ph idx="1"/>
          </p:nvPr>
        </p:nvSpPr>
        <p:spPr/>
        <p:txBody>
          <a:bodyPr/>
          <a:lstStyle/>
          <a:p>
            <a:pPr marL="0" indent="0">
              <a:buNone/>
            </a:pPr>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nchor="ctr"/>
          <a:lstStyle/>
          <a:p>
            <a:pPr algn="l">
              <a:lnSpc>
                <a:spcPct val="70000"/>
              </a:lnSpc>
            </a:pPr>
            <a:r>
              <a:rPr lang="zh-CN" altLang="en-US" sz="4400" dirty="0">
                <a:solidFill>
                  <a:schemeClr val="tx1"/>
                </a:solidFill>
                <a:ea typeface="隶书" panose="02010509060101010101" pitchFamily="49" charset="-122"/>
              </a:rPr>
              <a:t>嵌入式软件组成</a:t>
            </a:r>
          </a:p>
        </p:txBody>
      </p:sp>
      <p:graphicFrame>
        <p:nvGraphicFramePr>
          <p:cNvPr id="131075" name="Object 3"/>
          <p:cNvGraphicFramePr>
            <a:graphicFrameLocks noChangeAspect="1"/>
          </p:cNvGraphicFramePr>
          <p:nvPr/>
        </p:nvGraphicFramePr>
        <p:xfrm>
          <a:off x="2035276" y="861290"/>
          <a:ext cx="7732611" cy="5639523"/>
        </p:xfrm>
        <a:graphic>
          <a:graphicData uri="http://schemas.openxmlformats.org/presentationml/2006/ole">
            <mc:AlternateContent xmlns:mc="http://schemas.openxmlformats.org/markup-compatibility/2006">
              <mc:Choice xmlns:v="urn:schemas-microsoft-com:vml" Requires="v">
                <p:oleObj name="Visio" r:id="rId2" imgW="6084570" imgH="4447540" progId="Visio.Drawing.11">
                  <p:embed/>
                </p:oleObj>
              </mc:Choice>
              <mc:Fallback>
                <p:oleObj name="Visio" r:id="rId2" imgW="6084570" imgH="4447540" progId="Visio.Drawing.11">
                  <p:embed/>
                  <p:pic>
                    <p:nvPicPr>
                      <p:cNvPr id="13107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276" y="861290"/>
                        <a:ext cx="7732611" cy="5639523"/>
                      </a:xfrm>
                      <a:prstGeom prst="rect">
                        <a:avLst/>
                      </a:prstGeom>
                      <a:noFill/>
                      <a:ln>
                        <a:noFill/>
                      </a:ln>
                      <a:effec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9" name="Rectangle 3"/>
          <p:cNvSpPr>
            <a:spLocks noGrp="1" noChangeArrowheads="1"/>
          </p:cNvSpPr>
          <p:nvPr>
            <p:ph idx="1"/>
          </p:nvPr>
        </p:nvSpPr>
        <p:spPr>
          <a:xfrm>
            <a:off x="1012208" y="1292224"/>
            <a:ext cx="8229600" cy="669925"/>
          </a:xfrm>
          <a:noFill/>
        </p:spPr>
        <p:txBody>
          <a:bodyPr/>
          <a:lstStyle/>
          <a:p>
            <a:r>
              <a:rPr lang="zh-CN" altLang="en-US" dirty="0"/>
              <a:t>实时操作系统的特点</a:t>
            </a:r>
          </a:p>
        </p:txBody>
      </p:sp>
      <p:sp>
        <p:nvSpPr>
          <p:cNvPr id="24580" name="Text Box 4"/>
          <p:cNvSpPr txBox="1">
            <a:spLocks noChangeArrowheads="1"/>
          </p:cNvSpPr>
          <p:nvPr/>
        </p:nvSpPr>
        <p:spPr bwMode="auto">
          <a:xfrm>
            <a:off x="1417660" y="1962149"/>
            <a:ext cx="8968286" cy="4693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latin typeface="Times New Roman" panose="02020603050405020304" pitchFamily="18" charset="0"/>
                <a:ea typeface="华文新魏" panose="02010800040101010101" pitchFamily="2" charset="-122"/>
              </a:rPr>
              <a:t>        IEEE </a:t>
            </a:r>
            <a:r>
              <a:rPr kumimoji="1" lang="zh-CN" altLang="en-US" sz="3200" dirty="0">
                <a:latin typeface="Times New Roman" panose="02020603050405020304" pitchFamily="18" charset="0"/>
                <a:ea typeface="华文新魏" panose="02010800040101010101" pitchFamily="2" charset="-122"/>
              </a:rPr>
              <a:t>的实时</a:t>
            </a:r>
            <a:r>
              <a:rPr kumimoji="1" lang="en-US" altLang="zh-CN" sz="3200" dirty="0">
                <a:latin typeface="Times New Roman" panose="02020603050405020304" pitchFamily="18" charset="0"/>
                <a:ea typeface="华文新魏" panose="02010800040101010101" pitchFamily="2" charset="-122"/>
              </a:rPr>
              <a:t>UNIX</a:t>
            </a:r>
            <a:r>
              <a:rPr kumimoji="1" lang="zh-CN" altLang="en-US" sz="3200" dirty="0">
                <a:latin typeface="Times New Roman" panose="02020603050405020304" pitchFamily="18" charset="0"/>
                <a:ea typeface="华文新魏" panose="02010800040101010101" pitchFamily="2" charset="-122"/>
              </a:rPr>
              <a:t>分委会认为实时操作系统应具备以下的几点</a:t>
            </a:r>
            <a:r>
              <a:rPr kumimoji="1" lang="en-US" altLang="zh-CN" sz="3200" dirty="0">
                <a:latin typeface="Times New Roman" panose="02020603050405020304" pitchFamily="18" charset="0"/>
                <a:ea typeface="华文新魏" panose="02010800040101010101" pitchFamily="2" charset="-122"/>
              </a:rPr>
              <a:t>: </a:t>
            </a:r>
          </a:p>
          <a:p>
            <a:endParaRPr kumimoji="1" lang="en-US" altLang="zh-CN" sz="1100" dirty="0">
              <a:latin typeface="Times New Roman" panose="02020603050405020304" pitchFamily="18" charset="0"/>
              <a:ea typeface="华文新魏" panose="02010800040101010101" pitchFamily="2" charset="-122"/>
            </a:endParaRP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异步的事件响应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切换时间和中断延迟时间</a:t>
            </a:r>
            <a:r>
              <a:rPr kumimoji="1" lang="zh-CN" altLang="en-US" sz="3200" dirty="0">
                <a:solidFill>
                  <a:srgbClr val="FF0000"/>
                </a:solidFill>
                <a:latin typeface="Times New Roman" panose="02020603050405020304" pitchFamily="18" charset="0"/>
                <a:ea typeface="华文新魏" panose="02010800040101010101" pitchFamily="2" charset="-122"/>
              </a:rPr>
              <a:t>确定</a:t>
            </a:r>
            <a:r>
              <a:rPr kumimoji="1" lang="zh-CN" altLang="en-US" sz="3200" dirty="0">
                <a:latin typeface="Times New Roman" panose="02020603050405020304" pitchFamily="18" charset="0"/>
                <a:ea typeface="华文新魏" panose="02010800040101010101" pitchFamily="2" charset="-122"/>
              </a:rPr>
              <a:t>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优先级中断和调度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抢占式调度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内存锁定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连续文件 </a:t>
            </a:r>
          </a:p>
          <a:p>
            <a:pPr lvl="1">
              <a:buClr>
                <a:srgbClr val="0000FF"/>
              </a:buClr>
              <a:buFont typeface="Wingdings" panose="05000000000000000000" pitchFamily="2" charset="2"/>
              <a:buChar char="§"/>
            </a:pPr>
            <a:r>
              <a:rPr kumimoji="1" lang="zh-CN" altLang="en-US" sz="3200" dirty="0">
                <a:latin typeface="Times New Roman" panose="02020603050405020304" pitchFamily="18" charset="0"/>
                <a:ea typeface="华文新魏" panose="02010800040101010101" pitchFamily="2" charset="-122"/>
              </a:rPr>
              <a:t>同步 </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 calcmode="lin" valueType="num">
                                      <p:cBhvr additive="base">
                                        <p:cTn id="7" dur="500" fill="hold"/>
                                        <p:tgtEl>
                                          <p:spTgt spid="245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57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4580"/>
                                        </p:tgtEl>
                                        <p:attrNameLst>
                                          <p:attrName>style.visibility</p:attrName>
                                        </p:attrNameLst>
                                      </p:cBhvr>
                                      <p:to>
                                        <p:strVal val="visible"/>
                                      </p:to>
                                    </p:set>
                                    <p:animEffect transition="in" filter="slide(fromBottom)">
                                      <p:cBhvr>
                                        <p:cTn id="12"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autoUpdateAnimBg="0" advAuto="0"/>
      <p:bldP spid="24580"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1517176" y="1292224"/>
            <a:ext cx="8229600" cy="669925"/>
          </a:xfrm>
          <a:noFill/>
        </p:spPr>
        <p:txBody>
          <a:bodyPr/>
          <a:lstStyle/>
          <a:p>
            <a:r>
              <a:rPr lang="zh-CN" altLang="en-US" dirty="0"/>
              <a:t>实时操作系统的特点</a:t>
            </a:r>
          </a:p>
        </p:txBody>
      </p:sp>
      <p:sp>
        <p:nvSpPr>
          <p:cNvPr id="25604" name="Text Box 4"/>
          <p:cNvSpPr txBox="1">
            <a:spLocks noChangeArrowheads="1"/>
          </p:cNvSpPr>
          <p:nvPr/>
        </p:nvSpPr>
        <p:spPr bwMode="auto">
          <a:xfrm>
            <a:off x="1517176" y="2249037"/>
            <a:ext cx="9114430" cy="3270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总的来说实时操作系统是</a:t>
            </a:r>
            <a:r>
              <a:rPr kumimoji="1" lang="zh-CN" altLang="en-US" sz="2800" dirty="0">
                <a:solidFill>
                  <a:srgbClr val="FF0000"/>
                </a:solidFill>
                <a:latin typeface="Times New Roman" panose="02020603050405020304" pitchFamily="18" charset="0"/>
                <a:ea typeface="华文新魏" panose="02010800040101010101" pitchFamily="2" charset="-122"/>
              </a:rPr>
              <a:t>事件驱动</a:t>
            </a:r>
            <a:r>
              <a:rPr kumimoji="1" lang="zh-CN" altLang="en-US" sz="2800" dirty="0">
                <a:latin typeface="Times New Roman" panose="02020603050405020304" pitchFamily="18" charset="0"/>
                <a:ea typeface="华文新魏" panose="02010800040101010101" pitchFamily="2" charset="-122"/>
              </a:rPr>
              <a:t>的，能对来自外界的作用和信号在限定的时间范围内作出响应。它强调的是</a:t>
            </a:r>
            <a:r>
              <a:rPr kumimoji="1" lang="zh-CN" altLang="en-US" sz="2800" dirty="0">
                <a:solidFill>
                  <a:srgbClr val="0000FF"/>
                </a:solidFill>
                <a:latin typeface="Times New Roman" panose="02020603050405020304" pitchFamily="18" charset="0"/>
                <a:ea typeface="华文新魏" panose="02010800040101010101" pitchFamily="2" charset="-122"/>
              </a:rPr>
              <a:t>实时性</a:t>
            </a:r>
            <a:r>
              <a:rPr kumimoji="1" lang="zh-CN" altLang="en-US" sz="2800" dirty="0">
                <a:latin typeface="Times New Roman" panose="02020603050405020304" pitchFamily="18" charset="0"/>
                <a:ea typeface="华文新魏" panose="02010800040101010101" pitchFamily="2" charset="-122"/>
              </a:rPr>
              <a:t>、</a:t>
            </a:r>
            <a:r>
              <a:rPr kumimoji="1" lang="zh-CN" altLang="en-US" sz="2800" dirty="0">
                <a:solidFill>
                  <a:srgbClr val="0000FF"/>
                </a:solidFill>
                <a:latin typeface="Times New Roman" panose="02020603050405020304" pitchFamily="18" charset="0"/>
                <a:ea typeface="华文新魏" panose="02010800040101010101" pitchFamily="2" charset="-122"/>
              </a:rPr>
              <a:t>可靠性</a:t>
            </a:r>
            <a:r>
              <a:rPr kumimoji="1" lang="zh-CN" altLang="en-US" sz="2800" dirty="0">
                <a:latin typeface="Times New Roman" panose="02020603050405020304" pitchFamily="18" charset="0"/>
                <a:ea typeface="华文新魏" panose="02010800040101010101" pitchFamily="2" charset="-122"/>
              </a:rPr>
              <a:t>和</a:t>
            </a:r>
            <a:r>
              <a:rPr kumimoji="1" lang="zh-CN" altLang="en-US" sz="2800" dirty="0">
                <a:solidFill>
                  <a:srgbClr val="0000FF"/>
                </a:solidFill>
                <a:latin typeface="Times New Roman" panose="02020603050405020304" pitchFamily="18" charset="0"/>
                <a:ea typeface="华文新魏" panose="02010800040101010101" pitchFamily="2" charset="-122"/>
              </a:rPr>
              <a:t>灵活性</a:t>
            </a:r>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与实时应用软件相结合成为有机的整体起着核心作用</a:t>
            </a:r>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由它来管理和协调各项工作</a:t>
            </a:r>
            <a:r>
              <a:rPr kumimoji="1" lang="en-US" altLang="zh-CN" sz="2800" dirty="0">
                <a:latin typeface="Times New Roman" panose="02020603050405020304" pitchFamily="18" charset="0"/>
                <a:ea typeface="华文新魏" panose="02010800040101010101" pitchFamily="2" charset="-122"/>
              </a:rPr>
              <a:t>,</a:t>
            </a:r>
            <a:r>
              <a:rPr kumimoji="1" lang="zh-CN" altLang="en-US" sz="2800" dirty="0">
                <a:latin typeface="Times New Roman" panose="02020603050405020304" pitchFamily="18" charset="0"/>
                <a:ea typeface="华文新魏" panose="02010800040101010101" pitchFamily="2" charset="-122"/>
              </a:rPr>
              <a:t>为应用软件提供良好的运行软件环境及开发环境。</a:t>
            </a:r>
          </a:p>
          <a:p>
            <a:endParaRPr kumimoji="1" lang="zh-CN" altLang="en-US" sz="1050" dirty="0">
              <a:latin typeface="Times New Roman" panose="02020603050405020304" pitchFamily="18" charset="0"/>
              <a:ea typeface="华文新魏" panose="02010800040101010101" pitchFamily="2" charset="-122"/>
            </a:endParaRPr>
          </a:p>
          <a:p>
            <a:r>
              <a:rPr kumimoji="1" lang="zh-CN" altLang="en-US" sz="2800" dirty="0">
                <a:latin typeface="Times New Roman" panose="02020603050405020304" pitchFamily="18" charset="0"/>
                <a:ea typeface="华文新魏" panose="02010800040101010101" pitchFamily="2" charset="-122"/>
              </a:rPr>
              <a:t>        从实时系统的应用特点来看实时操作系统可以分为两种：</a:t>
            </a:r>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一般实时操作系统</a:t>
            </a:r>
            <a:r>
              <a:rPr kumimoji="1" lang="zh-CN" altLang="en-US" sz="2800" dirty="0">
                <a:latin typeface="Times New Roman" panose="02020603050405020304" pitchFamily="18" charset="0"/>
                <a:ea typeface="华文新魏" panose="02010800040101010101" pitchFamily="2" charset="-122"/>
              </a:rPr>
              <a:t>和</a:t>
            </a:r>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嵌入式实时操作系统</a:t>
            </a:r>
            <a:r>
              <a:rPr kumimoji="1" lang="zh-CN" altLang="en-US" sz="2800" dirty="0">
                <a:latin typeface="Times New Roman" panose="02020603050405020304" pitchFamily="18" charset="0"/>
                <a:ea typeface="华文新魏" panose="02010800040101010101" pitchFamily="2" charset="-122"/>
              </a:rPr>
              <a:t>。</a:t>
            </a:r>
          </a:p>
        </p:txBody>
      </p:sp>
      <p:sp>
        <p:nvSpPr>
          <p:cNvPr id="2" name="标题 1"/>
          <p:cNvSpPr>
            <a:spLocks noGrp="1"/>
          </p:cNvSpPr>
          <p:nvPr>
            <p:ph type="title"/>
          </p:nvPr>
        </p:nvSpPr>
        <p:spPr/>
        <p:txBody>
          <a:bodyPr/>
          <a:lstStyle/>
          <a:p>
            <a:r>
              <a:rPr lang="zh-CN" altLang="en-US" dirty="0"/>
              <a:t>嵌入式操作系统</a:t>
            </a:r>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3167D7F3-0657-5F80-8C2F-A70F92BECEE0}"/>
                  </a:ext>
                </a:extLst>
              </p14:cNvPr>
              <p14:cNvContentPartPr/>
              <p14:nvPr/>
            </p14:nvContentPartPr>
            <p14:xfrm>
              <a:off x="6180080" y="2103440"/>
              <a:ext cx="1471680" cy="636840"/>
            </p14:xfrm>
          </p:contentPart>
        </mc:Choice>
        <mc:Fallback xmlns="">
          <p:pic>
            <p:nvPicPr>
              <p:cNvPr id="3" name="墨迹 2">
                <a:extLst>
                  <a:ext uri="{FF2B5EF4-FFF2-40B4-BE49-F238E27FC236}">
                    <a16:creationId xmlns:a16="http://schemas.microsoft.com/office/drawing/2014/main" id="{3167D7F3-0657-5F80-8C2F-A70F92BECEE0}"/>
                  </a:ext>
                </a:extLst>
              </p:cNvPr>
              <p:cNvPicPr/>
              <p:nvPr/>
            </p:nvPicPr>
            <p:blipFill>
              <a:blip r:embed="rId3"/>
              <a:stretch>
                <a:fillRect/>
              </a:stretch>
            </p:blipFill>
            <p:spPr>
              <a:xfrm>
                <a:off x="6162440" y="2085440"/>
                <a:ext cx="1507320" cy="6724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strips(downLeft)">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Rectangle 3"/>
          <p:cNvSpPr>
            <a:spLocks noGrp="1" noChangeArrowheads="1"/>
          </p:cNvSpPr>
          <p:nvPr>
            <p:ph idx="1"/>
          </p:nvPr>
        </p:nvSpPr>
        <p:spPr>
          <a:xfrm>
            <a:off x="1285164" y="1292224"/>
            <a:ext cx="8229600" cy="669925"/>
          </a:xfrm>
          <a:noFill/>
        </p:spPr>
        <p:txBody>
          <a:bodyPr/>
          <a:lstStyle/>
          <a:p>
            <a:r>
              <a:rPr lang="zh-CN" altLang="en-US" dirty="0"/>
              <a:t>实时操作系统的特点</a:t>
            </a:r>
          </a:p>
        </p:txBody>
      </p:sp>
      <p:sp>
        <p:nvSpPr>
          <p:cNvPr id="26628" name="Text Box 4"/>
          <p:cNvSpPr txBox="1">
            <a:spLocks noChangeArrowheads="1"/>
          </p:cNvSpPr>
          <p:nvPr/>
        </p:nvSpPr>
        <p:spPr bwMode="auto">
          <a:xfrm>
            <a:off x="1381835" y="2231901"/>
            <a:ext cx="9277065" cy="370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一般实时操作系统</a:t>
            </a:r>
            <a:r>
              <a:rPr kumimoji="1" lang="zh-CN" altLang="en-US" sz="2800" dirty="0">
                <a:latin typeface="Times New Roman" panose="02020603050405020304" pitchFamily="18" charset="0"/>
                <a:ea typeface="华文新魏" panose="02010800040101010101" pitchFamily="2" charset="-122"/>
              </a:rPr>
              <a:t>应用于实时处理系统的上位机和实时查询系统等实时性较弱的实时系统，并且提供了开发、调试、运用一致的环境。</a:t>
            </a:r>
            <a:r>
              <a:rPr kumimoji="1" lang="zh-CN" altLang="en-US" sz="2000" dirty="0">
                <a:latin typeface="Times New Roman" panose="02020603050405020304" pitchFamily="18" charset="0"/>
                <a:ea typeface="华文新魏" panose="02010800040101010101" pitchFamily="2" charset="-122"/>
              </a:rPr>
              <a:t> </a:t>
            </a:r>
            <a:endParaRPr kumimoji="1" lang="zh-CN" altLang="en-US" sz="2800" dirty="0">
              <a:solidFill>
                <a:srgbClr val="FF0066"/>
              </a:solidFill>
              <a:latin typeface="Times New Roman" panose="02020603050405020304" pitchFamily="18" charset="0"/>
              <a:ea typeface="华文新魏" panose="02010800040101010101" pitchFamily="2" charset="-122"/>
            </a:endParaRPr>
          </a:p>
          <a:p>
            <a:endParaRPr kumimoji="1" lang="zh-CN" altLang="en-US" sz="1050" dirty="0">
              <a:latin typeface="Times New Roman" panose="02020603050405020304" pitchFamily="18" charset="0"/>
              <a:ea typeface="华文新魏" panose="02010800040101010101" pitchFamily="2" charset="-122"/>
            </a:endParaRPr>
          </a:p>
          <a:p>
            <a:r>
              <a:rPr kumimoji="1" lang="zh-CN" altLang="en-US" sz="2800" dirty="0">
                <a:latin typeface="Times New Roman" panose="02020603050405020304" pitchFamily="18" charset="0"/>
                <a:ea typeface="华文新魏" panose="02010800040101010101" pitchFamily="2" charset="-122"/>
              </a:rPr>
              <a:t>        </a:t>
            </a:r>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嵌入式实时操作系统</a:t>
            </a:r>
            <a:r>
              <a:rPr kumimoji="1" lang="zh-CN" altLang="en-US" sz="2800" dirty="0">
                <a:latin typeface="Times New Roman" panose="02020603050405020304" pitchFamily="18" charset="0"/>
                <a:ea typeface="华文新魏" panose="02010800040101010101" pitchFamily="2" charset="-122"/>
              </a:rPr>
              <a:t>应用于实时性要求高的实时控制系统，而且应用程序的开发过程是通过</a:t>
            </a:r>
            <a:r>
              <a:rPr kumimoji="1" lang="zh-CN" altLang="en-US" sz="2800" dirty="0">
                <a:solidFill>
                  <a:srgbClr val="FF0000"/>
                </a:solidFill>
                <a:latin typeface="Times New Roman" panose="02020603050405020304" pitchFamily="18" charset="0"/>
                <a:ea typeface="华文新魏" panose="02010800040101010101" pitchFamily="2" charset="-122"/>
              </a:rPr>
              <a:t>交叉开发</a:t>
            </a:r>
            <a:r>
              <a:rPr kumimoji="1" lang="zh-CN" altLang="en-US" sz="2800" dirty="0">
                <a:latin typeface="Times New Roman" panose="02020603050405020304" pitchFamily="18" charset="0"/>
                <a:ea typeface="华文新魏" panose="02010800040101010101" pitchFamily="2" charset="-122"/>
              </a:rPr>
              <a:t>来完成的，即</a:t>
            </a:r>
            <a:r>
              <a:rPr kumimoji="1" lang="zh-CN" altLang="en-US" sz="2800" dirty="0">
                <a:solidFill>
                  <a:srgbClr val="00B050"/>
                </a:solidFill>
                <a:latin typeface="Times New Roman" panose="02020603050405020304" pitchFamily="18" charset="0"/>
                <a:ea typeface="华文新魏" panose="02010800040101010101" pitchFamily="2" charset="-122"/>
              </a:rPr>
              <a:t>开发环境</a:t>
            </a:r>
            <a:r>
              <a:rPr kumimoji="1" lang="zh-CN" altLang="en-US" sz="2800" dirty="0">
                <a:latin typeface="Times New Roman" panose="02020603050405020304" pitchFamily="18" charset="0"/>
                <a:ea typeface="华文新魏" panose="02010800040101010101" pitchFamily="2" charset="-122"/>
              </a:rPr>
              <a:t>与</a:t>
            </a:r>
            <a:r>
              <a:rPr kumimoji="1" lang="zh-CN" altLang="en-US" sz="2800" dirty="0">
                <a:solidFill>
                  <a:srgbClr val="0070C0"/>
                </a:solidFill>
                <a:latin typeface="Times New Roman" panose="02020603050405020304" pitchFamily="18" charset="0"/>
                <a:ea typeface="华文新魏" panose="02010800040101010101" pitchFamily="2" charset="-122"/>
              </a:rPr>
              <a:t>运行环境</a:t>
            </a:r>
            <a:r>
              <a:rPr kumimoji="1" lang="zh-CN" altLang="en-US" sz="2800" dirty="0">
                <a:latin typeface="Times New Roman" panose="02020603050405020304" pitchFamily="18" charset="0"/>
                <a:ea typeface="华文新魏" panose="02010800040101010101" pitchFamily="2" charset="-122"/>
              </a:rPr>
              <a:t>是</a:t>
            </a:r>
            <a:r>
              <a:rPr kumimoji="1" lang="zh-CN" altLang="en-US" sz="2800" dirty="0">
                <a:solidFill>
                  <a:srgbClr val="FF0000"/>
                </a:solidFill>
                <a:latin typeface="Times New Roman" panose="02020603050405020304" pitchFamily="18" charset="0"/>
                <a:ea typeface="华文新魏" panose="02010800040101010101" pitchFamily="2" charset="-122"/>
              </a:rPr>
              <a:t>不</a:t>
            </a:r>
            <a:r>
              <a:rPr kumimoji="1" lang="zh-CN" altLang="en-US" sz="2800" dirty="0">
                <a:latin typeface="Times New Roman" panose="02020603050405020304" pitchFamily="18" charset="0"/>
                <a:ea typeface="华文新魏" panose="02010800040101010101" pitchFamily="2" charset="-122"/>
              </a:rPr>
              <a:t>一致。嵌入式实时操作系统具有</a:t>
            </a:r>
            <a:r>
              <a:rPr kumimoji="1" lang="zh-CN" altLang="en-US" sz="2800" dirty="0">
                <a:solidFill>
                  <a:srgbClr val="FF0000"/>
                </a:solidFill>
                <a:latin typeface="Times New Roman" panose="02020603050405020304" pitchFamily="18" charset="0"/>
                <a:ea typeface="华文新魏" panose="02010800040101010101" pitchFamily="2" charset="-122"/>
              </a:rPr>
              <a:t>规模小</a:t>
            </a:r>
            <a:r>
              <a:rPr kumimoji="1" lang="en-US" altLang="zh-CN" sz="2800" dirty="0">
                <a:latin typeface="Times New Roman" panose="02020603050405020304" pitchFamily="18" charset="0"/>
                <a:ea typeface="华文新魏" panose="02010800040101010101" pitchFamily="2" charset="-122"/>
              </a:rPr>
              <a:t>(</a:t>
            </a:r>
            <a:r>
              <a:rPr kumimoji="1" lang="zh-CN" altLang="en-US" sz="2800" dirty="0">
                <a:latin typeface="Times New Roman" panose="02020603050405020304" pitchFamily="18" charset="0"/>
                <a:ea typeface="华文新魏" panose="02010800040101010101" pitchFamily="2" charset="-122"/>
              </a:rPr>
              <a:t>一般在几</a:t>
            </a:r>
            <a:r>
              <a:rPr kumimoji="1" lang="en-US" altLang="zh-CN" sz="2800" dirty="0">
                <a:latin typeface="Times New Roman" panose="02020603050405020304" pitchFamily="18" charset="0"/>
                <a:ea typeface="华文新魏" panose="02010800040101010101" pitchFamily="2" charset="-122"/>
              </a:rPr>
              <a:t>K</a:t>
            </a:r>
            <a:r>
              <a:rPr kumimoji="1" lang="zh-CN" altLang="en-US" sz="2800" dirty="0">
                <a:latin typeface="Times New Roman" panose="02020603050405020304" pitchFamily="18" charset="0"/>
                <a:ea typeface="华文新魏" panose="02010800040101010101" pitchFamily="2" charset="-122"/>
              </a:rPr>
              <a:t>～几十</a:t>
            </a:r>
            <a:r>
              <a:rPr kumimoji="1" lang="en-US" altLang="zh-CN" sz="2800" dirty="0">
                <a:latin typeface="Times New Roman" panose="02020603050405020304" pitchFamily="18" charset="0"/>
                <a:ea typeface="华文新魏" panose="02010800040101010101" pitchFamily="2" charset="-122"/>
              </a:rPr>
              <a:t>K </a:t>
            </a:r>
            <a:r>
              <a:rPr kumimoji="1" lang="zh-CN" altLang="en-US" sz="2800" dirty="0">
                <a:latin typeface="Times New Roman" panose="02020603050405020304" pitchFamily="18" charset="0"/>
                <a:ea typeface="华文新魏" panose="02010800040101010101" pitchFamily="2" charset="-122"/>
              </a:rPr>
              <a:t>内</a:t>
            </a:r>
            <a:r>
              <a:rPr kumimoji="1" lang="en-US" altLang="zh-CN" sz="2800" dirty="0">
                <a:latin typeface="Times New Roman" panose="02020603050405020304" pitchFamily="18" charset="0"/>
                <a:ea typeface="华文新魏" panose="02010800040101010101" pitchFamily="2" charset="-122"/>
              </a:rPr>
              <a:t>)</a:t>
            </a:r>
            <a:r>
              <a:rPr kumimoji="1" lang="zh-CN" altLang="en-US" sz="2800" dirty="0">
                <a:latin typeface="Times New Roman" panose="02020603050405020304" pitchFamily="18" charset="0"/>
                <a:ea typeface="华文新魏" panose="02010800040101010101" pitchFamily="2" charset="-122"/>
              </a:rPr>
              <a:t>、</a:t>
            </a:r>
            <a:r>
              <a:rPr kumimoji="1" lang="zh-CN" altLang="en-US" sz="2800" dirty="0">
                <a:solidFill>
                  <a:srgbClr val="FF0000"/>
                </a:solidFill>
                <a:latin typeface="Times New Roman" panose="02020603050405020304" pitchFamily="18" charset="0"/>
                <a:ea typeface="华文新魏" panose="02010800040101010101" pitchFamily="2" charset="-122"/>
              </a:rPr>
              <a:t>可固化使用实时性强</a:t>
            </a:r>
            <a:r>
              <a:rPr kumimoji="1" lang="en-US" altLang="zh-CN" sz="2800" dirty="0">
                <a:latin typeface="Times New Roman" panose="02020603050405020304" pitchFamily="18" charset="0"/>
                <a:ea typeface="华文新魏" panose="02010800040101010101" pitchFamily="2" charset="-122"/>
              </a:rPr>
              <a:t>(</a:t>
            </a:r>
            <a:r>
              <a:rPr kumimoji="1" lang="zh-CN" altLang="en-US" sz="2800" dirty="0">
                <a:latin typeface="Times New Roman" panose="02020603050405020304" pitchFamily="18" charset="0"/>
                <a:ea typeface="华文新魏" panose="02010800040101010101" pitchFamily="2" charset="-122"/>
              </a:rPr>
              <a:t>在毫秒或微秒数量级上</a:t>
            </a:r>
            <a:r>
              <a:rPr kumimoji="1" lang="en-US" altLang="zh-CN" sz="2800" dirty="0">
                <a:latin typeface="Times New Roman" panose="02020603050405020304" pitchFamily="18" charset="0"/>
                <a:ea typeface="华文新魏" panose="02010800040101010101" pitchFamily="2" charset="-122"/>
              </a:rPr>
              <a:t>)</a:t>
            </a:r>
            <a:r>
              <a:rPr kumimoji="1" lang="zh-CN" altLang="en-US" sz="2800" dirty="0">
                <a:latin typeface="Times New Roman" panose="02020603050405020304" pitchFamily="18" charset="0"/>
                <a:ea typeface="华文新魏" panose="02010800040101010101" pitchFamily="2" charset="-122"/>
              </a:rPr>
              <a:t>的特点</a:t>
            </a:r>
            <a:r>
              <a:rPr kumimoji="1" lang="zh-CN" altLang="en-US" sz="20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wheel(4)">
                                      <p:cBhvr>
                                        <p:cTn id="7"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a:xfrm>
            <a:off x="1203278" y="1246188"/>
            <a:ext cx="3429000" cy="669925"/>
          </a:xfrm>
          <a:noFill/>
        </p:spPr>
        <p:txBody>
          <a:bodyPr/>
          <a:lstStyle/>
          <a:p>
            <a:r>
              <a:rPr lang="zh-CN" altLang="en-US" dirty="0"/>
              <a:t>基本概念</a:t>
            </a:r>
          </a:p>
        </p:txBody>
      </p:sp>
      <p:sp>
        <p:nvSpPr>
          <p:cNvPr id="27652" name="Text Box 4"/>
          <p:cNvSpPr txBox="1">
            <a:spLocks noChangeArrowheads="1"/>
          </p:cNvSpPr>
          <p:nvPr/>
        </p:nvSpPr>
        <p:spPr bwMode="auto">
          <a:xfrm>
            <a:off x="1450074" y="2573335"/>
            <a:ext cx="96455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对基于</a:t>
            </a:r>
            <a:r>
              <a:rPr kumimoji="1" lang="zh-CN" altLang="en-US" sz="3200" dirty="0">
                <a:solidFill>
                  <a:srgbClr val="FF0000"/>
                </a:solidFill>
                <a:latin typeface="Times New Roman" panose="02020603050405020304" pitchFamily="18" charset="0"/>
                <a:ea typeface="华文新魏" panose="02010800040101010101" pitchFamily="2" charset="-122"/>
              </a:rPr>
              <a:t>芯片的开发</a:t>
            </a:r>
            <a:r>
              <a:rPr kumimoji="1" lang="zh-CN" altLang="en-US" sz="3200" dirty="0">
                <a:latin typeface="Times New Roman" panose="02020603050405020304" pitchFamily="18" charset="0"/>
                <a:ea typeface="华文新魏" panose="02010800040101010101" pitchFamily="2" charset="-122"/>
              </a:rPr>
              <a:t>来说，应用程序一般是一个</a:t>
            </a:r>
            <a:r>
              <a:rPr kumimoji="1" lang="zh-CN" altLang="en-US" sz="3200" dirty="0">
                <a:solidFill>
                  <a:srgbClr val="00B050"/>
                </a:solidFill>
                <a:latin typeface="Times New Roman" panose="02020603050405020304" pitchFamily="18" charset="0"/>
                <a:ea typeface="华文新魏" panose="02010800040101010101" pitchFamily="2" charset="-122"/>
              </a:rPr>
              <a:t>无限的循环</a:t>
            </a:r>
            <a:r>
              <a:rPr kumimoji="1" lang="zh-CN" altLang="en-US" sz="3200" dirty="0">
                <a:latin typeface="Times New Roman" panose="02020603050405020304" pitchFamily="18" charset="0"/>
                <a:ea typeface="华文新魏" panose="02010800040101010101" pitchFamily="2" charset="-122"/>
              </a:rPr>
              <a:t>，可称为</a:t>
            </a:r>
            <a:r>
              <a:rPr kumimoji="1" lang="zh-CN" altLang="en-US" sz="3200" dirty="0">
                <a:solidFill>
                  <a:srgbClr val="0070C0"/>
                </a:solidFill>
                <a:latin typeface="Times New Roman" panose="02020603050405020304" pitchFamily="18" charset="0"/>
                <a:ea typeface="华文新魏" panose="02010800040101010101" pitchFamily="2" charset="-122"/>
              </a:rPr>
              <a:t>前后台系统</a:t>
            </a:r>
            <a:r>
              <a:rPr kumimoji="1" lang="zh-CN" altLang="en-US" sz="3200" dirty="0">
                <a:latin typeface="Times New Roman" panose="02020603050405020304" pitchFamily="18" charset="0"/>
                <a:ea typeface="华文新魏" panose="02010800040101010101" pitchFamily="2" charset="-122"/>
              </a:rPr>
              <a:t>或超循环系统。</a:t>
            </a:r>
          </a:p>
          <a:p>
            <a:pPr algn="just"/>
            <a:r>
              <a:rPr kumimoji="1" lang="zh-CN" altLang="en-US" sz="3200" dirty="0">
                <a:latin typeface="Times New Roman" panose="02020603050405020304" pitchFamily="18" charset="0"/>
                <a:ea typeface="华文新魏" panose="02010800040101010101" pitchFamily="2" charset="-122"/>
              </a:rPr>
              <a:t>        很多基于微处理器的产品采用前后台系统设计，例如微波炉、电话机、玩具等。在另外一些基于微处理器应用中，从</a:t>
            </a:r>
            <a:r>
              <a:rPr kumimoji="1" lang="zh-CN" altLang="en-US" sz="3200" dirty="0">
                <a:solidFill>
                  <a:srgbClr val="00B050"/>
                </a:solidFill>
                <a:latin typeface="Times New Roman" panose="02020603050405020304" pitchFamily="18" charset="0"/>
                <a:ea typeface="华文新魏" panose="02010800040101010101" pitchFamily="2" charset="-122"/>
              </a:rPr>
              <a:t>省电</a:t>
            </a:r>
            <a:r>
              <a:rPr kumimoji="1" lang="zh-CN" altLang="en-US" sz="3200" dirty="0">
                <a:latin typeface="Times New Roman" panose="02020603050405020304" pitchFamily="18" charset="0"/>
                <a:ea typeface="华文新魏" panose="02010800040101010101" pitchFamily="2" charset="-122"/>
              </a:rPr>
              <a:t>的角度出发，平时微处理器处在</a:t>
            </a:r>
            <a:r>
              <a:rPr kumimoji="1" lang="zh-CN" altLang="en-US" sz="3200" dirty="0">
                <a:solidFill>
                  <a:srgbClr val="0070C0"/>
                </a:solidFill>
                <a:latin typeface="Times New Roman" panose="02020603050405020304" pitchFamily="18" charset="0"/>
                <a:ea typeface="华文新魏" panose="02010800040101010101" pitchFamily="2" charset="-122"/>
              </a:rPr>
              <a:t>停机</a:t>
            </a:r>
            <a:r>
              <a:rPr kumimoji="1" lang="zh-CN" altLang="en-US" sz="3200" dirty="0">
                <a:latin typeface="Times New Roman" panose="02020603050405020304" pitchFamily="18" charset="0"/>
                <a:ea typeface="华文新魏" panose="02010800040101010101" pitchFamily="2" charset="-122"/>
              </a:rPr>
              <a:t>状态，所有事都靠</a:t>
            </a:r>
            <a:r>
              <a:rPr kumimoji="1" lang="zh-CN" altLang="en-US" sz="3200" dirty="0">
                <a:solidFill>
                  <a:srgbClr val="FF0000"/>
                </a:solidFill>
                <a:latin typeface="Times New Roman" panose="02020603050405020304" pitchFamily="18" charset="0"/>
                <a:ea typeface="华文新魏" panose="02010800040101010101" pitchFamily="2" charset="-122"/>
              </a:rPr>
              <a:t>中断服务</a:t>
            </a:r>
            <a:r>
              <a:rPr kumimoji="1" lang="zh-CN" altLang="en-US" sz="3200" dirty="0">
                <a:latin typeface="Times New Roman" panose="02020603050405020304" pitchFamily="18" charset="0"/>
                <a:ea typeface="华文新魏" panose="02010800040101010101" pitchFamily="2" charset="-122"/>
              </a:rPr>
              <a:t>来完成。</a:t>
            </a:r>
          </a:p>
        </p:txBody>
      </p:sp>
      <p:sp>
        <p:nvSpPr>
          <p:cNvPr id="27653" name="Text Box 5"/>
          <p:cNvSpPr txBox="1">
            <a:spLocks noChangeArrowheads="1"/>
          </p:cNvSpPr>
          <p:nvPr/>
        </p:nvSpPr>
        <p:spPr bwMode="auto">
          <a:xfrm>
            <a:off x="3589292" y="1681162"/>
            <a:ext cx="41052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solidFill>
                  <a:srgbClr val="0000FF"/>
                </a:solidFill>
                <a:latin typeface="Times New Roman" panose="02020603050405020304" pitchFamily="18" charset="0"/>
                <a:ea typeface="华文新魏" panose="02010800040101010101" pitchFamily="2" charset="-122"/>
              </a:rPr>
              <a:t>前后台系统（吓唬小白的）</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7653"/>
                                        </p:tgtEl>
                                        <p:attrNameLst>
                                          <p:attrName>style.visibility</p:attrName>
                                        </p:attrNameLst>
                                      </p:cBhvr>
                                      <p:to>
                                        <p:strVal val="visible"/>
                                      </p:to>
                                    </p:set>
                                    <p:anim calcmode="discrete" valueType="clr">
                                      <p:cBhvr override="childStyle">
                                        <p:cTn id="7" dur="80"/>
                                        <p:tgtEl>
                                          <p:spTgt spid="2765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7653"/>
                                        </p:tgtEl>
                                        <p:attrNameLst>
                                          <p:attrName>fillcolor</p:attrName>
                                        </p:attrNameLst>
                                      </p:cBhvr>
                                      <p:tavLst>
                                        <p:tav tm="0">
                                          <p:val>
                                            <p:clrVal>
                                              <a:schemeClr val="accent2"/>
                                            </p:clrVal>
                                          </p:val>
                                        </p:tav>
                                        <p:tav tm="50000">
                                          <p:val>
                                            <p:clrVal>
                                              <a:schemeClr val="hlink"/>
                                            </p:clrVal>
                                          </p:val>
                                        </p:tav>
                                      </p:tavLst>
                                    </p:anim>
                                    <p:set>
                                      <p:cBhvr>
                                        <p:cTn id="9" dur="80"/>
                                        <p:tgtEl>
                                          <p:spTgt spid="27653"/>
                                        </p:tgtEl>
                                        <p:attrNameLst>
                                          <p:attrName>fill.type</p:attrName>
                                        </p:attrNameLst>
                                      </p:cBhvr>
                                      <p:to>
                                        <p:strVal val="solid"/>
                                      </p:to>
                                    </p:set>
                                  </p:childTnLst>
                                </p:cTn>
                              </p:par>
                            </p:childTnLst>
                          </p:cTn>
                        </p:par>
                        <p:par>
                          <p:cTn id="10" fill="hold">
                            <p:stCondLst>
                              <p:cond delay="600"/>
                            </p:stCondLst>
                            <p:childTnLst>
                              <p:par>
                                <p:cTn id="11" presetID="21" presetClass="entr" presetSubtype="4" fill="hold" grpId="0" nodeType="afterEffect">
                                  <p:stCondLst>
                                    <p:cond delay="0"/>
                                  </p:stCondLst>
                                  <p:childTnLst>
                                    <p:set>
                                      <p:cBhvr>
                                        <p:cTn id="12" dur="1" fill="hold">
                                          <p:stCondLst>
                                            <p:cond delay="0"/>
                                          </p:stCondLst>
                                        </p:cTn>
                                        <p:tgtEl>
                                          <p:spTgt spid="27652"/>
                                        </p:tgtEl>
                                        <p:attrNameLst>
                                          <p:attrName>style.visibility</p:attrName>
                                        </p:attrNameLst>
                                      </p:cBhvr>
                                      <p:to>
                                        <p:strVal val="visible"/>
                                      </p:to>
                                    </p:set>
                                    <p:animEffect transition="in" filter="wheel(4)">
                                      <p:cBhvr>
                                        <p:cTn id="13"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utoUpdateAnimBg="0"/>
      <p:bldP spid="27653" grpId="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209800" y="381000"/>
            <a:ext cx="3454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dirty="0"/>
              <a:t>基本概念</a:t>
            </a:r>
          </a:p>
        </p:txBody>
      </p:sp>
      <p:sp>
        <p:nvSpPr>
          <p:cNvPr id="28675" name="Rectangle 3"/>
          <p:cNvSpPr>
            <a:spLocks noChangeArrowheads="1"/>
          </p:cNvSpPr>
          <p:nvPr/>
        </p:nvSpPr>
        <p:spPr bwMode="auto">
          <a:xfrm>
            <a:off x="8255000" y="1484313"/>
            <a:ext cx="2089150" cy="4392612"/>
          </a:xfrm>
          <a:prstGeom prst="rect">
            <a:avLst/>
          </a:prstGeom>
          <a:solidFill>
            <a:srgbClr val="DDDDDD"/>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ea typeface="华文新魏" panose="02010800040101010101" pitchFamily="2" charset="-122"/>
              </a:rPr>
              <a:t>        </a:t>
            </a:r>
            <a:r>
              <a:rPr kumimoji="1" lang="zh-CN" altLang="en-US" sz="2000">
                <a:latin typeface="Times New Roman" panose="02020603050405020304" pitchFamily="18" charset="0"/>
                <a:ea typeface="华文新魏" panose="02010800040101010101" pitchFamily="2" charset="-122"/>
              </a:rPr>
              <a:t>中断服务程序处理异步事件，这部分可以看成</a:t>
            </a:r>
            <a:r>
              <a:rPr kumimoji="1" lang="zh-CN" altLang="en-US" sz="2000">
                <a:solidFill>
                  <a:srgbClr val="FF0066"/>
                </a:solidFill>
                <a:latin typeface="Times New Roman" panose="02020603050405020304" pitchFamily="18" charset="0"/>
                <a:ea typeface="华文新魏" panose="02010800040101010101" pitchFamily="2" charset="-122"/>
              </a:rPr>
              <a:t>前台行为</a:t>
            </a:r>
            <a:r>
              <a:rPr kumimoji="1" lang="zh-CN" altLang="en-US" sz="2000">
                <a:latin typeface="Times New Roman" panose="02020603050405020304" pitchFamily="18" charset="0"/>
                <a:ea typeface="华文新魏" panose="02010800040101010101" pitchFamily="2" charset="-122"/>
              </a:rPr>
              <a:t>，前台也叫中断级。时间相关性很强的关键操作一定是靠中断服务程序来保证的。</a:t>
            </a:r>
          </a:p>
        </p:txBody>
      </p:sp>
      <p:sp>
        <p:nvSpPr>
          <p:cNvPr id="28676" name="Rectangle 4"/>
          <p:cNvSpPr>
            <a:spLocks noChangeArrowheads="1"/>
          </p:cNvSpPr>
          <p:nvPr/>
        </p:nvSpPr>
        <p:spPr bwMode="auto">
          <a:xfrm>
            <a:off x="1846263" y="1484313"/>
            <a:ext cx="2089150" cy="4392612"/>
          </a:xfrm>
          <a:prstGeom prst="rect">
            <a:avLst/>
          </a:prstGeom>
          <a:solidFill>
            <a:srgbClr val="DDDDDD"/>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sz="2000">
                <a:latin typeface="Times New Roman" panose="02020603050405020304" pitchFamily="18" charset="0"/>
                <a:ea typeface="华文新魏" panose="02010800040101010101" pitchFamily="2" charset="-122"/>
              </a:rPr>
              <a:t>        </a:t>
            </a:r>
            <a:r>
              <a:rPr kumimoji="1" lang="zh-CN" altLang="en-US" sz="2000">
                <a:latin typeface="Times New Roman" panose="02020603050405020304" pitchFamily="18" charset="0"/>
                <a:ea typeface="华文新魏" panose="02010800040101010101" pitchFamily="2" charset="-122"/>
              </a:rPr>
              <a:t>循环中调用相应的函数完成相应的操作，这部分可以看成</a:t>
            </a:r>
            <a:r>
              <a:rPr kumimoji="1" lang="zh-CN" altLang="en-US" sz="2000">
                <a:solidFill>
                  <a:srgbClr val="FF0066"/>
                </a:solidFill>
                <a:latin typeface="Times New Roman" panose="02020603050405020304" pitchFamily="18" charset="0"/>
                <a:ea typeface="华文新魏" panose="02010800040101010101" pitchFamily="2" charset="-122"/>
              </a:rPr>
              <a:t>后台行为</a:t>
            </a:r>
            <a:r>
              <a:rPr kumimoji="1" lang="zh-CN" altLang="en-US" sz="2000">
                <a:latin typeface="Times New Roman" panose="02020603050405020304" pitchFamily="18" charset="0"/>
                <a:ea typeface="华文新魏" panose="02010800040101010101" pitchFamily="2" charset="-122"/>
              </a:rPr>
              <a:t>，后台也可以叫做任务级。这种系统在处理的及时性上比实际可以做到的要差。 </a:t>
            </a:r>
          </a:p>
        </p:txBody>
      </p:sp>
      <p:grpSp>
        <p:nvGrpSpPr>
          <p:cNvPr id="28677" name="Group 5"/>
          <p:cNvGrpSpPr/>
          <p:nvPr/>
        </p:nvGrpSpPr>
        <p:grpSpPr bwMode="auto">
          <a:xfrm>
            <a:off x="3935414" y="1484313"/>
            <a:ext cx="4319587" cy="4392612"/>
            <a:chOff x="1519" y="981"/>
            <a:chExt cx="2721" cy="2767"/>
          </a:xfrm>
        </p:grpSpPr>
        <p:sp>
          <p:nvSpPr>
            <p:cNvPr id="28678" name="Rectangle 6"/>
            <p:cNvSpPr>
              <a:spLocks noChangeArrowheads="1"/>
            </p:cNvSpPr>
            <p:nvPr/>
          </p:nvSpPr>
          <p:spPr bwMode="auto">
            <a:xfrm>
              <a:off x="2653" y="981"/>
              <a:ext cx="1587" cy="2767"/>
            </a:xfrm>
            <a:prstGeom prst="rect">
              <a:avLst/>
            </a:prstGeom>
            <a:solidFill>
              <a:srgbClr val="CCFFFF">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9" name="Rectangle 7"/>
            <p:cNvSpPr>
              <a:spLocks noChangeArrowheads="1"/>
            </p:cNvSpPr>
            <p:nvPr/>
          </p:nvSpPr>
          <p:spPr bwMode="auto">
            <a:xfrm>
              <a:off x="1519" y="981"/>
              <a:ext cx="1134" cy="2767"/>
            </a:xfrm>
            <a:prstGeom prst="rect">
              <a:avLst/>
            </a:prstGeom>
            <a:solidFill>
              <a:srgbClr val="FFFF99">
                <a:alpha val="50000"/>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Rectangle 8"/>
            <p:cNvSpPr>
              <a:spLocks noChangeArrowheads="1"/>
            </p:cNvSpPr>
            <p:nvPr/>
          </p:nvSpPr>
          <p:spPr bwMode="auto">
            <a:xfrm>
              <a:off x="1972" y="2796"/>
              <a:ext cx="454" cy="544"/>
            </a:xfrm>
            <a:prstGeom prst="rect">
              <a:avLst/>
            </a:prstGeom>
            <a:solidFill>
              <a:srgbClr val="FFFFFF"/>
            </a:solidFill>
            <a:ln w="9525" algn="ctr">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1" name="Rectangle 9"/>
            <p:cNvSpPr>
              <a:spLocks noChangeArrowheads="1"/>
            </p:cNvSpPr>
            <p:nvPr/>
          </p:nvSpPr>
          <p:spPr bwMode="auto">
            <a:xfrm>
              <a:off x="1972" y="1889"/>
              <a:ext cx="454" cy="318"/>
            </a:xfrm>
            <a:prstGeom prst="rect">
              <a:avLst/>
            </a:prstGeom>
            <a:solidFill>
              <a:srgbClr val="FFFFFF"/>
            </a:solidFill>
            <a:ln w="9525" algn="ctr">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Rectangle 10"/>
            <p:cNvSpPr>
              <a:spLocks noChangeArrowheads="1"/>
            </p:cNvSpPr>
            <p:nvPr/>
          </p:nvSpPr>
          <p:spPr bwMode="auto">
            <a:xfrm>
              <a:off x="1972" y="1390"/>
              <a:ext cx="454" cy="499"/>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Rectangle 11"/>
            <p:cNvSpPr>
              <a:spLocks noChangeArrowheads="1"/>
            </p:cNvSpPr>
            <p:nvPr/>
          </p:nvSpPr>
          <p:spPr bwMode="auto">
            <a:xfrm>
              <a:off x="1972" y="2207"/>
              <a:ext cx="454" cy="589"/>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4" name="Rectangle 12"/>
            <p:cNvSpPr>
              <a:spLocks noChangeArrowheads="1"/>
            </p:cNvSpPr>
            <p:nvPr/>
          </p:nvSpPr>
          <p:spPr bwMode="auto">
            <a:xfrm>
              <a:off x="1972" y="3340"/>
              <a:ext cx="454" cy="272"/>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5" name="Rectangle 13"/>
            <p:cNvSpPr>
              <a:spLocks noChangeArrowheads="1"/>
            </p:cNvSpPr>
            <p:nvPr/>
          </p:nvSpPr>
          <p:spPr bwMode="auto">
            <a:xfrm>
              <a:off x="2880" y="1889"/>
              <a:ext cx="441" cy="318"/>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grpSp>
          <p:nvGrpSpPr>
            <p:cNvPr id="28686" name="Group 14"/>
            <p:cNvGrpSpPr/>
            <p:nvPr/>
          </p:nvGrpSpPr>
          <p:grpSpPr bwMode="auto">
            <a:xfrm>
              <a:off x="1744" y="1389"/>
              <a:ext cx="185" cy="2223"/>
              <a:chOff x="1789" y="1706"/>
              <a:chExt cx="185" cy="2223"/>
            </a:xfrm>
          </p:grpSpPr>
          <p:sp>
            <p:nvSpPr>
              <p:cNvPr id="28687" name="Line 15"/>
              <p:cNvSpPr>
                <a:spLocks noChangeShapeType="1"/>
              </p:cNvSpPr>
              <p:nvPr/>
            </p:nvSpPr>
            <p:spPr bwMode="auto">
              <a:xfrm flipH="1">
                <a:off x="1791" y="3929"/>
                <a:ext cx="18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688" name="Line 16"/>
              <p:cNvSpPr>
                <a:spLocks noChangeShapeType="1"/>
              </p:cNvSpPr>
              <p:nvPr/>
            </p:nvSpPr>
            <p:spPr bwMode="auto">
              <a:xfrm flipH="1" flipV="1">
                <a:off x="1789" y="1706"/>
                <a:ext cx="2" cy="22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689" name="Line 17"/>
              <p:cNvSpPr>
                <a:spLocks noChangeShapeType="1"/>
              </p:cNvSpPr>
              <p:nvPr/>
            </p:nvSpPr>
            <p:spPr bwMode="auto">
              <a:xfrm>
                <a:off x="1789" y="1706"/>
                <a:ext cx="183" cy="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28690" name="Line 18"/>
            <p:cNvSpPr>
              <a:spLocks noChangeShapeType="1"/>
            </p:cNvSpPr>
            <p:nvPr/>
          </p:nvSpPr>
          <p:spPr bwMode="auto">
            <a:xfrm flipH="1">
              <a:off x="2472" y="3340"/>
              <a:ext cx="36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691" name="Rectangle 19"/>
            <p:cNvSpPr>
              <a:spLocks noChangeArrowheads="1"/>
            </p:cNvSpPr>
            <p:nvPr/>
          </p:nvSpPr>
          <p:spPr bwMode="auto">
            <a:xfrm>
              <a:off x="2880" y="2796"/>
              <a:ext cx="441" cy="181"/>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sp>
          <p:nvSpPr>
            <p:cNvPr id="28692" name="Rectangle 20"/>
            <p:cNvSpPr>
              <a:spLocks noChangeArrowheads="1"/>
            </p:cNvSpPr>
            <p:nvPr/>
          </p:nvSpPr>
          <p:spPr bwMode="auto">
            <a:xfrm>
              <a:off x="2880" y="3204"/>
              <a:ext cx="441" cy="136"/>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latin typeface="Times New Roman" panose="02020603050405020304" pitchFamily="18" charset="0"/>
                  <a:ea typeface="华文新魏" panose="02010800040101010101" pitchFamily="2" charset="-122"/>
                </a:rPr>
                <a:t>ISR</a:t>
              </a:r>
            </a:p>
          </p:txBody>
        </p:sp>
        <p:sp>
          <p:nvSpPr>
            <p:cNvPr id="28693" name="Rectangle 21"/>
            <p:cNvSpPr>
              <a:spLocks noChangeArrowheads="1"/>
            </p:cNvSpPr>
            <p:nvPr/>
          </p:nvSpPr>
          <p:spPr bwMode="auto">
            <a:xfrm>
              <a:off x="2880" y="2977"/>
              <a:ext cx="441" cy="227"/>
            </a:xfrm>
            <a:prstGeom prst="rect">
              <a:avLst/>
            </a:prstGeom>
            <a:solidFill>
              <a:srgbClr val="FFFF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4" name="Rectangle 22"/>
            <p:cNvSpPr>
              <a:spLocks noChangeArrowheads="1"/>
            </p:cNvSpPr>
            <p:nvPr/>
          </p:nvSpPr>
          <p:spPr bwMode="auto">
            <a:xfrm>
              <a:off x="3696" y="2977"/>
              <a:ext cx="408" cy="227"/>
            </a:xfrm>
            <a:prstGeom prst="rect">
              <a:avLst/>
            </a:prstGeom>
            <a:solidFill>
              <a:srgbClr val="99CC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sp>
          <p:nvSpPr>
            <p:cNvPr id="28695" name="Line 23"/>
            <p:cNvSpPr>
              <a:spLocks noChangeShapeType="1"/>
            </p:cNvSpPr>
            <p:nvPr/>
          </p:nvSpPr>
          <p:spPr bwMode="auto">
            <a:xfrm flipH="1">
              <a:off x="3378" y="3204"/>
              <a:ext cx="273"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696" name="Line 24"/>
            <p:cNvSpPr>
              <a:spLocks noChangeShapeType="1"/>
            </p:cNvSpPr>
            <p:nvPr/>
          </p:nvSpPr>
          <p:spPr bwMode="auto">
            <a:xfrm flipH="1">
              <a:off x="3378" y="2977"/>
              <a:ext cx="273" cy="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697" name="Text Box 25"/>
            <p:cNvSpPr txBox="1">
              <a:spLocks noChangeArrowheads="1"/>
            </p:cNvSpPr>
            <p:nvPr/>
          </p:nvSpPr>
          <p:spPr bwMode="auto">
            <a:xfrm>
              <a:off x="1565" y="1019"/>
              <a:ext cx="816"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000">
                  <a:solidFill>
                    <a:srgbClr val="FF0066"/>
                  </a:solidFill>
                  <a:latin typeface="Times New Roman" panose="02020603050405020304" pitchFamily="18" charset="0"/>
                  <a:ea typeface="华文新魏" panose="02010800040101010101" pitchFamily="2" charset="-122"/>
                </a:rPr>
                <a:t>后台</a:t>
              </a:r>
            </a:p>
          </p:txBody>
        </p:sp>
        <p:sp>
          <p:nvSpPr>
            <p:cNvPr id="28698" name="Text Box 26"/>
            <p:cNvSpPr txBox="1">
              <a:spLocks noChangeArrowheads="1"/>
            </p:cNvSpPr>
            <p:nvPr/>
          </p:nvSpPr>
          <p:spPr bwMode="auto">
            <a:xfrm>
              <a:off x="3016" y="1023"/>
              <a:ext cx="816"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000">
                  <a:solidFill>
                    <a:srgbClr val="FF0066"/>
                  </a:solidFill>
                  <a:latin typeface="Times New Roman" panose="02020603050405020304" pitchFamily="18" charset="0"/>
                  <a:ea typeface="华文新魏" panose="02010800040101010101" pitchFamily="2" charset="-122"/>
                </a:rPr>
                <a:t>前台</a:t>
              </a:r>
            </a:p>
          </p:txBody>
        </p:sp>
        <p:sp>
          <p:nvSpPr>
            <p:cNvPr id="28699" name="Text Box 27"/>
            <p:cNvSpPr txBox="1">
              <a:spLocks noChangeArrowheads="1"/>
            </p:cNvSpPr>
            <p:nvPr/>
          </p:nvSpPr>
          <p:spPr bwMode="auto">
            <a:xfrm>
              <a:off x="2653" y="1616"/>
              <a:ext cx="1179" cy="23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latin typeface="Times New Roman" panose="02020603050405020304" pitchFamily="18" charset="0"/>
                </a:rPr>
                <a:t>中断服务程序</a:t>
              </a:r>
            </a:p>
          </p:txBody>
        </p:sp>
        <p:sp>
          <p:nvSpPr>
            <p:cNvPr id="28700" name="AutoShape 28"/>
            <p:cNvSpPr>
              <a:spLocks noChangeArrowheads="1"/>
            </p:cNvSpPr>
            <p:nvPr/>
          </p:nvSpPr>
          <p:spPr bwMode="auto">
            <a:xfrm rot="5400000">
              <a:off x="3015" y="1889"/>
              <a:ext cx="1724" cy="272"/>
            </a:xfrm>
            <a:custGeom>
              <a:avLst/>
              <a:gdLst>
                <a:gd name="G0" fmla="+- 18066 0 0"/>
                <a:gd name="G1" fmla="+- 6444 0 0"/>
                <a:gd name="G2" fmla="+- 21600 0 6444"/>
                <a:gd name="G3" fmla="+- 10800 0 6444"/>
                <a:gd name="G4" fmla="+- 21600 0 18066"/>
                <a:gd name="G5" fmla="*/ G4 G3 10800"/>
                <a:gd name="G6" fmla="+- 21600 0 G5"/>
                <a:gd name="T0" fmla="*/ 18066 w 21600"/>
                <a:gd name="T1" fmla="*/ 0 h 21600"/>
                <a:gd name="T2" fmla="*/ 0 w 21600"/>
                <a:gd name="T3" fmla="*/ 10800 h 21600"/>
                <a:gd name="T4" fmla="*/ 18066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8066" y="0"/>
                  </a:moveTo>
                  <a:lnTo>
                    <a:pt x="18066" y="6444"/>
                  </a:lnTo>
                  <a:lnTo>
                    <a:pt x="3375" y="6444"/>
                  </a:lnTo>
                  <a:lnTo>
                    <a:pt x="3375" y="15156"/>
                  </a:lnTo>
                  <a:lnTo>
                    <a:pt x="18066" y="15156"/>
                  </a:lnTo>
                  <a:lnTo>
                    <a:pt x="18066" y="21600"/>
                  </a:lnTo>
                  <a:lnTo>
                    <a:pt x="21600" y="10800"/>
                  </a:lnTo>
                  <a:close/>
                </a:path>
                <a:path w="21600" h="21600">
                  <a:moveTo>
                    <a:pt x="1350" y="6444"/>
                  </a:moveTo>
                  <a:lnTo>
                    <a:pt x="1350" y="15156"/>
                  </a:lnTo>
                  <a:lnTo>
                    <a:pt x="2700" y="15156"/>
                  </a:lnTo>
                  <a:lnTo>
                    <a:pt x="2700" y="6444"/>
                  </a:lnTo>
                  <a:close/>
                </a:path>
                <a:path w="21600" h="21600">
                  <a:moveTo>
                    <a:pt x="0" y="6444"/>
                  </a:moveTo>
                  <a:lnTo>
                    <a:pt x="0" y="15156"/>
                  </a:lnTo>
                  <a:lnTo>
                    <a:pt x="675" y="15156"/>
                  </a:lnTo>
                  <a:lnTo>
                    <a:pt x="675" y="6444"/>
                  </a:lnTo>
                  <a:close/>
                </a:path>
              </a:pathLst>
            </a:custGeom>
            <a:solidFill>
              <a:srgbClr val="FF99CC">
                <a:alpha val="8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kumimoji="1" lang="zh-CN" altLang="en-US">
                  <a:latin typeface="Times New Roman" panose="02020603050405020304" pitchFamily="18" charset="0"/>
                  <a:ea typeface="华文新魏" panose="02010800040101010101" pitchFamily="2" charset="-122"/>
                </a:rPr>
                <a:t>时</a:t>
              </a:r>
            </a:p>
            <a:p>
              <a:pPr algn="ctr"/>
              <a:endParaRPr kumimoji="1" lang="zh-CN" altLang="en-US">
                <a:latin typeface="Times New Roman" panose="02020603050405020304" pitchFamily="18" charset="0"/>
                <a:ea typeface="华文新魏" panose="02010800040101010101" pitchFamily="2" charset="-122"/>
              </a:endParaRPr>
            </a:p>
            <a:p>
              <a:pPr algn="ctr"/>
              <a:r>
                <a:rPr kumimoji="1" lang="zh-CN" altLang="en-US">
                  <a:latin typeface="Times New Roman" panose="02020603050405020304" pitchFamily="18" charset="0"/>
                  <a:ea typeface="华文新魏" panose="02010800040101010101" pitchFamily="2" charset="-122"/>
                </a:rPr>
                <a:t>间</a:t>
              </a:r>
            </a:p>
            <a:p>
              <a:pPr algn="ctr"/>
              <a:endParaRPr kumimoji="1" lang="zh-CN" altLang="en-US">
                <a:latin typeface="Times New Roman" panose="02020603050405020304" pitchFamily="18" charset="0"/>
                <a:ea typeface="华文新魏" panose="02010800040101010101" pitchFamily="2" charset="-122"/>
              </a:endParaRPr>
            </a:p>
            <a:p>
              <a:pPr algn="ctr"/>
              <a:endParaRPr kumimoji="1" lang="en-US" altLang="zh-CN">
                <a:latin typeface="Times New Roman" panose="02020603050405020304" pitchFamily="18" charset="0"/>
                <a:ea typeface="华文新魏" panose="02010800040101010101" pitchFamily="2" charset="-122"/>
              </a:endParaRPr>
            </a:p>
          </p:txBody>
        </p:sp>
        <p:sp>
          <p:nvSpPr>
            <p:cNvPr id="28701" name="Line 29"/>
            <p:cNvSpPr>
              <a:spLocks noChangeShapeType="1"/>
            </p:cNvSpPr>
            <p:nvPr/>
          </p:nvSpPr>
          <p:spPr bwMode="auto">
            <a:xfrm flipH="1">
              <a:off x="2472" y="2796"/>
              <a:ext cx="362" cy="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702" name="Line 30"/>
            <p:cNvSpPr>
              <a:spLocks noChangeShapeType="1"/>
            </p:cNvSpPr>
            <p:nvPr/>
          </p:nvSpPr>
          <p:spPr bwMode="auto">
            <a:xfrm flipH="1">
              <a:off x="2472" y="2206"/>
              <a:ext cx="36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8703" name="Line 31"/>
            <p:cNvSpPr>
              <a:spLocks noChangeShapeType="1"/>
            </p:cNvSpPr>
            <p:nvPr/>
          </p:nvSpPr>
          <p:spPr bwMode="auto">
            <a:xfrm flipH="1">
              <a:off x="2472" y="1888"/>
              <a:ext cx="362" cy="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28704" name="Text Box 32"/>
          <p:cNvSpPr txBox="1">
            <a:spLocks noChangeArrowheads="1"/>
          </p:cNvSpPr>
          <p:nvPr/>
        </p:nvSpPr>
        <p:spPr bwMode="auto">
          <a:xfrm>
            <a:off x="4367214" y="450850"/>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前后台系统</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8677"/>
                                        </p:tgtEl>
                                        <p:attrNameLst>
                                          <p:attrName>style.visibility</p:attrName>
                                        </p:attrNameLst>
                                      </p:cBhvr>
                                      <p:to>
                                        <p:strVal val="visible"/>
                                      </p:to>
                                    </p:set>
                                    <p:animEffect transition="in" filter="wipe(up)">
                                      <p:cBhvr>
                                        <p:cTn id="7" dur="500"/>
                                        <p:tgtEl>
                                          <p:spTgt spid="2867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8676"/>
                                        </p:tgtEl>
                                        <p:attrNameLst>
                                          <p:attrName>style.visibility</p:attrName>
                                        </p:attrNameLst>
                                      </p:cBhvr>
                                      <p:to>
                                        <p:strVal val="visible"/>
                                      </p:to>
                                    </p:set>
                                    <p:anim calcmode="lin" valueType="num">
                                      <p:cBhvr additive="base">
                                        <p:cTn id="11" dur="500" fill="hold"/>
                                        <p:tgtEl>
                                          <p:spTgt spid="28676"/>
                                        </p:tgtEl>
                                        <p:attrNameLst>
                                          <p:attrName>ppt_x</p:attrName>
                                        </p:attrNameLst>
                                      </p:cBhvr>
                                      <p:tavLst>
                                        <p:tav tm="0">
                                          <p:val>
                                            <p:strVal val="0-#ppt_w/2"/>
                                          </p:val>
                                        </p:tav>
                                        <p:tav tm="100000">
                                          <p:val>
                                            <p:strVal val="#ppt_x"/>
                                          </p:val>
                                        </p:tav>
                                      </p:tavLst>
                                    </p:anim>
                                    <p:anim calcmode="lin" valueType="num">
                                      <p:cBhvr additive="base">
                                        <p:cTn id="12" dur="500" fill="hold"/>
                                        <p:tgtEl>
                                          <p:spTgt spid="2867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8675"/>
                                        </p:tgtEl>
                                        <p:attrNameLst>
                                          <p:attrName>style.visibility</p:attrName>
                                        </p:attrNameLst>
                                      </p:cBhvr>
                                      <p:to>
                                        <p:strVal val="visible"/>
                                      </p:to>
                                    </p:set>
                                    <p:anim calcmode="lin" valueType="num">
                                      <p:cBhvr additive="base">
                                        <p:cTn id="15" dur="500" fill="hold"/>
                                        <p:tgtEl>
                                          <p:spTgt spid="28675"/>
                                        </p:tgtEl>
                                        <p:attrNameLst>
                                          <p:attrName>ppt_x</p:attrName>
                                        </p:attrNameLst>
                                      </p:cBhvr>
                                      <p:tavLst>
                                        <p:tav tm="0">
                                          <p:val>
                                            <p:strVal val="1+#ppt_w/2"/>
                                          </p:val>
                                        </p:tav>
                                        <p:tav tm="100000">
                                          <p:val>
                                            <p:strVal val="#ppt_x"/>
                                          </p:val>
                                        </p:tav>
                                      </p:tavLst>
                                    </p:anim>
                                    <p:anim calcmode="lin" valueType="num">
                                      <p:cBhvr additive="base">
                                        <p:cTn id="16" dur="500" fill="hold"/>
                                        <p:tgtEl>
                                          <p:spTgt spid="286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9" name="Rectangle 3"/>
          <p:cNvSpPr>
            <a:spLocks noGrp="1" noChangeArrowheads="1"/>
          </p:cNvSpPr>
          <p:nvPr>
            <p:ph idx="1"/>
          </p:nvPr>
        </p:nvSpPr>
        <p:spPr>
          <a:xfrm>
            <a:off x="1082675" y="1308100"/>
            <a:ext cx="3429000" cy="669925"/>
          </a:xfrm>
          <a:noFill/>
        </p:spPr>
        <p:txBody>
          <a:bodyPr>
            <a:normAutofit/>
          </a:bodyPr>
          <a:lstStyle/>
          <a:p>
            <a:r>
              <a:rPr lang="zh-CN" altLang="en-US" dirty="0"/>
              <a:t>基本概念（写这个）</a:t>
            </a:r>
          </a:p>
        </p:txBody>
      </p:sp>
      <p:sp>
        <p:nvSpPr>
          <p:cNvPr id="29700" name="Text Box 4"/>
          <p:cNvSpPr txBox="1">
            <a:spLocks noChangeArrowheads="1"/>
          </p:cNvSpPr>
          <p:nvPr/>
        </p:nvSpPr>
        <p:spPr bwMode="auto">
          <a:xfrm>
            <a:off x="1395484" y="2436811"/>
            <a:ext cx="967285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操作系统是计算机中</a:t>
            </a:r>
            <a:r>
              <a:rPr kumimoji="1" lang="zh-CN" altLang="en-US" sz="2800" dirty="0">
                <a:solidFill>
                  <a:srgbClr val="FF0000"/>
                </a:solidFill>
                <a:latin typeface="Times New Roman" panose="02020603050405020304" pitchFamily="18" charset="0"/>
                <a:ea typeface="华文新魏" panose="02010800040101010101" pitchFamily="2" charset="-122"/>
              </a:rPr>
              <a:t>最基本的程序</a:t>
            </a:r>
            <a:r>
              <a:rPr kumimoji="1" lang="zh-CN" altLang="en-US" sz="2800" dirty="0">
                <a:latin typeface="Times New Roman" panose="02020603050405020304" pitchFamily="18" charset="0"/>
                <a:ea typeface="华文新魏" panose="02010800040101010101" pitchFamily="2" charset="-122"/>
              </a:rPr>
              <a:t>。操作系统负责计算机系统中全部软硬资源的</a:t>
            </a:r>
            <a:r>
              <a:rPr kumimoji="1" lang="zh-CN" altLang="en-US" sz="2800" dirty="0">
                <a:solidFill>
                  <a:srgbClr val="00B050"/>
                </a:solidFill>
                <a:latin typeface="Times New Roman" panose="02020603050405020304" pitchFamily="18" charset="0"/>
                <a:ea typeface="华文新魏" panose="02010800040101010101" pitchFamily="2" charset="-122"/>
              </a:rPr>
              <a:t>分配与回收</a:t>
            </a:r>
            <a:r>
              <a:rPr kumimoji="1" lang="zh-CN" altLang="en-US" sz="2800" dirty="0">
                <a:latin typeface="Times New Roman" panose="02020603050405020304" pitchFamily="18" charset="0"/>
                <a:ea typeface="华文新魏" panose="02010800040101010101" pitchFamily="2" charset="-122"/>
              </a:rPr>
              <a:t>、</a:t>
            </a:r>
            <a:r>
              <a:rPr kumimoji="1" lang="zh-CN" altLang="en-US" sz="2800" dirty="0">
                <a:solidFill>
                  <a:srgbClr val="FF0066"/>
                </a:solidFill>
                <a:latin typeface="Times New Roman" panose="02020603050405020304" pitchFamily="18" charset="0"/>
                <a:ea typeface="华文新魏" panose="02010800040101010101" pitchFamily="2" charset="-122"/>
              </a:rPr>
              <a:t>控制与协调</a:t>
            </a:r>
            <a:r>
              <a:rPr kumimoji="1" lang="zh-CN" altLang="en-US" sz="2800" dirty="0">
                <a:latin typeface="Times New Roman" panose="02020603050405020304" pitchFamily="18" charset="0"/>
                <a:ea typeface="华文新魏" panose="02010800040101010101" pitchFamily="2" charset="-122"/>
              </a:rPr>
              <a:t>等并发的活动；操作系统提供用户接口，使用户获得良好的</a:t>
            </a:r>
            <a:r>
              <a:rPr kumimoji="1" lang="zh-CN" altLang="en-US" sz="2800" dirty="0">
                <a:solidFill>
                  <a:srgbClr val="0070C0"/>
                </a:solidFill>
                <a:latin typeface="Times New Roman" panose="02020603050405020304" pitchFamily="18" charset="0"/>
                <a:ea typeface="华文新魏" panose="02010800040101010101" pitchFamily="2" charset="-122"/>
              </a:rPr>
              <a:t>工作环境</a:t>
            </a:r>
            <a:r>
              <a:rPr kumimoji="1" lang="zh-CN" altLang="en-US" sz="2800" dirty="0">
                <a:latin typeface="Times New Roman" panose="02020603050405020304" pitchFamily="18" charset="0"/>
                <a:ea typeface="华文新魏" panose="02010800040101010101" pitchFamily="2" charset="-122"/>
              </a:rPr>
              <a:t>；操作系统为用户扩展新的系统功能提供软件平台。 </a:t>
            </a:r>
          </a:p>
        </p:txBody>
      </p:sp>
      <p:sp>
        <p:nvSpPr>
          <p:cNvPr id="29701" name="Text Box 5"/>
          <p:cNvSpPr txBox="1">
            <a:spLocks noChangeArrowheads="1"/>
          </p:cNvSpPr>
          <p:nvPr/>
        </p:nvSpPr>
        <p:spPr bwMode="auto">
          <a:xfrm>
            <a:off x="3468689" y="1743074"/>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solidFill>
                  <a:srgbClr val="0000FF"/>
                </a:solidFill>
                <a:latin typeface="Times New Roman" panose="02020603050405020304" pitchFamily="18" charset="0"/>
                <a:ea typeface="华文新魏" panose="02010800040101010101" pitchFamily="2" charset="-122"/>
              </a:rPr>
              <a:t>操作系统</a:t>
            </a:r>
          </a:p>
        </p:txBody>
      </p:sp>
      <p:grpSp>
        <p:nvGrpSpPr>
          <p:cNvPr id="29702" name="Group 6"/>
          <p:cNvGrpSpPr/>
          <p:nvPr/>
        </p:nvGrpSpPr>
        <p:grpSpPr bwMode="auto">
          <a:xfrm>
            <a:off x="4295775" y="4797426"/>
            <a:ext cx="3024188" cy="1871663"/>
            <a:chOff x="1746" y="3022"/>
            <a:chExt cx="1905" cy="1179"/>
          </a:xfrm>
        </p:grpSpPr>
        <p:sp>
          <p:nvSpPr>
            <p:cNvPr id="29703" name="AutoShape 7"/>
            <p:cNvSpPr>
              <a:spLocks noChangeArrowheads="1"/>
            </p:cNvSpPr>
            <p:nvPr/>
          </p:nvSpPr>
          <p:spPr bwMode="auto">
            <a:xfrm>
              <a:off x="1746" y="3022"/>
              <a:ext cx="1905" cy="1179"/>
            </a:xfrm>
            <a:prstGeom prst="roundRect">
              <a:avLst>
                <a:gd name="adj" fmla="val 2005"/>
              </a:avLst>
            </a:prstGeom>
            <a:solidFill>
              <a:srgbClr val="FFFF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4" name="Rectangle 8"/>
            <p:cNvSpPr>
              <a:spLocks noChangeArrowheads="1"/>
            </p:cNvSpPr>
            <p:nvPr/>
          </p:nvSpPr>
          <p:spPr bwMode="auto">
            <a:xfrm>
              <a:off x="1882" y="3839"/>
              <a:ext cx="1633" cy="226"/>
            </a:xfrm>
            <a:prstGeom prst="rect">
              <a:avLst/>
            </a:prstGeom>
            <a:solidFill>
              <a:srgbClr val="DDDDDD"/>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硬件</a:t>
              </a:r>
            </a:p>
          </p:txBody>
        </p:sp>
        <p:sp>
          <p:nvSpPr>
            <p:cNvPr id="29705" name="Rectangle 9"/>
            <p:cNvSpPr>
              <a:spLocks noChangeArrowheads="1"/>
            </p:cNvSpPr>
            <p:nvPr/>
          </p:nvSpPr>
          <p:spPr bwMode="auto">
            <a:xfrm>
              <a:off x="1882" y="3612"/>
              <a:ext cx="1633" cy="226"/>
            </a:xfrm>
            <a:prstGeom prst="rect">
              <a:avLst/>
            </a:prstGeom>
            <a:solidFill>
              <a:srgbClr val="CCFF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硬件驱动</a:t>
              </a:r>
            </a:p>
          </p:txBody>
        </p:sp>
        <p:sp>
          <p:nvSpPr>
            <p:cNvPr id="29706" name="Rectangle 10"/>
            <p:cNvSpPr>
              <a:spLocks noChangeArrowheads="1"/>
            </p:cNvSpPr>
            <p:nvPr/>
          </p:nvSpPr>
          <p:spPr bwMode="auto">
            <a:xfrm>
              <a:off x="1882" y="3386"/>
              <a:ext cx="1633" cy="226"/>
            </a:xfrm>
            <a:prstGeom prst="rect">
              <a:avLst/>
            </a:prstGeom>
            <a:solidFill>
              <a:srgbClr val="FF99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操作系统</a:t>
              </a:r>
            </a:p>
          </p:txBody>
        </p:sp>
        <p:sp>
          <p:nvSpPr>
            <p:cNvPr id="29707" name="Rectangle 11"/>
            <p:cNvSpPr>
              <a:spLocks noChangeArrowheads="1"/>
            </p:cNvSpPr>
            <p:nvPr/>
          </p:nvSpPr>
          <p:spPr bwMode="auto">
            <a:xfrm>
              <a:off x="1882" y="3158"/>
              <a:ext cx="1633" cy="226"/>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用户程序</a:t>
              </a:r>
            </a:p>
          </p:txBody>
        </p:sp>
      </p:gr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9701"/>
                                        </p:tgtEl>
                                        <p:attrNameLst>
                                          <p:attrName>style.visibility</p:attrName>
                                        </p:attrNameLst>
                                      </p:cBhvr>
                                      <p:to>
                                        <p:strVal val="visible"/>
                                      </p:to>
                                    </p:set>
                                    <p:anim calcmode="discrete" valueType="clr">
                                      <p:cBhvr override="childStyle">
                                        <p:cTn id="7" dur="80"/>
                                        <p:tgtEl>
                                          <p:spTgt spid="2970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9701"/>
                                        </p:tgtEl>
                                        <p:attrNameLst>
                                          <p:attrName>fillcolor</p:attrName>
                                        </p:attrNameLst>
                                      </p:cBhvr>
                                      <p:tavLst>
                                        <p:tav tm="0">
                                          <p:val>
                                            <p:clrVal>
                                              <a:schemeClr val="accent2"/>
                                            </p:clrVal>
                                          </p:val>
                                        </p:tav>
                                        <p:tav tm="50000">
                                          <p:val>
                                            <p:clrVal>
                                              <a:schemeClr val="hlink"/>
                                            </p:clrVal>
                                          </p:val>
                                        </p:tav>
                                      </p:tavLst>
                                    </p:anim>
                                    <p:set>
                                      <p:cBhvr>
                                        <p:cTn id="9" dur="80"/>
                                        <p:tgtEl>
                                          <p:spTgt spid="29701"/>
                                        </p:tgtEl>
                                        <p:attrNameLst>
                                          <p:attrName>fill.type</p:attrName>
                                        </p:attrNameLst>
                                      </p:cBhvr>
                                      <p:to>
                                        <p:strVal val="solid"/>
                                      </p:to>
                                    </p:set>
                                  </p:childTnLst>
                                </p:cTn>
                              </p:par>
                            </p:childTnLst>
                          </p:cTn>
                        </p:par>
                        <p:par>
                          <p:cTn id="10" fill="hold">
                            <p:stCondLst>
                              <p:cond delay="280"/>
                            </p:stCondLst>
                            <p:childTnLst>
                              <p:par>
                                <p:cTn id="11" presetID="18" presetClass="entr" presetSubtype="12" fill="hold" grpId="0" nodeType="afterEffect">
                                  <p:stCondLst>
                                    <p:cond delay="0"/>
                                  </p:stCondLst>
                                  <p:childTnLst>
                                    <p:set>
                                      <p:cBhvr>
                                        <p:cTn id="12" dur="1" fill="hold">
                                          <p:stCondLst>
                                            <p:cond delay="0"/>
                                          </p:stCondLst>
                                        </p:cTn>
                                        <p:tgtEl>
                                          <p:spTgt spid="29700"/>
                                        </p:tgtEl>
                                        <p:attrNameLst>
                                          <p:attrName>style.visibility</p:attrName>
                                        </p:attrNameLst>
                                      </p:cBhvr>
                                      <p:to>
                                        <p:strVal val="visible"/>
                                      </p:to>
                                    </p:set>
                                    <p:animEffect transition="in" filter="strips(downLeft)">
                                      <p:cBhvr>
                                        <p:cTn id="13" dur="500"/>
                                        <p:tgtEl>
                                          <p:spTgt spid="29700"/>
                                        </p:tgtEl>
                                      </p:cBhvr>
                                    </p:animEffect>
                                  </p:childTnLst>
                                </p:cTn>
                              </p:par>
                            </p:childTnLst>
                          </p:cTn>
                        </p:par>
                        <p:par>
                          <p:cTn id="14" fill="hold">
                            <p:stCondLst>
                              <p:cond delay="780"/>
                            </p:stCondLst>
                            <p:childTnLst>
                              <p:par>
                                <p:cTn id="15" presetID="22" presetClass="entr" presetSubtype="1" fill="hold" nodeType="afterEffect">
                                  <p:stCondLst>
                                    <p:cond delay="0"/>
                                  </p:stCondLst>
                                  <p:childTnLst>
                                    <p:set>
                                      <p:cBhvr>
                                        <p:cTn id="16" dur="1" fill="hold">
                                          <p:stCondLst>
                                            <p:cond delay="0"/>
                                          </p:stCondLst>
                                        </p:cTn>
                                        <p:tgtEl>
                                          <p:spTgt spid="29702"/>
                                        </p:tgtEl>
                                        <p:attrNameLst>
                                          <p:attrName>style.visibility</p:attrName>
                                        </p:attrNameLst>
                                      </p:cBhvr>
                                      <p:to>
                                        <p:strVal val="visible"/>
                                      </p:to>
                                    </p:set>
                                    <p:animEffect transition="in" filter="wipe(up)">
                                      <p:cBhvr>
                                        <p:cTn id="17" dur="500"/>
                                        <p:tgtEl>
                                          <p:spTgt spid="29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utoUpdateAnimBg="0"/>
      <p:bldP spid="29701" grpId="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Rectangle 3"/>
          <p:cNvSpPr>
            <a:spLocks noGrp="1" noChangeArrowheads="1"/>
          </p:cNvSpPr>
          <p:nvPr>
            <p:ph idx="1"/>
          </p:nvPr>
        </p:nvSpPr>
        <p:spPr>
          <a:xfrm>
            <a:off x="800100" y="1313598"/>
            <a:ext cx="3429000" cy="669925"/>
          </a:xfrm>
          <a:noFill/>
        </p:spPr>
        <p:txBody>
          <a:bodyPr/>
          <a:lstStyle/>
          <a:p>
            <a:r>
              <a:rPr lang="zh-CN" altLang="en-US"/>
              <a:t>基本概念</a:t>
            </a:r>
          </a:p>
        </p:txBody>
      </p:sp>
      <p:sp>
        <p:nvSpPr>
          <p:cNvPr id="30724" name="Text Box 4"/>
          <p:cNvSpPr txBox="1">
            <a:spLocks noChangeArrowheads="1"/>
          </p:cNvSpPr>
          <p:nvPr/>
        </p:nvSpPr>
        <p:spPr bwMode="auto">
          <a:xfrm>
            <a:off x="1026993" y="2524007"/>
            <a:ext cx="9891215"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实时操作系统是一段在嵌入式系统</a:t>
            </a:r>
            <a:r>
              <a:rPr kumimoji="1" lang="zh-CN" altLang="en-US" sz="3200" dirty="0">
                <a:solidFill>
                  <a:srgbClr val="FF0000"/>
                </a:solidFill>
                <a:latin typeface="Times New Roman" panose="02020603050405020304" pitchFamily="18" charset="0"/>
                <a:ea typeface="华文新魏" panose="02010800040101010101" pitchFamily="2" charset="-122"/>
              </a:rPr>
              <a:t>启动后</a:t>
            </a:r>
            <a:r>
              <a:rPr kumimoji="1" lang="zh-CN" altLang="en-US" sz="3200" dirty="0">
                <a:solidFill>
                  <a:srgbClr val="0070C0"/>
                </a:solidFill>
                <a:latin typeface="Times New Roman" panose="02020603050405020304" pitchFamily="18" charset="0"/>
                <a:ea typeface="华文新魏" panose="02010800040101010101" pitchFamily="2" charset="-122"/>
              </a:rPr>
              <a:t>首先执行的背景程序</a:t>
            </a:r>
            <a:r>
              <a:rPr kumimoji="1" lang="zh-CN" altLang="en-US" sz="3200" dirty="0">
                <a:latin typeface="Times New Roman" panose="02020603050405020304" pitchFamily="18" charset="0"/>
                <a:ea typeface="华文新魏" panose="02010800040101010101" pitchFamily="2" charset="-122"/>
              </a:rPr>
              <a:t>，用户的</a:t>
            </a:r>
            <a:r>
              <a:rPr kumimoji="1" lang="zh-CN" altLang="en-US" sz="3200" dirty="0">
                <a:solidFill>
                  <a:srgbClr val="FF0000"/>
                </a:solidFill>
                <a:latin typeface="Times New Roman" panose="02020603050405020304" pitchFamily="18" charset="0"/>
                <a:ea typeface="华文新魏" panose="02010800040101010101" pitchFamily="2" charset="-122"/>
              </a:rPr>
              <a:t>应用程序是</a:t>
            </a:r>
            <a:r>
              <a:rPr kumimoji="1" lang="zh-CN" altLang="en-US" sz="3200" dirty="0">
                <a:latin typeface="Times New Roman" panose="02020603050405020304" pitchFamily="18" charset="0"/>
                <a:ea typeface="华文新魏" panose="02010800040101010101" pitchFamily="2" charset="-122"/>
              </a:rPr>
              <a:t>运行于</a:t>
            </a:r>
            <a:r>
              <a:rPr kumimoji="1" lang="en-US" altLang="zh-CN" sz="3200" dirty="0">
                <a:latin typeface="Times New Roman" panose="02020603050405020304" pitchFamily="18" charset="0"/>
                <a:ea typeface="华文新魏" panose="02010800040101010101" pitchFamily="2" charset="-122"/>
              </a:rPr>
              <a:t>RTOS</a:t>
            </a:r>
            <a:r>
              <a:rPr kumimoji="1" lang="zh-CN" altLang="en-US" sz="3200" dirty="0">
                <a:latin typeface="Times New Roman" panose="02020603050405020304" pitchFamily="18" charset="0"/>
                <a:ea typeface="华文新魏" panose="02010800040101010101" pitchFamily="2" charset="-122"/>
              </a:rPr>
              <a:t>之上的各个</a:t>
            </a:r>
            <a:r>
              <a:rPr kumimoji="1" lang="zh-CN" altLang="en-US" sz="3200" dirty="0">
                <a:solidFill>
                  <a:srgbClr val="00B050"/>
                </a:solidFill>
                <a:latin typeface="Times New Roman" panose="02020603050405020304" pitchFamily="18" charset="0"/>
                <a:ea typeface="华文新魏" panose="02010800040101010101" pitchFamily="2" charset="-122"/>
              </a:rPr>
              <a:t>任务</a:t>
            </a:r>
            <a:r>
              <a:rPr kumimoji="1" lang="zh-CN" altLang="en-US" sz="3200" dirty="0">
                <a:latin typeface="Times New Roman" panose="02020603050405020304" pitchFamily="18" charset="0"/>
                <a:ea typeface="华文新魏" panose="02010800040101010101" pitchFamily="2" charset="-122"/>
              </a:rPr>
              <a:t>，</a:t>
            </a:r>
            <a:r>
              <a:rPr kumimoji="1" lang="en-US" altLang="zh-CN" sz="3200" dirty="0">
                <a:latin typeface="Times New Roman" panose="02020603050405020304" pitchFamily="18" charset="0"/>
                <a:ea typeface="华文新魏" panose="02010800040101010101" pitchFamily="2" charset="-122"/>
              </a:rPr>
              <a:t>RTOS</a:t>
            </a:r>
            <a:r>
              <a:rPr kumimoji="1" lang="zh-CN" altLang="en-US" sz="3200" dirty="0">
                <a:latin typeface="Times New Roman" panose="02020603050405020304" pitchFamily="18" charset="0"/>
                <a:ea typeface="华文新魏" panose="02010800040101010101" pitchFamily="2" charset="-122"/>
              </a:rPr>
              <a:t>根据各个任务的要求，进行</a:t>
            </a:r>
            <a:r>
              <a:rPr kumimoji="1" lang="zh-CN" altLang="en-US" sz="3200" dirty="0">
                <a:solidFill>
                  <a:srgbClr val="FF0000"/>
                </a:solidFill>
                <a:latin typeface="Times New Roman" panose="02020603050405020304" pitchFamily="18" charset="0"/>
                <a:ea typeface="华文新魏" panose="02010800040101010101" pitchFamily="2" charset="-122"/>
              </a:rPr>
              <a:t>资源</a:t>
            </a:r>
            <a:r>
              <a:rPr kumimoji="1" lang="en-US" altLang="zh-CN" sz="3200" dirty="0">
                <a:latin typeface="Times New Roman" panose="02020603050405020304" pitchFamily="18" charset="0"/>
                <a:ea typeface="华文新魏" panose="02010800040101010101" pitchFamily="2" charset="-122"/>
              </a:rPr>
              <a:t>(</a:t>
            </a:r>
            <a:r>
              <a:rPr kumimoji="1" lang="zh-CN" altLang="en-US" sz="3200" dirty="0">
                <a:latin typeface="Times New Roman" panose="02020603050405020304" pitchFamily="18" charset="0"/>
                <a:ea typeface="华文新魏" panose="02010800040101010101" pitchFamily="2" charset="-122"/>
              </a:rPr>
              <a:t>包括存储器、外设等</a:t>
            </a:r>
            <a:r>
              <a:rPr kumimoji="1" lang="en-US" altLang="zh-CN" sz="3200" dirty="0">
                <a:latin typeface="Times New Roman" panose="02020603050405020304" pitchFamily="18" charset="0"/>
                <a:ea typeface="华文新魏" panose="02010800040101010101" pitchFamily="2" charset="-122"/>
              </a:rPr>
              <a:t>)</a:t>
            </a:r>
            <a:r>
              <a:rPr kumimoji="1" lang="zh-CN" altLang="en-US" sz="3200" dirty="0">
                <a:latin typeface="Times New Roman" panose="02020603050405020304" pitchFamily="18" charset="0"/>
                <a:ea typeface="华文新魏" panose="02010800040101010101" pitchFamily="2" charset="-122"/>
              </a:rPr>
              <a:t>管理、消息管理、任务调度、异常处理等工作。在</a:t>
            </a:r>
            <a:r>
              <a:rPr kumimoji="1" lang="en-US" altLang="zh-CN" sz="3200" dirty="0">
                <a:latin typeface="Times New Roman" panose="02020603050405020304" pitchFamily="18" charset="0"/>
                <a:ea typeface="华文新魏" panose="02010800040101010101" pitchFamily="2" charset="-122"/>
              </a:rPr>
              <a:t>RTOS</a:t>
            </a:r>
            <a:r>
              <a:rPr kumimoji="1" lang="zh-CN" altLang="en-US" sz="3200" dirty="0">
                <a:latin typeface="Times New Roman" panose="02020603050405020304" pitchFamily="18" charset="0"/>
                <a:ea typeface="华文新魏" panose="02010800040101010101" pitchFamily="2" charset="-122"/>
              </a:rPr>
              <a:t>支持的系统中， </a:t>
            </a:r>
            <a:r>
              <a:rPr kumimoji="1" lang="zh-CN" altLang="en-US" sz="3200" dirty="0">
                <a:solidFill>
                  <a:srgbClr val="00B050"/>
                </a:solidFill>
                <a:latin typeface="Times New Roman" panose="02020603050405020304" pitchFamily="18" charset="0"/>
                <a:ea typeface="华文新魏" panose="02010800040101010101" pitchFamily="2" charset="-122"/>
              </a:rPr>
              <a:t>每个任务均有一个优先级</a:t>
            </a:r>
            <a:r>
              <a:rPr kumimoji="1" lang="zh-CN" altLang="en-US" sz="3200" dirty="0">
                <a:latin typeface="Times New Roman" panose="02020603050405020304" pitchFamily="18" charset="0"/>
                <a:ea typeface="华文新魏" panose="02010800040101010101" pitchFamily="2" charset="-122"/>
              </a:rPr>
              <a:t>，</a:t>
            </a:r>
            <a:r>
              <a:rPr kumimoji="1" lang="en-US" altLang="zh-CN" sz="3200" dirty="0">
                <a:latin typeface="Times New Roman" panose="02020603050405020304" pitchFamily="18" charset="0"/>
                <a:ea typeface="华文新魏" panose="02010800040101010101" pitchFamily="2" charset="-122"/>
              </a:rPr>
              <a:t>RTOS</a:t>
            </a:r>
            <a:r>
              <a:rPr kumimoji="1" lang="zh-CN" altLang="en-US" sz="3200" dirty="0">
                <a:latin typeface="Times New Roman" panose="02020603050405020304" pitchFamily="18" charset="0"/>
                <a:ea typeface="华文新魏" panose="02010800040101010101" pitchFamily="2" charset="-122"/>
              </a:rPr>
              <a:t>根据各个任务的优先级，动态地切换各个任务，保证对实时性的要求。 </a:t>
            </a:r>
          </a:p>
        </p:txBody>
      </p:sp>
      <p:sp>
        <p:nvSpPr>
          <p:cNvPr id="30725" name="Text Box 5"/>
          <p:cNvSpPr txBox="1">
            <a:spLocks noChangeArrowheads="1"/>
          </p:cNvSpPr>
          <p:nvPr/>
        </p:nvSpPr>
        <p:spPr bwMode="auto">
          <a:xfrm>
            <a:off x="3186114" y="174857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solidFill>
                  <a:srgbClr val="0000FF"/>
                </a:solidFill>
                <a:latin typeface="Times New Roman" panose="02020603050405020304" pitchFamily="18" charset="0"/>
                <a:ea typeface="华文新魏" panose="02010800040101010101" pitchFamily="2" charset="-122"/>
              </a:rPr>
              <a:t>实时操作系统（</a:t>
            </a:r>
            <a:r>
              <a:rPr kumimoji="1" lang="en-US" altLang="zh-CN" sz="2400" dirty="0">
                <a:solidFill>
                  <a:srgbClr val="0000FF"/>
                </a:solidFill>
                <a:latin typeface="Times New Roman" panose="02020603050405020304" pitchFamily="18" charset="0"/>
                <a:ea typeface="华文新魏" panose="02010800040101010101" pitchFamily="2" charset="-122"/>
              </a:rPr>
              <a:t>RTOS</a:t>
            </a:r>
            <a:r>
              <a:rPr kumimoji="1" lang="zh-CN" altLang="en-US" sz="2400" dirty="0">
                <a:solidFill>
                  <a:srgbClr val="0000FF"/>
                </a:solidFill>
                <a:latin typeface="Times New Roman" panose="02020603050405020304" pitchFamily="18" charset="0"/>
                <a:ea typeface="华文新魏" panose="02010800040101010101" pitchFamily="2" charset="-122"/>
              </a:rPr>
              <a:t>）</a:t>
            </a:r>
          </a:p>
        </p:txBody>
      </p:sp>
      <p:sp>
        <p:nvSpPr>
          <p:cNvPr id="2" name="标题 1"/>
          <p:cNvSpPr>
            <a:spLocks noGrp="1"/>
          </p:cNvSpPr>
          <p:nvPr>
            <p:ph type="title"/>
          </p:nvPr>
        </p:nvSpPr>
        <p:spPr/>
        <p:txBody>
          <a:bodyPr/>
          <a:lstStyle/>
          <a:p>
            <a:r>
              <a:rPr lang="zh-CN" altLang="en-US" dirty="0"/>
              <a:t>嵌入式操作系统</a:t>
            </a:r>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8A318139-6485-D2A8-BDFD-5C338FC071AD}"/>
                  </a:ext>
                </a:extLst>
              </p14:cNvPr>
              <p14:cNvContentPartPr/>
              <p14:nvPr/>
            </p14:nvContentPartPr>
            <p14:xfrm>
              <a:off x="5592920" y="2998400"/>
              <a:ext cx="4978440" cy="95040"/>
            </p14:xfrm>
          </p:contentPart>
        </mc:Choice>
        <mc:Fallback xmlns="">
          <p:pic>
            <p:nvPicPr>
              <p:cNvPr id="3" name="墨迹 2">
                <a:extLst>
                  <a:ext uri="{FF2B5EF4-FFF2-40B4-BE49-F238E27FC236}">
                    <a16:creationId xmlns:a16="http://schemas.microsoft.com/office/drawing/2014/main" id="{8A318139-6485-D2A8-BDFD-5C338FC071AD}"/>
                  </a:ext>
                </a:extLst>
              </p:cNvPr>
              <p:cNvPicPr/>
              <p:nvPr/>
            </p:nvPicPr>
            <p:blipFill>
              <a:blip r:embed="rId3"/>
              <a:stretch>
                <a:fillRect/>
              </a:stretch>
            </p:blipFill>
            <p:spPr>
              <a:xfrm>
                <a:off x="5574920" y="2980760"/>
                <a:ext cx="5014080" cy="130680"/>
              </a:xfrm>
              <a:prstGeom prst="rect">
                <a:avLst/>
              </a:prstGeom>
            </p:spPr>
          </p:pic>
        </mc:Fallback>
      </mc:AlternateContent>
      <p:grpSp>
        <p:nvGrpSpPr>
          <p:cNvPr id="6" name="组合 5">
            <a:extLst>
              <a:ext uri="{FF2B5EF4-FFF2-40B4-BE49-F238E27FC236}">
                <a16:creationId xmlns:a16="http://schemas.microsoft.com/office/drawing/2014/main" id="{53A98443-947A-6170-1BD6-D692BD464525}"/>
              </a:ext>
            </a:extLst>
          </p:cNvPr>
          <p:cNvGrpSpPr/>
          <p:nvPr/>
        </p:nvGrpSpPr>
        <p:grpSpPr>
          <a:xfrm>
            <a:off x="1265000" y="3063200"/>
            <a:ext cx="2356200" cy="594720"/>
            <a:chOff x="1265000" y="3063200"/>
            <a:chExt cx="2356200" cy="594720"/>
          </a:xfrm>
        </p:grpSpPr>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B613F1DC-4521-1A12-58AA-1C79271808C1}"/>
                    </a:ext>
                  </a:extLst>
                </p14:cNvPr>
                <p14:cNvContentPartPr/>
                <p14:nvPr/>
              </p14:nvContentPartPr>
              <p14:xfrm>
                <a:off x="1265000" y="3496640"/>
                <a:ext cx="2251800" cy="161280"/>
              </p14:xfrm>
            </p:contentPart>
          </mc:Choice>
          <mc:Fallback xmlns="">
            <p:pic>
              <p:nvPicPr>
                <p:cNvPr id="4" name="墨迹 3">
                  <a:extLst>
                    <a:ext uri="{FF2B5EF4-FFF2-40B4-BE49-F238E27FC236}">
                      <a16:creationId xmlns:a16="http://schemas.microsoft.com/office/drawing/2014/main" id="{B613F1DC-4521-1A12-58AA-1C79271808C1}"/>
                    </a:ext>
                  </a:extLst>
                </p:cNvPr>
                <p:cNvPicPr/>
                <p:nvPr/>
              </p:nvPicPr>
              <p:blipFill>
                <a:blip r:embed="rId5"/>
                <a:stretch>
                  <a:fillRect/>
                </a:stretch>
              </p:blipFill>
              <p:spPr>
                <a:xfrm>
                  <a:off x="1247360" y="3478640"/>
                  <a:ext cx="22874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1559853B-CF86-D772-D41A-60CCA825D37D}"/>
                    </a:ext>
                  </a:extLst>
                </p14:cNvPr>
                <p14:cNvContentPartPr/>
                <p14:nvPr/>
              </p14:nvContentPartPr>
              <p14:xfrm>
                <a:off x="3400160" y="3063200"/>
                <a:ext cx="221040" cy="518400"/>
              </p14:xfrm>
            </p:contentPart>
          </mc:Choice>
          <mc:Fallback xmlns="">
            <p:pic>
              <p:nvPicPr>
                <p:cNvPr id="5" name="墨迹 4">
                  <a:extLst>
                    <a:ext uri="{FF2B5EF4-FFF2-40B4-BE49-F238E27FC236}">
                      <a16:creationId xmlns:a16="http://schemas.microsoft.com/office/drawing/2014/main" id="{1559853B-CF86-D772-D41A-60CCA825D37D}"/>
                    </a:ext>
                  </a:extLst>
                </p:cNvPr>
                <p:cNvPicPr/>
                <p:nvPr/>
              </p:nvPicPr>
              <p:blipFill>
                <a:blip r:embed="rId7"/>
                <a:stretch>
                  <a:fillRect/>
                </a:stretch>
              </p:blipFill>
              <p:spPr>
                <a:xfrm>
                  <a:off x="3382520" y="3045560"/>
                  <a:ext cx="256680" cy="554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F1AF790D-C187-119E-889C-AA5EFF954FF5}"/>
                  </a:ext>
                </a:extLst>
              </p14:cNvPr>
              <p14:cNvContentPartPr/>
              <p14:nvPr/>
            </p14:nvContentPartPr>
            <p14:xfrm>
              <a:off x="5505440" y="2571440"/>
              <a:ext cx="205920" cy="590760"/>
            </p14:xfrm>
          </p:contentPart>
        </mc:Choice>
        <mc:Fallback xmlns="">
          <p:pic>
            <p:nvPicPr>
              <p:cNvPr id="7" name="墨迹 6">
                <a:extLst>
                  <a:ext uri="{FF2B5EF4-FFF2-40B4-BE49-F238E27FC236}">
                    <a16:creationId xmlns:a16="http://schemas.microsoft.com/office/drawing/2014/main" id="{F1AF790D-C187-119E-889C-AA5EFF954FF5}"/>
                  </a:ext>
                </a:extLst>
              </p:cNvPr>
              <p:cNvPicPr/>
              <p:nvPr/>
            </p:nvPicPr>
            <p:blipFill>
              <a:blip r:embed="rId9"/>
              <a:stretch>
                <a:fillRect/>
              </a:stretch>
            </p:blipFill>
            <p:spPr>
              <a:xfrm>
                <a:off x="5487440" y="2553800"/>
                <a:ext cx="241560" cy="626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0725"/>
                                        </p:tgtEl>
                                        <p:attrNameLst>
                                          <p:attrName>style.visibility</p:attrName>
                                        </p:attrNameLst>
                                      </p:cBhvr>
                                      <p:to>
                                        <p:strVal val="visible"/>
                                      </p:to>
                                    </p:set>
                                    <p:anim calcmode="discrete" valueType="clr">
                                      <p:cBhvr override="childStyle">
                                        <p:cTn id="7" dur="80"/>
                                        <p:tgtEl>
                                          <p:spTgt spid="3072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0725"/>
                                        </p:tgtEl>
                                        <p:attrNameLst>
                                          <p:attrName>fillcolor</p:attrName>
                                        </p:attrNameLst>
                                      </p:cBhvr>
                                      <p:tavLst>
                                        <p:tav tm="0">
                                          <p:val>
                                            <p:clrVal>
                                              <a:schemeClr val="accent2"/>
                                            </p:clrVal>
                                          </p:val>
                                        </p:tav>
                                        <p:tav tm="50000">
                                          <p:val>
                                            <p:clrVal>
                                              <a:schemeClr val="hlink"/>
                                            </p:clrVal>
                                          </p:val>
                                        </p:tav>
                                      </p:tavLst>
                                    </p:anim>
                                    <p:set>
                                      <p:cBhvr>
                                        <p:cTn id="9" dur="80"/>
                                        <p:tgtEl>
                                          <p:spTgt spid="30725"/>
                                        </p:tgtEl>
                                        <p:attrNameLst>
                                          <p:attrName>fill.type</p:attrName>
                                        </p:attrNameLst>
                                      </p:cBhvr>
                                      <p:to>
                                        <p:strVal val="solid"/>
                                      </p:to>
                                    </p:set>
                                  </p:childTnLst>
                                </p:cTn>
                              </p:par>
                            </p:childTnLst>
                          </p:cTn>
                        </p:par>
                        <p:par>
                          <p:cTn id="10" fill="hold">
                            <p:stCondLst>
                              <p:cond delay="599"/>
                            </p:stCondLst>
                            <p:childTnLst>
                              <p:par>
                                <p:cTn id="11" presetID="21" presetClass="entr" presetSubtype="4" fill="hold" grpId="0" nodeType="afterEffect">
                                  <p:stCondLst>
                                    <p:cond delay="0"/>
                                  </p:stCondLst>
                                  <p:childTnLst>
                                    <p:set>
                                      <p:cBhvr>
                                        <p:cTn id="12" dur="1" fill="hold">
                                          <p:stCondLst>
                                            <p:cond delay="0"/>
                                          </p:stCondLst>
                                        </p:cTn>
                                        <p:tgtEl>
                                          <p:spTgt spid="30724"/>
                                        </p:tgtEl>
                                        <p:attrNameLst>
                                          <p:attrName>style.visibility</p:attrName>
                                        </p:attrNameLst>
                                      </p:cBhvr>
                                      <p:to>
                                        <p:strVal val="visible"/>
                                      </p:to>
                                    </p:set>
                                    <p:animEffect transition="in" filter="wheel(4)">
                                      <p:cBhvr>
                                        <p:cTn id="13" dur="5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autoUpdateAnimBg="0"/>
      <p:bldP spid="30725" grpId="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a:xfrm>
            <a:off x="1148686" y="1246188"/>
            <a:ext cx="3429000" cy="669925"/>
          </a:xfrm>
          <a:noFill/>
        </p:spPr>
        <p:txBody>
          <a:bodyPr/>
          <a:lstStyle/>
          <a:p>
            <a:r>
              <a:rPr lang="zh-CN" altLang="en-US"/>
              <a:t>基本概念</a:t>
            </a:r>
          </a:p>
        </p:txBody>
      </p:sp>
      <p:sp>
        <p:nvSpPr>
          <p:cNvPr id="31748" name="Text Box 4"/>
          <p:cNvSpPr txBox="1">
            <a:spLocks noChangeArrowheads="1"/>
          </p:cNvSpPr>
          <p:nvPr/>
        </p:nvSpPr>
        <p:spPr bwMode="auto">
          <a:xfrm>
            <a:off x="1354540" y="2351087"/>
            <a:ext cx="961826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代码的临界区也称为临界区，指</a:t>
            </a:r>
            <a:r>
              <a:rPr kumimoji="1" lang="zh-CN" altLang="en-US" sz="3200" dirty="0">
                <a:solidFill>
                  <a:srgbClr val="00B050"/>
                </a:solidFill>
                <a:latin typeface="Times New Roman" panose="02020603050405020304" pitchFamily="18" charset="0"/>
                <a:ea typeface="华文新魏" panose="02010800040101010101" pitchFamily="2" charset="-122"/>
              </a:rPr>
              <a:t>处理时</a:t>
            </a:r>
            <a:r>
              <a:rPr kumimoji="1" lang="zh-CN" altLang="en-US" sz="3200" dirty="0">
                <a:solidFill>
                  <a:srgbClr val="FF0000"/>
                </a:solidFill>
                <a:latin typeface="Times New Roman" panose="02020603050405020304" pitchFamily="18" charset="0"/>
                <a:ea typeface="华文新魏" panose="02010800040101010101" pitchFamily="2" charset="-122"/>
              </a:rPr>
              <a:t>不可分割</a:t>
            </a:r>
            <a:r>
              <a:rPr kumimoji="1" lang="zh-CN" altLang="en-US" sz="3200" dirty="0">
                <a:latin typeface="Times New Roman" panose="02020603050405020304" pitchFamily="18" charset="0"/>
                <a:ea typeface="华文新魏" panose="02010800040101010101" pitchFamily="2" charset="-122"/>
              </a:rPr>
              <a:t>的代码，运行这些代码不允许被打断。一旦这部分代码开始执行，则</a:t>
            </a:r>
            <a:r>
              <a:rPr kumimoji="1" lang="zh-CN" altLang="en-US" sz="3200" dirty="0">
                <a:solidFill>
                  <a:srgbClr val="FF0000"/>
                </a:solidFill>
                <a:latin typeface="Times New Roman" panose="02020603050405020304" pitchFamily="18" charset="0"/>
                <a:ea typeface="华文新魏" panose="02010800040101010101" pitchFamily="2" charset="-122"/>
              </a:rPr>
              <a:t>不</a:t>
            </a:r>
            <a:r>
              <a:rPr kumimoji="1" lang="zh-CN" altLang="en-US" sz="3200" dirty="0">
                <a:latin typeface="Times New Roman" panose="02020603050405020304" pitchFamily="18" charset="0"/>
                <a:ea typeface="华文新魏" panose="02010800040101010101" pitchFamily="2" charset="-122"/>
              </a:rPr>
              <a:t>允许</a:t>
            </a:r>
            <a:r>
              <a:rPr kumimoji="1" lang="zh-CN" altLang="en-US" sz="3200" dirty="0">
                <a:solidFill>
                  <a:srgbClr val="00B050"/>
                </a:solidFill>
                <a:latin typeface="Times New Roman" panose="02020603050405020304" pitchFamily="18" charset="0"/>
                <a:ea typeface="华文新魏" panose="02010800040101010101" pitchFamily="2" charset="-122"/>
              </a:rPr>
              <a:t>任何中断打入</a:t>
            </a:r>
            <a:r>
              <a:rPr kumimoji="1" lang="zh-CN" altLang="en-US" sz="3200" dirty="0">
                <a:latin typeface="Times New Roman" panose="02020603050405020304" pitchFamily="18" charset="0"/>
                <a:ea typeface="华文新魏" panose="02010800040101010101" pitchFamily="2" charset="-122"/>
              </a:rPr>
              <a:t>（这不是绝对的，如果中断不调用任何包含临界区的代码，也不访问任何临界区使用的共享资源，这个中断可能可以执行）。为确保临界区代码的执行，在进入临界区之前要</a:t>
            </a:r>
            <a:r>
              <a:rPr kumimoji="1" lang="zh-CN" altLang="en-US" sz="3200" dirty="0">
                <a:solidFill>
                  <a:srgbClr val="00B050"/>
                </a:solidFill>
                <a:latin typeface="Times New Roman" panose="02020603050405020304" pitchFamily="18" charset="0"/>
                <a:ea typeface="华文新魏" panose="02010800040101010101" pitchFamily="2" charset="-122"/>
              </a:rPr>
              <a:t>关中断</a:t>
            </a:r>
            <a:r>
              <a:rPr kumimoji="1" lang="zh-CN" altLang="en-US" sz="3200" dirty="0">
                <a:latin typeface="Times New Roman" panose="02020603050405020304" pitchFamily="18" charset="0"/>
                <a:ea typeface="华文新魏" panose="02010800040101010101" pitchFamily="2" charset="-122"/>
              </a:rPr>
              <a:t>，而临界区代码执行完成以后要立即</a:t>
            </a:r>
            <a:r>
              <a:rPr kumimoji="1" lang="zh-CN" altLang="en-US" sz="3200" dirty="0">
                <a:solidFill>
                  <a:srgbClr val="FF0000"/>
                </a:solidFill>
                <a:latin typeface="Times New Roman" panose="02020603050405020304" pitchFamily="18" charset="0"/>
                <a:ea typeface="华文新魏" panose="02010800040101010101" pitchFamily="2" charset="-122"/>
              </a:rPr>
              <a:t>开中断</a:t>
            </a:r>
            <a:r>
              <a:rPr kumimoji="1" lang="zh-CN" altLang="en-US" sz="3200" dirty="0">
                <a:latin typeface="Times New Roman" panose="02020603050405020304" pitchFamily="18" charset="0"/>
                <a:ea typeface="华文新魏" panose="02010800040101010101" pitchFamily="2" charset="-122"/>
              </a:rPr>
              <a:t>。</a:t>
            </a:r>
            <a:r>
              <a:rPr kumimoji="1" lang="zh-CN" altLang="en-US" sz="2400" dirty="0">
                <a:latin typeface="Times New Roman" panose="02020603050405020304" pitchFamily="18" charset="0"/>
                <a:ea typeface="华文新魏" panose="02010800040101010101" pitchFamily="2" charset="-122"/>
              </a:rPr>
              <a:t> </a:t>
            </a:r>
          </a:p>
        </p:txBody>
      </p:sp>
      <p:sp>
        <p:nvSpPr>
          <p:cNvPr id="31749" name="Text Box 5"/>
          <p:cNvSpPr txBox="1">
            <a:spLocks noChangeArrowheads="1"/>
          </p:cNvSpPr>
          <p:nvPr/>
        </p:nvSpPr>
        <p:spPr bwMode="auto">
          <a:xfrm>
            <a:off x="3534700" y="1681162"/>
            <a:ext cx="41052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solidFill>
                  <a:srgbClr val="0000FF"/>
                </a:solidFill>
                <a:latin typeface="Times New Roman" panose="02020603050405020304" pitchFamily="18" charset="0"/>
                <a:ea typeface="华文新魏" panose="02010800040101010101" pitchFamily="2" charset="-122"/>
              </a:rPr>
              <a:t>代码的临界区（不允许被打断的代码）</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1749"/>
                                        </p:tgtEl>
                                        <p:attrNameLst>
                                          <p:attrName>style.visibility</p:attrName>
                                        </p:attrNameLst>
                                      </p:cBhvr>
                                      <p:to>
                                        <p:strVal val="visible"/>
                                      </p:to>
                                    </p:set>
                                    <p:anim calcmode="discrete" valueType="clr">
                                      <p:cBhvr override="childStyle">
                                        <p:cTn id="7" dur="80"/>
                                        <p:tgtEl>
                                          <p:spTgt spid="3174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1749"/>
                                        </p:tgtEl>
                                        <p:attrNameLst>
                                          <p:attrName>fillcolor</p:attrName>
                                        </p:attrNameLst>
                                      </p:cBhvr>
                                      <p:tavLst>
                                        <p:tav tm="0">
                                          <p:val>
                                            <p:clrVal>
                                              <a:schemeClr val="accent2"/>
                                            </p:clrVal>
                                          </p:val>
                                        </p:tav>
                                        <p:tav tm="50000">
                                          <p:val>
                                            <p:clrVal>
                                              <a:schemeClr val="hlink"/>
                                            </p:clrVal>
                                          </p:val>
                                        </p:tav>
                                      </p:tavLst>
                                    </p:anim>
                                    <p:set>
                                      <p:cBhvr>
                                        <p:cTn id="9" dur="80"/>
                                        <p:tgtEl>
                                          <p:spTgt spid="31749"/>
                                        </p:tgtEl>
                                        <p:attrNameLst>
                                          <p:attrName>fill.type</p:attrName>
                                        </p:attrNameLst>
                                      </p:cBhvr>
                                      <p:to>
                                        <p:strVal val="solid"/>
                                      </p:to>
                                    </p:set>
                                  </p:childTnLst>
                                </p:cTn>
                              </p:par>
                            </p:childTnLst>
                          </p:cTn>
                        </p:par>
                        <p:par>
                          <p:cTn id="10" fill="hold">
                            <p:stCondLst>
                              <p:cond delay="800"/>
                            </p:stCondLst>
                            <p:childTnLst>
                              <p:par>
                                <p:cTn id="11" presetID="2" presetClass="entr" presetSubtype="2" fill="hold" grpId="0" nodeType="afterEffect">
                                  <p:stCondLst>
                                    <p:cond delay="0"/>
                                  </p:stCondLst>
                                  <p:childTnLst>
                                    <p:set>
                                      <p:cBhvr>
                                        <p:cTn id="12" dur="1" fill="hold">
                                          <p:stCondLst>
                                            <p:cond delay="0"/>
                                          </p:stCondLst>
                                        </p:cTn>
                                        <p:tgtEl>
                                          <p:spTgt spid="31748"/>
                                        </p:tgtEl>
                                        <p:attrNameLst>
                                          <p:attrName>style.visibility</p:attrName>
                                        </p:attrNameLst>
                                      </p:cBhvr>
                                      <p:to>
                                        <p:strVal val="visible"/>
                                      </p:to>
                                    </p:set>
                                    <p:anim calcmode="lin" valueType="num">
                                      <p:cBhvr additive="base">
                                        <p:cTn id="13" dur="500" fill="hold"/>
                                        <p:tgtEl>
                                          <p:spTgt spid="31748"/>
                                        </p:tgtEl>
                                        <p:attrNameLst>
                                          <p:attrName>ppt_x</p:attrName>
                                        </p:attrNameLst>
                                      </p:cBhvr>
                                      <p:tavLst>
                                        <p:tav tm="0">
                                          <p:val>
                                            <p:strVal val="1+#ppt_w/2"/>
                                          </p:val>
                                        </p:tav>
                                        <p:tav tm="100000">
                                          <p:val>
                                            <p:strVal val="#ppt_x"/>
                                          </p:val>
                                        </p:tav>
                                      </p:tavLst>
                                    </p:anim>
                                    <p:anim calcmode="lin" valueType="num">
                                      <p:cBhvr additive="base">
                                        <p:cTn id="14" dur="500" fill="hold"/>
                                        <p:tgtEl>
                                          <p:spTgt spid="317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31749" grpId="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Rectangle 3"/>
          <p:cNvSpPr>
            <a:spLocks noGrp="1" noChangeArrowheads="1"/>
          </p:cNvSpPr>
          <p:nvPr>
            <p:ph idx="1"/>
          </p:nvPr>
        </p:nvSpPr>
        <p:spPr>
          <a:xfrm>
            <a:off x="1121391" y="1368189"/>
            <a:ext cx="3429000" cy="669925"/>
          </a:xfrm>
          <a:noFill/>
        </p:spPr>
        <p:txBody>
          <a:bodyPr/>
          <a:lstStyle/>
          <a:p>
            <a:r>
              <a:rPr lang="zh-CN" altLang="en-US"/>
              <a:t>基本概念</a:t>
            </a:r>
          </a:p>
        </p:txBody>
      </p:sp>
      <p:sp>
        <p:nvSpPr>
          <p:cNvPr id="32772" name="Text Box 4"/>
          <p:cNvSpPr txBox="1">
            <a:spLocks noChangeArrowheads="1"/>
          </p:cNvSpPr>
          <p:nvPr/>
        </p:nvSpPr>
        <p:spPr bwMode="auto">
          <a:xfrm>
            <a:off x="1340892" y="2752984"/>
            <a:ext cx="975473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程序运行时可使用的</a:t>
            </a:r>
            <a:r>
              <a:rPr kumimoji="1" lang="zh-CN" altLang="en-US" sz="3200" dirty="0">
                <a:solidFill>
                  <a:srgbClr val="FF0000"/>
                </a:solidFill>
                <a:latin typeface="Times New Roman" panose="02020603050405020304" pitchFamily="18" charset="0"/>
                <a:ea typeface="华文新魏" panose="02010800040101010101" pitchFamily="2" charset="-122"/>
              </a:rPr>
              <a:t>软、硬件环境</a:t>
            </a:r>
            <a:r>
              <a:rPr kumimoji="1" lang="zh-CN" altLang="en-US" sz="3200" dirty="0">
                <a:latin typeface="Times New Roman" panose="02020603050405020304" pitchFamily="18" charset="0"/>
                <a:ea typeface="华文新魏" panose="02010800040101010101" pitchFamily="2" charset="-122"/>
              </a:rPr>
              <a:t>统称为资源。资源可以是输入输出设备，例如打印机、键盘、显示器。资源也可以是一个变量、一个结构或一个数组等。</a:t>
            </a:r>
          </a:p>
        </p:txBody>
      </p:sp>
      <p:sp>
        <p:nvSpPr>
          <p:cNvPr id="32773" name="Text Box 5"/>
          <p:cNvSpPr txBox="1">
            <a:spLocks noChangeArrowheads="1"/>
          </p:cNvSpPr>
          <p:nvPr/>
        </p:nvSpPr>
        <p:spPr bwMode="auto">
          <a:xfrm>
            <a:off x="3507405" y="1803163"/>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资源</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2773"/>
                                        </p:tgtEl>
                                        <p:attrNameLst>
                                          <p:attrName>style.visibility</p:attrName>
                                        </p:attrNameLst>
                                      </p:cBhvr>
                                      <p:to>
                                        <p:strVal val="visible"/>
                                      </p:to>
                                    </p:set>
                                    <p:anim calcmode="discrete" valueType="clr">
                                      <p:cBhvr override="childStyle">
                                        <p:cTn id="7" dur="80"/>
                                        <p:tgtEl>
                                          <p:spTgt spid="3277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2773"/>
                                        </p:tgtEl>
                                        <p:attrNameLst>
                                          <p:attrName>fillcolor</p:attrName>
                                        </p:attrNameLst>
                                      </p:cBhvr>
                                      <p:tavLst>
                                        <p:tav tm="0">
                                          <p:val>
                                            <p:clrVal>
                                              <a:schemeClr val="accent2"/>
                                            </p:clrVal>
                                          </p:val>
                                        </p:tav>
                                        <p:tav tm="50000">
                                          <p:val>
                                            <p:clrVal>
                                              <a:schemeClr val="hlink"/>
                                            </p:clrVal>
                                          </p:val>
                                        </p:tav>
                                      </p:tavLst>
                                    </p:anim>
                                    <p:set>
                                      <p:cBhvr>
                                        <p:cTn id="9" dur="80"/>
                                        <p:tgtEl>
                                          <p:spTgt spid="32773"/>
                                        </p:tgtEl>
                                        <p:attrNameLst>
                                          <p:attrName>fill.type</p:attrName>
                                        </p:attrNameLst>
                                      </p:cBhvr>
                                      <p:to>
                                        <p:strVal val="solid"/>
                                      </p:to>
                                    </p:set>
                                  </p:childTnLst>
                                </p:cTn>
                              </p:par>
                            </p:childTnLst>
                          </p:cTn>
                        </p:par>
                        <p:par>
                          <p:cTn id="10" fill="hold">
                            <p:stCondLst>
                              <p:cond delay="199"/>
                            </p:stCondLst>
                            <p:childTnLst>
                              <p:par>
                                <p:cTn id="11" presetID="21" presetClass="entr" presetSubtype="4" fill="hold" grpId="0" nodeType="afterEffect">
                                  <p:stCondLst>
                                    <p:cond delay="0"/>
                                  </p:stCondLst>
                                  <p:childTnLst>
                                    <p:set>
                                      <p:cBhvr>
                                        <p:cTn id="12" dur="1" fill="hold">
                                          <p:stCondLst>
                                            <p:cond delay="0"/>
                                          </p:stCondLst>
                                        </p:cTn>
                                        <p:tgtEl>
                                          <p:spTgt spid="32772"/>
                                        </p:tgtEl>
                                        <p:attrNameLst>
                                          <p:attrName>style.visibility</p:attrName>
                                        </p:attrNameLst>
                                      </p:cBhvr>
                                      <p:to>
                                        <p:strVal val="visible"/>
                                      </p:to>
                                    </p:set>
                                    <p:animEffect transition="in" filter="wheel(4)">
                                      <p:cBhvr>
                                        <p:cTn id="13"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utoUpdateAnimBg="0"/>
      <p:bldP spid="3277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4295776" y="2636839"/>
            <a:ext cx="5838825" cy="308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tx1"/>
              </a:buClr>
              <a:buFont typeface="Wingdings" panose="05000000000000000000" pitchFamily="2" charset="2"/>
              <a:buChar char="q"/>
            </a:pPr>
            <a:r>
              <a:rPr kumimoji="1" lang="en-US" altLang="zh-CN" sz="2800" b="1">
                <a:solidFill>
                  <a:schemeClr val="accent2"/>
                </a:solidFill>
                <a:latin typeface="Times New Roman" panose="02020603050405020304" pitchFamily="18" charset="0"/>
              </a:rPr>
              <a:t>1. </a:t>
            </a:r>
            <a:r>
              <a:rPr kumimoji="1" lang="zh-CN" altLang="en-US" sz="2800" b="1">
                <a:solidFill>
                  <a:schemeClr val="accent2"/>
                </a:solidFill>
                <a:latin typeface="Times New Roman" panose="02020603050405020304" pitchFamily="18" charset="0"/>
              </a:rPr>
              <a:t>无所不在的嵌入式系统</a:t>
            </a:r>
          </a:p>
          <a:p>
            <a:pPr>
              <a:spcBef>
                <a:spcPct val="20000"/>
              </a:spcBef>
              <a:buClr>
                <a:schemeClr val="tx1"/>
              </a:buClr>
              <a:buFont typeface="Wingdings" panose="05000000000000000000" pitchFamily="2" charset="2"/>
              <a:buChar char="q"/>
            </a:pPr>
            <a:r>
              <a:rPr kumimoji="1" lang="en-US" altLang="zh-CN" sz="2800" b="1">
                <a:solidFill>
                  <a:schemeClr val="hlink"/>
                </a:solidFill>
                <a:latin typeface="Times New Roman" panose="02020603050405020304" pitchFamily="18" charset="0"/>
              </a:rPr>
              <a:t>2. </a:t>
            </a:r>
            <a:r>
              <a:rPr kumimoji="1" lang="zh-CN" altLang="en-US" sz="2800" b="1">
                <a:solidFill>
                  <a:schemeClr val="hlink"/>
                </a:solidFill>
                <a:latin typeface="Times New Roman" panose="02020603050405020304" pitchFamily="18" charset="0"/>
              </a:rPr>
              <a:t>嵌入式系统的定义</a:t>
            </a:r>
          </a:p>
          <a:p>
            <a:pPr>
              <a:spcBef>
                <a:spcPct val="20000"/>
              </a:spcBef>
              <a:buClr>
                <a:schemeClr val="tx1"/>
              </a:buClr>
              <a:buFont typeface="Wingdings" panose="05000000000000000000" pitchFamily="2" charset="2"/>
              <a:buChar char="q"/>
            </a:pPr>
            <a:r>
              <a:rPr kumimoji="1" lang="en-US" altLang="zh-CN" sz="2800" b="1">
                <a:solidFill>
                  <a:schemeClr val="hlink"/>
                </a:solidFill>
                <a:latin typeface="Times New Roman" panose="02020603050405020304" pitchFamily="18" charset="0"/>
              </a:rPr>
              <a:t>3. </a:t>
            </a:r>
            <a:r>
              <a:rPr kumimoji="1" lang="zh-CN" altLang="en-US" sz="2800" b="1">
                <a:solidFill>
                  <a:schemeClr val="hlink"/>
                </a:solidFill>
                <a:latin typeface="Times New Roman" panose="02020603050405020304" pitchFamily="18" charset="0"/>
              </a:rPr>
              <a:t>嵌入式系统的特征</a:t>
            </a:r>
          </a:p>
          <a:p>
            <a:pPr>
              <a:spcBef>
                <a:spcPct val="20000"/>
              </a:spcBef>
              <a:buClr>
                <a:schemeClr val="tx1"/>
              </a:buClr>
              <a:buFont typeface="Wingdings" panose="05000000000000000000" pitchFamily="2" charset="2"/>
              <a:buChar char="q"/>
            </a:pPr>
            <a:r>
              <a:rPr kumimoji="1" lang="en-US" altLang="zh-CN" sz="2800" b="1">
                <a:solidFill>
                  <a:schemeClr val="hlink"/>
                </a:solidFill>
                <a:latin typeface="Times New Roman" panose="02020603050405020304" pitchFamily="18" charset="0"/>
              </a:rPr>
              <a:t>4.</a:t>
            </a:r>
            <a:r>
              <a:rPr kumimoji="1" lang="zh-CN" altLang="en-US" sz="2800" b="1">
                <a:solidFill>
                  <a:schemeClr val="hlink"/>
                </a:solidFill>
                <a:latin typeface="Times New Roman" panose="02020603050405020304" pitchFamily="18" charset="0"/>
              </a:rPr>
              <a:t>嵌入式系统的分类</a:t>
            </a:r>
          </a:p>
          <a:p>
            <a:pPr>
              <a:spcBef>
                <a:spcPct val="20000"/>
              </a:spcBef>
              <a:buClr>
                <a:schemeClr val="tx1"/>
              </a:buClr>
              <a:buFont typeface="Wingdings" panose="05000000000000000000" pitchFamily="2" charset="2"/>
              <a:buChar char="q"/>
            </a:pPr>
            <a:r>
              <a:rPr kumimoji="1" lang="en-US" altLang="zh-CN" sz="2800" b="1">
                <a:solidFill>
                  <a:schemeClr val="hlink"/>
                </a:solidFill>
                <a:latin typeface="Times New Roman" panose="02020603050405020304" pitchFamily="18" charset="0"/>
              </a:rPr>
              <a:t>5.</a:t>
            </a:r>
            <a:r>
              <a:rPr kumimoji="1" lang="zh-CN" altLang="en-US" sz="2800" b="1">
                <a:solidFill>
                  <a:schemeClr val="hlink"/>
                </a:solidFill>
                <a:latin typeface="Times New Roman" panose="02020603050405020304" pitchFamily="18" charset="0"/>
              </a:rPr>
              <a:t>嵌入式系统基本结构</a:t>
            </a:r>
          </a:p>
          <a:p>
            <a:pPr>
              <a:spcBef>
                <a:spcPct val="20000"/>
              </a:spcBef>
              <a:buClr>
                <a:schemeClr val="tx1"/>
              </a:buClr>
              <a:buFont typeface="Wingdings" panose="05000000000000000000" pitchFamily="2" charset="2"/>
              <a:buChar char="q"/>
            </a:pPr>
            <a:r>
              <a:rPr kumimoji="1" lang="en-US" altLang="zh-CN" sz="2800" b="1">
                <a:solidFill>
                  <a:schemeClr val="hlink"/>
                </a:solidFill>
                <a:latin typeface="Times New Roman" panose="02020603050405020304" pitchFamily="18" charset="0"/>
              </a:rPr>
              <a:t>6.</a:t>
            </a:r>
            <a:r>
              <a:rPr kumimoji="1" lang="zh-CN" altLang="en-US" sz="2800" b="1">
                <a:solidFill>
                  <a:schemeClr val="hlink"/>
                </a:solidFill>
                <a:latin typeface="Times New Roman" panose="02020603050405020304" pitchFamily="18" charset="0"/>
              </a:rPr>
              <a:t>嵌入式应用开发</a:t>
            </a:r>
          </a:p>
        </p:txBody>
      </p:sp>
      <p:sp>
        <p:nvSpPr>
          <p:cNvPr id="4" name="标题 3"/>
          <p:cNvSpPr>
            <a:spLocks noGrp="1"/>
          </p:cNvSpPr>
          <p:nvPr>
            <p:ph type="title"/>
          </p:nvPr>
        </p:nvSpPr>
        <p:spPr/>
        <p:txBody>
          <a:bodyPr/>
          <a:lstStyle/>
          <a:p>
            <a:r>
              <a:rPr kumimoji="1" lang="zh-CN" altLang="en-US" sz="4000" dirty="0">
                <a:latin typeface="Times New Roman" panose="02020603050405020304" pitchFamily="18" charset="0"/>
              </a:rPr>
              <a:t>第</a:t>
            </a:r>
            <a:r>
              <a:rPr kumimoji="1" lang="en-US" altLang="zh-CN" sz="4000" dirty="0">
                <a:latin typeface="Times New Roman" panose="02020603050405020304" pitchFamily="18" charset="0"/>
              </a:rPr>
              <a:t>1</a:t>
            </a:r>
            <a:r>
              <a:rPr kumimoji="1" lang="zh-CN" altLang="en-US" sz="4000" dirty="0">
                <a:latin typeface="Times New Roman" panose="02020603050405020304" pitchFamily="18" charset="0"/>
              </a:rPr>
              <a:t>章  目录</a:t>
            </a:r>
            <a:endParaRPr lang="zh-CN" altLang="en-US" dirty="0"/>
          </a:p>
        </p:txBody>
      </p:sp>
      <p:sp>
        <p:nvSpPr>
          <p:cNvPr id="5" name="内容占位符 4"/>
          <p:cNvSpPr>
            <a:spLocks noGrp="1"/>
          </p:cNvSpPr>
          <p:nvPr>
            <p:ph idx="1"/>
          </p:nvPr>
        </p:nvSpPr>
        <p:spPr/>
        <p:txBody>
          <a:bodyPr/>
          <a:lstStyle/>
          <a:p>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3794" name="Group 2"/>
          <p:cNvGrpSpPr/>
          <p:nvPr/>
        </p:nvGrpSpPr>
        <p:grpSpPr bwMode="auto">
          <a:xfrm>
            <a:off x="3359151" y="4221164"/>
            <a:ext cx="5184775" cy="2376487"/>
            <a:chOff x="1066" y="2659"/>
            <a:chExt cx="3266" cy="1497"/>
          </a:xfrm>
        </p:grpSpPr>
        <p:grpSp>
          <p:nvGrpSpPr>
            <p:cNvPr id="33795" name="Group 3"/>
            <p:cNvGrpSpPr/>
            <p:nvPr/>
          </p:nvGrpSpPr>
          <p:grpSpPr bwMode="auto">
            <a:xfrm>
              <a:off x="1111" y="2659"/>
              <a:ext cx="3221" cy="1497"/>
              <a:chOff x="1111" y="2659"/>
              <a:chExt cx="3221" cy="1497"/>
            </a:xfrm>
          </p:grpSpPr>
          <p:sp>
            <p:nvSpPr>
              <p:cNvPr id="33796" name="Rectangle 4"/>
              <p:cNvSpPr>
                <a:spLocks noChangeArrowheads="1"/>
              </p:cNvSpPr>
              <p:nvPr/>
            </p:nvSpPr>
            <p:spPr bwMode="auto">
              <a:xfrm>
                <a:off x="2336" y="2659"/>
                <a:ext cx="816"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任务</a:t>
                </a:r>
                <a:r>
                  <a:rPr kumimoji="1" lang="en-US" altLang="zh-CN">
                    <a:latin typeface="Times New Roman" panose="02020603050405020304" pitchFamily="18" charset="0"/>
                    <a:ea typeface="华文新魏" panose="02010800040101010101" pitchFamily="2" charset="-122"/>
                  </a:rPr>
                  <a:t>A</a:t>
                </a:r>
              </a:p>
            </p:txBody>
          </p:sp>
          <p:sp>
            <p:nvSpPr>
              <p:cNvPr id="33797" name="Oval 5"/>
              <p:cNvSpPr>
                <a:spLocks noChangeArrowheads="1"/>
              </p:cNvSpPr>
              <p:nvPr/>
            </p:nvSpPr>
            <p:spPr bwMode="auto">
              <a:xfrm>
                <a:off x="1111" y="3067"/>
                <a:ext cx="726" cy="636"/>
              </a:xfrm>
              <a:prstGeom prst="ellipse">
                <a:avLst/>
              </a:prstGeom>
              <a:solidFill>
                <a:srgbClr val="CCFF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a:latin typeface="Times New Roman" panose="02020603050405020304" pitchFamily="18" charset="0"/>
                  <a:ea typeface="华文新魏" panose="02010800040101010101" pitchFamily="2" charset="-122"/>
                </a:endParaRPr>
              </a:p>
            </p:txBody>
          </p:sp>
          <p:sp>
            <p:nvSpPr>
              <p:cNvPr id="33798" name="Oval 6"/>
              <p:cNvSpPr>
                <a:spLocks noChangeArrowheads="1"/>
              </p:cNvSpPr>
              <p:nvPr/>
            </p:nvSpPr>
            <p:spPr bwMode="auto">
              <a:xfrm>
                <a:off x="3606" y="3067"/>
                <a:ext cx="726" cy="636"/>
              </a:xfrm>
              <a:prstGeom prst="ellipse">
                <a:avLst/>
              </a:prstGeom>
              <a:solidFill>
                <a:srgbClr val="CCFFCC"/>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共享资源</a:t>
                </a:r>
              </a:p>
            </p:txBody>
          </p:sp>
          <p:sp>
            <p:nvSpPr>
              <p:cNvPr id="33799" name="Rectangle 7"/>
              <p:cNvSpPr>
                <a:spLocks noChangeArrowheads="1"/>
              </p:cNvSpPr>
              <p:nvPr/>
            </p:nvSpPr>
            <p:spPr bwMode="auto">
              <a:xfrm>
                <a:off x="2336" y="3203"/>
                <a:ext cx="816"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任务</a:t>
                </a:r>
                <a:r>
                  <a:rPr kumimoji="1" lang="en-US" altLang="zh-CN">
                    <a:latin typeface="Times New Roman" panose="02020603050405020304" pitchFamily="18" charset="0"/>
                    <a:ea typeface="华文新魏" panose="02010800040101010101" pitchFamily="2" charset="-122"/>
                  </a:rPr>
                  <a:t>B</a:t>
                </a:r>
              </a:p>
            </p:txBody>
          </p:sp>
          <p:sp>
            <p:nvSpPr>
              <p:cNvPr id="33800" name="Rectangle 8"/>
              <p:cNvSpPr>
                <a:spLocks noChangeArrowheads="1"/>
              </p:cNvSpPr>
              <p:nvPr/>
            </p:nvSpPr>
            <p:spPr bwMode="auto">
              <a:xfrm>
                <a:off x="2336" y="3748"/>
                <a:ext cx="816" cy="408"/>
              </a:xfrm>
              <a:prstGeom prst="rect">
                <a:avLst/>
              </a:prstGeom>
              <a:solidFill>
                <a:srgbClr val="FFCC99"/>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华文新魏" panose="02010800040101010101" pitchFamily="2" charset="-122"/>
                  </a:rPr>
                  <a:t>任务</a:t>
                </a:r>
                <a:r>
                  <a:rPr kumimoji="1" lang="en-US" altLang="zh-CN">
                    <a:latin typeface="Times New Roman" panose="02020603050405020304" pitchFamily="18" charset="0"/>
                    <a:ea typeface="华文新魏" panose="02010800040101010101" pitchFamily="2" charset="-122"/>
                  </a:rPr>
                  <a:t>C</a:t>
                </a:r>
              </a:p>
            </p:txBody>
          </p:sp>
        </p:grpSp>
        <p:sp>
          <p:nvSpPr>
            <p:cNvPr id="33801" name="Text Box 9"/>
            <p:cNvSpPr txBox="1">
              <a:spLocks noChangeArrowheads="1"/>
            </p:cNvSpPr>
            <p:nvPr/>
          </p:nvSpPr>
          <p:spPr bwMode="auto">
            <a:xfrm>
              <a:off x="1066" y="3702"/>
              <a:ext cx="816" cy="23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信号量</a:t>
              </a:r>
            </a:p>
          </p:txBody>
        </p:sp>
      </p:grpSp>
      <p:sp>
        <p:nvSpPr>
          <p:cNvPr id="33803" name="Rectangle 11"/>
          <p:cNvSpPr>
            <a:spLocks noGrp="1" noChangeArrowheads="1"/>
          </p:cNvSpPr>
          <p:nvPr>
            <p:ph idx="1"/>
          </p:nvPr>
        </p:nvSpPr>
        <p:spPr>
          <a:xfrm>
            <a:off x="1081089" y="1393102"/>
            <a:ext cx="3429000" cy="669925"/>
          </a:xfrm>
          <a:noFill/>
        </p:spPr>
        <p:txBody>
          <a:bodyPr/>
          <a:lstStyle/>
          <a:p>
            <a:r>
              <a:rPr lang="zh-CN" altLang="en-US" dirty="0"/>
              <a:t>基本概念</a:t>
            </a:r>
          </a:p>
        </p:txBody>
      </p:sp>
      <p:sp>
        <p:nvSpPr>
          <p:cNvPr id="33804" name="Text Box 12"/>
          <p:cNvSpPr txBox="1">
            <a:spLocks noChangeArrowheads="1"/>
          </p:cNvSpPr>
          <p:nvPr/>
        </p:nvSpPr>
        <p:spPr bwMode="auto">
          <a:xfrm>
            <a:off x="1584326" y="2429186"/>
            <a:ext cx="971602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可以被一个以上任务使用的资源叫做</a:t>
            </a:r>
            <a:r>
              <a:rPr kumimoji="1" lang="zh-CN" altLang="en-US" sz="2800" dirty="0">
                <a:solidFill>
                  <a:srgbClr val="FF0066"/>
                </a:solidFill>
                <a:latin typeface="Times New Roman" panose="02020603050405020304" pitchFamily="18" charset="0"/>
                <a:ea typeface="华文新魏" panose="02010800040101010101" pitchFamily="2" charset="-122"/>
              </a:rPr>
              <a:t>共享资源</a:t>
            </a:r>
            <a:r>
              <a:rPr kumimoji="1" lang="zh-CN" altLang="en-US" sz="2800" dirty="0">
                <a:latin typeface="Times New Roman" panose="02020603050405020304" pitchFamily="18" charset="0"/>
                <a:ea typeface="华文新魏" panose="02010800040101010101" pitchFamily="2" charset="-122"/>
              </a:rPr>
              <a:t>。为了防止数据被破坏，每个任务在与共享资源打交道时，必须独占该资源，这叫做</a:t>
            </a:r>
            <a:r>
              <a:rPr kumimoji="1" lang="zh-CN" altLang="en-US" sz="2800" dirty="0">
                <a:solidFill>
                  <a:srgbClr val="FF0000"/>
                </a:solidFill>
                <a:latin typeface="Times New Roman" panose="02020603050405020304" pitchFamily="18" charset="0"/>
                <a:ea typeface="华文新魏" panose="02010800040101010101" pitchFamily="2" charset="-122"/>
              </a:rPr>
              <a:t>互斥</a:t>
            </a:r>
            <a:r>
              <a:rPr kumimoji="1" lang="zh-CN" altLang="en-US" sz="2800" dirty="0">
                <a:latin typeface="Times New Roman" panose="02020603050405020304" pitchFamily="18" charset="0"/>
                <a:ea typeface="华文新魏" panose="02010800040101010101" pitchFamily="2" charset="-122"/>
              </a:rPr>
              <a:t>。</a:t>
            </a:r>
          </a:p>
        </p:txBody>
      </p:sp>
      <p:sp>
        <p:nvSpPr>
          <p:cNvPr id="33805" name="Text Box 13"/>
          <p:cNvSpPr txBox="1">
            <a:spLocks noChangeArrowheads="1"/>
          </p:cNvSpPr>
          <p:nvPr/>
        </p:nvSpPr>
        <p:spPr bwMode="auto">
          <a:xfrm>
            <a:off x="3467103" y="1828076"/>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共享资源</a:t>
            </a:r>
          </a:p>
        </p:txBody>
      </p:sp>
      <p:sp>
        <p:nvSpPr>
          <p:cNvPr id="33806" name="Line 14"/>
          <p:cNvSpPr>
            <a:spLocks noChangeShapeType="1"/>
          </p:cNvSpPr>
          <p:nvPr/>
        </p:nvSpPr>
        <p:spPr bwMode="auto">
          <a:xfrm flipH="1">
            <a:off x="4583113" y="5373688"/>
            <a:ext cx="792162"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33807" name="Group 15"/>
          <p:cNvGrpSpPr/>
          <p:nvPr/>
        </p:nvGrpSpPr>
        <p:grpSpPr bwMode="auto">
          <a:xfrm>
            <a:off x="4510089" y="4508501"/>
            <a:ext cx="865187" cy="1800225"/>
            <a:chOff x="1791" y="2840"/>
            <a:chExt cx="545" cy="1134"/>
          </a:xfrm>
        </p:grpSpPr>
        <p:sp>
          <p:nvSpPr>
            <p:cNvPr id="33808" name="Line 16"/>
            <p:cNvSpPr>
              <a:spLocks noChangeShapeType="1"/>
            </p:cNvSpPr>
            <p:nvPr/>
          </p:nvSpPr>
          <p:spPr bwMode="auto">
            <a:xfrm flipH="1">
              <a:off x="1791" y="2840"/>
              <a:ext cx="545" cy="363"/>
            </a:xfrm>
            <a:prstGeom prst="line">
              <a:avLst/>
            </a:prstGeom>
            <a:noFill/>
            <a:ln w="9525">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3809" name="Line 17"/>
            <p:cNvSpPr>
              <a:spLocks noChangeShapeType="1"/>
            </p:cNvSpPr>
            <p:nvPr/>
          </p:nvSpPr>
          <p:spPr bwMode="auto">
            <a:xfrm flipH="1" flipV="1">
              <a:off x="1791" y="3521"/>
              <a:ext cx="545" cy="453"/>
            </a:xfrm>
            <a:prstGeom prst="line">
              <a:avLst/>
            </a:prstGeom>
            <a:noFill/>
            <a:ln w="9525">
              <a:solidFill>
                <a:srgbClr val="00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grpSp>
        <p:nvGrpSpPr>
          <p:cNvPr id="33810" name="Group 18"/>
          <p:cNvGrpSpPr/>
          <p:nvPr/>
        </p:nvGrpSpPr>
        <p:grpSpPr bwMode="auto">
          <a:xfrm>
            <a:off x="4799013" y="4652963"/>
            <a:ext cx="360362" cy="1439862"/>
            <a:chOff x="1973" y="2931"/>
            <a:chExt cx="227" cy="907"/>
          </a:xfrm>
        </p:grpSpPr>
        <p:grpSp>
          <p:nvGrpSpPr>
            <p:cNvPr id="33811" name="Group 19"/>
            <p:cNvGrpSpPr/>
            <p:nvPr/>
          </p:nvGrpSpPr>
          <p:grpSpPr bwMode="auto">
            <a:xfrm>
              <a:off x="1973" y="3702"/>
              <a:ext cx="136" cy="136"/>
              <a:chOff x="612" y="3748"/>
              <a:chExt cx="136" cy="136"/>
            </a:xfrm>
          </p:grpSpPr>
          <p:sp>
            <p:nvSpPr>
              <p:cNvPr id="33812" name="Line 20"/>
              <p:cNvSpPr>
                <a:spLocks noChangeShapeType="1"/>
              </p:cNvSpPr>
              <p:nvPr/>
            </p:nvSpPr>
            <p:spPr bwMode="auto">
              <a:xfrm>
                <a:off x="612" y="3748"/>
                <a:ext cx="136" cy="136"/>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3813" name="Line 21"/>
              <p:cNvSpPr>
                <a:spLocks noChangeShapeType="1"/>
              </p:cNvSpPr>
              <p:nvPr/>
            </p:nvSpPr>
            <p:spPr bwMode="auto">
              <a:xfrm flipV="1">
                <a:off x="612" y="3748"/>
                <a:ext cx="136" cy="136"/>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grpSp>
          <p:nvGrpSpPr>
            <p:cNvPr id="33814" name="Group 22"/>
            <p:cNvGrpSpPr/>
            <p:nvPr/>
          </p:nvGrpSpPr>
          <p:grpSpPr bwMode="auto">
            <a:xfrm>
              <a:off x="2064" y="2931"/>
              <a:ext cx="136" cy="136"/>
              <a:chOff x="612" y="3748"/>
              <a:chExt cx="136" cy="136"/>
            </a:xfrm>
          </p:grpSpPr>
          <p:sp>
            <p:nvSpPr>
              <p:cNvPr id="33815" name="Line 23"/>
              <p:cNvSpPr>
                <a:spLocks noChangeShapeType="1"/>
              </p:cNvSpPr>
              <p:nvPr/>
            </p:nvSpPr>
            <p:spPr bwMode="auto">
              <a:xfrm>
                <a:off x="612" y="3748"/>
                <a:ext cx="136" cy="136"/>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3816" name="Line 24"/>
              <p:cNvSpPr>
                <a:spLocks noChangeShapeType="1"/>
              </p:cNvSpPr>
              <p:nvPr/>
            </p:nvSpPr>
            <p:spPr bwMode="auto">
              <a:xfrm flipV="1">
                <a:off x="612" y="3748"/>
                <a:ext cx="136" cy="136"/>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grpSp>
      <p:sp>
        <p:nvSpPr>
          <p:cNvPr id="33817" name="Line 25"/>
          <p:cNvSpPr>
            <a:spLocks noChangeShapeType="1"/>
          </p:cNvSpPr>
          <p:nvPr/>
        </p:nvSpPr>
        <p:spPr bwMode="auto">
          <a:xfrm>
            <a:off x="6670676" y="5373688"/>
            <a:ext cx="720725" cy="0"/>
          </a:xfrm>
          <a:prstGeom prst="line">
            <a:avLst/>
          </a:prstGeom>
          <a:noFill/>
          <a:ln w="76200">
            <a:solidFill>
              <a:srgbClr val="33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33818" name="Group 26"/>
          <p:cNvGrpSpPr/>
          <p:nvPr/>
        </p:nvGrpSpPr>
        <p:grpSpPr bwMode="auto">
          <a:xfrm rot="-2212194">
            <a:off x="3790950" y="5084763"/>
            <a:ext cx="444500" cy="647700"/>
            <a:chOff x="249" y="2795"/>
            <a:chExt cx="499" cy="726"/>
          </a:xfrm>
        </p:grpSpPr>
        <p:sp>
          <p:nvSpPr>
            <p:cNvPr id="33819" name="Oval 27"/>
            <p:cNvSpPr>
              <a:spLocks noChangeArrowheads="1"/>
            </p:cNvSpPr>
            <p:nvPr/>
          </p:nvSpPr>
          <p:spPr bwMode="auto">
            <a:xfrm>
              <a:off x="249" y="2795"/>
              <a:ext cx="499" cy="318"/>
            </a:xfrm>
            <a:prstGeom prst="ellipse">
              <a:avLst/>
            </a:prstGeom>
            <a:solidFill>
              <a:srgbClr val="0066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0" name="Rectangle 28"/>
            <p:cNvSpPr>
              <a:spLocks noChangeArrowheads="1"/>
            </p:cNvSpPr>
            <p:nvPr/>
          </p:nvSpPr>
          <p:spPr bwMode="auto">
            <a:xfrm>
              <a:off x="431" y="3113"/>
              <a:ext cx="136" cy="408"/>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1" name="Rectangle 29"/>
            <p:cNvSpPr>
              <a:spLocks noChangeArrowheads="1"/>
            </p:cNvSpPr>
            <p:nvPr/>
          </p:nvSpPr>
          <p:spPr bwMode="auto">
            <a:xfrm>
              <a:off x="567" y="3249"/>
              <a:ext cx="90" cy="45"/>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2" name="Rectangle 30"/>
            <p:cNvSpPr>
              <a:spLocks noChangeArrowheads="1"/>
            </p:cNvSpPr>
            <p:nvPr/>
          </p:nvSpPr>
          <p:spPr bwMode="auto">
            <a:xfrm>
              <a:off x="567" y="3385"/>
              <a:ext cx="90" cy="91"/>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3" name="Oval 31"/>
            <p:cNvSpPr>
              <a:spLocks noChangeArrowheads="1"/>
            </p:cNvSpPr>
            <p:nvPr/>
          </p:nvSpPr>
          <p:spPr bwMode="auto">
            <a:xfrm>
              <a:off x="385" y="2886"/>
              <a:ext cx="227" cy="136"/>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824" name="AutoShape 32"/>
          <p:cNvSpPr>
            <a:spLocks noChangeArrowheads="1"/>
          </p:cNvSpPr>
          <p:nvPr/>
        </p:nvSpPr>
        <p:spPr bwMode="auto">
          <a:xfrm>
            <a:off x="3143250" y="4076701"/>
            <a:ext cx="1944688" cy="576263"/>
          </a:xfrm>
          <a:prstGeom prst="wedgeRoundRectCallout">
            <a:avLst>
              <a:gd name="adj1" fmla="val 45102"/>
              <a:gd name="adj2" fmla="val 169282"/>
              <a:gd name="adj3" fmla="val 16667"/>
            </a:avLst>
          </a:prstGeom>
          <a:solidFill>
            <a:srgbClr val="FF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访问共享资源之前申请信号量</a:t>
            </a:r>
          </a:p>
        </p:txBody>
      </p:sp>
      <p:grpSp>
        <p:nvGrpSpPr>
          <p:cNvPr id="33825" name="Group 33"/>
          <p:cNvGrpSpPr/>
          <p:nvPr/>
        </p:nvGrpSpPr>
        <p:grpSpPr bwMode="auto">
          <a:xfrm rot="-2212194">
            <a:off x="5232400" y="5084763"/>
            <a:ext cx="444500" cy="647700"/>
            <a:chOff x="249" y="2795"/>
            <a:chExt cx="499" cy="726"/>
          </a:xfrm>
        </p:grpSpPr>
        <p:sp>
          <p:nvSpPr>
            <p:cNvPr id="33826" name="Oval 34"/>
            <p:cNvSpPr>
              <a:spLocks noChangeArrowheads="1"/>
            </p:cNvSpPr>
            <p:nvPr/>
          </p:nvSpPr>
          <p:spPr bwMode="auto">
            <a:xfrm>
              <a:off x="249" y="2795"/>
              <a:ext cx="499" cy="318"/>
            </a:xfrm>
            <a:prstGeom prst="ellipse">
              <a:avLst/>
            </a:prstGeom>
            <a:solidFill>
              <a:srgbClr val="0066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7" name="Rectangle 35"/>
            <p:cNvSpPr>
              <a:spLocks noChangeArrowheads="1"/>
            </p:cNvSpPr>
            <p:nvPr/>
          </p:nvSpPr>
          <p:spPr bwMode="auto">
            <a:xfrm>
              <a:off x="431" y="3113"/>
              <a:ext cx="136" cy="408"/>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8" name="Rectangle 36"/>
            <p:cNvSpPr>
              <a:spLocks noChangeArrowheads="1"/>
            </p:cNvSpPr>
            <p:nvPr/>
          </p:nvSpPr>
          <p:spPr bwMode="auto">
            <a:xfrm>
              <a:off x="567" y="3249"/>
              <a:ext cx="90" cy="45"/>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9" name="Rectangle 37"/>
            <p:cNvSpPr>
              <a:spLocks noChangeArrowheads="1"/>
            </p:cNvSpPr>
            <p:nvPr/>
          </p:nvSpPr>
          <p:spPr bwMode="auto">
            <a:xfrm>
              <a:off x="567" y="3385"/>
              <a:ext cx="90" cy="91"/>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0" name="Oval 38"/>
            <p:cNvSpPr>
              <a:spLocks noChangeArrowheads="1"/>
            </p:cNvSpPr>
            <p:nvPr/>
          </p:nvSpPr>
          <p:spPr bwMode="auto">
            <a:xfrm>
              <a:off x="385" y="2886"/>
              <a:ext cx="227" cy="136"/>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831" name="AutoShape 39"/>
          <p:cNvSpPr>
            <a:spLocks noChangeArrowheads="1"/>
          </p:cNvSpPr>
          <p:nvPr/>
        </p:nvSpPr>
        <p:spPr bwMode="auto">
          <a:xfrm>
            <a:off x="2208213" y="4076701"/>
            <a:ext cx="2519362" cy="576263"/>
          </a:xfrm>
          <a:prstGeom prst="wedgeRoundRectCallout">
            <a:avLst>
              <a:gd name="adj1" fmla="val 51954"/>
              <a:gd name="adj2" fmla="val 86088"/>
              <a:gd name="adj3" fmla="val 16667"/>
            </a:avLst>
          </a:prstGeom>
          <a:solidFill>
            <a:srgbClr val="FF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其它任务访问受阻</a:t>
            </a:r>
          </a:p>
          <a:p>
            <a:pPr algn="ctr"/>
            <a:r>
              <a:rPr kumimoji="1" lang="zh-CN" altLang="en-US">
                <a:latin typeface="Times New Roman" panose="02020603050405020304" pitchFamily="18" charset="0"/>
                <a:ea typeface="华文新魏" panose="02010800040101010101" pitchFamily="2" charset="-122"/>
              </a:rPr>
              <a:t>而不能使用共享资源</a:t>
            </a:r>
          </a:p>
        </p:txBody>
      </p:sp>
      <p:sp>
        <p:nvSpPr>
          <p:cNvPr id="33832" name="AutoShape 40"/>
          <p:cNvSpPr>
            <a:spLocks noChangeArrowheads="1"/>
          </p:cNvSpPr>
          <p:nvPr/>
        </p:nvSpPr>
        <p:spPr bwMode="auto">
          <a:xfrm>
            <a:off x="6959601" y="4149726"/>
            <a:ext cx="2016125" cy="576263"/>
          </a:xfrm>
          <a:prstGeom prst="wedgeRoundRectCallout">
            <a:avLst>
              <a:gd name="adj1" fmla="val -50708"/>
              <a:gd name="adj2" fmla="val 151380"/>
              <a:gd name="adj3" fmla="val 16667"/>
            </a:avLst>
          </a:prstGeom>
          <a:solidFill>
            <a:srgbClr val="FF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a:latin typeface="Times New Roman" panose="02020603050405020304" pitchFamily="18" charset="0"/>
                <a:ea typeface="华文新魏" panose="02010800040101010101" pitchFamily="2" charset="-122"/>
              </a:rPr>
              <a:t>得到允许后，才能使用共享资源</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3805"/>
                                        </p:tgtEl>
                                        <p:attrNameLst>
                                          <p:attrName>style.visibility</p:attrName>
                                        </p:attrNameLst>
                                      </p:cBhvr>
                                      <p:to>
                                        <p:strVal val="visible"/>
                                      </p:to>
                                    </p:set>
                                    <p:anim calcmode="discrete" valueType="clr">
                                      <p:cBhvr override="childStyle">
                                        <p:cTn id="7" dur="80"/>
                                        <p:tgtEl>
                                          <p:spTgt spid="3380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3805"/>
                                        </p:tgtEl>
                                        <p:attrNameLst>
                                          <p:attrName>fillcolor</p:attrName>
                                        </p:attrNameLst>
                                      </p:cBhvr>
                                      <p:tavLst>
                                        <p:tav tm="0">
                                          <p:val>
                                            <p:clrVal>
                                              <a:schemeClr val="accent2"/>
                                            </p:clrVal>
                                          </p:val>
                                        </p:tav>
                                        <p:tav tm="50000">
                                          <p:val>
                                            <p:clrVal>
                                              <a:schemeClr val="hlink"/>
                                            </p:clrVal>
                                          </p:val>
                                        </p:tav>
                                      </p:tavLst>
                                    </p:anim>
                                    <p:set>
                                      <p:cBhvr>
                                        <p:cTn id="9" dur="80"/>
                                        <p:tgtEl>
                                          <p:spTgt spid="33805"/>
                                        </p:tgtEl>
                                        <p:attrNameLst>
                                          <p:attrName>fill.type</p:attrName>
                                        </p:attrNameLst>
                                      </p:cBhvr>
                                      <p:to>
                                        <p:strVal val="solid"/>
                                      </p:to>
                                    </p:set>
                                  </p:childTnLst>
                                </p:cTn>
                              </p:par>
                            </p:childTnLst>
                          </p:cTn>
                        </p:par>
                        <p:par>
                          <p:cTn id="10" fill="hold">
                            <p:stCondLst>
                              <p:cond delay="280"/>
                            </p:stCondLst>
                            <p:childTnLst>
                              <p:par>
                                <p:cTn id="11" presetID="12" presetClass="entr" presetSubtype="4" fill="hold" grpId="0" nodeType="afterEffect">
                                  <p:stCondLst>
                                    <p:cond delay="0"/>
                                  </p:stCondLst>
                                  <p:childTnLst>
                                    <p:set>
                                      <p:cBhvr>
                                        <p:cTn id="12" dur="1" fill="hold">
                                          <p:stCondLst>
                                            <p:cond delay="0"/>
                                          </p:stCondLst>
                                        </p:cTn>
                                        <p:tgtEl>
                                          <p:spTgt spid="33804"/>
                                        </p:tgtEl>
                                        <p:attrNameLst>
                                          <p:attrName>style.visibility</p:attrName>
                                        </p:attrNameLst>
                                      </p:cBhvr>
                                      <p:to>
                                        <p:strVal val="visible"/>
                                      </p:to>
                                    </p:set>
                                    <p:animEffect transition="in" filter="slide(fromBottom)">
                                      <p:cBhvr>
                                        <p:cTn id="13" dur="500"/>
                                        <p:tgtEl>
                                          <p:spTgt spid="33804"/>
                                        </p:tgtEl>
                                      </p:cBhvr>
                                    </p:animEffect>
                                  </p:childTnLst>
                                </p:cTn>
                              </p:par>
                            </p:childTnLst>
                          </p:cTn>
                        </p:par>
                        <p:par>
                          <p:cTn id="14" fill="hold">
                            <p:stCondLst>
                              <p:cond delay="780"/>
                            </p:stCondLst>
                            <p:childTnLst>
                              <p:par>
                                <p:cTn id="15" presetID="2" presetClass="entr" presetSubtype="8" fill="hold" nodeType="afterEffect">
                                  <p:stCondLst>
                                    <p:cond delay="0"/>
                                  </p:stCondLst>
                                  <p:childTnLst>
                                    <p:set>
                                      <p:cBhvr>
                                        <p:cTn id="16" dur="1" fill="hold">
                                          <p:stCondLst>
                                            <p:cond delay="0"/>
                                          </p:stCondLst>
                                        </p:cTn>
                                        <p:tgtEl>
                                          <p:spTgt spid="33794"/>
                                        </p:tgtEl>
                                        <p:attrNameLst>
                                          <p:attrName>style.visibility</p:attrName>
                                        </p:attrNameLst>
                                      </p:cBhvr>
                                      <p:to>
                                        <p:strVal val="visible"/>
                                      </p:to>
                                    </p:set>
                                    <p:anim calcmode="lin" valueType="num">
                                      <p:cBhvr additive="base">
                                        <p:cTn id="17" dur="500" fill="hold"/>
                                        <p:tgtEl>
                                          <p:spTgt spid="33794"/>
                                        </p:tgtEl>
                                        <p:attrNameLst>
                                          <p:attrName>ppt_x</p:attrName>
                                        </p:attrNameLst>
                                      </p:cBhvr>
                                      <p:tavLst>
                                        <p:tav tm="0">
                                          <p:val>
                                            <p:strVal val="0-#ppt_w/2"/>
                                          </p:val>
                                        </p:tav>
                                        <p:tav tm="100000">
                                          <p:val>
                                            <p:strVal val="#ppt_x"/>
                                          </p:val>
                                        </p:tav>
                                      </p:tavLst>
                                    </p:anim>
                                    <p:anim calcmode="lin" valueType="num">
                                      <p:cBhvr additive="base">
                                        <p:cTn id="18" dur="500" fill="hold"/>
                                        <p:tgtEl>
                                          <p:spTgt spid="33794"/>
                                        </p:tgtEl>
                                        <p:attrNameLst>
                                          <p:attrName>ppt_y</p:attrName>
                                        </p:attrNameLst>
                                      </p:cBhvr>
                                      <p:tavLst>
                                        <p:tav tm="0">
                                          <p:val>
                                            <p:strVal val="#ppt_y"/>
                                          </p:val>
                                        </p:tav>
                                        <p:tav tm="100000">
                                          <p:val>
                                            <p:strVal val="#ppt_y"/>
                                          </p:val>
                                        </p:tav>
                                      </p:tavLst>
                                    </p:anim>
                                  </p:childTnLst>
                                </p:cTn>
                              </p:par>
                            </p:childTnLst>
                          </p:cTn>
                        </p:par>
                        <p:par>
                          <p:cTn id="19" fill="hold">
                            <p:stCondLst>
                              <p:cond delay="1280"/>
                            </p:stCondLst>
                            <p:childTnLst>
                              <p:par>
                                <p:cTn id="20" presetID="31" presetClass="entr" presetSubtype="0" fill="hold" nodeType="afterEffect">
                                  <p:stCondLst>
                                    <p:cond delay="0"/>
                                  </p:stCondLst>
                                  <p:iterate type="lt">
                                    <p:tmPct val="5000"/>
                                  </p:iterate>
                                  <p:childTnLst>
                                    <p:set>
                                      <p:cBhvr>
                                        <p:cTn id="21" dur="1" fill="hold">
                                          <p:stCondLst>
                                            <p:cond delay="0"/>
                                          </p:stCondLst>
                                        </p:cTn>
                                        <p:tgtEl>
                                          <p:spTgt spid="33818"/>
                                        </p:tgtEl>
                                        <p:attrNameLst>
                                          <p:attrName>style.visibility</p:attrName>
                                        </p:attrNameLst>
                                      </p:cBhvr>
                                      <p:to>
                                        <p:strVal val="visible"/>
                                      </p:to>
                                    </p:set>
                                    <p:anim calcmode="lin" valueType="num">
                                      <p:cBhvr>
                                        <p:cTn id="22" dur="1000" fill="hold"/>
                                        <p:tgtEl>
                                          <p:spTgt spid="33818"/>
                                        </p:tgtEl>
                                        <p:attrNameLst>
                                          <p:attrName>ppt_w</p:attrName>
                                        </p:attrNameLst>
                                      </p:cBhvr>
                                      <p:tavLst>
                                        <p:tav tm="0">
                                          <p:val>
                                            <p:fltVal val="0"/>
                                          </p:val>
                                        </p:tav>
                                        <p:tav tm="100000">
                                          <p:val>
                                            <p:strVal val="#ppt_w"/>
                                          </p:val>
                                        </p:tav>
                                      </p:tavLst>
                                    </p:anim>
                                    <p:anim calcmode="lin" valueType="num">
                                      <p:cBhvr>
                                        <p:cTn id="23" dur="1000" fill="hold"/>
                                        <p:tgtEl>
                                          <p:spTgt spid="33818"/>
                                        </p:tgtEl>
                                        <p:attrNameLst>
                                          <p:attrName>ppt_h</p:attrName>
                                        </p:attrNameLst>
                                      </p:cBhvr>
                                      <p:tavLst>
                                        <p:tav tm="0">
                                          <p:val>
                                            <p:fltVal val="0"/>
                                          </p:val>
                                        </p:tav>
                                        <p:tav tm="100000">
                                          <p:val>
                                            <p:strVal val="#ppt_h"/>
                                          </p:val>
                                        </p:tav>
                                      </p:tavLst>
                                    </p:anim>
                                    <p:anim calcmode="lin" valueType="num">
                                      <p:cBhvr>
                                        <p:cTn id="24" dur="1000" fill="hold"/>
                                        <p:tgtEl>
                                          <p:spTgt spid="33818"/>
                                        </p:tgtEl>
                                        <p:attrNameLst>
                                          <p:attrName>style.rotation</p:attrName>
                                        </p:attrNameLst>
                                      </p:cBhvr>
                                      <p:tavLst>
                                        <p:tav tm="0">
                                          <p:val>
                                            <p:fltVal val="90"/>
                                          </p:val>
                                        </p:tav>
                                        <p:tav tm="100000">
                                          <p:val>
                                            <p:fltVal val="0"/>
                                          </p:val>
                                        </p:tav>
                                      </p:tavLst>
                                    </p:anim>
                                    <p:animEffect transition="in" filter="fade">
                                      <p:cBhvr>
                                        <p:cTn id="25" dur="1000"/>
                                        <p:tgtEl>
                                          <p:spTgt spid="33818"/>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2" fill="hold" grpId="0" nodeType="clickEffect">
                                  <p:stCondLst>
                                    <p:cond delay="0"/>
                                  </p:stCondLst>
                                  <p:childTnLst>
                                    <p:set>
                                      <p:cBhvr>
                                        <p:cTn id="29" dur="1" fill="hold">
                                          <p:stCondLst>
                                            <p:cond delay="0"/>
                                          </p:stCondLst>
                                        </p:cTn>
                                        <p:tgtEl>
                                          <p:spTgt spid="33806"/>
                                        </p:tgtEl>
                                        <p:attrNameLst>
                                          <p:attrName>style.visibility</p:attrName>
                                        </p:attrNameLst>
                                      </p:cBhvr>
                                      <p:to>
                                        <p:strVal val="visible"/>
                                      </p:to>
                                    </p:set>
                                    <p:animEffect transition="in" filter="slide(fromRight)">
                                      <p:cBhvr>
                                        <p:cTn id="30" dur="500"/>
                                        <p:tgtEl>
                                          <p:spTgt spid="33806"/>
                                        </p:tgtEl>
                                      </p:cBhvr>
                                    </p:animEffect>
                                  </p:childTnLst>
                                </p:cTn>
                              </p:par>
                            </p:childTnLst>
                          </p:cTn>
                        </p:par>
                        <p:par>
                          <p:cTn id="31" fill="hold">
                            <p:stCondLst>
                              <p:cond delay="500"/>
                            </p:stCondLst>
                            <p:childTnLst>
                              <p:par>
                                <p:cTn id="32" presetID="2" presetClass="entr" presetSubtype="8" fill="hold" grpId="0" nodeType="afterEffect">
                                  <p:stCondLst>
                                    <p:cond delay="0"/>
                                  </p:stCondLst>
                                  <p:childTnLst>
                                    <p:set>
                                      <p:cBhvr>
                                        <p:cTn id="33" dur="1" fill="hold">
                                          <p:stCondLst>
                                            <p:cond delay="0"/>
                                          </p:stCondLst>
                                        </p:cTn>
                                        <p:tgtEl>
                                          <p:spTgt spid="33824"/>
                                        </p:tgtEl>
                                        <p:attrNameLst>
                                          <p:attrName>style.visibility</p:attrName>
                                        </p:attrNameLst>
                                      </p:cBhvr>
                                      <p:to>
                                        <p:strVal val="visible"/>
                                      </p:to>
                                    </p:set>
                                    <p:anim calcmode="lin" valueType="num">
                                      <p:cBhvr additive="base">
                                        <p:cTn id="34" dur="500" fill="hold"/>
                                        <p:tgtEl>
                                          <p:spTgt spid="33824"/>
                                        </p:tgtEl>
                                        <p:attrNameLst>
                                          <p:attrName>ppt_x</p:attrName>
                                        </p:attrNameLst>
                                      </p:cBhvr>
                                      <p:tavLst>
                                        <p:tav tm="0">
                                          <p:val>
                                            <p:strVal val="0-#ppt_w/2"/>
                                          </p:val>
                                        </p:tav>
                                        <p:tav tm="100000">
                                          <p:val>
                                            <p:strVal val="#ppt_x"/>
                                          </p:val>
                                        </p:tav>
                                      </p:tavLst>
                                    </p:anim>
                                    <p:anim calcmode="lin" valueType="num">
                                      <p:cBhvr additive="base">
                                        <p:cTn id="35" dur="500" fill="hold"/>
                                        <p:tgtEl>
                                          <p:spTgt spid="33824"/>
                                        </p:tgtEl>
                                        <p:attrNameLst>
                                          <p:attrName>ppt_y</p:attrName>
                                        </p:attrNameLst>
                                      </p:cBhvr>
                                      <p:tavLst>
                                        <p:tav tm="0">
                                          <p:val>
                                            <p:strVal val="#ppt_y"/>
                                          </p:val>
                                        </p:tav>
                                        <p:tav tm="100000">
                                          <p:val>
                                            <p:strVal val="#ppt_y"/>
                                          </p:val>
                                        </p:tav>
                                      </p:tavLst>
                                    </p:anim>
                                  </p:childTnLst>
                                </p:cTn>
                              </p:par>
                            </p:childTnLst>
                          </p:cTn>
                        </p:par>
                        <p:par>
                          <p:cTn id="36" fill="hold">
                            <p:stCondLst>
                              <p:cond delay="1000"/>
                            </p:stCondLst>
                            <p:childTnLst>
                              <p:par>
                                <p:cTn id="37" presetID="10" presetClass="exit" presetSubtype="0" fill="hold" nodeType="afterEffect">
                                  <p:stCondLst>
                                    <p:cond delay="0"/>
                                  </p:stCondLst>
                                  <p:iterate type="lt">
                                    <p:tmPct val="0"/>
                                  </p:iterate>
                                  <p:childTnLst>
                                    <p:animEffect transition="out" filter="fade">
                                      <p:cBhvr>
                                        <p:cTn id="38" dur="500"/>
                                        <p:tgtEl>
                                          <p:spTgt spid="33818"/>
                                        </p:tgtEl>
                                      </p:cBhvr>
                                    </p:animEffect>
                                    <p:set>
                                      <p:cBhvr>
                                        <p:cTn id="39" dur="1" fill="hold">
                                          <p:stCondLst>
                                            <p:cond delay="499"/>
                                          </p:stCondLst>
                                        </p:cTn>
                                        <p:tgtEl>
                                          <p:spTgt spid="33818"/>
                                        </p:tgtEl>
                                        <p:attrNameLst>
                                          <p:attrName>style.visibility</p:attrName>
                                        </p:attrNameLst>
                                      </p:cBhvr>
                                      <p:to>
                                        <p:strVal val="hidden"/>
                                      </p:to>
                                    </p:set>
                                  </p:childTnLst>
                                </p:cTn>
                              </p:par>
                            </p:childTnLst>
                          </p:cTn>
                        </p:par>
                        <p:par>
                          <p:cTn id="40" fill="hold">
                            <p:stCondLst>
                              <p:cond delay="1500"/>
                            </p:stCondLst>
                            <p:childTnLst>
                              <p:par>
                                <p:cTn id="41" presetID="29" presetClass="entr" presetSubtype="0" fill="hold" nodeType="afterEffect">
                                  <p:stCondLst>
                                    <p:cond delay="0"/>
                                  </p:stCondLst>
                                  <p:childTnLst>
                                    <p:set>
                                      <p:cBhvr>
                                        <p:cTn id="42" dur="1" fill="hold">
                                          <p:stCondLst>
                                            <p:cond delay="0"/>
                                          </p:stCondLst>
                                        </p:cTn>
                                        <p:tgtEl>
                                          <p:spTgt spid="33825"/>
                                        </p:tgtEl>
                                        <p:attrNameLst>
                                          <p:attrName>style.visibility</p:attrName>
                                        </p:attrNameLst>
                                      </p:cBhvr>
                                      <p:to>
                                        <p:strVal val="visible"/>
                                      </p:to>
                                    </p:set>
                                    <p:anim calcmode="lin" valueType="num">
                                      <p:cBhvr>
                                        <p:cTn id="43" dur="1000" fill="hold"/>
                                        <p:tgtEl>
                                          <p:spTgt spid="33825"/>
                                        </p:tgtEl>
                                        <p:attrNameLst>
                                          <p:attrName>ppt_x</p:attrName>
                                        </p:attrNameLst>
                                      </p:cBhvr>
                                      <p:tavLst>
                                        <p:tav tm="0">
                                          <p:val>
                                            <p:strVal val="#ppt_x-.2"/>
                                          </p:val>
                                        </p:tav>
                                        <p:tav tm="100000">
                                          <p:val>
                                            <p:strVal val="#ppt_x"/>
                                          </p:val>
                                        </p:tav>
                                      </p:tavLst>
                                    </p:anim>
                                    <p:anim calcmode="lin" valueType="num">
                                      <p:cBhvr>
                                        <p:cTn id="44" dur="1000" fill="hold"/>
                                        <p:tgtEl>
                                          <p:spTgt spid="33825"/>
                                        </p:tgtEl>
                                        <p:attrNameLst>
                                          <p:attrName>ppt_y</p:attrName>
                                        </p:attrNameLst>
                                      </p:cBhvr>
                                      <p:tavLst>
                                        <p:tav tm="0">
                                          <p:val>
                                            <p:strVal val="#ppt_y"/>
                                          </p:val>
                                        </p:tav>
                                        <p:tav tm="100000">
                                          <p:val>
                                            <p:strVal val="#ppt_y"/>
                                          </p:val>
                                        </p:tav>
                                      </p:tavLst>
                                    </p:anim>
                                    <p:animEffect transition="in" filter="wipe(right)" prLst="gradientSize: 0.1">
                                      <p:cBhvr>
                                        <p:cTn id="45" dur="1000"/>
                                        <p:tgtEl>
                                          <p:spTgt spid="33825"/>
                                        </p:tgtEl>
                                      </p:cBhvr>
                                    </p:animEffect>
                                  </p:childTnLst>
                                </p:cTn>
                              </p:par>
                            </p:childTnLst>
                          </p:cTn>
                        </p:par>
                        <p:par>
                          <p:cTn id="46" fill="hold">
                            <p:stCondLst>
                              <p:cond delay="2500"/>
                            </p:stCondLst>
                            <p:childTnLst>
                              <p:par>
                                <p:cTn id="47" presetID="2" presetClass="entr" presetSubtype="2" fill="hold" grpId="0" nodeType="afterEffect">
                                  <p:stCondLst>
                                    <p:cond delay="0"/>
                                  </p:stCondLst>
                                  <p:childTnLst>
                                    <p:set>
                                      <p:cBhvr>
                                        <p:cTn id="48" dur="1" fill="hold">
                                          <p:stCondLst>
                                            <p:cond delay="0"/>
                                          </p:stCondLst>
                                        </p:cTn>
                                        <p:tgtEl>
                                          <p:spTgt spid="33832"/>
                                        </p:tgtEl>
                                        <p:attrNameLst>
                                          <p:attrName>style.visibility</p:attrName>
                                        </p:attrNameLst>
                                      </p:cBhvr>
                                      <p:to>
                                        <p:strVal val="visible"/>
                                      </p:to>
                                    </p:set>
                                    <p:anim calcmode="lin" valueType="num">
                                      <p:cBhvr additive="base">
                                        <p:cTn id="49" dur="500" fill="hold"/>
                                        <p:tgtEl>
                                          <p:spTgt spid="33832"/>
                                        </p:tgtEl>
                                        <p:attrNameLst>
                                          <p:attrName>ppt_x</p:attrName>
                                        </p:attrNameLst>
                                      </p:cBhvr>
                                      <p:tavLst>
                                        <p:tav tm="0">
                                          <p:val>
                                            <p:strVal val="1+#ppt_w/2"/>
                                          </p:val>
                                        </p:tav>
                                        <p:tav tm="100000">
                                          <p:val>
                                            <p:strVal val="#ppt_x"/>
                                          </p:val>
                                        </p:tav>
                                      </p:tavLst>
                                    </p:anim>
                                    <p:anim calcmode="lin" valueType="num">
                                      <p:cBhvr additive="base">
                                        <p:cTn id="50" dur="500" fill="hold"/>
                                        <p:tgtEl>
                                          <p:spTgt spid="33832"/>
                                        </p:tgtEl>
                                        <p:attrNameLst>
                                          <p:attrName>ppt_y</p:attrName>
                                        </p:attrNameLst>
                                      </p:cBhvr>
                                      <p:tavLst>
                                        <p:tav tm="0">
                                          <p:val>
                                            <p:strVal val="#ppt_y"/>
                                          </p:val>
                                        </p:tav>
                                        <p:tav tm="100000">
                                          <p:val>
                                            <p:strVal val="#ppt_y"/>
                                          </p:val>
                                        </p:tav>
                                      </p:tavLst>
                                    </p:anim>
                                  </p:childTnLst>
                                </p:cTn>
                              </p:par>
                            </p:childTnLst>
                          </p:cTn>
                        </p:par>
                        <p:par>
                          <p:cTn id="51" fill="hold">
                            <p:stCondLst>
                              <p:cond delay="3000"/>
                            </p:stCondLst>
                            <p:childTnLst>
                              <p:par>
                                <p:cTn id="52" presetID="12" presetClass="entr" presetSubtype="8" fill="hold" grpId="0" nodeType="afterEffect">
                                  <p:stCondLst>
                                    <p:cond delay="0"/>
                                  </p:stCondLst>
                                  <p:childTnLst>
                                    <p:set>
                                      <p:cBhvr>
                                        <p:cTn id="53" dur="1" fill="hold">
                                          <p:stCondLst>
                                            <p:cond delay="0"/>
                                          </p:stCondLst>
                                        </p:cTn>
                                        <p:tgtEl>
                                          <p:spTgt spid="33817"/>
                                        </p:tgtEl>
                                        <p:attrNameLst>
                                          <p:attrName>style.visibility</p:attrName>
                                        </p:attrNameLst>
                                      </p:cBhvr>
                                      <p:to>
                                        <p:strVal val="visible"/>
                                      </p:to>
                                    </p:set>
                                    <p:animEffect transition="in" filter="slide(fromLeft)">
                                      <p:cBhvr>
                                        <p:cTn id="54" dur="500"/>
                                        <p:tgtEl>
                                          <p:spTgt spid="33817"/>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3824"/>
                                        </p:tgtEl>
                                        <p:attrNameLst>
                                          <p:attrName>style.visibility</p:attrName>
                                        </p:attrNameLst>
                                      </p:cBhvr>
                                      <p:to>
                                        <p:strVal val="hidden"/>
                                      </p:to>
                                    </p:set>
                                  </p:childTnLst>
                                </p:cTn>
                              </p:par>
                            </p:childTnLst>
                          </p:cTn>
                        </p:par>
                        <p:par>
                          <p:cTn id="59" fill="hold">
                            <p:stCondLst>
                              <p:cond delay="0"/>
                            </p:stCondLst>
                            <p:childTnLst>
                              <p:par>
                                <p:cTn id="60" presetID="22" presetClass="entr" presetSubtype="2" fill="hold" nodeType="afterEffect">
                                  <p:stCondLst>
                                    <p:cond delay="0"/>
                                  </p:stCondLst>
                                  <p:childTnLst>
                                    <p:set>
                                      <p:cBhvr>
                                        <p:cTn id="61" dur="1" fill="hold">
                                          <p:stCondLst>
                                            <p:cond delay="0"/>
                                          </p:stCondLst>
                                        </p:cTn>
                                        <p:tgtEl>
                                          <p:spTgt spid="33807"/>
                                        </p:tgtEl>
                                        <p:attrNameLst>
                                          <p:attrName>style.visibility</p:attrName>
                                        </p:attrNameLst>
                                      </p:cBhvr>
                                      <p:to>
                                        <p:strVal val="visible"/>
                                      </p:to>
                                    </p:set>
                                    <p:animEffect transition="in" filter="wipe(right)">
                                      <p:cBhvr>
                                        <p:cTn id="62" dur="500"/>
                                        <p:tgtEl>
                                          <p:spTgt spid="33807"/>
                                        </p:tgtEl>
                                      </p:cBhvr>
                                    </p:animEffect>
                                  </p:childTnLst>
                                </p:cTn>
                              </p:par>
                            </p:childTnLst>
                          </p:cTn>
                        </p:par>
                        <p:par>
                          <p:cTn id="63" fill="hold">
                            <p:stCondLst>
                              <p:cond delay="500"/>
                            </p:stCondLst>
                            <p:childTnLst>
                              <p:par>
                                <p:cTn id="64" presetID="2" presetClass="entr" presetSubtype="8" fill="hold" grpId="0" nodeType="afterEffect">
                                  <p:stCondLst>
                                    <p:cond delay="0"/>
                                  </p:stCondLst>
                                  <p:childTnLst>
                                    <p:set>
                                      <p:cBhvr>
                                        <p:cTn id="65" dur="1" fill="hold">
                                          <p:stCondLst>
                                            <p:cond delay="0"/>
                                          </p:stCondLst>
                                        </p:cTn>
                                        <p:tgtEl>
                                          <p:spTgt spid="33831"/>
                                        </p:tgtEl>
                                        <p:attrNameLst>
                                          <p:attrName>style.visibility</p:attrName>
                                        </p:attrNameLst>
                                      </p:cBhvr>
                                      <p:to>
                                        <p:strVal val="visible"/>
                                      </p:to>
                                    </p:set>
                                    <p:anim calcmode="lin" valueType="num">
                                      <p:cBhvr additive="base">
                                        <p:cTn id="66" dur="500" fill="hold"/>
                                        <p:tgtEl>
                                          <p:spTgt spid="33831"/>
                                        </p:tgtEl>
                                        <p:attrNameLst>
                                          <p:attrName>ppt_x</p:attrName>
                                        </p:attrNameLst>
                                      </p:cBhvr>
                                      <p:tavLst>
                                        <p:tav tm="0">
                                          <p:val>
                                            <p:strVal val="0-#ppt_w/2"/>
                                          </p:val>
                                        </p:tav>
                                        <p:tav tm="100000">
                                          <p:val>
                                            <p:strVal val="#ppt_x"/>
                                          </p:val>
                                        </p:tav>
                                      </p:tavLst>
                                    </p:anim>
                                    <p:anim calcmode="lin" valueType="num">
                                      <p:cBhvr additive="base">
                                        <p:cTn id="67" dur="500" fill="hold"/>
                                        <p:tgtEl>
                                          <p:spTgt spid="33831"/>
                                        </p:tgtEl>
                                        <p:attrNameLst>
                                          <p:attrName>ppt_y</p:attrName>
                                        </p:attrNameLst>
                                      </p:cBhvr>
                                      <p:tavLst>
                                        <p:tav tm="0">
                                          <p:val>
                                            <p:strVal val="#ppt_y"/>
                                          </p:val>
                                        </p:tav>
                                        <p:tav tm="100000">
                                          <p:val>
                                            <p:strVal val="#ppt_y"/>
                                          </p:val>
                                        </p:tav>
                                      </p:tavLst>
                                    </p:anim>
                                  </p:childTnLst>
                                </p:cTn>
                              </p:par>
                            </p:childTnLst>
                          </p:cTn>
                        </p:par>
                        <p:par>
                          <p:cTn id="68" fill="hold">
                            <p:stCondLst>
                              <p:cond delay="1000"/>
                            </p:stCondLst>
                            <p:childTnLst>
                              <p:par>
                                <p:cTn id="69" presetID="1" presetClass="entr" presetSubtype="0" fill="hold" nodeType="afterEffect">
                                  <p:stCondLst>
                                    <p:cond delay="0"/>
                                  </p:stCondLst>
                                  <p:childTnLst>
                                    <p:set>
                                      <p:cBhvr>
                                        <p:cTn id="70" dur="1" fill="hold">
                                          <p:stCondLst>
                                            <p:cond delay="0"/>
                                          </p:stCondLst>
                                        </p:cTn>
                                        <p:tgtEl>
                                          <p:spTgt spid="338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4" grpId="0"/>
      <p:bldP spid="33805" grpId="0"/>
      <p:bldP spid="33806" grpId="0" animBg="1"/>
      <p:bldP spid="33817" grpId="0" animBg="1"/>
      <p:bldP spid="33824" grpId="0" animBg="1"/>
      <p:bldP spid="33824" grpId="1" animBg="1"/>
      <p:bldP spid="33831" grpId="0" animBg="1"/>
      <p:bldP spid="33832"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9" name="Rectangle 3"/>
          <p:cNvSpPr>
            <a:spLocks noGrp="1" noChangeArrowheads="1"/>
          </p:cNvSpPr>
          <p:nvPr>
            <p:ph idx="1"/>
          </p:nvPr>
        </p:nvSpPr>
        <p:spPr>
          <a:xfrm>
            <a:off x="1121391" y="1504667"/>
            <a:ext cx="3429000" cy="669925"/>
          </a:xfrm>
          <a:noFill/>
        </p:spPr>
        <p:txBody>
          <a:bodyPr/>
          <a:lstStyle/>
          <a:p>
            <a:r>
              <a:rPr lang="zh-CN" altLang="en-US" dirty="0"/>
              <a:t>基本概念</a:t>
            </a:r>
          </a:p>
        </p:txBody>
      </p:sp>
      <p:sp>
        <p:nvSpPr>
          <p:cNvPr id="34820" name="Text Box 4"/>
          <p:cNvSpPr txBox="1">
            <a:spLocks noChangeArrowheads="1"/>
          </p:cNvSpPr>
          <p:nvPr/>
        </p:nvSpPr>
        <p:spPr bwMode="auto">
          <a:xfrm>
            <a:off x="1531960" y="2868045"/>
            <a:ext cx="945448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一个任务，也称作一个</a:t>
            </a:r>
            <a:r>
              <a:rPr kumimoji="1" lang="zh-CN" altLang="en-US" sz="3200" dirty="0">
                <a:solidFill>
                  <a:srgbClr val="FF0000"/>
                </a:solidFill>
                <a:latin typeface="Times New Roman" panose="02020603050405020304" pitchFamily="18" charset="0"/>
                <a:ea typeface="华文新魏" panose="02010800040101010101" pitchFamily="2" charset="-122"/>
              </a:rPr>
              <a:t>线程</a:t>
            </a:r>
            <a:r>
              <a:rPr kumimoji="1" lang="zh-CN" altLang="en-US" sz="3200" dirty="0">
                <a:latin typeface="Times New Roman" panose="02020603050405020304" pitchFamily="18" charset="0"/>
                <a:ea typeface="华文新魏" panose="02010800040101010101" pitchFamily="2" charset="-122"/>
              </a:rPr>
              <a:t>，是一个简单的</a:t>
            </a:r>
            <a:r>
              <a:rPr kumimoji="1" lang="zh-CN" altLang="en-US" sz="3200" dirty="0">
                <a:solidFill>
                  <a:srgbClr val="00B050"/>
                </a:solidFill>
                <a:latin typeface="Times New Roman" panose="02020603050405020304" pitchFamily="18" charset="0"/>
                <a:ea typeface="华文新魏" panose="02010800040101010101" pitchFamily="2" charset="-122"/>
              </a:rPr>
              <a:t>程序</a:t>
            </a:r>
            <a:r>
              <a:rPr kumimoji="1" lang="zh-CN" altLang="en-US" sz="3200" dirty="0">
                <a:latin typeface="Times New Roman" panose="02020603050405020304" pitchFamily="18" charset="0"/>
                <a:ea typeface="华文新魏" panose="02010800040101010101" pitchFamily="2" charset="-122"/>
              </a:rPr>
              <a:t>，该程序可以认为</a:t>
            </a:r>
            <a:r>
              <a:rPr kumimoji="1" lang="en-US" altLang="zh-CN" sz="3200" dirty="0">
                <a:latin typeface="Times New Roman" panose="02020603050405020304" pitchFamily="18" charset="0"/>
                <a:ea typeface="华文新魏" panose="02010800040101010101" pitchFamily="2" charset="-122"/>
              </a:rPr>
              <a:t>CPU</a:t>
            </a:r>
            <a:r>
              <a:rPr kumimoji="1" lang="zh-CN" altLang="en-US" sz="3200" dirty="0">
                <a:latin typeface="Times New Roman" panose="02020603050405020304" pitchFamily="18" charset="0"/>
                <a:ea typeface="华文新魏" panose="02010800040101010101" pitchFamily="2" charset="-122"/>
              </a:rPr>
              <a:t>完全属于该程序自己。实时应用程序的设计过程，包括如何把问题</a:t>
            </a:r>
            <a:r>
              <a:rPr kumimoji="1" lang="zh-CN" altLang="en-US" sz="3200" dirty="0">
                <a:solidFill>
                  <a:srgbClr val="0070C0"/>
                </a:solidFill>
                <a:latin typeface="Times New Roman" panose="02020603050405020304" pitchFamily="18" charset="0"/>
                <a:ea typeface="华文新魏" panose="02010800040101010101" pitchFamily="2" charset="-122"/>
              </a:rPr>
              <a:t>分割成多个任务</a:t>
            </a:r>
            <a:r>
              <a:rPr kumimoji="1" lang="zh-CN" altLang="en-US" sz="3200" dirty="0">
                <a:latin typeface="Times New Roman" panose="02020603050405020304" pitchFamily="18" charset="0"/>
                <a:ea typeface="华文新魏" panose="02010800040101010101" pitchFamily="2" charset="-122"/>
              </a:rPr>
              <a:t>，每个任务都是整个应用的某一部分，每个任务被赋予一定的</a:t>
            </a:r>
            <a:r>
              <a:rPr kumimoji="1" lang="zh-CN" altLang="en-US" sz="3200" dirty="0">
                <a:solidFill>
                  <a:srgbClr val="FF0000"/>
                </a:solidFill>
                <a:latin typeface="Times New Roman" panose="02020603050405020304" pitchFamily="18" charset="0"/>
                <a:ea typeface="华文新魏" panose="02010800040101010101" pitchFamily="2" charset="-122"/>
              </a:rPr>
              <a:t>优先级</a:t>
            </a:r>
            <a:r>
              <a:rPr kumimoji="1" lang="zh-CN" altLang="en-US" sz="3200" dirty="0">
                <a:latin typeface="Times New Roman" panose="02020603050405020304" pitchFamily="18" charset="0"/>
                <a:ea typeface="华文新魏" panose="02010800040101010101" pitchFamily="2" charset="-122"/>
              </a:rPr>
              <a:t>，有它自己的一套</a:t>
            </a:r>
            <a:r>
              <a:rPr kumimoji="1" lang="en-US" altLang="zh-CN" sz="3200" dirty="0">
                <a:latin typeface="Times New Roman" panose="02020603050405020304" pitchFamily="18" charset="0"/>
                <a:ea typeface="华文新魏" panose="02010800040101010101" pitchFamily="2" charset="-122"/>
              </a:rPr>
              <a:t>CPU</a:t>
            </a:r>
            <a:r>
              <a:rPr kumimoji="1" lang="zh-CN" altLang="en-US" sz="3200" dirty="0">
                <a:latin typeface="Times New Roman" panose="02020603050405020304" pitchFamily="18" charset="0"/>
                <a:ea typeface="华文新魏" panose="02010800040101010101" pitchFamily="2" charset="-122"/>
              </a:rPr>
              <a:t>寄存器和自己的栈空间。</a:t>
            </a:r>
          </a:p>
        </p:txBody>
      </p:sp>
      <p:sp>
        <p:nvSpPr>
          <p:cNvPr id="34821" name="Text Box 5"/>
          <p:cNvSpPr txBox="1">
            <a:spLocks noChangeArrowheads="1"/>
          </p:cNvSpPr>
          <p:nvPr/>
        </p:nvSpPr>
        <p:spPr bwMode="auto">
          <a:xfrm>
            <a:off x="3507405" y="1939641"/>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任务</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4821"/>
                                        </p:tgtEl>
                                        <p:attrNameLst>
                                          <p:attrName>style.visibility</p:attrName>
                                        </p:attrNameLst>
                                      </p:cBhvr>
                                      <p:to>
                                        <p:strVal val="visible"/>
                                      </p:to>
                                    </p:set>
                                    <p:anim calcmode="discrete" valueType="clr">
                                      <p:cBhvr override="childStyle">
                                        <p:cTn id="7" dur="80"/>
                                        <p:tgtEl>
                                          <p:spTgt spid="3482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4821"/>
                                        </p:tgtEl>
                                        <p:attrNameLst>
                                          <p:attrName>fillcolor</p:attrName>
                                        </p:attrNameLst>
                                      </p:cBhvr>
                                      <p:tavLst>
                                        <p:tav tm="0">
                                          <p:val>
                                            <p:clrVal>
                                              <a:schemeClr val="accent2"/>
                                            </p:clrVal>
                                          </p:val>
                                        </p:tav>
                                        <p:tav tm="50000">
                                          <p:val>
                                            <p:clrVal>
                                              <a:schemeClr val="hlink"/>
                                            </p:clrVal>
                                          </p:val>
                                        </p:tav>
                                      </p:tavLst>
                                    </p:anim>
                                    <p:set>
                                      <p:cBhvr>
                                        <p:cTn id="9" dur="80"/>
                                        <p:tgtEl>
                                          <p:spTgt spid="34821"/>
                                        </p:tgtEl>
                                        <p:attrNameLst>
                                          <p:attrName>fill.type</p:attrName>
                                        </p:attrNameLst>
                                      </p:cBhvr>
                                      <p:to>
                                        <p:strVal val="solid"/>
                                      </p:to>
                                    </p:set>
                                  </p:childTnLst>
                                </p:cTn>
                              </p:par>
                            </p:childTnLst>
                          </p:cTn>
                        </p:par>
                        <p:par>
                          <p:cTn id="10" fill="hold">
                            <p:stCondLst>
                              <p:cond delay="199"/>
                            </p:stCondLst>
                            <p:childTnLst>
                              <p:par>
                                <p:cTn id="11" presetID="18" presetClass="entr" presetSubtype="12" fill="hold" grpId="0" nodeType="afterEffect">
                                  <p:stCondLst>
                                    <p:cond delay="0"/>
                                  </p:stCondLst>
                                  <p:childTnLst>
                                    <p:set>
                                      <p:cBhvr>
                                        <p:cTn id="12" dur="1" fill="hold">
                                          <p:stCondLst>
                                            <p:cond delay="0"/>
                                          </p:stCondLst>
                                        </p:cTn>
                                        <p:tgtEl>
                                          <p:spTgt spid="34820"/>
                                        </p:tgtEl>
                                        <p:attrNameLst>
                                          <p:attrName>style.visibility</p:attrName>
                                        </p:attrNameLst>
                                      </p:cBhvr>
                                      <p:to>
                                        <p:strVal val="visible"/>
                                      </p:to>
                                    </p:set>
                                    <p:animEffect transition="in" filter="strips(downLeft)">
                                      <p:cBhvr>
                                        <p:cTn id="13" dur="5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34821" grpId="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916674" y="1313598"/>
            <a:ext cx="3429000" cy="669925"/>
          </a:xfrm>
          <a:noFill/>
        </p:spPr>
        <p:txBody>
          <a:bodyPr/>
          <a:lstStyle/>
          <a:p>
            <a:r>
              <a:rPr lang="zh-CN" altLang="en-US"/>
              <a:t>基本概念</a:t>
            </a:r>
          </a:p>
        </p:txBody>
      </p:sp>
      <p:sp>
        <p:nvSpPr>
          <p:cNvPr id="35844" name="Text Box 4"/>
          <p:cNvSpPr txBox="1">
            <a:spLocks noChangeArrowheads="1"/>
          </p:cNvSpPr>
          <p:nvPr/>
        </p:nvSpPr>
        <p:spPr bwMode="auto">
          <a:xfrm>
            <a:off x="1204415" y="2418497"/>
            <a:ext cx="10164169"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当多任务内核决定运行另外的任务时，它保存正在运行任务的当前状态，即</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寄存器中的全部内容。这些内容保存在任务的当前状态保存区，也就是任务自已的栈区之中。入栈工作完成以后，就把下一个将要运行的任务的当前状态从任务的栈中重新装入</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的寄予存器，并开始下一个任务的运行。这个过程就称为</a:t>
            </a:r>
            <a:r>
              <a:rPr kumimoji="1" lang="zh-CN" altLang="en-US" sz="2800" dirty="0">
                <a:solidFill>
                  <a:srgbClr val="FF0000"/>
                </a:solidFill>
                <a:latin typeface="Times New Roman" panose="02020603050405020304" pitchFamily="18" charset="0"/>
                <a:ea typeface="华文新魏" panose="02010800040101010101" pitchFamily="2" charset="-122"/>
              </a:rPr>
              <a:t>任务切换</a:t>
            </a:r>
            <a:r>
              <a:rPr kumimoji="1" lang="zh-CN" altLang="en-US" sz="2800" dirty="0">
                <a:latin typeface="Times New Roman" panose="02020603050405020304" pitchFamily="18" charset="0"/>
                <a:ea typeface="华文新魏" panose="02010800040101010101" pitchFamily="2" charset="-122"/>
              </a:rPr>
              <a:t>。这个过程增加了</a:t>
            </a:r>
            <a:r>
              <a:rPr kumimoji="1" lang="zh-CN" altLang="en-US" sz="2800" dirty="0">
                <a:solidFill>
                  <a:srgbClr val="00B050"/>
                </a:solidFill>
                <a:latin typeface="Times New Roman" panose="02020603050405020304" pitchFamily="18" charset="0"/>
                <a:ea typeface="华文新魏" panose="02010800040101010101" pitchFamily="2" charset="-122"/>
              </a:rPr>
              <a:t>应用程序的额外负荷</a:t>
            </a:r>
            <a:r>
              <a:rPr kumimoji="1" lang="zh-CN" altLang="en-US" sz="2800" dirty="0">
                <a:latin typeface="Times New Roman" panose="02020603050405020304" pitchFamily="18" charset="0"/>
                <a:ea typeface="华文新魏" panose="02010800040101010101" pitchFamily="2" charset="-122"/>
              </a:rPr>
              <a:t>。</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的内部寄存器越多，额外负荷就越重。做任务切换所需要的时间取决于</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有多少</a:t>
            </a:r>
            <a:r>
              <a:rPr kumimoji="1" lang="zh-CN" altLang="en-US" sz="2800" dirty="0">
                <a:solidFill>
                  <a:srgbClr val="0070C0"/>
                </a:solidFill>
                <a:latin typeface="Times New Roman" panose="02020603050405020304" pitchFamily="18" charset="0"/>
                <a:ea typeface="华文新魏" panose="02010800040101010101" pitchFamily="2" charset="-122"/>
              </a:rPr>
              <a:t>寄存器要入栈</a:t>
            </a:r>
            <a:r>
              <a:rPr kumimoji="1" lang="zh-CN" altLang="en-US" sz="2800" dirty="0">
                <a:latin typeface="Times New Roman" panose="02020603050405020304" pitchFamily="18" charset="0"/>
                <a:ea typeface="华文新魏" panose="02010800040101010101" pitchFamily="2" charset="-122"/>
              </a:rPr>
              <a:t>。</a:t>
            </a:r>
          </a:p>
        </p:txBody>
      </p:sp>
      <p:sp>
        <p:nvSpPr>
          <p:cNvPr id="35845" name="Text Box 5"/>
          <p:cNvSpPr txBox="1">
            <a:spLocks noChangeArrowheads="1"/>
          </p:cNvSpPr>
          <p:nvPr/>
        </p:nvSpPr>
        <p:spPr bwMode="auto">
          <a:xfrm>
            <a:off x="3302688" y="174857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rPr>
              <a:t>——</a:t>
            </a:r>
            <a:r>
              <a:rPr kumimoji="1" lang="zh-CN" altLang="en-US" sz="2400" dirty="0">
                <a:solidFill>
                  <a:srgbClr val="0000FF"/>
                </a:solidFill>
                <a:latin typeface="Times New Roman" panose="02020603050405020304" pitchFamily="18" charset="0"/>
                <a:ea typeface="华文新魏" panose="02010800040101010101" pitchFamily="2" charset="-122"/>
              </a:rPr>
              <a:t>任务切换</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5845"/>
                                        </p:tgtEl>
                                        <p:attrNameLst>
                                          <p:attrName>style.visibility</p:attrName>
                                        </p:attrNameLst>
                                      </p:cBhvr>
                                      <p:to>
                                        <p:strVal val="visible"/>
                                      </p:to>
                                    </p:set>
                                    <p:anim calcmode="discrete" valueType="clr">
                                      <p:cBhvr override="childStyle">
                                        <p:cTn id="7" dur="80"/>
                                        <p:tgtEl>
                                          <p:spTgt spid="3584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5845"/>
                                        </p:tgtEl>
                                        <p:attrNameLst>
                                          <p:attrName>fillcolor</p:attrName>
                                        </p:attrNameLst>
                                      </p:cBhvr>
                                      <p:tavLst>
                                        <p:tav tm="0">
                                          <p:val>
                                            <p:clrVal>
                                              <a:schemeClr val="accent2"/>
                                            </p:clrVal>
                                          </p:val>
                                        </p:tav>
                                        <p:tav tm="50000">
                                          <p:val>
                                            <p:clrVal>
                                              <a:schemeClr val="hlink"/>
                                            </p:clrVal>
                                          </p:val>
                                        </p:tav>
                                      </p:tavLst>
                                    </p:anim>
                                    <p:set>
                                      <p:cBhvr>
                                        <p:cTn id="9" dur="80"/>
                                        <p:tgtEl>
                                          <p:spTgt spid="35845"/>
                                        </p:tgtEl>
                                        <p:attrNameLst>
                                          <p:attrName>fill.type</p:attrName>
                                        </p:attrNameLst>
                                      </p:cBhvr>
                                      <p:to>
                                        <p:strVal val="solid"/>
                                      </p:to>
                                    </p:set>
                                  </p:childTnLst>
                                </p:cTn>
                              </p:par>
                            </p:childTnLst>
                          </p:cTn>
                        </p:par>
                        <p:par>
                          <p:cTn id="10" fill="hold">
                            <p:stCondLst>
                              <p:cond delay="280"/>
                            </p:stCondLst>
                            <p:childTnLst>
                              <p:par>
                                <p:cTn id="11" presetID="42" presetClass="entr" presetSubtype="0" fill="hold" grpId="0" nodeType="afterEffect">
                                  <p:stCondLst>
                                    <p:cond delay="0"/>
                                  </p:stCondLst>
                                  <p:childTnLst>
                                    <p:set>
                                      <p:cBhvr>
                                        <p:cTn id="12" dur="1" fill="hold">
                                          <p:stCondLst>
                                            <p:cond delay="0"/>
                                          </p:stCondLst>
                                        </p:cTn>
                                        <p:tgtEl>
                                          <p:spTgt spid="35844"/>
                                        </p:tgtEl>
                                        <p:attrNameLst>
                                          <p:attrName>style.visibility</p:attrName>
                                        </p:attrNameLst>
                                      </p:cBhvr>
                                      <p:to>
                                        <p:strVal val="visible"/>
                                      </p:to>
                                    </p:set>
                                    <p:animEffect transition="in" filter="fade">
                                      <p:cBhvr>
                                        <p:cTn id="13" dur="500"/>
                                        <p:tgtEl>
                                          <p:spTgt spid="35844"/>
                                        </p:tgtEl>
                                      </p:cBhvr>
                                    </p:animEffect>
                                    <p:anim calcmode="lin" valueType="num">
                                      <p:cBhvr>
                                        <p:cTn id="14" dur="500" fill="hold"/>
                                        <p:tgtEl>
                                          <p:spTgt spid="35844"/>
                                        </p:tgtEl>
                                        <p:attrNameLst>
                                          <p:attrName>ppt_x</p:attrName>
                                        </p:attrNameLst>
                                      </p:cBhvr>
                                      <p:tavLst>
                                        <p:tav tm="0">
                                          <p:val>
                                            <p:strVal val="#ppt_x"/>
                                          </p:val>
                                        </p:tav>
                                        <p:tav tm="100000">
                                          <p:val>
                                            <p:strVal val="#ppt_x"/>
                                          </p:val>
                                        </p:tav>
                                      </p:tavLst>
                                    </p:anim>
                                    <p:anim calcmode="lin" valueType="num">
                                      <p:cBhvr>
                                        <p:cTn id="15" dur="500" fill="hold"/>
                                        <p:tgtEl>
                                          <p:spTgt spid="358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p:bldP spid="35845" grpId="0"/>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1012208" y="1473130"/>
            <a:ext cx="3429000" cy="669925"/>
          </a:xfrm>
          <a:noFill/>
        </p:spPr>
        <p:txBody>
          <a:bodyPr/>
          <a:lstStyle/>
          <a:p>
            <a:r>
              <a:rPr lang="zh-CN" altLang="en-US"/>
              <a:t>基本概念</a:t>
            </a:r>
          </a:p>
        </p:txBody>
      </p:sp>
      <p:sp>
        <p:nvSpPr>
          <p:cNvPr id="36868" name="Text Box 4"/>
          <p:cNvSpPr txBox="1">
            <a:spLocks noChangeArrowheads="1"/>
          </p:cNvSpPr>
          <p:nvPr/>
        </p:nvSpPr>
        <p:spPr bwMode="auto">
          <a:xfrm>
            <a:off x="1286300" y="2578029"/>
            <a:ext cx="9918511"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多任务系统中，内核负责管理各个任务，或者说</a:t>
            </a:r>
            <a:r>
              <a:rPr kumimoji="1" lang="zh-CN" altLang="en-US" sz="2800" dirty="0">
                <a:solidFill>
                  <a:srgbClr val="FF0000"/>
                </a:solidFill>
                <a:latin typeface="Times New Roman" panose="02020603050405020304" pitchFamily="18" charset="0"/>
                <a:ea typeface="华文新魏" panose="02010800040101010101" pitchFamily="2" charset="-122"/>
              </a:rPr>
              <a:t>为每个任务分配</a:t>
            </a:r>
            <a:r>
              <a:rPr kumimoji="1" lang="en-US" altLang="zh-CN" sz="2800" dirty="0">
                <a:solidFill>
                  <a:srgbClr val="FF0000"/>
                </a:solidFill>
                <a:latin typeface="Times New Roman" panose="02020603050405020304" pitchFamily="18" charset="0"/>
                <a:ea typeface="华文新魏" panose="02010800040101010101" pitchFamily="2" charset="-122"/>
              </a:rPr>
              <a:t>CPU</a:t>
            </a:r>
            <a:r>
              <a:rPr kumimoji="1" lang="zh-CN" altLang="en-US" sz="2800" dirty="0">
                <a:solidFill>
                  <a:srgbClr val="FF0000"/>
                </a:solidFill>
                <a:latin typeface="Times New Roman" panose="02020603050405020304" pitchFamily="18" charset="0"/>
                <a:ea typeface="华文新魏" panose="02010800040101010101" pitchFamily="2" charset="-122"/>
              </a:rPr>
              <a:t>时</a:t>
            </a:r>
            <a:r>
              <a:rPr kumimoji="1" lang="zh-CN" altLang="en-US" sz="2800" dirty="0">
                <a:latin typeface="Times New Roman" panose="02020603050405020304" pitchFamily="18" charset="0"/>
                <a:ea typeface="华文新魏" panose="02010800040101010101" pitchFamily="2" charset="-122"/>
              </a:rPr>
              <a:t>间，并且负责任务之间的</a:t>
            </a:r>
            <a:r>
              <a:rPr kumimoji="1" lang="zh-CN" altLang="en-US" sz="2800" dirty="0">
                <a:solidFill>
                  <a:srgbClr val="00B050"/>
                </a:solidFill>
                <a:latin typeface="Times New Roman" panose="02020603050405020304" pitchFamily="18" charset="0"/>
                <a:ea typeface="华文新魏" panose="02010800040101010101" pitchFamily="2" charset="-122"/>
              </a:rPr>
              <a:t>通信</a:t>
            </a:r>
            <a:r>
              <a:rPr kumimoji="1" lang="zh-CN" altLang="en-US" sz="2800" dirty="0">
                <a:latin typeface="Times New Roman" panose="02020603050405020304" pitchFamily="18" charset="0"/>
                <a:ea typeface="华文新魏" panose="02010800040101010101" pitchFamily="2" charset="-122"/>
              </a:rPr>
              <a:t>。内核提供的基本服务是</a:t>
            </a:r>
            <a:r>
              <a:rPr kumimoji="1" lang="zh-CN" altLang="en-US" sz="2800" dirty="0">
                <a:solidFill>
                  <a:srgbClr val="0070C0"/>
                </a:solidFill>
                <a:latin typeface="Times New Roman" panose="02020603050405020304" pitchFamily="18" charset="0"/>
                <a:ea typeface="华文新魏" panose="02010800040101010101" pitchFamily="2" charset="-122"/>
              </a:rPr>
              <a:t>任务切换</a:t>
            </a:r>
            <a:r>
              <a:rPr kumimoji="1" lang="zh-CN" altLang="en-US" sz="2800" dirty="0">
                <a:latin typeface="Times New Roman" panose="02020603050405020304" pitchFamily="18" charset="0"/>
                <a:ea typeface="华文新魏" panose="02010800040101010101" pitchFamily="2" charset="-122"/>
              </a:rPr>
              <a:t>。使用实时内核可以大大</a:t>
            </a:r>
            <a:r>
              <a:rPr kumimoji="1" lang="zh-CN" altLang="en-US" sz="2800" dirty="0">
                <a:solidFill>
                  <a:srgbClr val="FF0000"/>
                </a:solidFill>
                <a:latin typeface="Times New Roman" panose="02020603050405020304" pitchFamily="18" charset="0"/>
                <a:ea typeface="华文新魏" panose="02010800040101010101" pitchFamily="2" charset="-122"/>
              </a:rPr>
              <a:t>简化</a:t>
            </a:r>
            <a:r>
              <a:rPr kumimoji="1" lang="zh-CN" altLang="en-US" sz="2800" dirty="0">
                <a:latin typeface="Times New Roman" panose="02020603050405020304" pitchFamily="18" charset="0"/>
                <a:ea typeface="华文新魏" panose="02010800040101010101" pitchFamily="2" charset="-122"/>
              </a:rPr>
              <a:t>应用系统的设计，是因为实时内核允许将应用分成若干个任务，由</a:t>
            </a:r>
            <a:r>
              <a:rPr kumimoji="1" lang="zh-CN" altLang="en-US" sz="2800" dirty="0">
                <a:solidFill>
                  <a:srgbClr val="FF0000"/>
                </a:solidFill>
                <a:latin typeface="Times New Roman" panose="02020603050405020304" pitchFamily="18" charset="0"/>
                <a:ea typeface="华文新魏" panose="02010800040101010101" pitchFamily="2" charset="-122"/>
              </a:rPr>
              <a:t>实时内核来管理它们</a:t>
            </a:r>
            <a:r>
              <a:rPr kumimoji="1" lang="zh-CN" altLang="en-US" sz="2800" dirty="0">
                <a:latin typeface="Times New Roman" panose="02020603050405020304" pitchFamily="18" charset="0"/>
                <a:ea typeface="华文新魏" panose="02010800040101010101" pitchFamily="2" charset="-122"/>
              </a:rPr>
              <a:t>。内核需要</a:t>
            </a:r>
            <a:r>
              <a:rPr kumimoji="1" lang="zh-CN" altLang="en-US" sz="2800" dirty="0">
                <a:solidFill>
                  <a:srgbClr val="0070C0"/>
                </a:solidFill>
                <a:latin typeface="Times New Roman" panose="02020603050405020304" pitchFamily="18" charset="0"/>
                <a:ea typeface="华文新魏" panose="02010800040101010101" pitchFamily="2" charset="-122"/>
              </a:rPr>
              <a:t>消耗</a:t>
            </a:r>
            <a:r>
              <a:rPr kumimoji="1" lang="zh-CN" altLang="en-US" sz="2800" dirty="0">
                <a:latin typeface="Times New Roman" panose="02020603050405020304" pitchFamily="18" charset="0"/>
                <a:ea typeface="华文新魏" panose="02010800040101010101" pitchFamily="2" charset="-122"/>
              </a:rPr>
              <a:t>一定的</a:t>
            </a:r>
            <a:r>
              <a:rPr kumimoji="1" lang="zh-CN" altLang="en-US" sz="2800" dirty="0">
                <a:solidFill>
                  <a:srgbClr val="00B050"/>
                </a:solidFill>
                <a:latin typeface="Times New Roman" panose="02020603050405020304" pitchFamily="18" charset="0"/>
                <a:ea typeface="华文新魏" panose="02010800040101010101" pitchFamily="2" charset="-122"/>
              </a:rPr>
              <a:t>系统资源</a:t>
            </a:r>
            <a:r>
              <a:rPr kumimoji="1" lang="zh-CN" altLang="en-US" sz="2800" dirty="0">
                <a:latin typeface="Times New Roman" panose="02020603050405020304" pitchFamily="18" charset="0"/>
                <a:ea typeface="华文新魏" panose="02010800040101010101" pitchFamily="2" charset="-122"/>
              </a:rPr>
              <a:t>，比如</a:t>
            </a:r>
            <a:r>
              <a:rPr kumimoji="1" lang="en-US" altLang="zh-CN" sz="2800" dirty="0">
                <a:latin typeface="Times New Roman" panose="02020603050405020304" pitchFamily="18" charset="0"/>
                <a:ea typeface="华文新魏" panose="02010800040101010101" pitchFamily="2" charset="-122"/>
              </a:rPr>
              <a:t>2</a:t>
            </a:r>
            <a:r>
              <a:rPr kumimoji="1" lang="zh-CN" altLang="en-US" sz="2800" dirty="0">
                <a:latin typeface="Times New Roman" panose="02020603050405020304" pitchFamily="18" charset="0"/>
                <a:ea typeface="华文新魏" panose="02010800040101010101" pitchFamily="2" charset="-122"/>
              </a:rPr>
              <a:t>％～</a:t>
            </a:r>
            <a:r>
              <a:rPr kumimoji="1" lang="en-US" altLang="zh-CN" sz="2800" dirty="0">
                <a:latin typeface="Times New Roman" panose="02020603050405020304" pitchFamily="18" charset="0"/>
                <a:ea typeface="华文新魏" panose="02010800040101010101" pitchFamily="2" charset="-122"/>
              </a:rPr>
              <a:t>5</a:t>
            </a:r>
            <a:r>
              <a:rPr kumimoji="1" lang="zh-CN" altLang="en-US" sz="2800" dirty="0">
                <a:latin typeface="Times New Roman" panose="02020603050405020304" pitchFamily="18" charset="0"/>
                <a:ea typeface="华文新魏" panose="02010800040101010101" pitchFamily="2" charset="-122"/>
              </a:rPr>
              <a:t>％的</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运行时间、</a:t>
            </a:r>
            <a:r>
              <a:rPr kumimoji="1" lang="en-US" altLang="zh-CN" sz="2800" dirty="0">
                <a:latin typeface="Times New Roman" panose="02020603050405020304" pitchFamily="18" charset="0"/>
                <a:ea typeface="华文新魏" panose="02010800040101010101" pitchFamily="2" charset="-122"/>
              </a:rPr>
              <a:t>RAM</a:t>
            </a:r>
            <a:r>
              <a:rPr kumimoji="1" lang="zh-CN" altLang="en-US" sz="2800" dirty="0">
                <a:latin typeface="Times New Roman" panose="02020603050405020304" pitchFamily="18" charset="0"/>
                <a:ea typeface="华文新魏" panose="02010800040101010101" pitchFamily="2" charset="-122"/>
              </a:rPr>
              <a:t>和</a:t>
            </a:r>
            <a:r>
              <a:rPr kumimoji="1" lang="en-US" altLang="zh-CN" sz="2800" dirty="0">
                <a:latin typeface="Times New Roman" panose="02020603050405020304" pitchFamily="18" charset="0"/>
                <a:ea typeface="华文新魏" panose="02010800040101010101" pitchFamily="2" charset="-122"/>
              </a:rPr>
              <a:t>ROM</a:t>
            </a:r>
            <a:r>
              <a:rPr kumimoji="1" lang="zh-CN" altLang="en-US" sz="2800" dirty="0">
                <a:latin typeface="Times New Roman" panose="02020603050405020304" pitchFamily="18" charset="0"/>
                <a:ea typeface="华文新魏" panose="02010800040101010101" pitchFamily="2" charset="-122"/>
              </a:rPr>
              <a:t>等。</a:t>
            </a:r>
          </a:p>
          <a:p>
            <a:r>
              <a:rPr kumimoji="1" lang="zh-CN" altLang="en-US" sz="2800" dirty="0">
                <a:latin typeface="Times New Roman" panose="02020603050405020304" pitchFamily="18" charset="0"/>
                <a:ea typeface="华文新魏" panose="02010800040101010101" pitchFamily="2" charset="-122"/>
              </a:rPr>
              <a:t>        内核提供必不可少的系统服务，如信号量、消息队列、延时等。</a:t>
            </a:r>
          </a:p>
        </p:txBody>
      </p:sp>
      <p:sp>
        <p:nvSpPr>
          <p:cNvPr id="36869" name="Text Box 5"/>
          <p:cNvSpPr txBox="1">
            <a:spLocks noChangeArrowheads="1"/>
          </p:cNvSpPr>
          <p:nvPr/>
        </p:nvSpPr>
        <p:spPr bwMode="auto">
          <a:xfrm>
            <a:off x="3398222" y="1908104"/>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内核</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6869"/>
                                        </p:tgtEl>
                                        <p:attrNameLst>
                                          <p:attrName>style.visibility</p:attrName>
                                        </p:attrNameLst>
                                      </p:cBhvr>
                                      <p:to>
                                        <p:strVal val="visible"/>
                                      </p:to>
                                    </p:set>
                                    <p:anim calcmode="discrete" valueType="clr">
                                      <p:cBhvr override="childStyle">
                                        <p:cTn id="7" dur="80"/>
                                        <p:tgtEl>
                                          <p:spTgt spid="3686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6869"/>
                                        </p:tgtEl>
                                        <p:attrNameLst>
                                          <p:attrName>fillcolor</p:attrName>
                                        </p:attrNameLst>
                                      </p:cBhvr>
                                      <p:tavLst>
                                        <p:tav tm="0">
                                          <p:val>
                                            <p:clrVal>
                                              <a:schemeClr val="accent2"/>
                                            </p:clrVal>
                                          </p:val>
                                        </p:tav>
                                        <p:tav tm="50000">
                                          <p:val>
                                            <p:clrVal>
                                              <a:schemeClr val="hlink"/>
                                            </p:clrVal>
                                          </p:val>
                                        </p:tav>
                                      </p:tavLst>
                                    </p:anim>
                                    <p:set>
                                      <p:cBhvr>
                                        <p:cTn id="9" dur="80"/>
                                        <p:tgtEl>
                                          <p:spTgt spid="36869"/>
                                        </p:tgtEl>
                                        <p:attrNameLst>
                                          <p:attrName>fill.type</p:attrName>
                                        </p:attrNameLst>
                                      </p:cBhvr>
                                      <p:to>
                                        <p:strVal val="solid"/>
                                      </p:to>
                                    </p:set>
                                  </p:childTnLst>
                                </p:cTn>
                              </p:par>
                            </p:childTnLst>
                          </p:cTn>
                        </p:par>
                        <p:par>
                          <p:cTn id="10" fill="hold">
                            <p:stCondLst>
                              <p:cond delay="199"/>
                            </p:stCondLst>
                            <p:childTnLst>
                              <p:par>
                                <p:cTn id="11" presetID="18" presetClass="entr" presetSubtype="12" fill="hold" grpId="0" nodeType="afterEffect">
                                  <p:stCondLst>
                                    <p:cond delay="0"/>
                                  </p:stCondLst>
                                  <p:childTnLst>
                                    <p:set>
                                      <p:cBhvr>
                                        <p:cTn id="12" dur="1" fill="hold">
                                          <p:stCondLst>
                                            <p:cond delay="0"/>
                                          </p:stCondLst>
                                        </p:cTn>
                                        <p:tgtEl>
                                          <p:spTgt spid="36868"/>
                                        </p:tgtEl>
                                        <p:attrNameLst>
                                          <p:attrName>style.visibility</p:attrName>
                                        </p:attrNameLst>
                                      </p:cBhvr>
                                      <p:to>
                                        <p:strVal val="visible"/>
                                      </p:to>
                                    </p:set>
                                    <p:animEffect transition="in" filter="strips(downLeft)">
                                      <p:cBhvr>
                                        <p:cTn id="13" dur="500"/>
                                        <p:tgtEl>
                                          <p:spTgt spid="3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p:bldP spid="36869" grpId="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1" name="Rectangle 3"/>
          <p:cNvSpPr>
            <a:spLocks noGrp="1" noChangeArrowheads="1"/>
          </p:cNvSpPr>
          <p:nvPr>
            <p:ph idx="1"/>
          </p:nvPr>
        </p:nvSpPr>
        <p:spPr>
          <a:xfrm>
            <a:off x="1039505" y="1313598"/>
            <a:ext cx="3429000" cy="669925"/>
          </a:xfrm>
          <a:noFill/>
        </p:spPr>
        <p:txBody>
          <a:bodyPr/>
          <a:lstStyle/>
          <a:p>
            <a:r>
              <a:rPr lang="zh-CN" altLang="en-US" dirty="0"/>
              <a:t>基本概念</a:t>
            </a:r>
          </a:p>
        </p:txBody>
      </p:sp>
      <p:sp>
        <p:nvSpPr>
          <p:cNvPr id="37892" name="Text Box 4"/>
          <p:cNvSpPr txBox="1">
            <a:spLocks noChangeArrowheads="1"/>
          </p:cNvSpPr>
          <p:nvPr/>
        </p:nvSpPr>
        <p:spPr bwMode="auto">
          <a:xfrm>
            <a:off x="1163471" y="2589095"/>
            <a:ext cx="10082283"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调度是内核的主要职责之一。</a:t>
            </a:r>
            <a:r>
              <a:rPr kumimoji="1" lang="zh-CN" altLang="en-US" sz="2800" dirty="0">
                <a:solidFill>
                  <a:srgbClr val="0066FF"/>
                </a:solidFill>
                <a:latin typeface="Times New Roman" panose="02020603050405020304" pitchFamily="18" charset="0"/>
                <a:ea typeface="华文新魏" panose="02010800040101010101" pitchFamily="2" charset="-122"/>
              </a:rPr>
              <a:t>调度就是决定该轮到哪个任务运行了。</a:t>
            </a:r>
            <a:r>
              <a:rPr kumimoji="1" lang="zh-CN" altLang="en-US" sz="2800" dirty="0">
                <a:latin typeface="Times New Roman" panose="02020603050405020304" pitchFamily="18" charset="0"/>
                <a:ea typeface="华文新魏" panose="02010800040101010101" pitchFamily="2" charset="-122"/>
              </a:rPr>
              <a:t>多数实时内核是基于</a:t>
            </a:r>
            <a:r>
              <a:rPr kumimoji="1" lang="zh-CN" altLang="en-US" sz="2800" dirty="0">
                <a:solidFill>
                  <a:srgbClr val="00B050"/>
                </a:solidFill>
                <a:latin typeface="Times New Roman" panose="02020603050405020304" pitchFamily="18" charset="0"/>
                <a:ea typeface="华文新魏" panose="02010800040101010101" pitchFamily="2" charset="-122"/>
              </a:rPr>
              <a:t>优先级</a:t>
            </a:r>
            <a:r>
              <a:rPr kumimoji="1" lang="zh-CN" altLang="en-US" sz="2800" dirty="0">
                <a:latin typeface="Times New Roman" panose="02020603050405020304" pitchFamily="18" charset="0"/>
                <a:ea typeface="华文新魏" panose="02010800040101010101" pitchFamily="2" charset="-122"/>
              </a:rPr>
              <a:t>调度法的。每个任务根据其</a:t>
            </a:r>
            <a:r>
              <a:rPr kumimoji="1" lang="zh-CN" altLang="en-US" sz="2800" dirty="0">
                <a:solidFill>
                  <a:srgbClr val="FF0000"/>
                </a:solidFill>
                <a:latin typeface="Times New Roman" panose="02020603050405020304" pitchFamily="18" charset="0"/>
                <a:ea typeface="华文新魏" panose="02010800040101010101" pitchFamily="2" charset="-122"/>
              </a:rPr>
              <a:t>重要程序</a:t>
            </a:r>
            <a:r>
              <a:rPr kumimoji="1" lang="zh-CN" altLang="en-US" sz="2800" dirty="0">
                <a:latin typeface="Times New Roman" panose="02020603050405020304" pitchFamily="18" charset="0"/>
                <a:ea typeface="华文新魏" panose="02010800040101010101" pitchFamily="2" charset="-122"/>
              </a:rPr>
              <a:t>的不同被赋予一定的优先级。基于优先级的调度法指</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总是让处在就绪态的优先级最高的任务先运行。然而究竟何时让高优先级任务掌握</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的使用权，有两种不同的情况，这要看用的是什么类型的内核，</a:t>
            </a:r>
            <a:r>
              <a:rPr kumimoji="1" lang="zh-CN" altLang="en-US" sz="2800" dirty="0">
                <a:solidFill>
                  <a:srgbClr val="FF0000"/>
                </a:solidFill>
                <a:latin typeface="Times New Roman" panose="02020603050405020304" pitchFamily="18" charset="0"/>
                <a:ea typeface="华文新魏" panose="02010800040101010101" pitchFamily="2" charset="-122"/>
              </a:rPr>
              <a:t>是非占先式</a:t>
            </a:r>
            <a:r>
              <a:rPr kumimoji="1" lang="zh-CN" altLang="en-US" sz="2800" dirty="0">
                <a:latin typeface="Times New Roman" panose="02020603050405020304" pitchFamily="18" charset="0"/>
                <a:ea typeface="华文新魏" panose="02010800040101010101" pitchFamily="2" charset="-122"/>
              </a:rPr>
              <a:t>的还是</a:t>
            </a:r>
            <a:r>
              <a:rPr kumimoji="1" lang="zh-CN" altLang="en-US" sz="2800" dirty="0">
                <a:solidFill>
                  <a:srgbClr val="FF0000"/>
                </a:solidFill>
                <a:latin typeface="Times New Roman" panose="02020603050405020304" pitchFamily="18" charset="0"/>
                <a:ea typeface="华文新魏" panose="02010800040101010101" pitchFamily="2" charset="-122"/>
              </a:rPr>
              <a:t>占先式</a:t>
            </a:r>
            <a:r>
              <a:rPr kumimoji="1" lang="zh-CN" altLang="en-US" sz="2800" dirty="0">
                <a:latin typeface="Times New Roman" panose="02020603050405020304" pitchFamily="18" charset="0"/>
                <a:ea typeface="华文新魏" panose="02010800040101010101" pitchFamily="2" charset="-122"/>
              </a:rPr>
              <a:t>的内核。 </a:t>
            </a:r>
          </a:p>
        </p:txBody>
      </p:sp>
      <p:sp>
        <p:nvSpPr>
          <p:cNvPr id="37893" name="Text Box 5"/>
          <p:cNvSpPr txBox="1">
            <a:spLocks noChangeArrowheads="1"/>
          </p:cNvSpPr>
          <p:nvPr/>
        </p:nvSpPr>
        <p:spPr bwMode="auto">
          <a:xfrm>
            <a:off x="3425519" y="174857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调度</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7893"/>
                                        </p:tgtEl>
                                        <p:attrNameLst>
                                          <p:attrName>style.visibility</p:attrName>
                                        </p:attrNameLst>
                                      </p:cBhvr>
                                      <p:to>
                                        <p:strVal val="visible"/>
                                      </p:to>
                                    </p:set>
                                    <p:anim calcmode="discrete" valueType="clr">
                                      <p:cBhvr override="childStyle">
                                        <p:cTn id="7" dur="80"/>
                                        <p:tgtEl>
                                          <p:spTgt spid="3789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7893"/>
                                        </p:tgtEl>
                                        <p:attrNameLst>
                                          <p:attrName>fillcolor</p:attrName>
                                        </p:attrNameLst>
                                      </p:cBhvr>
                                      <p:tavLst>
                                        <p:tav tm="0">
                                          <p:val>
                                            <p:clrVal>
                                              <a:schemeClr val="accent2"/>
                                            </p:clrVal>
                                          </p:val>
                                        </p:tav>
                                        <p:tav tm="50000">
                                          <p:val>
                                            <p:clrVal>
                                              <a:schemeClr val="hlink"/>
                                            </p:clrVal>
                                          </p:val>
                                        </p:tav>
                                      </p:tavLst>
                                    </p:anim>
                                    <p:set>
                                      <p:cBhvr>
                                        <p:cTn id="9" dur="80"/>
                                        <p:tgtEl>
                                          <p:spTgt spid="37893"/>
                                        </p:tgtEl>
                                        <p:attrNameLst>
                                          <p:attrName>fill.type</p:attrName>
                                        </p:attrNameLst>
                                      </p:cBhvr>
                                      <p:to>
                                        <p:strVal val="solid"/>
                                      </p:to>
                                    </p:set>
                                  </p:childTnLst>
                                </p:cTn>
                              </p:par>
                            </p:childTnLst>
                          </p:cTn>
                        </p:par>
                        <p:par>
                          <p:cTn id="10" fill="hold">
                            <p:stCondLst>
                              <p:cond delay="199"/>
                            </p:stCondLst>
                            <p:childTnLst>
                              <p:par>
                                <p:cTn id="11" presetID="21" presetClass="entr" presetSubtype="4" fill="hold" grpId="0" nodeType="afterEffect">
                                  <p:stCondLst>
                                    <p:cond delay="0"/>
                                  </p:stCondLst>
                                  <p:childTnLst>
                                    <p:set>
                                      <p:cBhvr>
                                        <p:cTn id="12" dur="1" fill="hold">
                                          <p:stCondLst>
                                            <p:cond delay="0"/>
                                          </p:stCondLst>
                                        </p:cTn>
                                        <p:tgtEl>
                                          <p:spTgt spid="37892"/>
                                        </p:tgtEl>
                                        <p:attrNameLst>
                                          <p:attrName>style.visibility</p:attrName>
                                        </p:attrNameLst>
                                      </p:cBhvr>
                                      <p:to>
                                        <p:strVal val="visible"/>
                                      </p:to>
                                    </p:set>
                                    <p:animEffect transition="in" filter="wheel(4)">
                                      <p:cBhvr>
                                        <p:cTn id="13" dur="500"/>
                                        <p:tgtEl>
                                          <p:spTgt spid="37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P spid="37893" grpId="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5" name="Rectangle 3"/>
          <p:cNvSpPr>
            <a:spLocks noGrp="1" noChangeArrowheads="1"/>
          </p:cNvSpPr>
          <p:nvPr>
            <p:ph idx="1"/>
          </p:nvPr>
        </p:nvSpPr>
        <p:spPr>
          <a:xfrm>
            <a:off x="957618" y="1313598"/>
            <a:ext cx="3429000" cy="669925"/>
          </a:xfrm>
          <a:noFill/>
        </p:spPr>
        <p:txBody>
          <a:bodyPr/>
          <a:lstStyle/>
          <a:p>
            <a:r>
              <a:rPr lang="zh-CN" altLang="en-US"/>
              <a:t>基本概念</a:t>
            </a:r>
          </a:p>
        </p:txBody>
      </p:sp>
      <p:sp>
        <p:nvSpPr>
          <p:cNvPr id="38916" name="Text Box 4"/>
          <p:cNvSpPr txBox="1">
            <a:spLocks noChangeArrowheads="1"/>
          </p:cNvSpPr>
          <p:nvPr/>
        </p:nvSpPr>
        <p:spPr bwMode="auto">
          <a:xfrm>
            <a:off x="1272652" y="2524007"/>
            <a:ext cx="979568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非占先式内核要求每个任务</a:t>
            </a:r>
            <a:r>
              <a:rPr kumimoji="1" lang="zh-CN" altLang="en-US" sz="2800" dirty="0">
                <a:solidFill>
                  <a:srgbClr val="FF0000"/>
                </a:solidFill>
                <a:latin typeface="Times New Roman" panose="02020603050405020304" pitchFamily="18" charset="0"/>
                <a:ea typeface="华文新魏" panose="02010800040101010101" pitchFamily="2" charset="-122"/>
              </a:rPr>
              <a:t>自我放弃</a:t>
            </a:r>
            <a:r>
              <a:rPr kumimoji="1" lang="en-US" altLang="zh-CN" sz="2800" dirty="0">
                <a:latin typeface="Times New Roman" panose="02020603050405020304" pitchFamily="18" charset="0"/>
                <a:ea typeface="华文新魏" panose="02010800040101010101" pitchFamily="2" charset="-122"/>
              </a:rPr>
              <a:t>CPU </a:t>
            </a:r>
            <a:r>
              <a:rPr kumimoji="1" lang="zh-CN" altLang="en-US" sz="2800" dirty="0">
                <a:latin typeface="Times New Roman" panose="02020603050405020304" pitchFamily="18" charset="0"/>
                <a:ea typeface="华文新魏" panose="02010800040101010101" pitchFamily="2" charset="-122"/>
              </a:rPr>
              <a:t>的所有权。非占先式调度法也称作</a:t>
            </a:r>
            <a:r>
              <a:rPr kumimoji="1" lang="zh-CN" altLang="en-US" sz="2800" dirty="0">
                <a:solidFill>
                  <a:srgbClr val="FF0000"/>
                </a:solidFill>
                <a:latin typeface="Times New Roman" panose="02020603050405020304" pitchFamily="18" charset="0"/>
                <a:ea typeface="华文新魏" panose="02010800040101010101" pitchFamily="2" charset="-122"/>
              </a:rPr>
              <a:t>合作型多任务</a:t>
            </a:r>
            <a:r>
              <a:rPr kumimoji="1" lang="zh-CN" altLang="en-US" sz="2800" dirty="0">
                <a:latin typeface="Times New Roman" panose="02020603050405020304" pitchFamily="18" charset="0"/>
                <a:ea typeface="华文新魏" panose="02010800040101010101" pitchFamily="2" charset="-122"/>
              </a:rPr>
              <a:t>，各个任务彼此合作共享一个</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。异步事件还是由中断服务来处理。中断服务可以使一个高优先级的任务由挂起状态变为就绪状态。但中断服务以后控制权还是回到</a:t>
            </a:r>
            <a:r>
              <a:rPr kumimoji="1" lang="zh-CN" altLang="en-US" sz="2800" dirty="0">
                <a:solidFill>
                  <a:srgbClr val="00B050"/>
                </a:solidFill>
                <a:latin typeface="Times New Roman" panose="02020603050405020304" pitchFamily="18" charset="0"/>
                <a:ea typeface="华文新魏" panose="02010800040101010101" pitchFamily="2" charset="-122"/>
              </a:rPr>
              <a:t>原来被中断了的那个任务</a:t>
            </a:r>
            <a:r>
              <a:rPr kumimoji="1" lang="zh-CN" altLang="en-US" sz="2800" dirty="0">
                <a:latin typeface="Times New Roman" panose="02020603050405020304" pitchFamily="18" charset="0"/>
                <a:ea typeface="华文新魏" panose="02010800040101010101" pitchFamily="2" charset="-122"/>
              </a:rPr>
              <a:t>，直到该任务主动放弃</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的使用权时，那个高优先级的任务才能获得</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的使用权。</a:t>
            </a:r>
          </a:p>
        </p:txBody>
      </p:sp>
      <p:sp>
        <p:nvSpPr>
          <p:cNvPr id="38917" name="Text Box 5"/>
          <p:cNvSpPr txBox="1">
            <a:spLocks noChangeArrowheads="1"/>
          </p:cNvSpPr>
          <p:nvPr/>
        </p:nvSpPr>
        <p:spPr bwMode="auto">
          <a:xfrm>
            <a:off x="3343632" y="174857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非占先式内核</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8917"/>
                                        </p:tgtEl>
                                        <p:attrNameLst>
                                          <p:attrName>style.visibility</p:attrName>
                                        </p:attrNameLst>
                                      </p:cBhvr>
                                      <p:to>
                                        <p:strVal val="visible"/>
                                      </p:to>
                                    </p:set>
                                    <p:anim calcmode="discrete" valueType="clr">
                                      <p:cBhvr override="childStyle">
                                        <p:cTn id="7" dur="80"/>
                                        <p:tgtEl>
                                          <p:spTgt spid="3891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8917"/>
                                        </p:tgtEl>
                                        <p:attrNameLst>
                                          <p:attrName>fillcolor</p:attrName>
                                        </p:attrNameLst>
                                      </p:cBhvr>
                                      <p:tavLst>
                                        <p:tav tm="0">
                                          <p:val>
                                            <p:clrVal>
                                              <a:schemeClr val="accent2"/>
                                            </p:clrVal>
                                          </p:val>
                                        </p:tav>
                                        <p:tav tm="50000">
                                          <p:val>
                                            <p:clrVal>
                                              <a:schemeClr val="hlink"/>
                                            </p:clrVal>
                                          </p:val>
                                        </p:tav>
                                      </p:tavLst>
                                    </p:anim>
                                    <p:set>
                                      <p:cBhvr>
                                        <p:cTn id="9" dur="80"/>
                                        <p:tgtEl>
                                          <p:spTgt spid="38917"/>
                                        </p:tgtEl>
                                        <p:attrNameLst>
                                          <p:attrName>fill.type</p:attrName>
                                        </p:attrNameLst>
                                      </p:cBhvr>
                                      <p:to>
                                        <p:strVal val="solid"/>
                                      </p:to>
                                    </p:set>
                                  </p:childTnLst>
                                </p:cTn>
                              </p:par>
                            </p:childTnLst>
                          </p:cTn>
                        </p:par>
                        <p:par>
                          <p:cTn id="10" fill="hold">
                            <p:stCondLst>
                              <p:cond delay="359"/>
                            </p:stCondLst>
                            <p:childTnLst>
                              <p:par>
                                <p:cTn id="11" presetID="37" presetClass="entr" presetSubtype="0" fill="hold" grpId="0" nodeType="afterEffect">
                                  <p:stCondLst>
                                    <p:cond delay="0"/>
                                  </p:stCondLst>
                                  <p:childTnLst>
                                    <p:set>
                                      <p:cBhvr>
                                        <p:cTn id="12" dur="1" fill="hold">
                                          <p:stCondLst>
                                            <p:cond delay="0"/>
                                          </p:stCondLst>
                                        </p:cTn>
                                        <p:tgtEl>
                                          <p:spTgt spid="38916"/>
                                        </p:tgtEl>
                                        <p:attrNameLst>
                                          <p:attrName>style.visibility</p:attrName>
                                        </p:attrNameLst>
                                      </p:cBhvr>
                                      <p:to>
                                        <p:strVal val="visible"/>
                                      </p:to>
                                    </p:set>
                                    <p:animEffect transition="in" filter="fade">
                                      <p:cBhvr>
                                        <p:cTn id="13" dur="1000"/>
                                        <p:tgtEl>
                                          <p:spTgt spid="38916"/>
                                        </p:tgtEl>
                                      </p:cBhvr>
                                    </p:animEffect>
                                    <p:anim calcmode="lin" valueType="num">
                                      <p:cBhvr>
                                        <p:cTn id="14" dur="1000" fill="hold"/>
                                        <p:tgtEl>
                                          <p:spTgt spid="38916"/>
                                        </p:tgtEl>
                                        <p:attrNameLst>
                                          <p:attrName>ppt_x</p:attrName>
                                        </p:attrNameLst>
                                      </p:cBhvr>
                                      <p:tavLst>
                                        <p:tav tm="0">
                                          <p:val>
                                            <p:strVal val="#ppt_x"/>
                                          </p:val>
                                        </p:tav>
                                        <p:tav tm="100000">
                                          <p:val>
                                            <p:strVal val="#ppt_x"/>
                                          </p:val>
                                        </p:tav>
                                      </p:tavLst>
                                    </p:anim>
                                    <p:anim calcmode="lin" valueType="num">
                                      <p:cBhvr>
                                        <p:cTn id="15" dur="900" decel="100000" fill="hold"/>
                                        <p:tgtEl>
                                          <p:spTgt spid="3891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89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p:bldP spid="38917" grpId="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9" name="Rectangle 3"/>
          <p:cNvSpPr>
            <a:spLocks noGrp="1" noChangeArrowheads="1"/>
          </p:cNvSpPr>
          <p:nvPr>
            <p:ph idx="1"/>
          </p:nvPr>
        </p:nvSpPr>
        <p:spPr>
          <a:xfrm>
            <a:off x="1053152" y="1313598"/>
            <a:ext cx="3429000" cy="669925"/>
          </a:xfrm>
          <a:noFill/>
        </p:spPr>
        <p:txBody>
          <a:bodyPr/>
          <a:lstStyle/>
          <a:p>
            <a:r>
              <a:rPr lang="zh-CN" altLang="en-US" dirty="0"/>
              <a:t>基本概念</a:t>
            </a:r>
          </a:p>
        </p:txBody>
      </p:sp>
      <p:sp>
        <p:nvSpPr>
          <p:cNvPr id="39940" name="Text Box 4"/>
          <p:cNvSpPr txBox="1">
            <a:spLocks noChangeArrowheads="1"/>
          </p:cNvSpPr>
          <p:nvPr/>
        </p:nvSpPr>
        <p:spPr bwMode="auto">
          <a:xfrm>
            <a:off x="1463723" y="2524007"/>
            <a:ext cx="9577316"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当</a:t>
            </a:r>
            <a:r>
              <a:rPr kumimoji="1" lang="zh-CN" altLang="en-US" sz="2800" dirty="0">
                <a:solidFill>
                  <a:srgbClr val="FF0000"/>
                </a:solidFill>
                <a:latin typeface="Times New Roman" panose="02020603050405020304" pitchFamily="18" charset="0"/>
                <a:ea typeface="华文新魏" panose="02010800040101010101" pitchFamily="2" charset="-122"/>
              </a:rPr>
              <a:t>系统响应时间</a:t>
            </a:r>
            <a:r>
              <a:rPr kumimoji="1" lang="zh-CN" altLang="en-US" sz="2800" dirty="0">
                <a:latin typeface="Times New Roman" panose="02020603050405020304" pitchFamily="18" charset="0"/>
                <a:ea typeface="华文新魏" panose="02010800040101010101" pitchFamily="2" charset="-122"/>
              </a:rPr>
              <a:t>很重要时，要使用占先式内核。因此绝大多数商业上销售的实时内核都是占先式内核。最高优先级的任务一旦就绪，总能得到</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的控制权。当一个运行着的任务使一个比它优先级高的任务进入了就绪状态，当前任务的</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使用权就被剥夺了，或者说被</a:t>
            </a:r>
            <a:r>
              <a:rPr kumimoji="1" lang="zh-CN" altLang="en-US" sz="2800" dirty="0">
                <a:solidFill>
                  <a:srgbClr val="00B050"/>
                </a:solidFill>
                <a:latin typeface="Times New Roman" panose="02020603050405020304" pitchFamily="18" charset="0"/>
                <a:ea typeface="华文新魏" panose="02010800040101010101" pitchFamily="2" charset="-122"/>
              </a:rPr>
              <a:t>挂起</a:t>
            </a:r>
            <a:r>
              <a:rPr kumimoji="1" lang="zh-CN" altLang="en-US" sz="2800" dirty="0">
                <a:latin typeface="Times New Roman" panose="02020603050405020304" pitchFamily="18" charset="0"/>
                <a:ea typeface="华文新魏" panose="02010800040101010101" pitchFamily="2" charset="-122"/>
              </a:rPr>
              <a:t>了，那个高优先级的任务立刻得到了</a:t>
            </a:r>
            <a:r>
              <a:rPr kumimoji="1" lang="en-US" altLang="zh-CN" sz="2800" dirty="0">
                <a:solidFill>
                  <a:srgbClr val="0070C0"/>
                </a:solidFill>
                <a:latin typeface="Times New Roman" panose="02020603050405020304" pitchFamily="18" charset="0"/>
                <a:ea typeface="华文新魏" panose="02010800040101010101" pitchFamily="2" charset="-122"/>
              </a:rPr>
              <a:t>CPU</a:t>
            </a:r>
            <a:r>
              <a:rPr kumimoji="1" lang="zh-CN" altLang="en-US" sz="2800" dirty="0">
                <a:solidFill>
                  <a:srgbClr val="0070C0"/>
                </a:solidFill>
                <a:latin typeface="Times New Roman" panose="02020603050405020304" pitchFamily="18" charset="0"/>
                <a:ea typeface="华文新魏" panose="02010800040101010101" pitchFamily="2" charset="-122"/>
              </a:rPr>
              <a:t>的控制权</a:t>
            </a:r>
            <a:r>
              <a:rPr kumimoji="1" lang="zh-CN" altLang="en-US" sz="2800" dirty="0">
                <a:latin typeface="Times New Roman" panose="02020603050405020304" pitchFamily="18" charset="0"/>
                <a:ea typeface="华文新魏" panose="02010800040101010101" pitchFamily="2" charset="-122"/>
              </a:rPr>
              <a:t>。如果是中断服务子程序使一个高优先级的任务进入就绪态，中断完成时，中断了的任务被挂起，</a:t>
            </a:r>
            <a:r>
              <a:rPr kumimoji="1" lang="zh-CN" altLang="en-US" sz="2800" dirty="0">
                <a:solidFill>
                  <a:srgbClr val="FF0000"/>
                </a:solidFill>
                <a:latin typeface="Times New Roman" panose="02020603050405020304" pitchFamily="18" charset="0"/>
                <a:ea typeface="华文新魏" panose="02010800040101010101" pitchFamily="2" charset="-122"/>
              </a:rPr>
              <a:t>优先级高的那个任务开始运行</a:t>
            </a:r>
            <a:r>
              <a:rPr kumimoji="1" lang="zh-CN" altLang="en-US" sz="2800" dirty="0">
                <a:latin typeface="Times New Roman" panose="02020603050405020304" pitchFamily="18" charset="0"/>
                <a:ea typeface="华文新魏" panose="02010800040101010101" pitchFamily="2" charset="-122"/>
              </a:rPr>
              <a:t>。</a:t>
            </a:r>
          </a:p>
        </p:txBody>
      </p:sp>
      <p:sp>
        <p:nvSpPr>
          <p:cNvPr id="39941" name="Text Box 5"/>
          <p:cNvSpPr txBox="1">
            <a:spLocks noChangeArrowheads="1"/>
          </p:cNvSpPr>
          <p:nvPr/>
        </p:nvSpPr>
        <p:spPr bwMode="auto">
          <a:xfrm>
            <a:off x="3439166" y="174857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占先式内核</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9941"/>
                                        </p:tgtEl>
                                        <p:attrNameLst>
                                          <p:attrName>style.visibility</p:attrName>
                                        </p:attrNameLst>
                                      </p:cBhvr>
                                      <p:to>
                                        <p:strVal val="visible"/>
                                      </p:to>
                                    </p:set>
                                    <p:anim calcmode="discrete" valueType="clr">
                                      <p:cBhvr override="childStyle">
                                        <p:cTn id="7" dur="80"/>
                                        <p:tgtEl>
                                          <p:spTgt spid="3994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9941"/>
                                        </p:tgtEl>
                                        <p:attrNameLst>
                                          <p:attrName>fillcolor</p:attrName>
                                        </p:attrNameLst>
                                      </p:cBhvr>
                                      <p:tavLst>
                                        <p:tav tm="0">
                                          <p:val>
                                            <p:clrVal>
                                              <a:schemeClr val="accent2"/>
                                            </p:clrVal>
                                          </p:val>
                                        </p:tav>
                                        <p:tav tm="50000">
                                          <p:val>
                                            <p:clrVal>
                                              <a:schemeClr val="hlink"/>
                                            </p:clrVal>
                                          </p:val>
                                        </p:tav>
                                      </p:tavLst>
                                    </p:anim>
                                    <p:set>
                                      <p:cBhvr>
                                        <p:cTn id="9" dur="80"/>
                                        <p:tgtEl>
                                          <p:spTgt spid="39941"/>
                                        </p:tgtEl>
                                        <p:attrNameLst>
                                          <p:attrName>fill.type</p:attrName>
                                        </p:attrNameLst>
                                      </p:cBhvr>
                                      <p:to>
                                        <p:strVal val="solid"/>
                                      </p:to>
                                    </p:set>
                                  </p:childTnLst>
                                </p:cTn>
                              </p:par>
                            </p:childTnLst>
                          </p:cTn>
                        </p:par>
                        <p:par>
                          <p:cTn id="10" fill="hold">
                            <p:stCondLst>
                              <p:cond delay="319"/>
                            </p:stCondLst>
                            <p:childTnLst>
                              <p:par>
                                <p:cTn id="11" presetID="18" presetClass="entr" presetSubtype="12" fill="hold" grpId="0" nodeType="afterEffect">
                                  <p:stCondLst>
                                    <p:cond delay="0"/>
                                  </p:stCondLst>
                                  <p:childTnLst>
                                    <p:set>
                                      <p:cBhvr>
                                        <p:cTn id="12" dur="1" fill="hold">
                                          <p:stCondLst>
                                            <p:cond delay="0"/>
                                          </p:stCondLst>
                                        </p:cTn>
                                        <p:tgtEl>
                                          <p:spTgt spid="39940"/>
                                        </p:tgtEl>
                                        <p:attrNameLst>
                                          <p:attrName>style.visibility</p:attrName>
                                        </p:attrNameLst>
                                      </p:cBhvr>
                                      <p:to>
                                        <p:strVal val="visible"/>
                                      </p:to>
                                    </p:set>
                                    <p:animEffect transition="in" filter="strips(downLeft)">
                                      <p:cBhvr>
                                        <p:cTn id="13" dur="500"/>
                                        <p:tgtEl>
                                          <p:spTgt spid="39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p:bldP spid="39941" grpId="0"/>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a:xfrm>
            <a:off x="1039505" y="1486778"/>
            <a:ext cx="3429000" cy="669925"/>
          </a:xfrm>
          <a:noFill/>
        </p:spPr>
        <p:txBody>
          <a:bodyPr/>
          <a:lstStyle/>
          <a:p>
            <a:r>
              <a:rPr lang="zh-CN" altLang="en-US"/>
              <a:t>基本概念</a:t>
            </a:r>
          </a:p>
        </p:txBody>
      </p:sp>
      <p:sp>
        <p:nvSpPr>
          <p:cNvPr id="40964" name="Text Box 4"/>
          <p:cNvSpPr txBox="1">
            <a:spLocks noChangeArrowheads="1"/>
          </p:cNvSpPr>
          <p:nvPr/>
        </p:nvSpPr>
        <p:spPr bwMode="auto">
          <a:xfrm>
            <a:off x="1409131" y="2648755"/>
            <a:ext cx="916788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任务的优先级是表示任务被调度的优先程度。</a:t>
            </a:r>
            <a:r>
              <a:rPr kumimoji="1" lang="zh-CN" altLang="en-US" sz="3200" dirty="0">
                <a:solidFill>
                  <a:srgbClr val="0070C0"/>
                </a:solidFill>
                <a:latin typeface="Times New Roman" panose="02020603050405020304" pitchFamily="18" charset="0"/>
                <a:ea typeface="华文新魏" panose="02010800040101010101" pitchFamily="2" charset="-122"/>
              </a:rPr>
              <a:t>每个任务</a:t>
            </a:r>
            <a:r>
              <a:rPr kumimoji="1" lang="zh-CN" altLang="en-US" sz="3200" dirty="0">
                <a:latin typeface="Times New Roman" panose="02020603050405020304" pitchFamily="18" charset="0"/>
                <a:ea typeface="华文新魏" panose="02010800040101010101" pitchFamily="2" charset="-122"/>
              </a:rPr>
              <a:t>都</a:t>
            </a:r>
            <a:r>
              <a:rPr kumimoji="1" lang="zh-CN" altLang="en-US" sz="3200" dirty="0">
                <a:solidFill>
                  <a:srgbClr val="00B050"/>
                </a:solidFill>
                <a:latin typeface="Times New Roman" panose="02020603050405020304" pitchFamily="18" charset="0"/>
                <a:ea typeface="华文新魏" panose="02010800040101010101" pitchFamily="2" charset="-122"/>
              </a:rPr>
              <a:t>具有</a:t>
            </a:r>
            <a:r>
              <a:rPr kumimoji="1" lang="zh-CN" altLang="en-US" sz="3200" dirty="0">
                <a:solidFill>
                  <a:srgbClr val="FF0000"/>
                </a:solidFill>
                <a:latin typeface="Times New Roman" panose="02020603050405020304" pitchFamily="18" charset="0"/>
                <a:ea typeface="华文新魏" panose="02010800040101010101" pitchFamily="2" charset="-122"/>
              </a:rPr>
              <a:t>优先级</a:t>
            </a:r>
            <a:r>
              <a:rPr kumimoji="1" lang="zh-CN" altLang="en-US" sz="3200" dirty="0">
                <a:latin typeface="Times New Roman" panose="02020603050405020304" pitchFamily="18" charset="0"/>
                <a:ea typeface="华文新魏" panose="02010800040101010101" pitchFamily="2" charset="-122"/>
              </a:rPr>
              <a:t>。任务越重要，赋予的优先级应越高，越容易被调度而进入运行态。 </a:t>
            </a:r>
          </a:p>
        </p:txBody>
      </p:sp>
      <p:sp>
        <p:nvSpPr>
          <p:cNvPr id="40965" name="Text Box 5"/>
          <p:cNvSpPr txBox="1">
            <a:spLocks noChangeArrowheads="1"/>
          </p:cNvSpPr>
          <p:nvPr/>
        </p:nvSpPr>
        <p:spPr bwMode="auto">
          <a:xfrm>
            <a:off x="3425519" y="1921752"/>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任务优先级</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40965"/>
                                        </p:tgtEl>
                                        <p:attrNameLst>
                                          <p:attrName>style.visibility</p:attrName>
                                        </p:attrNameLst>
                                      </p:cBhvr>
                                      <p:to>
                                        <p:strVal val="visible"/>
                                      </p:to>
                                    </p:set>
                                    <p:anim calcmode="discrete" valueType="clr">
                                      <p:cBhvr override="childStyle">
                                        <p:cTn id="7" dur="80"/>
                                        <p:tgtEl>
                                          <p:spTgt spid="4096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0965"/>
                                        </p:tgtEl>
                                        <p:attrNameLst>
                                          <p:attrName>fillcolor</p:attrName>
                                        </p:attrNameLst>
                                      </p:cBhvr>
                                      <p:tavLst>
                                        <p:tav tm="0">
                                          <p:val>
                                            <p:clrVal>
                                              <a:schemeClr val="accent2"/>
                                            </p:clrVal>
                                          </p:val>
                                        </p:tav>
                                        <p:tav tm="50000">
                                          <p:val>
                                            <p:clrVal>
                                              <a:schemeClr val="hlink"/>
                                            </p:clrVal>
                                          </p:val>
                                        </p:tav>
                                      </p:tavLst>
                                    </p:anim>
                                    <p:set>
                                      <p:cBhvr>
                                        <p:cTn id="9" dur="80"/>
                                        <p:tgtEl>
                                          <p:spTgt spid="40965"/>
                                        </p:tgtEl>
                                        <p:attrNameLst>
                                          <p:attrName>fill.type</p:attrName>
                                        </p:attrNameLst>
                                      </p:cBhvr>
                                      <p:to>
                                        <p:strVal val="solid"/>
                                      </p:to>
                                    </p:set>
                                  </p:childTnLst>
                                </p:cTn>
                              </p:par>
                            </p:childTnLst>
                          </p:cTn>
                        </p:par>
                        <p:par>
                          <p:cTn id="10" fill="hold">
                            <p:stCondLst>
                              <p:cond delay="319"/>
                            </p:stCondLst>
                            <p:childTnLst>
                              <p:par>
                                <p:cTn id="11" presetID="12" presetClass="entr" presetSubtype="4" fill="hold" grpId="0" nodeType="afterEffect">
                                  <p:stCondLst>
                                    <p:cond delay="0"/>
                                  </p:stCondLst>
                                  <p:childTnLst>
                                    <p:set>
                                      <p:cBhvr>
                                        <p:cTn id="12" dur="1" fill="hold">
                                          <p:stCondLst>
                                            <p:cond delay="0"/>
                                          </p:stCondLst>
                                        </p:cTn>
                                        <p:tgtEl>
                                          <p:spTgt spid="40964"/>
                                        </p:tgtEl>
                                        <p:attrNameLst>
                                          <p:attrName>style.visibility</p:attrName>
                                        </p:attrNameLst>
                                      </p:cBhvr>
                                      <p:to>
                                        <p:strVal val="visible"/>
                                      </p:to>
                                    </p:set>
                                    <p:animEffect transition="in" filter="slide(fromBottom)">
                                      <p:cBhvr>
                                        <p:cTn id="13" dur="5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P spid="40965" grpId="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3"/>
          <p:cNvSpPr>
            <a:spLocks noGrp="1" noChangeArrowheads="1"/>
          </p:cNvSpPr>
          <p:nvPr>
            <p:ph idx="1"/>
          </p:nvPr>
        </p:nvSpPr>
        <p:spPr>
          <a:xfrm>
            <a:off x="930323" y="1340893"/>
            <a:ext cx="3429000" cy="669925"/>
          </a:xfrm>
          <a:noFill/>
        </p:spPr>
        <p:txBody>
          <a:bodyPr/>
          <a:lstStyle/>
          <a:p>
            <a:r>
              <a:rPr lang="zh-CN" altLang="en-US"/>
              <a:t>基本概念</a:t>
            </a:r>
          </a:p>
        </p:txBody>
      </p:sp>
      <p:sp>
        <p:nvSpPr>
          <p:cNvPr id="41988" name="Text Box 4"/>
          <p:cNvSpPr txBox="1">
            <a:spLocks noChangeArrowheads="1"/>
          </p:cNvSpPr>
          <p:nvPr/>
        </p:nvSpPr>
        <p:spPr bwMode="auto">
          <a:xfrm>
            <a:off x="1177120" y="2445792"/>
            <a:ext cx="982297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中断是一种</a:t>
            </a:r>
            <a:r>
              <a:rPr kumimoji="1" lang="zh-CN" altLang="en-US" sz="2800" dirty="0">
                <a:solidFill>
                  <a:srgbClr val="FF0000"/>
                </a:solidFill>
                <a:latin typeface="Times New Roman" panose="02020603050405020304" pitchFamily="18" charset="0"/>
                <a:ea typeface="华文新魏" panose="02010800040101010101" pitchFamily="2" charset="-122"/>
              </a:rPr>
              <a:t>硬件机制</a:t>
            </a:r>
            <a:r>
              <a:rPr kumimoji="1" lang="zh-CN" altLang="en-US" sz="2800" dirty="0">
                <a:latin typeface="Times New Roman" panose="02020603050405020304" pitchFamily="18" charset="0"/>
                <a:ea typeface="华文新魏" panose="02010800040101010101" pitchFamily="2" charset="-122"/>
              </a:rPr>
              <a:t>，用于通知</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有个异步事件发生了。中断一旦被识别，</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solidFill>
                  <a:srgbClr val="FF0000"/>
                </a:solidFill>
                <a:latin typeface="Times New Roman" panose="02020603050405020304" pitchFamily="18" charset="0"/>
                <a:ea typeface="华文新魏" panose="02010800040101010101" pitchFamily="2" charset="-122"/>
              </a:rPr>
              <a:t>保存</a:t>
            </a:r>
            <a:r>
              <a:rPr kumimoji="1" lang="zh-CN" altLang="en-US" sz="2800" dirty="0">
                <a:latin typeface="Times New Roman" panose="02020603050405020304" pitchFamily="18" charset="0"/>
                <a:ea typeface="华文新魏" panose="02010800040101010101" pitchFamily="2" charset="-122"/>
              </a:rPr>
              <a:t>部分（或全部）上下文即部分或全部</a:t>
            </a:r>
            <a:r>
              <a:rPr kumimoji="1" lang="zh-CN" altLang="en-US" sz="2800" dirty="0">
                <a:solidFill>
                  <a:srgbClr val="00B050"/>
                </a:solidFill>
                <a:latin typeface="Times New Roman" panose="02020603050405020304" pitchFamily="18" charset="0"/>
                <a:ea typeface="华文新魏" panose="02010800040101010101" pitchFamily="2" charset="-122"/>
              </a:rPr>
              <a:t>寄存器的值</a:t>
            </a:r>
            <a:r>
              <a:rPr kumimoji="1" lang="zh-CN" altLang="en-US" sz="2800" dirty="0">
                <a:latin typeface="Times New Roman" panose="02020603050405020304" pitchFamily="18" charset="0"/>
                <a:ea typeface="华文新魏" panose="02010800040101010101" pitchFamily="2" charset="-122"/>
              </a:rPr>
              <a:t>，跳转到专门的子程序，称为</a:t>
            </a:r>
            <a:r>
              <a:rPr kumimoji="1" lang="zh-CN" altLang="en-US" sz="2800" dirty="0">
                <a:solidFill>
                  <a:srgbClr val="0070C0"/>
                </a:solidFill>
                <a:latin typeface="Times New Roman" panose="02020603050405020304" pitchFamily="18" charset="0"/>
                <a:ea typeface="华文新魏" panose="02010800040101010101" pitchFamily="2" charset="-122"/>
              </a:rPr>
              <a:t>中断服务子程序</a:t>
            </a:r>
            <a:r>
              <a:rPr kumimoji="1" lang="zh-CN" altLang="en-US" sz="2800" dirty="0">
                <a:latin typeface="Times New Roman" panose="02020603050405020304" pitchFamily="18" charset="0"/>
                <a:ea typeface="华文新魏" panose="02010800040101010101" pitchFamily="2" charset="-122"/>
              </a:rPr>
              <a:t>（</a:t>
            </a:r>
            <a:r>
              <a:rPr kumimoji="1" lang="en-US" altLang="zh-CN" sz="2800" dirty="0">
                <a:latin typeface="Times New Roman" panose="02020603050405020304" pitchFamily="18" charset="0"/>
                <a:ea typeface="华文新魏" panose="02010800040101010101" pitchFamily="2" charset="-122"/>
              </a:rPr>
              <a:t>ISR</a:t>
            </a:r>
            <a:r>
              <a:rPr kumimoji="1" lang="zh-CN" altLang="en-US" sz="2800" dirty="0">
                <a:latin typeface="Times New Roman" panose="02020603050405020304" pitchFamily="18" charset="0"/>
                <a:ea typeface="华文新魏" panose="02010800040101010101" pitchFamily="2" charset="-122"/>
              </a:rPr>
              <a:t>）。中断服务子程序做事件处理，处理完成后，程序回到：</a:t>
            </a:r>
          </a:p>
          <a:p>
            <a:pPr lvl="1"/>
            <a:r>
              <a:rPr kumimoji="1" lang="en-US" altLang="zh-CN" sz="2800" dirty="0">
                <a:solidFill>
                  <a:srgbClr val="0066FF"/>
                </a:solidFill>
                <a:latin typeface="Times New Roman" panose="02020603050405020304" pitchFamily="18" charset="0"/>
                <a:ea typeface="华文新魏" panose="02010800040101010101" pitchFamily="2" charset="-122"/>
              </a:rPr>
              <a:t>1</a:t>
            </a:r>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在前后台系统中，程序回到后台程序；</a:t>
            </a:r>
          </a:p>
          <a:p>
            <a:pPr lvl="1"/>
            <a:r>
              <a:rPr kumimoji="1" lang="en-US" altLang="zh-CN" sz="2800" dirty="0">
                <a:solidFill>
                  <a:srgbClr val="0066FF"/>
                </a:solidFill>
                <a:latin typeface="Times New Roman" panose="02020603050405020304" pitchFamily="18" charset="0"/>
                <a:ea typeface="华文新魏" panose="02010800040101010101" pitchFamily="2" charset="-122"/>
              </a:rPr>
              <a:t>2</a:t>
            </a:r>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对</a:t>
            </a:r>
            <a:r>
              <a:rPr kumimoji="1" lang="zh-CN" altLang="en-US" sz="2800" dirty="0">
                <a:solidFill>
                  <a:srgbClr val="FF0000"/>
                </a:solidFill>
                <a:latin typeface="Times New Roman" panose="02020603050405020304" pitchFamily="18" charset="0"/>
                <a:ea typeface="华文新魏" panose="02010800040101010101" pitchFamily="2" charset="-122"/>
              </a:rPr>
              <a:t>非</a:t>
            </a:r>
            <a:r>
              <a:rPr kumimoji="1" lang="zh-CN" altLang="en-US" sz="2800" dirty="0">
                <a:latin typeface="Times New Roman" panose="02020603050405020304" pitchFamily="18" charset="0"/>
                <a:ea typeface="华文新魏" panose="02010800040101010101" pitchFamily="2" charset="-122"/>
              </a:rPr>
              <a:t>占先式内核而言，程序回到</a:t>
            </a:r>
            <a:r>
              <a:rPr kumimoji="1" lang="zh-CN" altLang="en-US" sz="2800" dirty="0">
                <a:solidFill>
                  <a:srgbClr val="0070C0"/>
                </a:solidFill>
                <a:latin typeface="Times New Roman" panose="02020603050405020304" pitchFamily="18" charset="0"/>
                <a:ea typeface="华文新魏" panose="02010800040101010101" pitchFamily="2" charset="-122"/>
              </a:rPr>
              <a:t>被中断了的任务</a:t>
            </a:r>
            <a:r>
              <a:rPr kumimoji="1" lang="zh-CN" altLang="en-US" sz="2800" dirty="0">
                <a:latin typeface="Times New Roman" panose="02020603050405020304" pitchFamily="18" charset="0"/>
                <a:ea typeface="华文新魏" panose="02010800040101010101" pitchFamily="2" charset="-122"/>
              </a:rPr>
              <a:t>；</a:t>
            </a:r>
          </a:p>
          <a:p>
            <a:pPr lvl="1"/>
            <a:r>
              <a:rPr kumimoji="1" lang="en-US" altLang="zh-CN" sz="2800" dirty="0">
                <a:solidFill>
                  <a:srgbClr val="0066FF"/>
                </a:solidFill>
                <a:latin typeface="Times New Roman" panose="02020603050405020304" pitchFamily="18" charset="0"/>
                <a:ea typeface="华文新魏" panose="02010800040101010101" pitchFamily="2" charset="-122"/>
              </a:rPr>
              <a:t>3</a:t>
            </a:r>
            <a:r>
              <a:rPr kumimoji="1" lang="en-US" altLang="zh-CN" sz="2800" dirty="0">
                <a:latin typeface="Times New Roman" panose="02020603050405020304" pitchFamily="18" charset="0"/>
                <a:ea typeface="华文新魏" panose="02010800040101010101" pitchFamily="2" charset="-122"/>
              </a:rPr>
              <a:t>. </a:t>
            </a:r>
            <a:r>
              <a:rPr kumimoji="1" lang="zh-CN" altLang="en-US" sz="2800" dirty="0">
                <a:latin typeface="Times New Roman" panose="02020603050405020304" pitchFamily="18" charset="0"/>
                <a:ea typeface="华文新魏" panose="02010800040101010101" pitchFamily="2" charset="-122"/>
              </a:rPr>
              <a:t>对占先式内核而言，让进入就绪态的</a:t>
            </a:r>
            <a:r>
              <a:rPr kumimoji="1" lang="zh-CN" altLang="en-US" sz="2800" dirty="0">
                <a:solidFill>
                  <a:srgbClr val="00B050"/>
                </a:solidFill>
                <a:latin typeface="Times New Roman" panose="02020603050405020304" pitchFamily="18" charset="0"/>
                <a:ea typeface="华文新魏" panose="02010800040101010101" pitchFamily="2" charset="-122"/>
              </a:rPr>
              <a:t>优先级最高</a:t>
            </a:r>
            <a:r>
              <a:rPr kumimoji="1" lang="zh-CN" altLang="en-US" sz="2800" dirty="0">
                <a:latin typeface="Times New Roman" panose="02020603050405020304" pitchFamily="18" charset="0"/>
                <a:ea typeface="华文新魏" panose="02010800040101010101" pitchFamily="2" charset="-122"/>
              </a:rPr>
              <a:t>的任务开始运行。</a:t>
            </a:r>
          </a:p>
        </p:txBody>
      </p:sp>
      <p:sp>
        <p:nvSpPr>
          <p:cNvPr id="41989" name="Text Box 5"/>
          <p:cNvSpPr txBox="1">
            <a:spLocks noChangeArrowheads="1"/>
          </p:cNvSpPr>
          <p:nvPr/>
        </p:nvSpPr>
        <p:spPr bwMode="auto">
          <a:xfrm>
            <a:off x="3316337" y="1775867"/>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中断</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41989"/>
                                        </p:tgtEl>
                                        <p:attrNameLst>
                                          <p:attrName>style.visibility</p:attrName>
                                        </p:attrNameLst>
                                      </p:cBhvr>
                                      <p:to>
                                        <p:strVal val="visible"/>
                                      </p:to>
                                    </p:set>
                                    <p:anim calcmode="discrete" valueType="clr">
                                      <p:cBhvr override="childStyle">
                                        <p:cTn id="7" dur="80"/>
                                        <p:tgtEl>
                                          <p:spTgt spid="4198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1989"/>
                                        </p:tgtEl>
                                        <p:attrNameLst>
                                          <p:attrName>fillcolor</p:attrName>
                                        </p:attrNameLst>
                                      </p:cBhvr>
                                      <p:tavLst>
                                        <p:tav tm="0">
                                          <p:val>
                                            <p:clrVal>
                                              <a:schemeClr val="accent2"/>
                                            </p:clrVal>
                                          </p:val>
                                        </p:tav>
                                        <p:tav tm="50000">
                                          <p:val>
                                            <p:clrVal>
                                              <a:schemeClr val="hlink"/>
                                            </p:clrVal>
                                          </p:val>
                                        </p:tav>
                                      </p:tavLst>
                                    </p:anim>
                                    <p:set>
                                      <p:cBhvr>
                                        <p:cTn id="9" dur="80"/>
                                        <p:tgtEl>
                                          <p:spTgt spid="41989"/>
                                        </p:tgtEl>
                                        <p:attrNameLst>
                                          <p:attrName>fill.type</p:attrName>
                                        </p:attrNameLst>
                                      </p:cBhvr>
                                      <p:to>
                                        <p:strVal val="solid"/>
                                      </p:to>
                                    </p:set>
                                  </p:childTnLst>
                                </p:cTn>
                              </p:par>
                            </p:childTnLst>
                          </p:cTn>
                        </p:par>
                        <p:par>
                          <p:cTn id="10" fill="hold">
                            <p:stCondLst>
                              <p:cond delay="199"/>
                            </p:stCondLst>
                            <p:childTnLst>
                              <p:par>
                                <p:cTn id="11" presetID="12" presetClass="entr" presetSubtype="4" fill="hold" grpId="0" nodeType="afterEffect">
                                  <p:stCondLst>
                                    <p:cond delay="0"/>
                                  </p:stCondLst>
                                  <p:childTnLst>
                                    <p:set>
                                      <p:cBhvr>
                                        <p:cTn id="12" dur="1" fill="hold">
                                          <p:stCondLst>
                                            <p:cond delay="0"/>
                                          </p:stCondLst>
                                        </p:cTn>
                                        <p:tgtEl>
                                          <p:spTgt spid="41988"/>
                                        </p:tgtEl>
                                        <p:attrNameLst>
                                          <p:attrName>style.visibility</p:attrName>
                                        </p:attrNameLst>
                                      </p:cBhvr>
                                      <p:to>
                                        <p:strVal val="visible"/>
                                      </p:to>
                                    </p:set>
                                    <p:animEffect transition="in" filter="slide(fromBottom)">
                                      <p:cBhvr>
                                        <p:cTn id="13" dur="5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P spid="41989" grpId="0"/>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3010" name="Group 2"/>
          <p:cNvGrpSpPr/>
          <p:nvPr/>
        </p:nvGrpSpPr>
        <p:grpSpPr bwMode="auto">
          <a:xfrm>
            <a:off x="2135188" y="2997200"/>
            <a:ext cx="3167062" cy="2952750"/>
            <a:chOff x="431" y="2024"/>
            <a:chExt cx="1995" cy="1860"/>
          </a:xfrm>
        </p:grpSpPr>
        <p:sp>
          <p:nvSpPr>
            <p:cNvPr id="43011" name="AutoShape 3"/>
            <p:cNvSpPr>
              <a:spLocks noChangeArrowheads="1"/>
            </p:cNvSpPr>
            <p:nvPr/>
          </p:nvSpPr>
          <p:spPr bwMode="auto">
            <a:xfrm>
              <a:off x="431" y="2024"/>
              <a:ext cx="1995" cy="1860"/>
            </a:xfrm>
            <a:prstGeom prst="roundRect">
              <a:avLst>
                <a:gd name="adj" fmla="val 2472"/>
              </a:avLst>
            </a:prstGeom>
            <a:solidFill>
              <a:srgbClr val="FFFFCC"/>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2" name="Text Box 4"/>
            <p:cNvSpPr txBox="1">
              <a:spLocks noChangeArrowheads="1"/>
            </p:cNvSpPr>
            <p:nvPr/>
          </p:nvSpPr>
          <p:spPr bwMode="auto">
            <a:xfrm>
              <a:off x="885" y="3562"/>
              <a:ext cx="952" cy="231"/>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solidFill>
                    <a:srgbClr val="0000FF"/>
                  </a:solidFill>
                  <a:latin typeface="Times New Roman" panose="02020603050405020304" pitchFamily="18" charset="0"/>
                  <a:ea typeface="华文新魏" panose="02010800040101010101" pitchFamily="2" charset="-122"/>
                </a:rPr>
                <a:t>前后台系统</a:t>
              </a:r>
            </a:p>
          </p:txBody>
        </p:sp>
      </p:grpSp>
      <p:sp>
        <p:nvSpPr>
          <p:cNvPr id="43014" name="Rectangle 6"/>
          <p:cNvSpPr>
            <a:spLocks noGrp="1" noChangeArrowheads="1"/>
          </p:cNvSpPr>
          <p:nvPr>
            <p:ph idx="1"/>
          </p:nvPr>
        </p:nvSpPr>
        <p:spPr>
          <a:xfrm>
            <a:off x="1981200" y="1600201"/>
            <a:ext cx="3429000" cy="669925"/>
          </a:xfrm>
          <a:noFill/>
        </p:spPr>
        <p:txBody>
          <a:bodyPr/>
          <a:lstStyle/>
          <a:p>
            <a:r>
              <a:rPr lang="zh-CN" altLang="en-US"/>
              <a:t>基本概念</a:t>
            </a:r>
          </a:p>
        </p:txBody>
      </p:sp>
      <p:sp>
        <p:nvSpPr>
          <p:cNvPr id="43015" name="Text Box 7"/>
          <p:cNvSpPr txBox="1">
            <a:spLocks noChangeArrowheads="1"/>
          </p:cNvSpPr>
          <p:nvPr/>
        </p:nvSpPr>
        <p:spPr bwMode="auto">
          <a:xfrm>
            <a:off x="4367214" y="2035175"/>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中断</a:t>
            </a:r>
          </a:p>
        </p:txBody>
      </p:sp>
      <p:grpSp>
        <p:nvGrpSpPr>
          <p:cNvPr id="43016" name="Group 8"/>
          <p:cNvGrpSpPr/>
          <p:nvPr/>
        </p:nvGrpSpPr>
        <p:grpSpPr bwMode="auto">
          <a:xfrm>
            <a:off x="2351088" y="4078289"/>
            <a:ext cx="863600" cy="503237"/>
            <a:chOff x="567" y="2705"/>
            <a:chExt cx="544" cy="317"/>
          </a:xfrm>
        </p:grpSpPr>
        <p:sp>
          <p:nvSpPr>
            <p:cNvPr id="43017" name="Rectangle 9"/>
            <p:cNvSpPr>
              <a:spLocks noChangeArrowheads="1"/>
            </p:cNvSpPr>
            <p:nvPr/>
          </p:nvSpPr>
          <p:spPr bwMode="auto">
            <a:xfrm>
              <a:off x="567" y="2705"/>
              <a:ext cx="272" cy="317"/>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sp>
          <p:nvSpPr>
            <p:cNvPr id="43018" name="Line 10"/>
            <p:cNvSpPr>
              <a:spLocks noChangeShapeType="1"/>
            </p:cNvSpPr>
            <p:nvPr/>
          </p:nvSpPr>
          <p:spPr bwMode="auto">
            <a:xfrm flipH="1">
              <a:off x="884" y="2705"/>
              <a:ext cx="227"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019" name="Line 11"/>
          <p:cNvSpPr>
            <a:spLocks noChangeShapeType="1"/>
          </p:cNvSpPr>
          <p:nvPr/>
        </p:nvSpPr>
        <p:spPr bwMode="auto">
          <a:xfrm>
            <a:off x="2854326" y="4581525"/>
            <a:ext cx="360363"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0" name="Line 12"/>
          <p:cNvSpPr>
            <a:spLocks noChangeShapeType="1"/>
          </p:cNvSpPr>
          <p:nvPr/>
        </p:nvSpPr>
        <p:spPr bwMode="auto">
          <a:xfrm>
            <a:off x="2998788" y="3357563"/>
            <a:ext cx="0" cy="1871662"/>
          </a:xfrm>
          <a:prstGeom prst="line">
            <a:avLst/>
          </a:prstGeom>
          <a:noFill/>
          <a:ln w="9525">
            <a:solidFill>
              <a:srgbClr val="FF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021" name="Group 13"/>
          <p:cNvGrpSpPr/>
          <p:nvPr/>
        </p:nvGrpSpPr>
        <p:grpSpPr bwMode="auto">
          <a:xfrm>
            <a:off x="3286126" y="3357564"/>
            <a:ext cx="1801813" cy="1800225"/>
            <a:chOff x="1156" y="2251"/>
            <a:chExt cx="1135" cy="1134"/>
          </a:xfrm>
        </p:grpSpPr>
        <p:sp>
          <p:nvSpPr>
            <p:cNvPr id="43022" name="Text Box 14"/>
            <p:cNvSpPr txBox="1">
              <a:spLocks noChangeArrowheads="1"/>
            </p:cNvSpPr>
            <p:nvPr/>
          </p:nvSpPr>
          <p:spPr bwMode="auto">
            <a:xfrm>
              <a:off x="1429" y="2704"/>
              <a:ext cx="590" cy="23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p>
          </p:txBody>
        </p:sp>
        <p:grpSp>
          <p:nvGrpSpPr>
            <p:cNvPr id="43023" name="Group 15"/>
            <p:cNvGrpSpPr/>
            <p:nvPr/>
          </p:nvGrpSpPr>
          <p:grpSpPr bwMode="auto">
            <a:xfrm>
              <a:off x="1156" y="2251"/>
              <a:ext cx="1135" cy="1134"/>
              <a:chOff x="1156" y="2251"/>
              <a:chExt cx="1135" cy="1134"/>
            </a:xfrm>
          </p:grpSpPr>
          <p:grpSp>
            <p:nvGrpSpPr>
              <p:cNvPr id="43024" name="Group 16"/>
              <p:cNvGrpSpPr/>
              <p:nvPr/>
            </p:nvGrpSpPr>
            <p:grpSpPr bwMode="auto">
              <a:xfrm>
                <a:off x="1157" y="2251"/>
                <a:ext cx="1134" cy="1134"/>
                <a:chOff x="1157" y="2251"/>
                <a:chExt cx="1134" cy="1134"/>
              </a:xfrm>
            </p:grpSpPr>
            <p:sp>
              <p:nvSpPr>
                <p:cNvPr id="43025" name="AutoShape 17"/>
                <p:cNvSpPr>
                  <a:spLocks noChangeArrowheads="1"/>
                </p:cNvSpPr>
                <p:nvPr/>
              </p:nvSpPr>
              <p:spPr bwMode="auto">
                <a:xfrm>
                  <a:off x="1157" y="2251"/>
                  <a:ext cx="1134" cy="1134"/>
                </a:xfrm>
                <a:custGeom>
                  <a:avLst/>
                  <a:gdLst>
                    <a:gd name="G0" fmla="+- 5219 0 0"/>
                    <a:gd name="G1" fmla="+- 21600 0 5219"/>
                    <a:gd name="G2" fmla="+- 21600 0 5219"/>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219" y="10800"/>
                      </a:moveTo>
                      <a:cubicBezTo>
                        <a:pt x="5219" y="13882"/>
                        <a:pt x="7718" y="16381"/>
                        <a:pt x="10800" y="16381"/>
                      </a:cubicBezTo>
                      <a:cubicBezTo>
                        <a:pt x="13882" y="16381"/>
                        <a:pt x="16381" y="13882"/>
                        <a:pt x="16381" y="10800"/>
                      </a:cubicBezTo>
                      <a:cubicBezTo>
                        <a:pt x="16381" y="7718"/>
                        <a:pt x="13882" y="5219"/>
                        <a:pt x="10800" y="5219"/>
                      </a:cubicBezTo>
                      <a:cubicBezTo>
                        <a:pt x="7718" y="5219"/>
                        <a:pt x="5219" y="7718"/>
                        <a:pt x="5219"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6" name="Freeform 18"/>
                <p:cNvSpPr/>
                <p:nvPr/>
              </p:nvSpPr>
              <p:spPr bwMode="auto">
                <a:xfrm>
                  <a:off x="1416" y="3088"/>
                  <a:ext cx="668" cy="174"/>
                </a:xfrm>
                <a:custGeom>
                  <a:avLst/>
                  <a:gdLst>
                    <a:gd name="T0" fmla="*/ 0 w 668"/>
                    <a:gd name="T1" fmla="*/ 0 h 174"/>
                    <a:gd name="T2" fmla="*/ 311 w 668"/>
                    <a:gd name="T3" fmla="*/ 174 h 174"/>
                    <a:gd name="T4" fmla="*/ 668 w 668"/>
                    <a:gd name="T5" fmla="*/ 0 h 174"/>
                  </a:gdLst>
                  <a:ahLst/>
                  <a:cxnLst>
                    <a:cxn ang="0">
                      <a:pos x="T0" y="T1"/>
                    </a:cxn>
                    <a:cxn ang="0">
                      <a:pos x="T2" y="T3"/>
                    </a:cxn>
                    <a:cxn ang="0">
                      <a:pos x="T4" y="T5"/>
                    </a:cxn>
                  </a:cxnLst>
                  <a:rect l="0" t="0" r="r" b="b"/>
                  <a:pathLst>
                    <a:path w="668" h="174">
                      <a:moveTo>
                        <a:pt x="0" y="0"/>
                      </a:moveTo>
                      <a:cubicBezTo>
                        <a:pt x="52" y="29"/>
                        <a:pt x="200" y="174"/>
                        <a:pt x="311" y="174"/>
                      </a:cubicBezTo>
                      <a:cubicBezTo>
                        <a:pt x="422" y="174"/>
                        <a:pt x="594" y="36"/>
                        <a:pt x="668" y="0"/>
                      </a:cubicBezTo>
                    </a:path>
                  </a:pathLst>
                </a:custGeom>
                <a:noFill/>
                <a:ln w="19050" cap="flat" cmpd="sng">
                  <a:solidFill>
                    <a:srgbClr val="0000FF"/>
                  </a:solidFill>
                  <a:prstDash val="solid"/>
                  <a:roun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7" name="Freeform 19"/>
                <p:cNvSpPr/>
                <p:nvPr/>
              </p:nvSpPr>
              <p:spPr bwMode="auto">
                <a:xfrm flipV="1">
                  <a:off x="1429" y="2387"/>
                  <a:ext cx="635" cy="136"/>
                </a:xfrm>
                <a:custGeom>
                  <a:avLst/>
                  <a:gdLst>
                    <a:gd name="T0" fmla="*/ 0 w 635"/>
                    <a:gd name="T1" fmla="*/ 0 h 181"/>
                    <a:gd name="T2" fmla="*/ 317 w 635"/>
                    <a:gd name="T3" fmla="*/ 181 h 181"/>
                    <a:gd name="T4" fmla="*/ 635 w 635"/>
                    <a:gd name="T5" fmla="*/ 0 h 181"/>
                  </a:gdLst>
                  <a:ahLst/>
                  <a:cxnLst>
                    <a:cxn ang="0">
                      <a:pos x="T0" y="T1"/>
                    </a:cxn>
                    <a:cxn ang="0">
                      <a:pos x="T2" y="T3"/>
                    </a:cxn>
                    <a:cxn ang="0">
                      <a:pos x="T4" y="T5"/>
                    </a:cxn>
                  </a:cxnLst>
                  <a:rect l="0" t="0" r="r" b="b"/>
                  <a:pathLst>
                    <a:path w="635" h="181">
                      <a:moveTo>
                        <a:pt x="0" y="0"/>
                      </a:moveTo>
                      <a:cubicBezTo>
                        <a:pt x="105" y="90"/>
                        <a:pt x="211" y="181"/>
                        <a:pt x="317" y="181"/>
                      </a:cubicBezTo>
                      <a:cubicBezTo>
                        <a:pt x="423" y="181"/>
                        <a:pt x="529" y="90"/>
                        <a:pt x="635" y="0"/>
                      </a:cubicBezTo>
                    </a:path>
                  </a:pathLst>
                </a:custGeom>
                <a:noFill/>
                <a:ln w="19050" cap="flat" cmpd="sng">
                  <a:solidFill>
                    <a:srgbClr val="0000FF"/>
                  </a:solidFill>
                  <a:prstDash val="solid"/>
                  <a:round/>
                  <a:headEnd type="triangle" w="med" len="med"/>
                  <a:tailEnd type="non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028" name="AutoShape 20"/>
              <p:cNvSpPr>
                <a:spLocks noChangeArrowheads="1"/>
              </p:cNvSpPr>
              <p:nvPr/>
            </p:nvSpPr>
            <p:spPr bwMode="auto">
              <a:xfrm rot="-5566222">
                <a:off x="1156" y="2251"/>
                <a:ext cx="1134" cy="1134"/>
              </a:xfrm>
              <a:custGeom>
                <a:avLst/>
                <a:gdLst>
                  <a:gd name="G0" fmla="+- 5700 0 0"/>
                  <a:gd name="G1" fmla="+- -7000150 0 0"/>
                  <a:gd name="G2" fmla="+- 0 0 -7000150"/>
                  <a:gd name="T0" fmla="*/ 0 256 1"/>
                  <a:gd name="T1" fmla="*/ 180 256 1"/>
                  <a:gd name="G3" fmla="+- -7000150 T0 T1"/>
                  <a:gd name="T2" fmla="*/ 0 256 1"/>
                  <a:gd name="T3" fmla="*/ 90 256 1"/>
                  <a:gd name="G4" fmla="+- -7000150 T2 T3"/>
                  <a:gd name="G5" fmla="*/ G4 2 1"/>
                  <a:gd name="T4" fmla="*/ 90 256 1"/>
                  <a:gd name="T5" fmla="*/ 0 256 1"/>
                  <a:gd name="G6" fmla="+- -7000150 T4 T5"/>
                  <a:gd name="G7" fmla="*/ G6 2 1"/>
                  <a:gd name="G8" fmla="abs -700015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700"/>
                  <a:gd name="G18" fmla="*/ 5700 1 2"/>
                  <a:gd name="G19" fmla="+- G18 5400 0"/>
                  <a:gd name="G20" fmla="cos G19 -7000150"/>
                  <a:gd name="G21" fmla="sin G19 -7000150"/>
                  <a:gd name="G22" fmla="+- G20 10800 0"/>
                  <a:gd name="G23" fmla="+- G21 10800 0"/>
                  <a:gd name="G24" fmla="+- 10800 0 G20"/>
                  <a:gd name="G25" fmla="+- 5700 10800 0"/>
                  <a:gd name="G26" fmla="?: G9 G17 G25"/>
                  <a:gd name="G27" fmla="?: G9 0 21600"/>
                  <a:gd name="G28" fmla="cos 10800 -7000150"/>
                  <a:gd name="G29" fmla="sin 10800 -7000150"/>
                  <a:gd name="G30" fmla="sin 5700 -7000150"/>
                  <a:gd name="G31" fmla="+- G28 10800 0"/>
                  <a:gd name="G32" fmla="+- G29 10800 0"/>
                  <a:gd name="G33" fmla="+- G30 10800 0"/>
                  <a:gd name="G34" fmla="?: G4 0 G31"/>
                  <a:gd name="G35" fmla="?: -7000150 G34 0"/>
                  <a:gd name="G36" fmla="?: G6 G35 G31"/>
                  <a:gd name="G37" fmla="+- 21600 0 G36"/>
                  <a:gd name="G38" fmla="?: G4 0 G33"/>
                  <a:gd name="G39" fmla="?: -7000150 G38 G32"/>
                  <a:gd name="G40" fmla="?: G6 G39 0"/>
                  <a:gd name="G41" fmla="?: G4 G32 21600"/>
                  <a:gd name="G42" fmla="?: G6 G41 G33"/>
                  <a:gd name="T12" fmla="*/ 10800 w 21600"/>
                  <a:gd name="T13" fmla="*/ 0 h 21600"/>
                  <a:gd name="T14" fmla="*/ 8413 w 21600"/>
                  <a:gd name="T15" fmla="*/ 2902 h 21600"/>
                  <a:gd name="T16" fmla="*/ 10800 w 21600"/>
                  <a:gd name="T17" fmla="*/ 5100 h 21600"/>
                  <a:gd name="T18" fmla="*/ 13187 w 21600"/>
                  <a:gd name="T19" fmla="*/ 290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9151" y="5343"/>
                    </a:moveTo>
                    <a:cubicBezTo>
                      <a:pt x="9685" y="5182"/>
                      <a:pt x="10241" y="5099"/>
                      <a:pt x="10800" y="5100"/>
                    </a:cubicBezTo>
                    <a:cubicBezTo>
                      <a:pt x="11358" y="5100"/>
                      <a:pt x="11914" y="5182"/>
                      <a:pt x="12448" y="5343"/>
                    </a:cubicBezTo>
                    <a:lnTo>
                      <a:pt x="13924" y="461"/>
                    </a:lnTo>
                    <a:cubicBezTo>
                      <a:pt x="12910" y="155"/>
                      <a:pt x="11858" y="-1"/>
                      <a:pt x="10799" y="0"/>
                    </a:cubicBezTo>
                    <a:cubicBezTo>
                      <a:pt x="9741" y="0"/>
                      <a:pt x="8689" y="155"/>
                      <a:pt x="7675" y="461"/>
                    </a:cubicBezTo>
                    <a:close/>
                  </a:path>
                </a:pathLst>
              </a:custGeom>
              <a:solidFill>
                <a:srgbClr val="FFFFFF"/>
              </a:solidFill>
              <a:ln w="9525" algn="ctr">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43029" name="Group 21"/>
          <p:cNvGrpSpPr/>
          <p:nvPr/>
        </p:nvGrpSpPr>
        <p:grpSpPr bwMode="auto">
          <a:xfrm>
            <a:off x="5446713" y="2997200"/>
            <a:ext cx="2233612" cy="2952750"/>
            <a:chOff x="2471" y="1888"/>
            <a:chExt cx="1407" cy="1860"/>
          </a:xfrm>
        </p:grpSpPr>
        <p:sp>
          <p:nvSpPr>
            <p:cNvPr id="43030" name="AutoShape 22"/>
            <p:cNvSpPr>
              <a:spLocks noChangeArrowheads="1"/>
            </p:cNvSpPr>
            <p:nvPr/>
          </p:nvSpPr>
          <p:spPr bwMode="auto">
            <a:xfrm>
              <a:off x="2471" y="1888"/>
              <a:ext cx="1407" cy="1860"/>
            </a:xfrm>
            <a:prstGeom prst="roundRect">
              <a:avLst>
                <a:gd name="adj" fmla="val 4866"/>
              </a:avLst>
            </a:prstGeom>
            <a:solidFill>
              <a:srgbClr val="CCEC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1" name="AutoShape 23"/>
            <p:cNvSpPr>
              <a:spLocks noChangeArrowheads="1"/>
            </p:cNvSpPr>
            <p:nvPr/>
          </p:nvSpPr>
          <p:spPr bwMode="auto">
            <a:xfrm>
              <a:off x="2880" y="2478"/>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2" name="Rectangle 24"/>
            <p:cNvSpPr>
              <a:spLocks noChangeArrowheads="1"/>
            </p:cNvSpPr>
            <p:nvPr/>
          </p:nvSpPr>
          <p:spPr bwMode="auto">
            <a:xfrm>
              <a:off x="3469" y="2024"/>
              <a:ext cx="272" cy="408"/>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sp>
          <p:nvSpPr>
            <p:cNvPr id="43033" name="AutoShape 25"/>
            <p:cNvSpPr>
              <a:spLocks noChangeArrowheads="1"/>
            </p:cNvSpPr>
            <p:nvPr/>
          </p:nvSpPr>
          <p:spPr bwMode="auto">
            <a:xfrm>
              <a:off x="2880" y="2024"/>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4" name="AutoShape 26"/>
            <p:cNvSpPr>
              <a:spLocks noChangeArrowheads="1"/>
            </p:cNvSpPr>
            <p:nvPr/>
          </p:nvSpPr>
          <p:spPr bwMode="auto">
            <a:xfrm>
              <a:off x="2880" y="2931"/>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5" name="Line 27"/>
            <p:cNvSpPr>
              <a:spLocks noChangeShapeType="1"/>
            </p:cNvSpPr>
            <p:nvPr/>
          </p:nvSpPr>
          <p:spPr bwMode="auto">
            <a:xfrm flipV="1">
              <a:off x="3288" y="2024"/>
              <a:ext cx="181" cy="9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6" name="Line 28"/>
            <p:cNvSpPr>
              <a:spLocks noChangeShapeType="1"/>
            </p:cNvSpPr>
            <p:nvPr/>
          </p:nvSpPr>
          <p:spPr bwMode="auto">
            <a:xfrm flipH="1" flipV="1">
              <a:off x="3243" y="2387"/>
              <a:ext cx="226" cy="4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7" name="AutoShape 29"/>
            <p:cNvSpPr>
              <a:spLocks noChangeArrowheads="1"/>
            </p:cNvSpPr>
            <p:nvPr/>
          </p:nvSpPr>
          <p:spPr bwMode="auto">
            <a:xfrm rot="5725832">
              <a:off x="2880" y="2024"/>
              <a:ext cx="408" cy="408"/>
            </a:xfrm>
            <a:custGeom>
              <a:avLst/>
              <a:gdLst>
                <a:gd name="G0" fmla="+- 5877 0 0"/>
                <a:gd name="G1" fmla="+- -8246696 0 0"/>
                <a:gd name="G2" fmla="+- 0 0 -8246696"/>
                <a:gd name="T0" fmla="*/ 0 256 1"/>
                <a:gd name="T1" fmla="*/ 180 256 1"/>
                <a:gd name="G3" fmla="+- -8246696 T0 T1"/>
                <a:gd name="T2" fmla="*/ 0 256 1"/>
                <a:gd name="T3" fmla="*/ 90 256 1"/>
                <a:gd name="G4" fmla="+- -8246696 T2 T3"/>
                <a:gd name="G5" fmla="*/ G4 2 1"/>
                <a:gd name="T4" fmla="*/ 90 256 1"/>
                <a:gd name="T5" fmla="*/ 0 256 1"/>
                <a:gd name="G6" fmla="+- -8246696 T4 T5"/>
                <a:gd name="G7" fmla="*/ G6 2 1"/>
                <a:gd name="G8" fmla="abs -8246696"/>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877"/>
                <a:gd name="G18" fmla="*/ 5877 1 2"/>
                <a:gd name="G19" fmla="+- G18 5400 0"/>
                <a:gd name="G20" fmla="cos G19 -8246696"/>
                <a:gd name="G21" fmla="sin G19 -8246696"/>
                <a:gd name="G22" fmla="+- G20 10800 0"/>
                <a:gd name="G23" fmla="+- G21 10800 0"/>
                <a:gd name="G24" fmla="+- 10800 0 G20"/>
                <a:gd name="G25" fmla="+- 5877 10800 0"/>
                <a:gd name="G26" fmla="?: G9 G17 G25"/>
                <a:gd name="G27" fmla="?: G9 0 21600"/>
                <a:gd name="G28" fmla="cos 10800 -8246696"/>
                <a:gd name="G29" fmla="sin 10800 -8246696"/>
                <a:gd name="G30" fmla="sin 5877 -8246696"/>
                <a:gd name="G31" fmla="+- G28 10800 0"/>
                <a:gd name="G32" fmla="+- G29 10800 0"/>
                <a:gd name="G33" fmla="+- G30 10800 0"/>
                <a:gd name="G34" fmla="?: G4 0 G31"/>
                <a:gd name="G35" fmla="?: -8246696 G34 0"/>
                <a:gd name="G36" fmla="?: G6 G35 G31"/>
                <a:gd name="G37" fmla="+- 21600 0 G36"/>
                <a:gd name="G38" fmla="?: G4 0 G33"/>
                <a:gd name="G39" fmla="?: -8246696 G38 G32"/>
                <a:gd name="G40" fmla="?: G6 G39 0"/>
                <a:gd name="G41" fmla="?: G4 G32 21600"/>
                <a:gd name="G42" fmla="?: G6 G41 G33"/>
                <a:gd name="T12" fmla="*/ 10800 w 21600"/>
                <a:gd name="T13" fmla="*/ 0 h 21600"/>
                <a:gd name="T14" fmla="*/ 5917 w 21600"/>
                <a:gd name="T15" fmla="*/ 4039 h 21600"/>
                <a:gd name="T16" fmla="*/ 10800 w 21600"/>
                <a:gd name="T17" fmla="*/ 4923 h 21600"/>
                <a:gd name="T18" fmla="*/ 15683 w 21600"/>
                <a:gd name="T19" fmla="*/ 403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359" y="6035"/>
                  </a:moveTo>
                  <a:cubicBezTo>
                    <a:pt x="8360" y="5312"/>
                    <a:pt x="9564" y="4922"/>
                    <a:pt x="10800" y="4923"/>
                  </a:cubicBezTo>
                  <a:cubicBezTo>
                    <a:pt x="12035" y="4923"/>
                    <a:pt x="13239" y="5312"/>
                    <a:pt x="14240" y="6035"/>
                  </a:cubicBezTo>
                  <a:lnTo>
                    <a:pt x="17122" y="2044"/>
                  </a:lnTo>
                  <a:cubicBezTo>
                    <a:pt x="15282" y="715"/>
                    <a:pt x="13070" y="-1"/>
                    <a:pt x="10799" y="0"/>
                  </a:cubicBezTo>
                  <a:cubicBezTo>
                    <a:pt x="8529" y="0"/>
                    <a:pt x="6317" y="715"/>
                    <a:pt x="4477" y="2044"/>
                  </a:cubicBezTo>
                  <a:close/>
                </a:path>
              </a:pathLst>
            </a:custGeom>
            <a:solidFill>
              <a:srgbClr val="FFFFFF"/>
            </a:solidFill>
            <a:ln w="9525" algn="ctr">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8" name="Text Box 30"/>
            <p:cNvSpPr txBox="1">
              <a:spLocks noChangeArrowheads="1"/>
            </p:cNvSpPr>
            <p:nvPr/>
          </p:nvSpPr>
          <p:spPr bwMode="auto">
            <a:xfrm>
              <a:off x="2517" y="3430"/>
              <a:ext cx="1270" cy="23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solidFill>
                    <a:srgbClr val="0000FF"/>
                  </a:solidFill>
                  <a:latin typeface="Times New Roman" panose="02020603050405020304" pitchFamily="18" charset="0"/>
                  <a:ea typeface="华文新魏" panose="02010800040101010101" pitchFamily="2" charset="-122"/>
                </a:rPr>
                <a:t>非占先操作系统</a:t>
              </a:r>
            </a:p>
          </p:txBody>
        </p:sp>
        <p:sp>
          <p:nvSpPr>
            <p:cNvPr id="43039" name="Text Box 31"/>
            <p:cNvSpPr txBox="1">
              <a:spLocks noChangeArrowheads="1"/>
            </p:cNvSpPr>
            <p:nvPr/>
          </p:nvSpPr>
          <p:spPr bwMode="auto">
            <a:xfrm>
              <a:off x="2471" y="2028"/>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A</a:t>
              </a:r>
            </a:p>
          </p:txBody>
        </p:sp>
        <p:sp>
          <p:nvSpPr>
            <p:cNvPr id="43040" name="Text Box 32"/>
            <p:cNvSpPr txBox="1">
              <a:spLocks noChangeArrowheads="1"/>
            </p:cNvSpPr>
            <p:nvPr/>
          </p:nvSpPr>
          <p:spPr bwMode="auto">
            <a:xfrm>
              <a:off x="2471" y="2478"/>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B</a:t>
              </a:r>
            </a:p>
          </p:txBody>
        </p:sp>
        <p:sp>
          <p:nvSpPr>
            <p:cNvPr id="43041" name="Text Box 33"/>
            <p:cNvSpPr txBox="1">
              <a:spLocks noChangeArrowheads="1"/>
            </p:cNvSpPr>
            <p:nvPr/>
          </p:nvSpPr>
          <p:spPr bwMode="auto">
            <a:xfrm>
              <a:off x="2471" y="2931"/>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C</a:t>
              </a:r>
            </a:p>
          </p:txBody>
        </p:sp>
      </p:grpSp>
      <p:grpSp>
        <p:nvGrpSpPr>
          <p:cNvPr id="43042" name="Group 34"/>
          <p:cNvGrpSpPr/>
          <p:nvPr/>
        </p:nvGrpSpPr>
        <p:grpSpPr bwMode="auto">
          <a:xfrm>
            <a:off x="7823201" y="2997200"/>
            <a:ext cx="2232025" cy="2952750"/>
            <a:chOff x="3878" y="2024"/>
            <a:chExt cx="1406" cy="1860"/>
          </a:xfrm>
        </p:grpSpPr>
        <p:sp>
          <p:nvSpPr>
            <p:cNvPr id="43043" name="AutoShape 35"/>
            <p:cNvSpPr>
              <a:spLocks noChangeArrowheads="1"/>
            </p:cNvSpPr>
            <p:nvPr/>
          </p:nvSpPr>
          <p:spPr bwMode="auto">
            <a:xfrm>
              <a:off x="3878" y="2024"/>
              <a:ext cx="1406" cy="1860"/>
            </a:xfrm>
            <a:prstGeom prst="roundRect">
              <a:avLst>
                <a:gd name="adj" fmla="val 4866"/>
              </a:avLst>
            </a:prstGeom>
            <a:solidFill>
              <a:srgbClr val="FFCC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4" name="AutoShape 36"/>
            <p:cNvSpPr>
              <a:spLocks noChangeArrowheads="1"/>
            </p:cNvSpPr>
            <p:nvPr/>
          </p:nvSpPr>
          <p:spPr bwMode="auto">
            <a:xfrm>
              <a:off x="4287" y="2614"/>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5" name="Rectangle 37"/>
            <p:cNvSpPr>
              <a:spLocks noChangeArrowheads="1"/>
            </p:cNvSpPr>
            <p:nvPr/>
          </p:nvSpPr>
          <p:spPr bwMode="auto">
            <a:xfrm>
              <a:off x="4921" y="2341"/>
              <a:ext cx="272" cy="408"/>
            </a:xfrm>
            <a:prstGeom prst="rect">
              <a:avLst/>
            </a:prstGeom>
            <a:solidFill>
              <a:srgbClr val="CCFF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b="1">
                  <a:latin typeface="Times New Roman" panose="02020603050405020304" pitchFamily="18" charset="0"/>
                  <a:ea typeface="华文新魏" panose="02010800040101010101" pitchFamily="2" charset="-122"/>
                </a:rPr>
                <a:t>ISR</a:t>
              </a:r>
            </a:p>
          </p:txBody>
        </p:sp>
        <p:sp>
          <p:nvSpPr>
            <p:cNvPr id="43046" name="AutoShape 38"/>
            <p:cNvSpPr>
              <a:spLocks noChangeArrowheads="1"/>
            </p:cNvSpPr>
            <p:nvPr/>
          </p:nvSpPr>
          <p:spPr bwMode="auto">
            <a:xfrm>
              <a:off x="4287" y="2160"/>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7" name="AutoShape 39"/>
            <p:cNvSpPr>
              <a:spLocks noChangeArrowheads="1"/>
            </p:cNvSpPr>
            <p:nvPr/>
          </p:nvSpPr>
          <p:spPr bwMode="auto">
            <a:xfrm>
              <a:off x="4287" y="3067"/>
              <a:ext cx="409" cy="408"/>
            </a:xfrm>
            <a:custGeom>
              <a:avLst/>
              <a:gdLst>
                <a:gd name="G0" fmla="+- 4935 0 0"/>
                <a:gd name="G1" fmla="+- 21600 0 4935"/>
                <a:gd name="G2" fmla="+- 21600 0 493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935" y="10800"/>
                  </a:moveTo>
                  <a:cubicBezTo>
                    <a:pt x="4935" y="14039"/>
                    <a:pt x="7561" y="16665"/>
                    <a:pt x="10800" y="16665"/>
                  </a:cubicBezTo>
                  <a:cubicBezTo>
                    <a:pt x="14039" y="16665"/>
                    <a:pt x="16665" y="14039"/>
                    <a:pt x="16665" y="10800"/>
                  </a:cubicBezTo>
                  <a:cubicBezTo>
                    <a:pt x="16665" y="7561"/>
                    <a:pt x="14039" y="4935"/>
                    <a:pt x="10800" y="4935"/>
                  </a:cubicBezTo>
                  <a:cubicBezTo>
                    <a:pt x="7561" y="4935"/>
                    <a:pt x="4935" y="7561"/>
                    <a:pt x="4935" y="10800"/>
                  </a:cubicBezTo>
                  <a:close/>
                </a:path>
              </a:pathLst>
            </a:custGeom>
            <a:solidFill>
              <a:srgbClr val="FFCC99"/>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8" name="Line 40"/>
            <p:cNvSpPr>
              <a:spLocks noChangeShapeType="1"/>
            </p:cNvSpPr>
            <p:nvPr/>
          </p:nvSpPr>
          <p:spPr bwMode="auto">
            <a:xfrm>
              <a:off x="4694" y="2251"/>
              <a:ext cx="227" cy="9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9" name="Line 41"/>
            <p:cNvSpPr>
              <a:spLocks noChangeShapeType="1"/>
            </p:cNvSpPr>
            <p:nvPr/>
          </p:nvSpPr>
          <p:spPr bwMode="auto">
            <a:xfrm flipH="1">
              <a:off x="4694" y="2750"/>
              <a:ext cx="182" cy="9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0" name="Text Box 42"/>
            <p:cNvSpPr txBox="1">
              <a:spLocks noChangeArrowheads="1"/>
            </p:cNvSpPr>
            <p:nvPr/>
          </p:nvSpPr>
          <p:spPr bwMode="auto">
            <a:xfrm>
              <a:off x="3923" y="3566"/>
              <a:ext cx="1270" cy="23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solidFill>
                    <a:srgbClr val="0000FF"/>
                  </a:solidFill>
                  <a:latin typeface="Times New Roman" panose="02020603050405020304" pitchFamily="18" charset="0"/>
                  <a:ea typeface="华文新魏" panose="02010800040101010101" pitchFamily="2" charset="-122"/>
                </a:rPr>
                <a:t>占先操作系统</a:t>
              </a:r>
            </a:p>
          </p:txBody>
        </p:sp>
        <p:sp>
          <p:nvSpPr>
            <p:cNvPr id="43051" name="Text Box 43"/>
            <p:cNvSpPr txBox="1">
              <a:spLocks noChangeArrowheads="1"/>
            </p:cNvSpPr>
            <p:nvPr/>
          </p:nvSpPr>
          <p:spPr bwMode="auto">
            <a:xfrm>
              <a:off x="3878" y="2164"/>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A</a:t>
              </a:r>
            </a:p>
          </p:txBody>
        </p:sp>
        <p:sp>
          <p:nvSpPr>
            <p:cNvPr id="43052" name="Text Box 44"/>
            <p:cNvSpPr txBox="1">
              <a:spLocks noChangeArrowheads="1"/>
            </p:cNvSpPr>
            <p:nvPr/>
          </p:nvSpPr>
          <p:spPr bwMode="auto">
            <a:xfrm>
              <a:off x="3878" y="2614"/>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B</a:t>
              </a:r>
            </a:p>
          </p:txBody>
        </p:sp>
        <p:sp>
          <p:nvSpPr>
            <p:cNvPr id="43053" name="Text Box 45"/>
            <p:cNvSpPr txBox="1">
              <a:spLocks noChangeArrowheads="1"/>
            </p:cNvSpPr>
            <p:nvPr/>
          </p:nvSpPr>
          <p:spPr bwMode="auto">
            <a:xfrm>
              <a:off x="3878" y="3067"/>
              <a:ext cx="408" cy="4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华文新魏" panose="02010800040101010101" pitchFamily="2" charset="-122"/>
                </a:rPr>
                <a:t>任务</a:t>
              </a:r>
              <a:r>
                <a:rPr kumimoji="1" lang="en-US" altLang="zh-CN">
                  <a:solidFill>
                    <a:srgbClr val="FF0066"/>
                  </a:solidFill>
                  <a:latin typeface="Times New Roman" panose="02020603050405020304" pitchFamily="18" charset="0"/>
                  <a:ea typeface="华文新魏" panose="02010800040101010101" pitchFamily="2" charset="-122"/>
                </a:rPr>
                <a:t>C</a:t>
              </a:r>
            </a:p>
          </p:txBody>
        </p:sp>
      </p:gr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010"/>
                                        </p:tgtEl>
                                        <p:attrNameLst>
                                          <p:attrName>style.visibility</p:attrName>
                                        </p:attrNameLst>
                                      </p:cBhvr>
                                      <p:to>
                                        <p:strVal val="visible"/>
                                      </p:to>
                                    </p:set>
                                    <p:anim calcmode="lin" valueType="num">
                                      <p:cBhvr additive="base">
                                        <p:cTn id="7" dur="500" fill="hold"/>
                                        <p:tgtEl>
                                          <p:spTgt spid="43010"/>
                                        </p:tgtEl>
                                        <p:attrNameLst>
                                          <p:attrName>ppt_x</p:attrName>
                                        </p:attrNameLst>
                                      </p:cBhvr>
                                      <p:tavLst>
                                        <p:tav tm="0">
                                          <p:val>
                                            <p:strVal val="0-#ppt_w/2"/>
                                          </p:val>
                                        </p:tav>
                                        <p:tav tm="100000">
                                          <p:val>
                                            <p:strVal val="#ppt_x"/>
                                          </p:val>
                                        </p:tav>
                                      </p:tavLst>
                                    </p:anim>
                                    <p:anim calcmode="lin" valueType="num">
                                      <p:cBhvr additive="base">
                                        <p:cTn id="8" dur="500" fill="hold"/>
                                        <p:tgtEl>
                                          <p:spTgt spid="430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4" fill="hold" nodeType="afterEffect">
                                  <p:stCondLst>
                                    <p:cond delay="0"/>
                                  </p:stCondLst>
                                  <p:childTnLst>
                                    <p:set>
                                      <p:cBhvr>
                                        <p:cTn id="11" dur="1" fill="hold">
                                          <p:stCondLst>
                                            <p:cond delay="0"/>
                                          </p:stCondLst>
                                        </p:cTn>
                                        <p:tgtEl>
                                          <p:spTgt spid="43021"/>
                                        </p:tgtEl>
                                        <p:attrNameLst>
                                          <p:attrName>style.visibility</p:attrName>
                                        </p:attrNameLst>
                                      </p:cBhvr>
                                      <p:to>
                                        <p:strVal val="visible"/>
                                      </p:to>
                                    </p:set>
                                    <p:animEffect transition="in" filter="wheel(4)">
                                      <p:cBhvr>
                                        <p:cTn id="12" dur="500"/>
                                        <p:tgtEl>
                                          <p:spTgt spid="43021"/>
                                        </p:tgtEl>
                                      </p:cBhvr>
                                    </p:animEffec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43020"/>
                                        </p:tgtEl>
                                        <p:attrNameLst>
                                          <p:attrName>style.visibility</p:attrName>
                                        </p:attrNameLst>
                                      </p:cBhvr>
                                      <p:to>
                                        <p:strVal val="visible"/>
                                      </p:to>
                                    </p:set>
                                  </p:childTnLst>
                                </p:cTn>
                              </p:par>
                            </p:childTnLst>
                          </p:cTn>
                        </p:par>
                        <p:par>
                          <p:cTn id="16" fill="hold">
                            <p:stCondLst>
                              <p:cond delay="1000"/>
                            </p:stCondLst>
                            <p:childTnLst>
                              <p:par>
                                <p:cTn id="17" presetID="22" presetClass="entr" presetSubtype="2" fill="hold" nodeType="afterEffect">
                                  <p:stCondLst>
                                    <p:cond delay="0"/>
                                  </p:stCondLst>
                                  <p:childTnLst>
                                    <p:set>
                                      <p:cBhvr>
                                        <p:cTn id="18" dur="1" fill="hold">
                                          <p:stCondLst>
                                            <p:cond delay="0"/>
                                          </p:stCondLst>
                                        </p:cTn>
                                        <p:tgtEl>
                                          <p:spTgt spid="43016"/>
                                        </p:tgtEl>
                                        <p:attrNameLst>
                                          <p:attrName>style.visibility</p:attrName>
                                        </p:attrNameLst>
                                      </p:cBhvr>
                                      <p:to>
                                        <p:strVal val="visible"/>
                                      </p:to>
                                    </p:set>
                                    <p:animEffect transition="in" filter="wipe(right)">
                                      <p:cBhvr>
                                        <p:cTn id="19" dur="500"/>
                                        <p:tgtEl>
                                          <p:spTgt spid="43016"/>
                                        </p:tgtEl>
                                      </p:cBhvr>
                                    </p:animEffect>
                                  </p:childTnLst>
                                </p:cTn>
                              </p:par>
                            </p:childTnLst>
                          </p:cTn>
                        </p:par>
                        <p:par>
                          <p:cTn id="20" fill="hold">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43019"/>
                                        </p:tgtEl>
                                        <p:attrNameLst>
                                          <p:attrName>style.visibility</p:attrName>
                                        </p:attrNameLst>
                                      </p:cBhvr>
                                      <p:to>
                                        <p:strVal val="visible"/>
                                      </p:to>
                                    </p:set>
                                    <p:animEffect transition="in" filter="slide(fromLeft)">
                                      <p:cBhvr>
                                        <p:cTn id="23" dur="500"/>
                                        <p:tgtEl>
                                          <p:spTgt spid="43019"/>
                                        </p:tgtEl>
                                      </p:cBhvr>
                                    </p:animEffect>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43029"/>
                                        </p:tgtEl>
                                        <p:attrNameLst>
                                          <p:attrName>style.visibility</p:attrName>
                                        </p:attrNameLst>
                                      </p:cBhvr>
                                      <p:to>
                                        <p:strVal val="visible"/>
                                      </p:to>
                                    </p:set>
                                    <p:anim calcmode="lin" valueType="num">
                                      <p:cBhvr additive="base">
                                        <p:cTn id="27" dur="500" fill="hold"/>
                                        <p:tgtEl>
                                          <p:spTgt spid="43029"/>
                                        </p:tgtEl>
                                        <p:attrNameLst>
                                          <p:attrName>ppt_x</p:attrName>
                                        </p:attrNameLst>
                                      </p:cBhvr>
                                      <p:tavLst>
                                        <p:tav tm="0">
                                          <p:val>
                                            <p:strVal val="1+#ppt_w/2"/>
                                          </p:val>
                                        </p:tav>
                                        <p:tav tm="100000">
                                          <p:val>
                                            <p:strVal val="#ppt_x"/>
                                          </p:val>
                                        </p:tav>
                                      </p:tavLst>
                                    </p:anim>
                                    <p:anim calcmode="lin" valueType="num">
                                      <p:cBhvr additive="base">
                                        <p:cTn id="28" dur="500" fill="hold"/>
                                        <p:tgtEl>
                                          <p:spTgt spid="4302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43042"/>
                                        </p:tgtEl>
                                        <p:attrNameLst>
                                          <p:attrName>style.visibility</p:attrName>
                                        </p:attrNameLst>
                                      </p:cBhvr>
                                      <p:to>
                                        <p:strVal val="visible"/>
                                      </p:to>
                                    </p:set>
                                    <p:anim calcmode="lin" valueType="num">
                                      <p:cBhvr additive="base">
                                        <p:cTn id="32" dur="500" fill="hold"/>
                                        <p:tgtEl>
                                          <p:spTgt spid="43042"/>
                                        </p:tgtEl>
                                        <p:attrNameLst>
                                          <p:attrName>ppt_x</p:attrName>
                                        </p:attrNameLst>
                                      </p:cBhvr>
                                      <p:tavLst>
                                        <p:tav tm="0">
                                          <p:val>
                                            <p:strVal val="1+#ppt_w/2"/>
                                          </p:val>
                                        </p:tav>
                                        <p:tav tm="100000">
                                          <p:val>
                                            <p:strVal val="#ppt_x"/>
                                          </p:val>
                                        </p:tav>
                                      </p:tavLst>
                                    </p:anim>
                                    <p:anim calcmode="lin" valueType="num">
                                      <p:cBhvr additive="base">
                                        <p:cTn id="33" dur="500" fill="hold"/>
                                        <p:tgtEl>
                                          <p:spTgt spid="430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9" grpId="0" animBg="1"/>
      <p:bldP spid="430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normAutofit/>
          </a:bodyPr>
          <a:lstStyle/>
          <a:p>
            <a:r>
              <a:rPr kumimoji="1" lang="zh-CN" altLang="en-US" sz="3600" b="1">
                <a:solidFill>
                  <a:schemeClr val="accent2"/>
                </a:solidFill>
                <a:ea typeface="黑体" panose="02010609060101010101" pitchFamily="49" charset="-122"/>
              </a:rPr>
              <a:t>无所不在的嵌入式系统</a:t>
            </a:r>
          </a:p>
        </p:txBody>
      </p:sp>
      <p:sp>
        <p:nvSpPr>
          <p:cNvPr id="97284" name="Rectangle 4"/>
          <p:cNvSpPr>
            <a:spLocks noChangeArrowheads="1"/>
          </p:cNvSpPr>
          <p:nvPr/>
        </p:nvSpPr>
        <p:spPr bwMode="auto">
          <a:xfrm>
            <a:off x="2332038" y="1289050"/>
            <a:ext cx="7345362" cy="252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30000"/>
              </a:lnSpc>
              <a:spcBef>
                <a:spcPct val="35000"/>
              </a:spcBef>
              <a:buFontTx/>
              <a:buChar char=" "/>
            </a:pPr>
            <a:r>
              <a:rPr lang="zh-CN" altLang="en-US" sz="4000" dirty="0">
                <a:ea typeface="隶书" panose="02010509060101010101" pitchFamily="49" charset="-122"/>
              </a:rPr>
              <a:t>　</a:t>
            </a:r>
            <a:r>
              <a:rPr lang="zh-CN" altLang="en-US" sz="3600" dirty="0">
                <a:ea typeface="隶书" panose="02010509060101010101" pitchFamily="49" charset="-122"/>
              </a:rPr>
              <a:t>　计算机将变得小巧玲珑，藏身在任何地方</a:t>
            </a:r>
            <a:r>
              <a:rPr lang="en-US" altLang="zh-CN" sz="3600" dirty="0">
                <a:ea typeface="隶书" panose="02010509060101010101" pitchFamily="49" charset="-122"/>
              </a:rPr>
              <a:t>, </a:t>
            </a:r>
            <a:r>
              <a:rPr lang="zh-CN" altLang="en-US" sz="3600" dirty="0">
                <a:ea typeface="隶书" panose="02010509060101010101" pitchFamily="49" charset="-122"/>
              </a:rPr>
              <a:t>又消失在所有地方；功能强大</a:t>
            </a:r>
            <a:r>
              <a:rPr lang="en-US" altLang="zh-CN" sz="3600" dirty="0">
                <a:ea typeface="隶书" panose="02010509060101010101" pitchFamily="49" charset="-122"/>
              </a:rPr>
              <a:t>, </a:t>
            </a:r>
            <a:r>
              <a:rPr lang="zh-CN" altLang="en-US" sz="3600" dirty="0">
                <a:ea typeface="隶书" panose="02010509060101010101" pitchFamily="49" charset="-122"/>
              </a:rPr>
              <a:t>无影无踪。</a:t>
            </a:r>
            <a:endParaRPr lang="zh-CN" altLang="en-US" sz="3600" dirty="0">
              <a:solidFill>
                <a:srgbClr val="800000"/>
              </a:solidFill>
              <a:ea typeface="隶书" panose="02010509060101010101" pitchFamily="49" charset="-122"/>
            </a:endParaRPr>
          </a:p>
        </p:txBody>
      </p:sp>
      <p:sp>
        <p:nvSpPr>
          <p:cNvPr id="97285" name="Rectangle 5"/>
          <p:cNvSpPr>
            <a:spLocks noChangeArrowheads="1"/>
          </p:cNvSpPr>
          <p:nvPr/>
        </p:nvSpPr>
        <p:spPr bwMode="auto">
          <a:xfrm>
            <a:off x="2438400" y="3733800"/>
            <a:ext cx="7772400"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40000"/>
              </a:lnSpc>
              <a:spcBef>
                <a:spcPct val="40000"/>
              </a:spcBef>
              <a:buFontTx/>
              <a:buChar char=" "/>
            </a:pPr>
            <a:r>
              <a:rPr lang="zh-CN" altLang="en-US" sz="3600" dirty="0">
                <a:solidFill>
                  <a:srgbClr val="CC0066"/>
                </a:solidFill>
                <a:ea typeface="隶书" panose="02010509060101010101" pitchFamily="49" charset="-122"/>
              </a:rPr>
              <a:t>　　计算机变得无处不在：例如在墙里、在手腕上、在手写纸上等等，随用随取、伸手可及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7285"/>
                                        </p:tgtEl>
                                        <p:attrNameLst>
                                          <p:attrName>style.visibility</p:attrName>
                                        </p:attrNameLst>
                                      </p:cBhvr>
                                      <p:to>
                                        <p:strVal val="visible"/>
                                      </p:to>
                                    </p:set>
                                    <p:animEffect transition="in" filter="checkerboard(across)">
                                      <p:cBhvr>
                                        <p:cTn id="7" dur="500"/>
                                        <p:tgtEl>
                                          <p:spTgt spid="97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5" grpId="0"/>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Rectangle 3"/>
          <p:cNvSpPr>
            <a:spLocks noGrp="1" noChangeArrowheads="1"/>
          </p:cNvSpPr>
          <p:nvPr>
            <p:ph idx="1"/>
          </p:nvPr>
        </p:nvSpPr>
        <p:spPr>
          <a:xfrm>
            <a:off x="1135039" y="1354541"/>
            <a:ext cx="3429000" cy="669925"/>
          </a:xfrm>
          <a:noFill/>
        </p:spPr>
        <p:txBody>
          <a:bodyPr/>
          <a:lstStyle/>
          <a:p>
            <a:r>
              <a:rPr lang="zh-CN" altLang="en-US"/>
              <a:t>基本概念</a:t>
            </a:r>
          </a:p>
        </p:txBody>
      </p:sp>
      <p:sp>
        <p:nvSpPr>
          <p:cNvPr id="44036" name="Text Box 4"/>
          <p:cNvSpPr txBox="1">
            <a:spLocks noChangeArrowheads="1"/>
          </p:cNvSpPr>
          <p:nvPr/>
        </p:nvSpPr>
        <p:spPr bwMode="auto">
          <a:xfrm>
            <a:off x="968991" y="2605893"/>
            <a:ext cx="984003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3200" dirty="0">
                <a:latin typeface="Times New Roman" panose="02020603050405020304" pitchFamily="18" charset="0"/>
                <a:ea typeface="华文新魏" panose="02010800040101010101" pitchFamily="2" charset="-122"/>
              </a:rPr>
              <a:t>时钟节拍是特定的</a:t>
            </a:r>
            <a:r>
              <a:rPr kumimoji="1" lang="zh-CN" altLang="en-US" sz="3200" dirty="0">
                <a:solidFill>
                  <a:srgbClr val="FF0000"/>
                </a:solidFill>
                <a:latin typeface="Times New Roman" panose="02020603050405020304" pitchFamily="18" charset="0"/>
                <a:ea typeface="华文新魏" panose="02010800040101010101" pitchFamily="2" charset="-122"/>
              </a:rPr>
              <a:t>周期性中断</a:t>
            </a:r>
            <a:r>
              <a:rPr kumimoji="1" lang="zh-CN" altLang="en-US" sz="3200" dirty="0">
                <a:latin typeface="Times New Roman" panose="02020603050405020304" pitchFamily="18" charset="0"/>
                <a:ea typeface="华文新魏" panose="02010800040101010101" pitchFamily="2" charset="-122"/>
              </a:rPr>
              <a:t>。这个中断可以看作是系统心脏的脉动。中断之间的时间间隔取决于</a:t>
            </a:r>
            <a:r>
              <a:rPr kumimoji="1" lang="zh-CN" altLang="en-US" sz="3200" dirty="0">
                <a:solidFill>
                  <a:srgbClr val="FF0000"/>
                </a:solidFill>
                <a:latin typeface="Times New Roman" panose="02020603050405020304" pitchFamily="18" charset="0"/>
                <a:ea typeface="华文新魏" panose="02010800040101010101" pitchFamily="2" charset="-122"/>
              </a:rPr>
              <a:t>不同应用</a:t>
            </a:r>
            <a:r>
              <a:rPr kumimoji="1" lang="zh-CN" altLang="en-US" sz="3200" dirty="0">
                <a:latin typeface="Times New Roman" panose="02020603050405020304" pitchFamily="18" charset="0"/>
                <a:ea typeface="华文新魏" panose="02010800040101010101" pitchFamily="2" charset="-122"/>
              </a:rPr>
              <a:t>，一般在</a:t>
            </a:r>
            <a:r>
              <a:rPr kumimoji="1" lang="en-US" altLang="zh-CN" sz="3200" dirty="0">
                <a:latin typeface="Times New Roman" panose="02020603050405020304" pitchFamily="18" charset="0"/>
                <a:ea typeface="华文新魏" panose="02010800040101010101" pitchFamily="2" charset="-122"/>
              </a:rPr>
              <a:t>10ms</a:t>
            </a:r>
            <a:r>
              <a:rPr kumimoji="1" lang="zh-CN" altLang="en-US" sz="3200" dirty="0">
                <a:latin typeface="Times New Roman" panose="02020603050405020304" pitchFamily="18" charset="0"/>
                <a:ea typeface="华文新魏" panose="02010800040101010101" pitchFamily="2" charset="-122"/>
              </a:rPr>
              <a:t>到</a:t>
            </a:r>
            <a:r>
              <a:rPr kumimoji="1" lang="en-US" altLang="zh-CN" sz="3200" dirty="0">
                <a:latin typeface="Times New Roman" panose="02020603050405020304" pitchFamily="18" charset="0"/>
                <a:ea typeface="华文新魏" panose="02010800040101010101" pitchFamily="2" charset="-122"/>
              </a:rPr>
              <a:t>200ms</a:t>
            </a:r>
            <a:r>
              <a:rPr kumimoji="1" lang="zh-CN" altLang="en-US" sz="3200" dirty="0">
                <a:latin typeface="Times New Roman" panose="02020603050405020304" pitchFamily="18" charset="0"/>
                <a:ea typeface="华文新魏" panose="02010800040101010101" pitchFamily="2" charset="-122"/>
              </a:rPr>
              <a:t>之间。时钟的节拍式中断使得内核可以将</a:t>
            </a:r>
            <a:r>
              <a:rPr kumimoji="1" lang="zh-CN" altLang="en-US" sz="3200" dirty="0">
                <a:solidFill>
                  <a:srgbClr val="0070C0"/>
                </a:solidFill>
                <a:latin typeface="Times New Roman" panose="02020603050405020304" pitchFamily="18" charset="0"/>
                <a:ea typeface="华文新魏" panose="02010800040101010101" pitchFamily="2" charset="-122"/>
              </a:rPr>
              <a:t>任务延时</a:t>
            </a:r>
            <a:r>
              <a:rPr kumimoji="1" lang="zh-CN" altLang="en-US" sz="3200" dirty="0">
                <a:latin typeface="Times New Roman" panose="02020603050405020304" pitchFamily="18" charset="0"/>
                <a:ea typeface="华文新魏" panose="02010800040101010101" pitchFamily="2" charset="-122"/>
              </a:rPr>
              <a:t>若干个整数时钟节拍，以及当任务等待事件发生时，提供等待</a:t>
            </a:r>
            <a:r>
              <a:rPr kumimoji="1" lang="zh-CN" altLang="en-US" sz="3200" dirty="0">
                <a:solidFill>
                  <a:srgbClr val="00B050"/>
                </a:solidFill>
                <a:latin typeface="Times New Roman" panose="02020603050405020304" pitchFamily="18" charset="0"/>
                <a:ea typeface="华文新魏" panose="02010800040101010101" pitchFamily="2" charset="-122"/>
              </a:rPr>
              <a:t>超时的依据</a:t>
            </a:r>
            <a:r>
              <a:rPr kumimoji="1" lang="zh-CN" altLang="en-US" sz="3200" dirty="0">
                <a:latin typeface="Times New Roman" panose="02020603050405020304" pitchFamily="18" charset="0"/>
                <a:ea typeface="华文新魏" panose="02010800040101010101" pitchFamily="2" charset="-122"/>
              </a:rPr>
              <a:t>。时钟节拍率</a:t>
            </a:r>
            <a:r>
              <a:rPr kumimoji="1" lang="zh-CN" altLang="en-US" sz="3200" dirty="0">
                <a:solidFill>
                  <a:srgbClr val="0070C0"/>
                </a:solidFill>
                <a:latin typeface="Times New Roman" panose="02020603050405020304" pitchFamily="18" charset="0"/>
                <a:ea typeface="华文新魏" panose="02010800040101010101" pitchFamily="2" charset="-122"/>
              </a:rPr>
              <a:t>越快</a:t>
            </a:r>
            <a:r>
              <a:rPr kumimoji="1" lang="zh-CN" altLang="en-US" sz="3200" dirty="0">
                <a:latin typeface="Times New Roman" panose="02020603050405020304" pitchFamily="18" charset="0"/>
                <a:ea typeface="华文新魏" panose="02010800040101010101" pitchFamily="2" charset="-122"/>
              </a:rPr>
              <a:t>，系统的</a:t>
            </a:r>
            <a:r>
              <a:rPr kumimoji="1" lang="zh-CN" altLang="en-US" sz="3200" dirty="0">
                <a:solidFill>
                  <a:srgbClr val="0070C0"/>
                </a:solidFill>
                <a:latin typeface="Times New Roman" panose="02020603050405020304" pitchFamily="18" charset="0"/>
                <a:ea typeface="华文新魏" panose="02010800040101010101" pitchFamily="2" charset="-122"/>
              </a:rPr>
              <a:t>额外开销就越大</a:t>
            </a:r>
            <a:r>
              <a:rPr kumimoji="1" lang="zh-CN" altLang="en-US" sz="3200" dirty="0">
                <a:latin typeface="Times New Roman" panose="02020603050405020304" pitchFamily="18" charset="0"/>
                <a:ea typeface="华文新魏" panose="02010800040101010101" pitchFamily="2" charset="-122"/>
              </a:rPr>
              <a:t>。</a:t>
            </a:r>
          </a:p>
        </p:txBody>
      </p:sp>
      <p:sp>
        <p:nvSpPr>
          <p:cNvPr id="44037" name="Text Box 5"/>
          <p:cNvSpPr txBox="1">
            <a:spLocks noChangeArrowheads="1"/>
          </p:cNvSpPr>
          <p:nvPr/>
        </p:nvSpPr>
        <p:spPr bwMode="auto">
          <a:xfrm>
            <a:off x="3521053" y="1789515"/>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zh-CN" altLang="en-US" sz="2400">
                <a:solidFill>
                  <a:srgbClr val="0000FF"/>
                </a:solidFill>
                <a:latin typeface="Times New Roman" panose="02020603050405020304" pitchFamily="18" charset="0"/>
                <a:ea typeface="华文新魏" panose="02010800040101010101" pitchFamily="2" charset="-122"/>
              </a:rPr>
              <a:t>时钟节拍</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44037"/>
                                        </p:tgtEl>
                                        <p:attrNameLst>
                                          <p:attrName>style.visibility</p:attrName>
                                        </p:attrNameLst>
                                      </p:cBhvr>
                                      <p:to>
                                        <p:strVal val="visible"/>
                                      </p:to>
                                    </p:set>
                                    <p:anim calcmode="discrete" valueType="clr">
                                      <p:cBhvr override="childStyle">
                                        <p:cTn id="7" dur="80"/>
                                        <p:tgtEl>
                                          <p:spTgt spid="4403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4037"/>
                                        </p:tgtEl>
                                        <p:attrNameLst>
                                          <p:attrName>fillcolor</p:attrName>
                                        </p:attrNameLst>
                                      </p:cBhvr>
                                      <p:tavLst>
                                        <p:tav tm="0">
                                          <p:val>
                                            <p:clrVal>
                                              <a:schemeClr val="accent2"/>
                                            </p:clrVal>
                                          </p:val>
                                        </p:tav>
                                        <p:tav tm="50000">
                                          <p:val>
                                            <p:clrVal>
                                              <a:schemeClr val="hlink"/>
                                            </p:clrVal>
                                          </p:val>
                                        </p:tav>
                                      </p:tavLst>
                                    </p:anim>
                                    <p:set>
                                      <p:cBhvr>
                                        <p:cTn id="9" dur="80"/>
                                        <p:tgtEl>
                                          <p:spTgt spid="44037"/>
                                        </p:tgtEl>
                                        <p:attrNameLst>
                                          <p:attrName>fill.type</p:attrName>
                                        </p:attrNameLst>
                                      </p:cBhvr>
                                      <p:to>
                                        <p:strVal val="solid"/>
                                      </p:to>
                                    </p:set>
                                  </p:childTnLst>
                                </p:cTn>
                              </p:par>
                            </p:childTnLst>
                          </p:cTn>
                        </p:par>
                        <p:par>
                          <p:cTn id="10" fill="hold">
                            <p:stCondLst>
                              <p:cond delay="280"/>
                            </p:stCondLst>
                            <p:childTnLst>
                              <p:par>
                                <p:cTn id="11" presetID="12" presetClass="entr" presetSubtype="4" fill="hold" grpId="0" nodeType="afterEffect">
                                  <p:stCondLst>
                                    <p:cond delay="0"/>
                                  </p:stCondLst>
                                  <p:childTnLst>
                                    <p:set>
                                      <p:cBhvr>
                                        <p:cTn id="12" dur="1" fill="hold">
                                          <p:stCondLst>
                                            <p:cond delay="0"/>
                                          </p:stCondLst>
                                        </p:cTn>
                                        <p:tgtEl>
                                          <p:spTgt spid="44036"/>
                                        </p:tgtEl>
                                        <p:attrNameLst>
                                          <p:attrName>style.visibility</p:attrName>
                                        </p:attrNameLst>
                                      </p:cBhvr>
                                      <p:to>
                                        <p:strVal val="visible"/>
                                      </p:to>
                                    </p:set>
                                    <p:animEffect transition="in" filter="slide(fromBottom)">
                                      <p:cBhvr>
                                        <p:cTn id="13" dur="500"/>
                                        <p:tgtEl>
                                          <p:spTgt spid="44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p:bldP spid="44037" grpId="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3" name="Rectangle 3"/>
          <p:cNvSpPr>
            <a:spLocks noGrp="1" noChangeArrowheads="1"/>
          </p:cNvSpPr>
          <p:nvPr>
            <p:ph idx="1"/>
          </p:nvPr>
        </p:nvSpPr>
        <p:spPr>
          <a:xfrm>
            <a:off x="1025857" y="1292224"/>
            <a:ext cx="7240588" cy="669925"/>
          </a:xfrm>
          <a:noFill/>
        </p:spPr>
        <p:txBody>
          <a:bodyPr/>
          <a:lstStyle/>
          <a:p>
            <a:r>
              <a:rPr lang="zh-CN" altLang="en-US"/>
              <a:t>实时操作系统的优缺点</a:t>
            </a:r>
          </a:p>
        </p:txBody>
      </p:sp>
      <p:sp>
        <p:nvSpPr>
          <p:cNvPr id="46084" name="Text Box 4"/>
          <p:cNvSpPr txBox="1">
            <a:spLocks noChangeArrowheads="1"/>
          </p:cNvSpPr>
          <p:nvPr/>
        </p:nvSpPr>
        <p:spPr bwMode="auto">
          <a:xfrm>
            <a:off x="1025857" y="2111373"/>
            <a:ext cx="10260842" cy="370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a:t>
            </a:r>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优点</a:t>
            </a:r>
            <a:r>
              <a:rPr kumimoji="1" lang="zh-CN" altLang="en-US" sz="2800" dirty="0">
                <a:latin typeface="Times New Roman" panose="02020603050405020304" pitchFamily="18" charset="0"/>
                <a:ea typeface="华文新魏" panose="02010800040101010101" pitchFamily="2" charset="-122"/>
              </a:rPr>
              <a:t>：在嵌入式实时操作系统环境下开发实时应用程序使</a:t>
            </a:r>
            <a:r>
              <a:rPr kumimoji="1" lang="zh-CN" altLang="en-US" sz="2800" dirty="0">
                <a:solidFill>
                  <a:srgbClr val="FF0000"/>
                </a:solidFill>
                <a:latin typeface="Times New Roman" panose="02020603050405020304" pitchFamily="18" charset="0"/>
                <a:ea typeface="华文新魏" panose="02010800040101010101" pitchFamily="2" charset="-122"/>
              </a:rPr>
              <a:t>程序的设计和扩展变得容易</a:t>
            </a:r>
            <a:r>
              <a:rPr kumimoji="1" lang="zh-CN" altLang="en-US" sz="2800" dirty="0">
                <a:latin typeface="Times New Roman" panose="02020603050405020304" pitchFamily="18" charset="0"/>
                <a:ea typeface="华文新魏" panose="02010800040101010101" pitchFamily="2" charset="-122"/>
              </a:rPr>
              <a:t>，不需要大的改动就可以增加新的功能。通过将应用程序分割成若干独立的任务模块，使应用程序的设计过程大为</a:t>
            </a:r>
            <a:r>
              <a:rPr kumimoji="1" lang="zh-CN" altLang="en-US" sz="2800" dirty="0">
                <a:solidFill>
                  <a:srgbClr val="0070C0"/>
                </a:solidFill>
                <a:latin typeface="Times New Roman" panose="02020603050405020304" pitchFamily="18" charset="0"/>
                <a:ea typeface="华文新魏" panose="02010800040101010101" pitchFamily="2" charset="-122"/>
              </a:rPr>
              <a:t>简化</a:t>
            </a:r>
            <a:r>
              <a:rPr kumimoji="1" lang="zh-CN" altLang="en-US" sz="2800" dirty="0">
                <a:latin typeface="Times New Roman" panose="02020603050405020304" pitchFamily="18" charset="0"/>
                <a:ea typeface="华文新魏" panose="02010800040101010101" pitchFamily="2" charset="-122"/>
              </a:rPr>
              <a:t>；而且对实时性要求苛刻的事件都得到了快速、可靠的处理。通过有效的系统服务，嵌入式实时操作系统使得</a:t>
            </a:r>
            <a:r>
              <a:rPr kumimoji="1" lang="zh-CN" altLang="en-US" sz="2800" dirty="0">
                <a:solidFill>
                  <a:srgbClr val="00B050"/>
                </a:solidFill>
                <a:latin typeface="Times New Roman" panose="02020603050405020304" pitchFamily="18" charset="0"/>
                <a:ea typeface="华文新魏" panose="02010800040101010101" pitchFamily="2" charset="-122"/>
              </a:rPr>
              <a:t>系统资源</a:t>
            </a:r>
            <a:r>
              <a:rPr kumimoji="1" lang="zh-CN" altLang="en-US" sz="2800" dirty="0">
                <a:latin typeface="Times New Roman" panose="02020603050405020304" pitchFamily="18" charset="0"/>
                <a:ea typeface="华文新魏" panose="02010800040101010101" pitchFamily="2" charset="-122"/>
              </a:rPr>
              <a:t>得到更好的利用。</a:t>
            </a:r>
          </a:p>
          <a:p>
            <a:endParaRPr kumimoji="1" lang="zh-CN" altLang="en-US" sz="1050" dirty="0">
              <a:latin typeface="Times New Roman" panose="02020603050405020304" pitchFamily="18" charset="0"/>
              <a:ea typeface="华文新魏" panose="02010800040101010101" pitchFamily="2" charset="-122"/>
            </a:endParaRPr>
          </a:p>
          <a:p>
            <a:r>
              <a:rPr kumimoji="1" lang="zh-CN" altLang="en-US" sz="2800" dirty="0">
                <a:solidFill>
                  <a:srgbClr val="FF0066"/>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缺点</a:t>
            </a:r>
            <a:r>
              <a:rPr kumimoji="1" lang="zh-CN" altLang="en-US" sz="2800" dirty="0">
                <a:latin typeface="Times New Roman" panose="02020603050405020304" pitchFamily="18" charset="0"/>
                <a:ea typeface="华文新魏" panose="02010800040101010101" pitchFamily="2" charset="-122"/>
              </a:rPr>
              <a:t>：但是，使用嵌入式实时操作系统还需要</a:t>
            </a:r>
            <a:r>
              <a:rPr kumimoji="1" lang="zh-CN" altLang="en-US" sz="2800" dirty="0">
                <a:solidFill>
                  <a:srgbClr val="00B050"/>
                </a:solidFill>
                <a:latin typeface="Times New Roman" panose="02020603050405020304" pitchFamily="18" charset="0"/>
                <a:ea typeface="华文新魏" panose="02010800040101010101" pitchFamily="2" charset="-122"/>
              </a:rPr>
              <a:t>额外的</a:t>
            </a:r>
            <a:r>
              <a:rPr kumimoji="1" lang="en-US" altLang="zh-CN" sz="2800" dirty="0">
                <a:solidFill>
                  <a:srgbClr val="00B050"/>
                </a:solidFill>
                <a:latin typeface="Times New Roman" panose="02020603050405020304" pitchFamily="18" charset="0"/>
                <a:ea typeface="华文新魏" panose="02010800040101010101" pitchFamily="2" charset="-122"/>
              </a:rPr>
              <a:t>ROM/RAM</a:t>
            </a:r>
            <a:r>
              <a:rPr kumimoji="1" lang="zh-CN" altLang="en-US" sz="2800" dirty="0">
                <a:solidFill>
                  <a:srgbClr val="00B050"/>
                </a:solidFill>
                <a:latin typeface="Times New Roman" panose="02020603050405020304" pitchFamily="18" charset="0"/>
                <a:ea typeface="华文新魏" panose="02010800040101010101" pitchFamily="2" charset="-122"/>
              </a:rPr>
              <a:t>开销</a:t>
            </a:r>
            <a:r>
              <a:rPr kumimoji="1" lang="zh-CN" altLang="en-US" sz="2800" dirty="0">
                <a:latin typeface="Times New Roman" panose="02020603050405020304" pitchFamily="18" charset="0"/>
                <a:ea typeface="华文新魏" panose="02010800040101010101" pitchFamily="2" charset="-122"/>
              </a:rPr>
              <a:t>，</a:t>
            </a:r>
            <a:r>
              <a:rPr kumimoji="1" lang="en-US" altLang="zh-CN" sz="2800" dirty="0">
                <a:latin typeface="Times New Roman" panose="02020603050405020304" pitchFamily="18" charset="0"/>
                <a:ea typeface="华文新魏" panose="02010800040101010101" pitchFamily="2" charset="-122"/>
              </a:rPr>
              <a:t>2~5%</a:t>
            </a:r>
            <a:r>
              <a:rPr kumimoji="1" lang="zh-CN" altLang="en-US" sz="2800" dirty="0">
                <a:latin typeface="Times New Roman" panose="02020603050405020304" pitchFamily="18" charset="0"/>
                <a:ea typeface="华文新魏" panose="02010800040101010101" pitchFamily="2" charset="-122"/>
              </a:rPr>
              <a:t>的</a:t>
            </a:r>
            <a:r>
              <a:rPr kumimoji="1" lang="en-US" altLang="zh-CN" sz="2800" dirty="0">
                <a:latin typeface="Times New Roman" panose="02020603050405020304" pitchFamily="18" charset="0"/>
                <a:ea typeface="华文新魏" panose="02010800040101010101" pitchFamily="2" charset="-122"/>
              </a:rPr>
              <a:t>CPU</a:t>
            </a:r>
            <a:r>
              <a:rPr kumimoji="1" lang="zh-CN" altLang="en-US" sz="2800" dirty="0">
                <a:latin typeface="Times New Roman" panose="02020603050405020304" pitchFamily="18" charset="0"/>
                <a:ea typeface="华文新魏" panose="02010800040101010101" pitchFamily="2" charset="-122"/>
              </a:rPr>
              <a:t>额外负荷，以及内核的费用。 </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7" presetClass="entr" presetSubtype="0" fill="hold" grpId="0" nodeType="afterEffect">
                                  <p:stCondLst>
                                    <p:cond delay="0"/>
                                  </p:stCondLst>
                                  <p:childTnLst>
                                    <p:set>
                                      <p:cBhvr>
                                        <p:cTn id="11" dur="1" fill="hold">
                                          <p:stCondLst>
                                            <p:cond delay="0"/>
                                          </p:stCondLst>
                                        </p:cTn>
                                        <p:tgtEl>
                                          <p:spTgt spid="46084"/>
                                        </p:tgtEl>
                                        <p:attrNameLst>
                                          <p:attrName>style.visibility</p:attrName>
                                        </p:attrNameLst>
                                      </p:cBhvr>
                                      <p:to>
                                        <p:strVal val="visible"/>
                                      </p:to>
                                    </p:set>
                                    <p:animEffect transition="in" filter="fade">
                                      <p:cBhvr>
                                        <p:cTn id="12" dur="1000"/>
                                        <p:tgtEl>
                                          <p:spTgt spid="46084"/>
                                        </p:tgtEl>
                                      </p:cBhvr>
                                    </p:animEffect>
                                    <p:anim calcmode="lin" valueType="num">
                                      <p:cBhvr>
                                        <p:cTn id="13" dur="1000" fill="hold"/>
                                        <p:tgtEl>
                                          <p:spTgt spid="46084"/>
                                        </p:tgtEl>
                                        <p:attrNameLst>
                                          <p:attrName>ppt_x</p:attrName>
                                        </p:attrNameLst>
                                      </p:cBhvr>
                                      <p:tavLst>
                                        <p:tav tm="0">
                                          <p:val>
                                            <p:strVal val="#ppt_x"/>
                                          </p:val>
                                        </p:tav>
                                        <p:tav tm="100000">
                                          <p:val>
                                            <p:strVal val="#ppt_x"/>
                                          </p:val>
                                        </p:tav>
                                      </p:tavLst>
                                    </p:anim>
                                    <p:anim calcmode="lin" valueType="num">
                                      <p:cBhvr>
                                        <p:cTn id="14" dur="900" decel="100000" fill="hold"/>
                                        <p:tgtEl>
                                          <p:spTgt spid="46084"/>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4608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P spid="46084" grpId="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Rectangle 3"/>
          <p:cNvSpPr>
            <a:spLocks noGrp="1" noChangeArrowheads="1"/>
          </p:cNvSpPr>
          <p:nvPr>
            <p:ph idx="1"/>
          </p:nvPr>
        </p:nvSpPr>
        <p:spPr>
          <a:xfrm>
            <a:off x="889379" y="1354541"/>
            <a:ext cx="7240588" cy="669925"/>
          </a:xfrm>
          <a:noFill/>
        </p:spPr>
        <p:txBody>
          <a:bodyPr/>
          <a:lstStyle/>
          <a:p>
            <a:r>
              <a:rPr lang="zh-CN" altLang="en-US"/>
              <a:t>常见的嵌入式操作系统</a:t>
            </a:r>
          </a:p>
        </p:txBody>
      </p:sp>
      <p:sp>
        <p:nvSpPr>
          <p:cNvPr id="53252" name="Text Box 4"/>
          <p:cNvSpPr txBox="1">
            <a:spLocks noChangeArrowheads="1"/>
          </p:cNvSpPr>
          <p:nvPr/>
        </p:nvSpPr>
        <p:spPr bwMode="auto">
          <a:xfrm>
            <a:off x="1141792" y="2605893"/>
            <a:ext cx="1018584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latin typeface="Times New Roman" panose="02020603050405020304" pitchFamily="18" charset="0"/>
                <a:ea typeface="华文新魏" panose="02010800040101010101" pitchFamily="2" charset="-122"/>
              </a:rPr>
              <a:t>        </a:t>
            </a:r>
            <a:r>
              <a:rPr kumimoji="1" lang="en-US" altLang="zh-CN" sz="2800" dirty="0" err="1">
                <a:latin typeface="Times New Roman" panose="02020603050405020304" pitchFamily="18" charset="0"/>
                <a:ea typeface="华文新魏" panose="02010800040101010101" pitchFamily="2" charset="-122"/>
              </a:rPr>
              <a:t>μC</a:t>
            </a:r>
            <a:r>
              <a:rPr kumimoji="1" lang="en-US" altLang="zh-CN" sz="2800" dirty="0">
                <a:latin typeface="Times New Roman" panose="02020603050405020304" pitchFamily="18" charset="0"/>
                <a:ea typeface="华文新魏" panose="02010800040101010101" pitchFamily="2" charset="-122"/>
              </a:rPr>
              <a:t>/OS-II</a:t>
            </a:r>
            <a:r>
              <a:rPr kumimoji="1" lang="zh-CN" altLang="en-US" sz="2800" dirty="0">
                <a:latin typeface="Times New Roman" panose="02020603050405020304" pitchFamily="18" charset="0"/>
                <a:ea typeface="华文新魏" panose="02010800040101010101" pitchFamily="2" charset="-122"/>
              </a:rPr>
              <a:t>是一个</a:t>
            </a:r>
            <a:r>
              <a:rPr kumimoji="1" lang="zh-CN" altLang="en-US" sz="2800" dirty="0">
                <a:solidFill>
                  <a:srgbClr val="FF0000"/>
                </a:solidFill>
                <a:latin typeface="Times New Roman" panose="02020603050405020304" pitchFamily="18" charset="0"/>
                <a:ea typeface="华文新魏" panose="02010800040101010101" pitchFamily="2" charset="-122"/>
              </a:rPr>
              <a:t>源码公开</a:t>
            </a:r>
            <a:r>
              <a:rPr kumimoji="1" lang="zh-CN" altLang="en-US" sz="2800" dirty="0">
                <a:latin typeface="Times New Roman" panose="02020603050405020304" pitchFamily="18" charset="0"/>
                <a:ea typeface="华文新魏" panose="02010800040101010101" pitchFamily="2" charset="-122"/>
              </a:rPr>
              <a:t>、可移植、可固化、</a:t>
            </a:r>
            <a:r>
              <a:rPr kumimoji="1" lang="zh-CN" altLang="en-US" sz="2800" dirty="0">
                <a:solidFill>
                  <a:srgbClr val="0070C0"/>
                </a:solidFill>
                <a:latin typeface="Times New Roman" panose="02020603050405020304" pitchFamily="18" charset="0"/>
                <a:ea typeface="华文新魏" panose="02010800040101010101" pitchFamily="2" charset="-122"/>
              </a:rPr>
              <a:t>可裁剪</a:t>
            </a:r>
            <a:r>
              <a:rPr kumimoji="1" lang="zh-CN" altLang="en-US" sz="2800" dirty="0">
                <a:latin typeface="Times New Roman" panose="02020603050405020304" pitchFamily="18" charset="0"/>
                <a:ea typeface="华文新魏" panose="02010800040101010101" pitchFamily="2" charset="-122"/>
              </a:rPr>
              <a:t>、</a:t>
            </a:r>
            <a:r>
              <a:rPr kumimoji="1" lang="zh-CN" altLang="en-US" sz="2800" dirty="0">
                <a:solidFill>
                  <a:srgbClr val="00B050"/>
                </a:solidFill>
                <a:latin typeface="Times New Roman" panose="02020603050405020304" pitchFamily="18" charset="0"/>
                <a:ea typeface="华文新魏" panose="02010800040101010101" pitchFamily="2" charset="-122"/>
              </a:rPr>
              <a:t>占先式</a:t>
            </a:r>
            <a:r>
              <a:rPr kumimoji="1" lang="zh-CN" altLang="en-US" sz="2800" dirty="0">
                <a:latin typeface="Times New Roman" panose="02020603050405020304" pitchFamily="18" charset="0"/>
                <a:ea typeface="华文新魏" panose="02010800040101010101" pitchFamily="2" charset="-122"/>
              </a:rPr>
              <a:t>的实时多任务操作系统。其绝大部分源码是用</a:t>
            </a:r>
            <a:r>
              <a:rPr kumimoji="1" lang="en-US" altLang="zh-CN" sz="2800" dirty="0">
                <a:latin typeface="Times New Roman" panose="02020603050405020304" pitchFamily="18" charset="0"/>
                <a:ea typeface="华文新魏" panose="02010800040101010101" pitchFamily="2" charset="-122"/>
              </a:rPr>
              <a:t>ANSI C</a:t>
            </a:r>
            <a:r>
              <a:rPr kumimoji="1" lang="zh-CN" altLang="en-US" sz="2800" dirty="0">
                <a:latin typeface="Times New Roman" panose="02020603050405020304" pitchFamily="18" charset="0"/>
                <a:ea typeface="华文新魏" panose="02010800040101010101" pitchFamily="2" charset="-122"/>
              </a:rPr>
              <a:t>写的，使其可以方便的移植并支持大多数类型的处理器。</a:t>
            </a:r>
            <a:r>
              <a:rPr kumimoji="1" lang="en-US" altLang="zh-CN" sz="2800" dirty="0" err="1">
                <a:latin typeface="Times New Roman" panose="02020603050405020304" pitchFamily="18" charset="0"/>
                <a:ea typeface="华文新魏" panose="02010800040101010101" pitchFamily="2" charset="-122"/>
              </a:rPr>
              <a:t>μC</a:t>
            </a:r>
            <a:r>
              <a:rPr kumimoji="1" lang="en-US" altLang="zh-CN" sz="2800" dirty="0">
                <a:latin typeface="Times New Roman" panose="02020603050405020304" pitchFamily="18" charset="0"/>
                <a:ea typeface="华文新魏" panose="02010800040101010101" pitchFamily="2" charset="-122"/>
              </a:rPr>
              <a:t>/OS-II</a:t>
            </a:r>
            <a:r>
              <a:rPr kumimoji="1" lang="zh-CN" altLang="en-US" sz="2800" dirty="0">
                <a:latin typeface="Times New Roman" panose="02020603050405020304" pitchFamily="18" charset="0"/>
                <a:ea typeface="华文新魏" panose="02010800040101010101" pitchFamily="2" charset="-122"/>
              </a:rPr>
              <a:t>通过了联邦航空局（</a:t>
            </a:r>
            <a:r>
              <a:rPr kumimoji="1" lang="en-US" altLang="zh-CN" sz="2800" dirty="0">
                <a:latin typeface="Times New Roman" panose="02020603050405020304" pitchFamily="18" charset="0"/>
                <a:ea typeface="华文新魏" panose="02010800040101010101" pitchFamily="2" charset="-122"/>
              </a:rPr>
              <a:t>FAA</a:t>
            </a:r>
            <a:r>
              <a:rPr kumimoji="1" lang="zh-CN" altLang="en-US" sz="2800" dirty="0">
                <a:latin typeface="Times New Roman" panose="02020603050405020304" pitchFamily="18" charset="0"/>
                <a:ea typeface="华文新魏" panose="02010800040101010101" pitchFamily="2" charset="-122"/>
              </a:rPr>
              <a:t>）商用航行器认证。自</a:t>
            </a:r>
            <a:r>
              <a:rPr kumimoji="1" lang="en-US" altLang="zh-CN" sz="2800" dirty="0">
                <a:latin typeface="Times New Roman" panose="02020603050405020304" pitchFamily="18" charset="0"/>
                <a:ea typeface="华文新魏" panose="02010800040101010101" pitchFamily="2" charset="-122"/>
              </a:rPr>
              <a:t>1992</a:t>
            </a:r>
            <a:r>
              <a:rPr kumimoji="1" lang="zh-CN" altLang="en-US" sz="2800" dirty="0">
                <a:latin typeface="Times New Roman" panose="02020603050405020304" pitchFamily="18" charset="0"/>
                <a:ea typeface="华文新魏" panose="02010800040101010101" pitchFamily="2" charset="-122"/>
              </a:rPr>
              <a:t>年问世以来，</a:t>
            </a:r>
            <a:r>
              <a:rPr kumimoji="1" lang="en-US" altLang="zh-CN" sz="2800" dirty="0" err="1">
                <a:latin typeface="Times New Roman" panose="02020603050405020304" pitchFamily="18" charset="0"/>
                <a:ea typeface="华文新魏" panose="02010800040101010101" pitchFamily="2" charset="-122"/>
              </a:rPr>
              <a:t>μC</a:t>
            </a:r>
            <a:r>
              <a:rPr kumimoji="1" lang="en-US" altLang="zh-CN" sz="2800" dirty="0">
                <a:latin typeface="Times New Roman" panose="02020603050405020304" pitchFamily="18" charset="0"/>
                <a:ea typeface="华文新魏" panose="02010800040101010101" pitchFamily="2" charset="-122"/>
              </a:rPr>
              <a:t>/OS-II</a:t>
            </a:r>
            <a:r>
              <a:rPr kumimoji="1" lang="zh-CN" altLang="en-US" sz="2800" dirty="0">
                <a:latin typeface="Times New Roman" panose="02020603050405020304" pitchFamily="18" charset="0"/>
                <a:ea typeface="华文新魏" panose="02010800040101010101" pitchFamily="2" charset="-122"/>
              </a:rPr>
              <a:t>已经被应用到数以百计的产品中。</a:t>
            </a:r>
            <a:r>
              <a:rPr kumimoji="1" lang="en-US" altLang="zh-CN" sz="2800" dirty="0" err="1">
                <a:latin typeface="Times New Roman" panose="02020603050405020304" pitchFamily="18" charset="0"/>
                <a:ea typeface="华文新魏" panose="02010800040101010101" pitchFamily="2" charset="-122"/>
              </a:rPr>
              <a:t>μC</a:t>
            </a:r>
            <a:r>
              <a:rPr kumimoji="1" lang="en-US" altLang="zh-CN" sz="2800" dirty="0">
                <a:latin typeface="Times New Roman" panose="02020603050405020304" pitchFamily="18" charset="0"/>
                <a:ea typeface="华文新魏" panose="02010800040101010101" pitchFamily="2" charset="-122"/>
              </a:rPr>
              <a:t>/OS-II</a:t>
            </a:r>
            <a:r>
              <a:rPr kumimoji="1" lang="zh-CN" altLang="en-US" sz="2800" dirty="0">
                <a:latin typeface="Times New Roman" panose="02020603050405020304" pitchFamily="18" charset="0"/>
                <a:ea typeface="华文新魏" panose="02010800040101010101" pitchFamily="2" charset="-122"/>
              </a:rPr>
              <a:t>占用很少的系统资源，并且在高校教学使用是不需要申请许可证。</a:t>
            </a:r>
          </a:p>
        </p:txBody>
      </p:sp>
      <p:sp>
        <p:nvSpPr>
          <p:cNvPr id="53253" name="Text Box 5"/>
          <p:cNvSpPr txBox="1">
            <a:spLocks noChangeArrowheads="1"/>
          </p:cNvSpPr>
          <p:nvPr/>
        </p:nvSpPr>
        <p:spPr bwMode="auto">
          <a:xfrm>
            <a:off x="5651880" y="1789515"/>
            <a:ext cx="2881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rPr>
              <a:t>——</a:t>
            </a:r>
            <a:r>
              <a:rPr kumimoji="1" lang="en-US" altLang="zh-CN" sz="2400">
                <a:solidFill>
                  <a:srgbClr val="0000FF"/>
                </a:solidFill>
                <a:latin typeface="Times New Roman" panose="02020603050405020304" pitchFamily="18" charset="0"/>
                <a:ea typeface="华文新魏" panose="02010800040101010101" pitchFamily="2" charset="-122"/>
              </a:rPr>
              <a:t>μC/OS-II</a:t>
            </a:r>
          </a:p>
        </p:txBody>
      </p:sp>
      <p:sp>
        <p:nvSpPr>
          <p:cNvPr id="2" name="标题 1"/>
          <p:cNvSpPr>
            <a:spLocks noGrp="1"/>
          </p:cNvSpPr>
          <p:nvPr>
            <p:ph type="title"/>
          </p:nvPr>
        </p:nvSpPr>
        <p:spPr/>
        <p:txBody>
          <a:bodyPr/>
          <a:lstStyle/>
          <a:p>
            <a:r>
              <a:rPr lang="zh-CN" altLang="en-US" dirty="0"/>
              <a:t>嵌入式操作系统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53253"/>
                                        </p:tgtEl>
                                        <p:attrNameLst>
                                          <p:attrName>style.visibility</p:attrName>
                                        </p:attrNameLst>
                                      </p:cBhvr>
                                      <p:to>
                                        <p:strVal val="visible"/>
                                      </p:to>
                                    </p:set>
                                    <p:anim calcmode="discrete" valueType="clr">
                                      <p:cBhvr override="childStyle">
                                        <p:cTn id="7" dur="80"/>
                                        <p:tgtEl>
                                          <p:spTgt spid="5325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3253"/>
                                        </p:tgtEl>
                                        <p:attrNameLst>
                                          <p:attrName>fillcolor</p:attrName>
                                        </p:attrNameLst>
                                      </p:cBhvr>
                                      <p:tavLst>
                                        <p:tav tm="0">
                                          <p:val>
                                            <p:clrVal>
                                              <a:schemeClr val="accent2"/>
                                            </p:clrVal>
                                          </p:val>
                                        </p:tav>
                                        <p:tav tm="50000">
                                          <p:val>
                                            <p:clrVal>
                                              <a:schemeClr val="hlink"/>
                                            </p:clrVal>
                                          </p:val>
                                        </p:tav>
                                      </p:tavLst>
                                    </p:anim>
                                    <p:set>
                                      <p:cBhvr>
                                        <p:cTn id="9" dur="80"/>
                                        <p:tgtEl>
                                          <p:spTgt spid="53253"/>
                                        </p:tgtEl>
                                        <p:attrNameLst>
                                          <p:attrName>fill.type</p:attrName>
                                        </p:attrNameLst>
                                      </p:cBhvr>
                                      <p:to>
                                        <p:strVal val="solid"/>
                                      </p:to>
                                    </p:set>
                                  </p:childTnLst>
                                </p:cTn>
                              </p:par>
                            </p:childTnLst>
                          </p:cTn>
                        </p:par>
                        <p:par>
                          <p:cTn id="10" fill="hold">
                            <p:stCondLst>
                              <p:cond delay="439"/>
                            </p:stCondLst>
                            <p:childTnLst>
                              <p:par>
                                <p:cTn id="11" presetID="2" presetClass="entr" presetSubtype="2" fill="hold" grpId="0" nodeType="afterEffect">
                                  <p:stCondLst>
                                    <p:cond delay="0"/>
                                  </p:stCondLst>
                                  <p:childTnLst>
                                    <p:set>
                                      <p:cBhvr>
                                        <p:cTn id="12" dur="1" fill="hold">
                                          <p:stCondLst>
                                            <p:cond delay="0"/>
                                          </p:stCondLst>
                                        </p:cTn>
                                        <p:tgtEl>
                                          <p:spTgt spid="53252"/>
                                        </p:tgtEl>
                                        <p:attrNameLst>
                                          <p:attrName>style.visibility</p:attrName>
                                        </p:attrNameLst>
                                      </p:cBhvr>
                                      <p:to>
                                        <p:strVal val="visible"/>
                                      </p:to>
                                    </p:set>
                                    <p:anim calcmode="lin" valueType="num">
                                      <p:cBhvr additive="base">
                                        <p:cTn id="13" dur="500" fill="hold"/>
                                        <p:tgtEl>
                                          <p:spTgt spid="53252"/>
                                        </p:tgtEl>
                                        <p:attrNameLst>
                                          <p:attrName>ppt_x</p:attrName>
                                        </p:attrNameLst>
                                      </p:cBhvr>
                                      <p:tavLst>
                                        <p:tav tm="0">
                                          <p:val>
                                            <p:strVal val="1+#ppt_w/2"/>
                                          </p:val>
                                        </p:tav>
                                        <p:tav tm="100000">
                                          <p:val>
                                            <p:strVal val="#ppt_x"/>
                                          </p:val>
                                        </p:tav>
                                      </p:tavLst>
                                    </p:anim>
                                    <p:anim calcmode="lin" valueType="num">
                                      <p:cBhvr additive="base">
                                        <p:cTn id="14" dur="500" fill="hold"/>
                                        <p:tgtEl>
                                          <p:spTgt spid="532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p:bldP spid="5325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GNU</a:t>
            </a:r>
            <a:r>
              <a:rPr lang="zh-CN" altLang="en-US" dirty="0"/>
              <a:t>计划</a:t>
            </a:r>
          </a:p>
        </p:txBody>
      </p:sp>
      <p:sp>
        <p:nvSpPr>
          <p:cNvPr id="3" name="内容占位符 2"/>
          <p:cNvSpPr>
            <a:spLocks noGrp="1"/>
          </p:cNvSpPr>
          <p:nvPr>
            <p:ph idx="1"/>
          </p:nvPr>
        </p:nvSpPr>
        <p:spPr/>
        <p:txBody>
          <a:bodyPr/>
          <a:lstStyle/>
          <a:p>
            <a:r>
              <a:rPr lang="en-US" altLang="zh-CN" sz="3200" dirty="0"/>
              <a:t>1</a:t>
            </a:r>
            <a:r>
              <a:rPr lang="zh-CN" altLang="en-US" sz="3200" dirty="0"/>
              <a:t>：不论</a:t>
            </a:r>
            <a:r>
              <a:rPr lang="zh-CN" altLang="en-US" sz="3200" dirty="0">
                <a:solidFill>
                  <a:srgbClr val="00B050"/>
                </a:solidFill>
              </a:rPr>
              <a:t>目的为何</a:t>
            </a:r>
            <a:r>
              <a:rPr lang="zh-CN" altLang="en-US" sz="3200" dirty="0"/>
              <a:t>，可以</a:t>
            </a:r>
            <a:r>
              <a:rPr lang="zh-CN" altLang="en-US" sz="3200" dirty="0">
                <a:solidFill>
                  <a:srgbClr val="0070C0"/>
                </a:solidFill>
              </a:rPr>
              <a:t>自由使用该种软件</a:t>
            </a:r>
            <a:r>
              <a:rPr lang="zh-CN" altLang="en-US" sz="3200" dirty="0"/>
              <a:t>。</a:t>
            </a:r>
          </a:p>
          <a:p>
            <a:r>
              <a:rPr lang="en-US" altLang="zh-CN" sz="3200" dirty="0"/>
              <a:t>2</a:t>
            </a:r>
            <a:r>
              <a:rPr lang="zh-CN" altLang="en-US" sz="3200" dirty="0"/>
              <a:t>：研究该软件如何运作的自由，并且得以</a:t>
            </a:r>
            <a:r>
              <a:rPr lang="zh-CN" altLang="en-US" sz="3200" dirty="0">
                <a:solidFill>
                  <a:srgbClr val="FF0066"/>
                </a:solidFill>
              </a:rPr>
              <a:t>改写该软件来符合使用者自身的需求</a:t>
            </a:r>
            <a:r>
              <a:rPr lang="zh-CN" altLang="en-US" sz="3200" dirty="0"/>
              <a:t>，</a:t>
            </a:r>
            <a:r>
              <a:rPr lang="zh-CN" altLang="en-US" sz="3200" dirty="0">
                <a:solidFill>
                  <a:srgbClr val="00B050"/>
                </a:solidFill>
              </a:rPr>
              <a:t>取得该软件之源码</a:t>
            </a:r>
            <a:r>
              <a:rPr lang="zh-CN" altLang="en-US" sz="3200" dirty="0"/>
              <a:t>为达成此目的之前提。</a:t>
            </a:r>
          </a:p>
          <a:p>
            <a:r>
              <a:rPr lang="en-US" altLang="zh-CN" sz="3200" dirty="0"/>
              <a:t>3</a:t>
            </a:r>
            <a:r>
              <a:rPr lang="zh-CN" altLang="en-US" sz="3200" dirty="0"/>
              <a:t>：重新散布该软件的自由。</a:t>
            </a:r>
          </a:p>
          <a:p>
            <a:r>
              <a:rPr lang="en-US" altLang="zh-CN" sz="3200" dirty="0"/>
              <a:t>4</a:t>
            </a:r>
            <a:r>
              <a:rPr lang="zh-CN" altLang="en-US" sz="3200" dirty="0"/>
              <a:t>：有改善再利用该软件的自由，并且可以</a:t>
            </a:r>
            <a:r>
              <a:rPr lang="zh-CN" altLang="en-US" sz="3200" dirty="0">
                <a:solidFill>
                  <a:srgbClr val="FF0066"/>
                </a:solidFill>
              </a:rPr>
              <a:t>发表改写版供公众使用</a:t>
            </a:r>
            <a:r>
              <a:rPr lang="zh-CN" altLang="en-US" sz="3200" dirty="0"/>
              <a:t>，如此一来，整个社群都可以受惠，如前项，取得该软件之源码为达成此目的之前提。</a:t>
            </a:r>
            <a:endParaRPr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pPr eaLnBrk="1" hangingPunct="1"/>
            <a:r>
              <a:rPr lang="zh-CN" altLang="en-US" dirty="0"/>
              <a:t>第三章</a:t>
            </a:r>
            <a:br>
              <a:rPr lang="en-US" altLang="zh-CN" dirty="0"/>
            </a:br>
            <a:r>
              <a:rPr lang="en-US" altLang="zh-CN" dirty="0" err="1"/>
              <a:t>μC</a:t>
            </a:r>
            <a:r>
              <a:rPr lang="en-US" altLang="zh-CN" dirty="0"/>
              <a:t>/OS-II</a:t>
            </a:r>
            <a:r>
              <a:rPr lang="zh-CN" altLang="en-US" dirty="0"/>
              <a:t>微小内核分析 </a:t>
            </a:r>
          </a:p>
        </p:txBody>
      </p:sp>
      <p:sp>
        <p:nvSpPr>
          <p:cNvPr id="2" name="副标题 1"/>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1000" fill="hold"/>
                                        <p:tgtEl>
                                          <p:spTgt spid="4098"/>
                                        </p:tgtEl>
                                        <p:attrNameLst>
                                          <p:attrName>ppt_w</p:attrName>
                                        </p:attrNameLst>
                                      </p:cBhvr>
                                      <p:tavLst>
                                        <p:tav tm="0">
                                          <p:val>
                                            <p:fltVal val="0"/>
                                          </p:val>
                                        </p:tav>
                                        <p:tav tm="100000">
                                          <p:val>
                                            <p:strVal val="#ppt_w"/>
                                          </p:val>
                                        </p:tav>
                                      </p:tavLst>
                                    </p:anim>
                                    <p:anim calcmode="lin" valueType="num">
                                      <p:cBhvr>
                                        <p:cTn id="8" dur="1000" fill="hold"/>
                                        <p:tgtEl>
                                          <p:spTgt spid="4098"/>
                                        </p:tgtEl>
                                        <p:attrNameLst>
                                          <p:attrName>ppt_h</p:attrName>
                                        </p:attrNameLst>
                                      </p:cBhvr>
                                      <p:tavLst>
                                        <p:tav tm="0">
                                          <p:val>
                                            <p:fltVal val="0"/>
                                          </p:val>
                                        </p:tav>
                                        <p:tav tm="100000">
                                          <p:val>
                                            <p:strVal val="#ppt_h"/>
                                          </p:val>
                                        </p:tav>
                                      </p:tavLst>
                                    </p:anim>
                                    <p:anim calcmode="lin" valueType="num">
                                      <p:cBhvr>
                                        <p:cTn id="9" dur="1000" fill="hold"/>
                                        <p:tgtEl>
                                          <p:spTgt spid="409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09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本章导读</a:t>
            </a:r>
          </a:p>
        </p:txBody>
      </p:sp>
      <p:graphicFrame>
        <p:nvGraphicFramePr>
          <p:cNvPr id="4" name="内容占位符 3"/>
          <p:cNvGraphicFramePr>
            <a:graphicFrameLocks noGrp="1"/>
          </p:cNvGraphicFramePr>
          <p:nvPr>
            <p:ph idx="1"/>
          </p:nvPr>
        </p:nvGraphicFramePr>
        <p:xfrm>
          <a:off x="609600" y="1219200"/>
          <a:ext cx="109728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42B1A8E3-A314-4FF4-A230-59C1D0C06287}"/>
                                            </p:graphicEl>
                                          </p:spTgt>
                                        </p:tgtEl>
                                        <p:attrNameLst>
                                          <p:attrName>style.visibility</p:attrName>
                                        </p:attrNameLst>
                                      </p:cBhvr>
                                      <p:to>
                                        <p:strVal val="visible"/>
                                      </p:to>
                                    </p:set>
                                    <p:anim calcmode="lin" valueType="num">
                                      <p:cBhvr additive="base">
                                        <p:cTn id="7" dur="500" fill="hold"/>
                                        <p:tgtEl>
                                          <p:spTgt spid="4">
                                            <p:graphicEl>
                                              <a:dgm id="{42B1A8E3-A314-4FF4-A230-59C1D0C06287}"/>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42B1A8E3-A314-4FF4-A230-59C1D0C06287}"/>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graphicEl>
                                              <a:dgm id="{ECB7301C-6001-494E-9F2A-BF7721A36C51}"/>
                                            </p:graphicEl>
                                          </p:spTgt>
                                        </p:tgtEl>
                                        <p:attrNameLst>
                                          <p:attrName>style.visibility</p:attrName>
                                        </p:attrNameLst>
                                      </p:cBhvr>
                                      <p:to>
                                        <p:strVal val="visible"/>
                                      </p:to>
                                    </p:set>
                                    <p:anim calcmode="lin" valueType="num">
                                      <p:cBhvr additive="base">
                                        <p:cTn id="11" dur="500" fill="hold"/>
                                        <p:tgtEl>
                                          <p:spTgt spid="4">
                                            <p:graphicEl>
                                              <a:dgm id="{ECB7301C-6001-494E-9F2A-BF7721A36C51}"/>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ECB7301C-6001-494E-9F2A-BF7721A36C51}"/>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graphicEl>
                                              <a:dgm id="{7F89011D-F36C-4A49-9A1F-F9314952F333}"/>
                                            </p:graphicEl>
                                          </p:spTgt>
                                        </p:tgtEl>
                                        <p:attrNameLst>
                                          <p:attrName>style.visibility</p:attrName>
                                        </p:attrNameLst>
                                      </p:cBhvr>
                                      <p:to>
                                        <p:strVal val="visible"/>
                                      </p:to>
                                    </p:set>
                                    <p:anim calcmode="lin" valueType="num">
                                      <p:cBhvr additive="base">
                                        <p:cTn id="15" dur="500" fill="hold"/>
                                        <p:tgtEl>
                                          <p:spTgt spid="4">
                                            <p:graphicEl>
                                              <a:dgm id="{7F89011D-F36C-4A49-9A1F-F9314952F333}"/>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graphicEl>
                                              <a:dgm id="{7F89011D-F36C-4A49-9A1F-F9314952F333}"/>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graphicEl>
                                              <a:dgm id="{032E5E8C-31D0-4B6C-9F32-2117C6D2E0D2}"/>
                                            </p:graphicEl>
                                          </p:spTgt>
                                        </p:tgtEl>
                                        <p:attrNameLst>
                                          <p:attrName>style.visibility</p:attrName>
                                        </p:attrNameLst>
                                      </p:cBhvr>
                                      <p:to>
                                        <p:strVal val="visible"/>
                                      </p:to>
                                    </p:set>
                                    <p:anim calcmode="lin" valueType="num">
                                      <p:cBhvr additive="base">
                                        <p:cTn id="19" dur="500" fill="hold"/>
                                        <p:tgtEl>
                                          <p:spTgt spid="4">
                                            <p:graphicEl>
                                              <a:dgm id="{032E5E8C-31D0-4B6C-9F32-2117C6D2E0D2}"/>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032E5E8C-31D0-4B6C-9F32-2117C6D2E0D2}"/>
                                            </p:graphic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graphicEl>
                                              <a:dgm id="{32583B4B-1EB2-45E3-9D0C-517A13C69E10}"/>
                                            </p:graphicEl>
                                          </p:spTgt>
                                        </p:tgtEl>
                                        <p:attrNameLst>
                                          <p:attrName>style.visibility</p:attrName>
                                        </p:attrNameLst>
                                      </p:cBhvr>
                                      <p:to>
                                        <p:strVal val="visible"/>
                                      </p:to>
                                    </p:set>
                                    <p:anim calcmode="lin" valueType="num">
                                      <p:cBhvr additive="base">
                                        <p:cTn id="23" dur="500" fill="hold"/>
                                        <p:tgtEl>
                                          <p:spTgt spid="4">
                                            <p:graphicEl>
                                              <a:dgm id="{32583B4B-1EB2-45E3-9D0C-517A13C69E10}"/>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32583B4B-1EB2-45E3-9D0C-517A13C69E10}"/>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graphicEl>
                                              <a:dgm id="{2C94730A-939B-46B6-AFC7-3E0AED9FF59B}"/>
                                            </p:graphicEl>
                                          </p:spTgt>
                                        </p:tgtEl>
                                        <p:attrNameLst>
                                          <p:attrName>style.visibility</p:attrName>
                                        </p:attrNameLst>
                                      </p:cBhvr>
                                      <p:to>
                                        <p:strVal val="visible"/>
                                      </p:to>
                                    </p:set>
                                    <p:anim calcmode="lin" valueType="num">
                                      <p:cBhvr additive="base">
                                        <p:cTn id="27" dur="500" fill="hold"/>
                                        <p:tgtEl>
                                          <p:spTgt spid="4">
                                            <p:graphicEl>
                                              <a:dgm id="{2C94730A-939B-46B6-AFC7-3E0AED9FF59B}"/>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2C94730A-939B-46B6-AFC7-3E0AED9FF59B}"/>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graphicEl>
                                              <a:dgm id="{3DA8AB85-2DBF-4EDE-87B1-A7B098C841F2}"/>
                                            </p:graphicEl>
                                          </p:spTgt>
                                        </p:tgtEl>
                                        <p:attrNameLst>
                                          <p:attrName>style.visibility</p:attrName>
                                        </p:attrNameLst>
                                      </p:cBhvr>
                                      <p:to>
                                        <p:strVal val="visible"/>
                                      </p:to>
                                    </p:set>
                                    <p:anim calcmode="lin" valueType="num">
                                      <p:cBhvr additive="base">
                                        <p:cTn id="31" dur="500" fill="hold"/>
                                        <p:tgtEl>
                                          <p:spTgt spid="4">
                                            <p:graphicEl>
                                              <a:dgm id="{3DA8AB85-2DBF-4EDE-87B1-A7B098C841F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3DA8AB85-2DBF-4EDE-87B1-A7B098C841F2}"/>
                                            </p:graphic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graphicEl>
                                              <a:dgm id="{05449461-5ED8-47D5-BA72-BC0DA4A061A8}"/>
                                            </p:graphicEl>
                                          </p:spTgt>
                                        </p:tgtEl>
                                        <p:attrNameLst>
                                          <p:attrName>style.visibility</p:attrName>
                                        </p:attrNameLst>
                                      </p:cBhvr>
                                      <p:to>
                                        <p:strVal val="visible"/>
                                      </p:to>
                                    </p:set>
                                    <p:anim calcmode="lin" valueType="num">
                                      <p:cBhvr additive="base">
                                        <p:cTn id="35" dur="500" fill="hold"/>
                                        <p:tgtEl>
                                          <p:spTgt spid="4">
                                            <p:graphicEl>
                                              <a:dgm id="{05449461-5ED8-47D5-BA72-BC0DA4A061A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graphicEl>
                                              <a:dgm id="{05449461-5ED8-47D5-BA72-BC0DA4A061A8}"/>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
                                            <p:graphicEl>
                                              <a:dgm id="{200FB171-55D0-4F5B-9B64-69BB47100719}"/>
                                            </p:graphicEl>
                                          </p:spTgt>
                                        </p:tgtEl>
                                        <p:attrNameLst>
                                          <p:attrName>style.visibility</p:attrName>
                                        </p:attrNameLst>
                                      </p:cBhvr>
                                      <p:to>
                                        <p:strVal val="visible"/>
                                      </p:to>
                                    </p:set>
                                    <p:anim calcmode="lin" valueType="num">
                                      <p:cBhvr additive="base">
                                        <p:cTn id="39" dur="500" fill="hold"/>
                                        <p:tgtEl>
                                          <p:spTgt spid="4">
                                            <p:graphicEl>
                                              <a:dgm id="{200FB171-55D0-4F5B-9B64-69BB47100719}"/>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graphicEl>
                                              <a:dgm id="{200FB171-55D0-4F5B-9B64-69BB47100719}"/>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
                                            <p:graphicEl>
                                              <a:dgm id="{C2CC2ACA-4B6B-44BB-820F-4DB7E923005F}"/>
                                            </p:graphicEl>
                                          </p:spTgt>
                                        </p:tgtEl>
                                        <p:attrNameLst>
                                          <p:attrName>style.visibility</p:attrName>
                                        </p:attrNameLst>
                                      </p:cBhvr>
                                      <p:to>
                                        <p:strVal val="visible"/>
                                      </p:to>
                                    </p:set>
                                    <p:anim calcmode="lin" valueType="num">
                                      <p:cBhvr additive="base">
                                        <p:cTn id="43" dur="500" fill="hold"/>
                                        <p:tgtEl>
                                          <p:spTgt spid="4">
                                            <p:graphicEl>
                                              <a:dgm id="{C2CC2ACA-4B6B-44BB-820F-4DB7E923005F}"/>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C2CC2ACA-4B6B-44BB-820F-4DB7E923005F}"/>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
                                            <p:graphicEl>
                                              <a:dgm id="{DD601148-872A-4373-A98D-19EF2B61D6BE}"/>
                                            </p:graphicEl>
                                          </p:spTgt>
                                        </p:tgtEl>
                                        <p:attrNameLst>
                                          <p:attrName>style.visibility</p:attrName>
                                        </p:attrNameLst>
                                      </p:cBhvr>
                                      <p:to>
                                        <p:strVal val="visible"/>
                                      </p:to>
                                    </p:set>
                                    <p:anim calcmode="lin" valueType="num">
                                      <p:cBhvr additive="base">
                                        <p:cTn id="47" dur="500" fill="hold"/>
                                        <p:tgtEl>
                                          <p:spTgt spid="4">
                                            <p:graphicEl>
                                              <a:dgm id="{DD601148-872A-4373-A98D-19EF2B61D6BE}"/>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graphicEl>
                                              <a:dgm id="{DD601148-872A-4373-A98D-19EF2B61D6BE}"/>
                                            </p:graphic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
                                            <p:graphicEl>
                                              <a:dgm id="{46035665-7B3F-43F5-B495-1F1D99B53D60}"/>
                                            </p:graphicEl>
                                          </p:spTgt>
                                        </p:tgtEl>
                                        <p:attrNameLst>
                                          <p:attrName>style.visibility</p:attrName>
                                        </p:attrNameLst>
                                      </p:cBhvr>
                                      <p:to>
                                        <p:strVal val="visible"/>
                                      </p:to>
                                    </p:set>
                                    <p:anim calcmode="lin" valueType="num">
                                      <p:cBhvr additive="base">
                                        <p:cTn id="51" dur="500" fill="hold"/>
                                        <p:tgtEl>
                                          <p:spTgt spid="4">
                                            <p:graphicEl>
                                              <a:dgm id="{46035665-7B3F-43F5-B495-1F1D99B53D60}"/>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graphicEl>
                                              <a:dgm id="{46035665-7B3F-43F5-B495-1F1D99B53D60}"/>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zh-CN" altLang="en-US" dirty="0"/>
              <a:t>本章内容</a:t>
            </a:r>
          </a:p>
        </p:txBody>
      </p:sp>
      <p:sp>
        <p:nvSpPr>
          <p:cNvPr id="4099" name="Rectangle 4"/>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hlinkClick r:id="rId2" action="ppaction://hlinksldjump"/>
              </a:rPr>
              <a:t>概述</a:t>
            </a:r>
            <a:endParaRPr lang="zh-CN" altLang="en-US"/>
          </a:p>
          <a:p>
            <a:pPr eaLnBrk="1" hangingPunct="1">
              <a:spcBef>
                <a:spcPct val="50000"/>
              </a:spcBef>
              <a:buClr>
                <a:srgbClr val="FF0000"/>
              </a:buClr>
              <a:buFont typeface="Wingdings" panose="05000000000000000000" pitchFamily="2" charset="2"/>
              <a:buChar char="Ø"/>
            </a:pPr>
            <a:r>
              <a:rPr lang="zh-CN" altLang="en-US">
                <a:hlinkClick r:id="rId3" action="ppaction://hlinksldjump"/>
              </a:rPr>
              <a:t>最小内核</a:t>
            </a:r>
            <a:endParaRPr lang="zh-CN" altLang="en-US"/>
          </a:p>
          <a:p>
            <a:pPr eaLnBrk="1" hangingPunct="1">
              <a:spcBef>
                <a:spcPct val="50000"/>
              </a:spcBef>
              <a:buClr>
                <a:srgbClr val="FF0000"/>
              </a:buClr>
              <a:buFont typeface="Wingdings" panose="05000000000000000000" pitchFamily="2" charset="2"/>
              <a:buChar char="Ø"/>
            </a:pPr>
            <a:r>
              <a:rPr lang="zh-CN" altLang="en-US">
                <a:hlinkClick r:id="rId4" action="ppaction://hlinksldjump"/>
              </a:rPr>
              <a:t>临界区与中断管理</a:t>
            </a:r>
            <a:endParaRPr lang="zh-CN" altLang="en-US"/>
          </a:p>
          <a:p>
            <a:pPr eaLnBrk="1" hangingPunct="1">
              <a:spcBef>
                <a:spcPct val="50000"/>
              </a:spcBef>
              <a:buClr>
                <a:srgbClr val="FF0000"/>
              </a:buClr>
              <a:buFont typeface="Wingdings" panose="05000000000000000000" pitchFamily="2" charset="2"/>
              <a:buChar char="Ø"/>
            </a:pPr>
            <a:r>
              <a:rPr lang="zh-CN" altLang="en-US">
                <a:hlinkClick r:id="rId5" action="ppaction://hlinksldjump"/>
              </a:rPr>
              <a:t>任务的结束</a:t>
            </a:r>
            <a:endParaRPr lang="zh-CN" altLang="en-US"/>
          </a:p>
          <a:p>
            <a:pPr eaLnBrk="1" hangingPunct="1">
              <a:spcBef>
                <a:spcPct val="50000"/>
              </a:spcBef>
              <a:buClr>
                <a:srgbClr val="FF0000"/>
              </a:buClr>
              <a:buFont typeface="Wingdings" panose="05000000000000000000" pitchFamily="2" charset="2"/>
              <a:buChar char="Ø"/>
            </a:pPr>
            <a:r>
              <a:rPr lang="zh-CN" altLang="en-US">
                <a:hlinkClick r:id="rId6" action="ppaction://hlinksldjump"/>
              </a:rPr>
              <a:t>信号量</a:t>
            </a:r>
            <a:endParaRPr lang="zh-CN" altLang="en-US"/>
          </a:p>
          <a:p>
            <a:pPr eaLnBrk="1" hangingPunct="1">
              <a:spcBef>
                <a:spcPct val="50000"/>
              </a:spcBef>
              <a:buClr>
                <a:srgbClr val="FF0000"/>
              </a:buClr>
              <a:buFont typeface="Wingdings" panose="05000000000000000000" pitchFamily="2" charset="2"/>
              <a:buChar char="Ø"/>
            </a:pPr>
            <a:r>
              <a:rPr lang="zh-CN" altLang="en-US">
                <a:hlinkClick r:id="rId7" action="ppaction://hlinksldjump"/>
              </a:rPr>
              <a:t>删除信号量</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zh-CN" altLang="en-US" dirty="0"/>
              <a:t>本章内容</a:t>
            </a:r>
          </a:p>
        </p:txBody>
      </p:sp>
      <p:sp>
        <p:nvSpPr>
          <p:cNvPr id="5123" name="Rectangle 3"/>
          <p:cNvSpPr>
            <a:spLocks noGrp="1" noChangeArrowheads="1"/>
          </p:cNvSpPr>
          <p:nvPr>
            <p:ph idx="1"/>
          </p:nvPr>
        </p:nvSpPr>
        <p:spPr>
          <a:noFill/>
        </p:spPr>
        <p:txBody>
          <a:bodyPr/>
          <a:lstStyle/>
          <a:p>
            <a:pPr eaLnBrk="1" hangingPunct="1">
              <a:spcBef>
                <a:spcPct val="50000"/>
              </a:spcBef>
              <a:buClr>
                <a:srgbClr val="FF0000"/>
              </a:buClr>
              <a:buFont typeface="Wingdings" panose="05000000000000000000" pitchFamily="2" charset="2"/>
              <a:buChar char="Ø"/>
            </a:pPr>
            <a:r>
              <a:rPr lang="zh-CN" altLang="en-US">
                <a:solidFill>
                  <a:srgbClr val="FF0000"/>
                </a:solidFill>
                <a:hlinkClick r:id="rId2" action="ppaction://hlinksldjump"/>
              </a:rPr>
              <a:t>概述</a:t>
            </a:r>
            <a:endParaRPr lang="zh-CN" altLang="en-US">
              <a:solidFill>
                <a:srgbClr val="FF0000"/>
              </a:solidFill>
            </a:endParaRPr>
          </a:p>
          <a:p>
            <a:pPr eaLnBrk="1" hangingPunct="1">
              <a:spcBef>
                <a:spcPct val="50000"/>
              </a:spcBef>
              <a:buClr>
                <a:srgbClr val="FF0000"/>
              </a:buClr>
              <a:buFont typeface="Wingdings" panose="05000000000000000000" pitchFamily="2" charset="2"/>
              <a:buChar char="Ø"/>
            </a:pPr>
            <a:r>
              <a:rPr lang="zh-CN" altLang="en-US">
                <a:solidFill>
                  <a:srgbClr val="C0C0C0"/>
                </a:solidFill>
              </a:rPr>
              <a:t>最小内核</a:t>
            </a:r>
          </a:p>
          <a:p>
            <a:pPr eaLnBrk="1" hangingPunct="1">
              <a:spcBef>
                <a:spcPct val="50000"/>
              </a:spcBef>
              <a:buClr>
                <a:srgbClr val="FF0000"/>
              </a:buClr>
              <a:buFont typeface="Wingdings" panose="05000000000000000000" pitchFamily="2" charset="2"/>
              <a:buChar char="Ø"/>
            </a:pPr>
            <a:r>
              <a:rPr lang="zh-CN" altLang="en-US">
                <a:solidFill>
                  <a:srgbClr val="C0C0C0"/>
                </a:solidFill>
              </a:rPr>
              <a:t>临界区与中断管理</a:t>
            </a:r>
          </a:p>
          <a:p>
            <a:pPr eaLnBrk="1" hangingPunct="1">
              <a:spcBef>
                <a:spcPct val="50000"/>
              </a:spcBef>
              <a:buClr>
                <a:srgbClr val="FF0000"/>
              </a:buClr>
              <a:buFont typeface="Wingdings" panose="05000000000000000000" pitchFamily="2" charset="2"/>
              <a:buChar char="Ø"/>
            </a:pPr>
            <a:r>
              <a:rPr lang="zh-CN" altLang="en-US">
                <a:solidFill>
                  <a:srgbClr val="C0C0C0"/>
                </a:solidFill>
              </a:rPr>
              <a:t>任务的结束</a:t>
            </a:r>
          </a:p>
          <a:p>
            <a:pPr eaLnBrk="1" hangingPunct="1">
              <a:spcBef>
                <a:spcPct val="50000"/>
              </a:spcBef>
              <a:buClr>
                <a:srgbClr val="FF0000"/>
              </a:buClr>
              <a:buFont typeface="Wingdings" panose="05000000000000000000" pitchFamily="2" charset="2"/>
              <a:buChar char="Ø"/>
            </a:pPr>
            <a:r>
              <a:rPr lang="zh-CN" altLang="en-US">
                <a:solidFill>
                  <a:srgbClr val="C0C0C0"/>
                </a:solidFill>
              </a:rPr>
              <a:t>信号量</a:t>
            </a:r>
          </a:p>
          <a:p>
            <a:pPr eaLnBrk="1" hangingPunct="1">
              <a:spcBef>
                <a:spcPct val="50000"/>
              </a:spcBef>
              <a:buClr>
                <a:srgbClr val="FF0000"/>
              </a:buClr>
              <a:buFont typeface="Wingdings" panose="05000000000000000000" pitchFamily="2" charset="2"/>
              <a:buChar char="Ø"/>
            </a:pPr>
            <a:r>
              <a:rPr lang="zh-CN" altLang="en-US">
                <a:solidFill>
                  <a:srgbClr val="C0C0C0"/>
                </a:solidFill>
              </a:rPr>
              <a:t>删除信号量</a:t>
            </a:r>
          </a:p>
        </p:txBody>
      </p:sp>
      <p:sp>
        <p:nvSpPr>
          <p:cNvPr id="5" name="燕尾形 4">
            <a:hlinkClick r:id="rId3" action="ppaction://hlinksldjump"/>
          </p:cNvPr>
          <p:cNvSpPr/>
          <p:nvPr/>
        </p:nvSpPr>
        <p:spPr>
          <a:xfrm>
            <a:off x="9448800" y="5638800"/>
            <a:ext cx="533400" cy="381000"/>
          </a:xfrm>
          <a:prstGeom prst="chevron">
            <a:avLst>
              <a:gd name="adj" fmla="val 64328"/>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sp>
        <p:nvSpPr>
          <p:cNvPr id="13315" name="Rectangle 3"/>
          <p:cNvSpPr>
            <a:spLocks noGrp="1" noChangeArrowheads="1"/>
          </p:cNvSpPr>
          <p:nvPr>
            <p:ph idx="1"/>
          </p:nvPr>
        </p:nvSpPr>
        <p:spPr>
          <a:xfrm>
            <a:off x="3858424" y="675706"/>
            <a:ext cx="4379903" cy="676655"/>
          </a:xfrm>
        </p:spPr>
        <p:txBody>
          <a:bodyPr/>
          <a:lstStyle/>
          <a:p>
            <a:pPr eaLnBrk="1" hangingPunct="1"/>
            <a:r>
              <a:rPr lang="en-US" altLang="zh-CN" dirty="0" err="1"/>
              <a:t>μC</a:t>
            </a:r>
            <a:r>
              <a:rPr lang="en-US" altLang="zh-CN" dirty="0"/>
              <a:t>/OS-II</a:t>
            </a:r>
            <a:r>
              <a:rPr lang="zh-CN" altLang="en-US" dirty="0"/>
              <a:t>微小内核简介</a:t>
            </a:r>
          </a:p>
        </p:txBody>
      </p:sp>
      <p:grpSp>
        <p:nvGrpSpPr>
          <p:cNvPr id="2" name="Group 36"/>
          <p:cNvGrpSpPr/>
          <p:nvPr/>
        </p:nvGrpSpPr>
        <p:grpSpPr bwMode="auto">
          <a:xfrm>
            <a:off x="3581401" y="3003550"/>
            <a:ext cx="5019675" cy="3549650"/>
            <a:chOff x="1350" y="1796"/>
            <a:chExt cx="3162" cy="2236"/>
          </a:xfrm>
        </p:grpSpPr>
        <p:sp>
          <p:nvSpPr>
            <p:cNvPr id="6151" name="Rectangle 19"/>
            <p:cNvSpPr>
              <a:spLocks noChangeArrowheads="1"/>
            </p:cNvSpPr>
            <p:nvPr/>
          </p:nvSpPr>
          <p:spPr bwMode="auto">
            <a:xfrm>
              <a:off x="2208" y="3801"/>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μC/OS-II </a:t>
              </a:r>
              <a:r>
                <a:rPr lang="zh-CN" altLang="en-US"/>
                <a:t>体系结构</a:t>
              </a:r>
            </a:p>
          </p:txBody>
        </p:sp>
        <p:sp>
          <p:nvSpPr>
            <p:cNvPr id="6152" name="Rectangle 20"/>
            <p:cNvSpPr>
              <a:spLocks noChangeArrowheads="1"/>
            </p:cNvSpPr>
            <p:nvPr/>
          </p:nvSpPr>
          <p:spPr bwMode="auto">
            <a:xfrm>
              <a:off x="2153" y="2068"/>
              <a:ext cx="1360" cy="726"/>
            </a:xfrm>
            <a:prstGeom prst="rect">
              <a:avLst/>
            </a:prstGeom>
            <a:solidFill>
              <a:srgbClr val="FFFF99"/>
            </a:solidFill>
            <a:ln w="19050">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t>µC/OS-II</a:t>
              </a:r>
              <a:r>
                <a:rPr lang="zh-CN" altLang="en-US" sz="1000"/>
                <a:t>与处理器无关的代码</a:t>
              </a:r>
            </a:p>
            <a:p>
              <a:pPr eaLnBrk="1" hangingPunct="1"/>
              <a:r>
                <a:rPr lang="zh-CN" altLang="en-US" sz="1200"/>
                <a:t>	   </a:t>
              </a:r>
              <a:r>
                <a:rPr lang="en-US" altLang="zh-CN" sz="1000"/>
                <a:t>OS_Q.C</a:t>
              </a:r>
            </a:p>
            <a:p>
              <a:pPr eaLnBrk="1" hangingPunct="1"/>
              <a:r>
                <a:rPr lang="en-US" altLang="zh-CN" sz="1000"/>
                <a:t>OS_CORE.C	   OS_SEM.C</a:t>
              </a:r>
            </a:p>
            <a:p>
              <a:pPr eaLnBrk="1" hangingPunct="1"/>
              <a:r>
                <a:rPr lang="en-US" altLang="zh-CN" sz="1000"/>
                <a:t>OS_FLAG.C 	   OS_TASK.C</a:t>
              </a:r>
            </a:p>
            <a:p>
              <a:pPr eaLnBrk="1" hangingPunct="1"/>
              <a:r>
                <a:rPr lang="en-US" altLang="zh-CN" sz="1000"/>
                <a:t>OS_MBOX.C   	   OS_TIME.C</a:t>
              </a:r>
            </a:p>
            <a:p>
              <a:pPr eaLnBrk="1" hangingPunct="1"/>
              <a:r>
                <a:rPr lang="en-US" altLang="zh-CN" sz="1000"/>
                <a:t>OS_MEM.C	   uCOS_H.C  </a:t>
              </a:r>
            </a:p>
            <a:p>
              <a:pPr eaLnBrk="1" hangingPunct="1"/>
              <a:r>
                <a:rPr lang="en-US" altLang="zh-CN" sz="1000"/>
                <a:t>OS_MUTEX.C 	   uCOS_H.H</a:t>
              </a:r>
              <a:r>
                <a:rPr lang="en-US" altLang="zh-CN" sz="1200"/>
                <a:t>   </a:t>
              </a:r>
            </a:p>
          </p:txBody>
        </p:sp>
        <p:sp>
          <p:nvSpPr>
            <p:cNvPr id="6153" name="Rectangle 22"/>
            <p:cNvSpPr>
              <a:spLocks noChangeArrowheads="1"/>
            </p:cNvSpPr>
            <p:nvPr/>
          </p:nvSpPr>
          <p:spPr bwMode="auto">
            <a:xfrm>
              <a:off x="2153" y="3565"/>
              <a:ext cx="1542" cy="227"/>
            </a:xfrm>
            <a:prstGeom prst="rect">
              <a:avLst/>
            </a:prstGeom>
            <a:solidFill>
              <a:srgbClr val="FF99CC"/>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t>CPU</a:t>
              </a:r>
            </a:p>
          </p:txBody>
        </p:sp>
        <p:sp>
          <p:nvSpPr>
            <p:cNvPr id="6154" name="Rectangle 23"/>
            <p:cNvSpPr>
              <a:spLocks noChangeArrowheads="1"/>
            </p:cNvSpPr>
            <p:nvPr/>
          </p:nvSpPr>
          <p:spPr bwMode="auto">
            <a:xfrm>
              <a:off x="3786" y="3565"/>
              <a:ext cx="726" cy="227"/>
            </a:xfrm>
            <a:prstGeom prst="rect">
              <a:avLst/>
            </a:prstGeom>
            <a:solidFill>
              <a:srgbClr val="FFCC99"/>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定时器</a:t>
              </a:r>
            </a:p>
          </p:txBody>
        </p:sp>
        <p:sp>
          <p:nvSpPr>
            <p:cNvPr id="6155" name="Line 24"/>
            <p:cNvSpPr>
              <a:spLocks noChangeShapeType="1"/>
            </p:cNvSpPr>
            <p:nvPr/>
          </p:nvSpPr>
          <p:spPr bwMode="auto">
            <a:xfrm>
              <a:off x="2153" y="3384"/>
              <a:ext cx="2358" cy="0"/>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6156" name="Text Box 25"/>
            <p:cNvSpPr txBox="1">
              <a:spLocks noChangeArrowheads="1"/>
            </p:cNvSpPr>
            <p:nvPr/>
          </p:nvSpPr>
          <p:spPr bwMode="auto">
            <a:xfrm>
              <a:off x="3151" y="3384"/>
              <a:ext cx="49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硬       件</a:t>
              </a:r>
            </a:p>
          </p:txBody>
        </p:sp>
        <p:sp>
          <p:nvSpPr>
            <p:cNvPr id="6157" name="Text Box 26"/>
            <p:cNvSpPr txBox="1">
              <a:spLocks noChangeArrowheads="1"/>
            </p:cNvSpPr>
            <p:nvPr/>
          </p:nvSpPr>
          <p:spPr bwMode="auto">
            <a:xfrm>
              <a:off x="3151" y="3211"/>
              <a:ext cx="49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a:t>软       件</a:t>
              </a:r>
            </a:p>
          </p:txBody>
        </p:sp>
        <p:sp>
          <p:nvSpPr>
            <p:cNvPr id="6158" name="Rectangle 27"/>
            <p:cNvSpPr>
              <a:spLocks noChangeArrowheads="1"/>
            </p:cNvSpPr>
            <p:nvPr/>
          </p:nvSpPr>
          <p:spPr bwMode="auto">
            <a:xfrm>
              <a:off x="2153" y="2794"/>
              <a:ext cx="2358" cy="408"/>
            </a:xfrm>
            <a:prstGeom prst="rect">
              <a:avLst/>
            </a:prstGeom>
            <a:solidFill>
              <a:schemeClr val="accent1"/>
            </a:solidFill>
            <a:ln w="19050">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cs typeface="Arial" panose="020B0604020202020204" pitchFamily="34" charset="0"/>
                </a:rPr>
                <a:t>µC/OS-II</a:t>
              </a:r>
              <a:r>
                <a:rPr lang="zh-CN" altLang="en-US" sz="1200">
                  <a:cs typeface="Arial" panose="020B0604020202020204" pitchFamily="34" charset="0"/>
                </a:rPr>
                <a:t>与处理器相关的代码</a:t>
              </a:r>
            </a:p>
            <a:p>
              <a:pPr eaLnBrk="1" hangingPunct="1"/>
              <a:r>
                <a:rPr lang="zh-CN" altLang="en-US" sz="1200">
                  <a:cs typeface="Arial" panose="020B0604020202020204" pitchFamily="34" charset="0"/>
                </a:rPr>
                <a:t>       （移植时需要修改）</a:t>
              </a:r>
            </a:p>
          </p:txBody>
        </p:sp>
        <p:sp>
          <p:nvSpPr>
            <p:cNvPr id="6159" name="Text Box 28"/>
            <p:cNvSpPr txBox="1">
              <a:spLocks noChangeArrowheads="1"/>
            </p:cNvSpPr>
            <p:nvPr/>
          </p:nvSpPr>
          <p:spPr bwMode="auto">
            <a:xfrm>
              <a:off x="3605" y="2794"/>
              <a:ext cx="90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OS_CPU.H</a:t>
              </a:r>
            </a:p>
            <a:p>
              <a:pPr eaLnBrk="1" hangingPunct="1"/>
              <a:r>
                <a:rPr lang="en-US" altLang="zh-CN" sz="1200"/>
                <a:t>OS_CPU_A_ASM</a:t>
              </a:r>
            </a:p>
            <a:p>
              <a:pPr eaLnBrk="1" hangingPunct="1"/>
              <a:r>
                <a:rPr lang="en-US" altLang="zh-CN" sz="1200"/>
                <a:t>OS_CPU_C.C</a:t>
              </a:r>
            </a:p>
          </p:txBody>
        </p:sp>
        <p:sp>
          <p:nvSpPr>
            <p:cNvPr id="6160" name="Rectangle 29"/>
            <p:cNvSpPr>
              <a:spLocks noChangeArrowheads="1"/>
            </p:cNvSpPr>
            <p:nvPr/>
          </p:nvSpPr>
          <p:spPr bwMode="auto">
            <a:xfrm>
              <a:off x="3514" y="2068"/>
              <a:ext cx="998" cy="726"/>
            </a:xfrm>
            <a:prstGeom prst="rect">
              <a:avLst/>
            </a:prstGeom>
            <a:solidFill>
              <a:srgbClr val="CCFFCC"/>
            </a:solidFill>
            <a:ln w="19050">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t>µC/OS-II</a:t>
              </a:r>
              <a:r>
                <a:rPr lang="zh-CN" altLang="en-US" sz="1200"/>
                <a:t>与</a:t>
              </a:r>
            </a:p>
            <a:p>
              <a:pPr algn="ctr" eaLnBrk="1" hangingPunct="1"/>
              <a:r>
                <a:rPr lang="zh-CN" altLang="en-US" sz="1200"/>
                <a:t>应用程序相关的代码</a:t>
              </a:r>
            </a:p>
            <a:p>
              <a:pPr algn="ctr" eaLnBrk="1" hangingPunct="1"/>
              <a:endParaRPr lang="zh-CN" altLang="en-US" sz="1200"/>
            </a:p>
            <a:p>
              <a:pPr algn="ctr" eaLnBrk="1" hangingPunct="1"/>
              <a:r>
                <a:rPr lang="en-US" altLang="zh-CN" sz="1200"/>
                <a:t>OS_CFG.H   </a:t>
              </a:r>
            </a:p>
            <a:p>
              <a:pPr algn="ctr" eaLnBrk="1" hangingPunct="1"/>
              <a:r>
                <a:rPr lang="en-US" altLang="zh-CN" sz="1200"/>
                <a:t>INCLUDES.H</a:t>
              </a:r>
            </a:p>
            <a:p>
              <a:pPr algn="ctr" eaLnBrk="1" hangingPunct="1"/>
              <a:endParaRPr lang="en-US" altLang="zh-CN" sz="1200"/>
            </a:p>
          </p:txBody>
        </p:sp>
        <p:sp>
          <p:nvSpPr>
            <p:cNvPr id="6161" name="Rectangle 30"/>
            <p:cNvSpPr>
              <a:spLocks noChangeArrowheads="1"/>
            </p:cNvSpPr>
            <p:nvPr/>
          </p:nvSpPr>
          <p:spPr bwMode="auto">
            <a:xfrm>
              <a:off x="2153" y="1796"/>
              <a:ext cx="2359" cy="227"/>
            </a:xfrm>
            <a:prstGeom prst="rect">
              <a:avLst/>
            </a:prstGeom>
            <a:solidFill>
              <a:srgbClr val="CCFFFF"/>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t>用户应用程序</a:t>
              </a:r>
            </a:p>
          </p:txBody>
        </p:sp>
        <p:sp>
          <p:nvSpPr>
            <p:cNvPr id="6162" name="Rectangle 32"/>
            <p:cNvSpPr>
              <a:spLocks noChangeArrowheads="1"/>
            </p:cNvSpPr>
            <p:nvPr/>
          </p:nvSpPr>
          <p:spPr bwMode="auto">
            <a:xfrm>
              <a:off x="1350" y="2537"/>
              <a:ext cx="6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µC/OS-II</a:t>
              </a:r>
            </a:p>
          </p:txBody>
        </p:sp>
        <p:sp>
          <p:nvSpPr>
            <p:cNvPr id="6163" name="AutoShape 33"/>
            <p:cNvSpPr/>
            <p:nvPr/>
          </p:nvSpPr>
          <p:spPr bwMode="auto">
            <a:xfrm>
              <a:off x="1926" y="2068"/>
              <a:ext cx="182" cy="1134"/>
            </a:xfrm>
            <a:prstGeom prst="leftBrace">
              <a:avLst>
                <a:gd name="adj1" fmla="val 51923"/>
                <a:gd name="adj2" fmla="val 50000"/>
              </a:avLst>
            </a:prstGeom>
            <a:gradFill rotWithShape="1">
              <a:gsLst>
                <a:gs pos="0">
                  <a:srgbClr val="FF0000"/>
                </a:gs>
                <a:gs pos="100000">
                  <a:schemeClr val="bg1"/>
                </a:gs>
              </a:gsLst>
              <a:lin ang="0" scaled="1"/>
            </a:gradFill>
            <a:ln w="9525">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3349" name="Text Box 37"/>
          <p:cNvSpPr txBox="1">
            <a:spLocks noChangeArrowheads="1"/>
          </p:cNvSpPr>
          <p:nvPr/>
        </p:nvSpPr>
        <p:spPr bwMode="auto">
          <a:xfrm>
            <a:off x="2667000" y="1752601"/>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ea typeface="华文新魏" panose="02010800040101010101" pitchFamily="2" charset="-122"/>
              </a:rPr>
              <a:t>      </a:t>
            </a:r>
            <a:r>
              <a:rPr lang="en-US" altLang="zh-CN" sz="2400" dirty="0" err="1">
                <a:ea typeface="华文新魏" panose="02010800040101010101" pitchFamily="2" charset="-122"/>
              </a:rPr>
              <a:t>μC</a:t>
            </a:r>
            <a:r>
              <a:rPr lang="en-US" altLang="zh-CN" sz="2400" dirty="0">
                <a:ea typeface="华文新魏" panose="02010800040101010101" pitchFamily="2" charset="-122"/>
              </a:rPr>
              <a:t>/OS-II </a:t>
            </a:r>
            <a:r>
              <a:rPr lang="zh-CN" altLang="en-US" sz="2400" dirty="0">
                <a:ea typeface="华文新魏" panose="02010800040101010101" pitchFamily="2" charset="-122"/>
              </a:rPr>
              <a:t>嵌入式实时操作系统的源代码可以分成三部分：</a:t>
            </a:r>
            <a:r>
              <a:rPr lang="zh-CN" altLang="en-US" sz="2400" dirty="0">
                <a:solidFill>
                  <a:srgbClr val="FF0000"/>
                </a:solidFill>
                <a:ea typeface="华文新魏" panose="02010800040101010101" pitchFamily="2" charset="-122"/>
              </a:rPr>
              <a:t>与硬件无关的内核代码</a:t>
            </a:r>
            <a:r>
              <a:rPr lang="zh-CN" altLang="en-US" sz="2400" dirty="0">
                <a:ea typeface="华文新魏" panose="02010800040101010101" pitchFamily="2" charset="-122"/>
              </a:rPr>
              <a:t>、</a:t>
            </a:r>
            <a:r>
              <a:rPr lang="zh-CN" altLang="en-US" sz="2400" dirty="0">
                <a:solidFill>
                  <a:srgbClr val="FF0000"/>
                </a:solidFill>
                <a:ea typeface="华文新魏" panose="02010800040101010101" pitchFamily="2" charset="-122"/>
              </a:rPr>
              <a:t>与处理器有关的移植代码</a:t>
            </a:r>
            <a:r>
              <a:rPr lang="zh-CN" altLang="en-US" sz="2400" dirty="0">
                <a:ea typeface="华文新魏" panose="02010800040101010101" pitchFamily="2" charset="-122"/>
              </a:rPr>
              <a:t>和</a:t>
            </a:r>
            <a:r>
              <a:rPr lang="zh-CN" altLang="en-US" sz="2400" dirty="0">
                <a:solidFill>
                  <a:srgbClr val="FF0000"/>
                </a:solidFill>
                <a:ea typeface="华文新魏" panose="02010800040101010101" pitchFamily="2" charset="-122"/>
              </a:rPr>
              <a:t>用户配置文件</a:t>
            </a:r>
            <a:r>
              <a:rPr lang="zh-CN" altLang="en-US" sz="2400" dirty="0">
                <a:ea typeface="华文新魏" panose="02010800040101010101" pitchFamily="2" charset="-122"/>
              </a:rPr>
              <a:t>。</a:t>
            </a:r>
          </a:p>
        </p:txBody>
      </p:sp>
      <p:sp>
        <p:nvSpPr>
          <p:cNvPr id="21" name="燕尾形 20">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slide(fromTop)">
                                      <p:cBhvr>
                                        <p:cTn id="7" dur="500"/>
                                        <p:tgtEl>
                                          <p:spTgt spid="13314"/>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3315">
                                            <p:txEl>
                                              <p:pRg st="0" end="0"/>
                                            </p:txEl>
                                          </p:spTgt>
                                        </p:tgtEl>
                                        <p:attrNameLst>
                                          <p:attrName>style.visibility</p:attrName>
                                        </p:attrNameLst>
                                      </p:cBhvr>
                                      <p:to>
                                        <p:strVal val="visible"/>
                                      </p:to>
                                    </p:set>
                                    <p:anim calcmode="lin" valueType="num">
                                      <p:cBhvr additive="base">
                                        <p:cTn id="11" dur="500" fill="hold"/>
                                        <p:tgtEl>
                                          <p:spTgt spid="133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3315">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13349"/>
                                        </p:tgtEl>
                                        <p:attrNameLst>
                                          <p:attrName>style.visibility</p:attrName>
                                        </p:attrNameLst>
                                      </p:cBhvr>
                                      <p:to>
                                        <p:strVal val="visible"/>
                                      </p:to>
                                    </p:set>
                                    <p:animEffect transition="in" filter="wipe(up)">
                                      <p:cBhvr>
                                        <p:cTn id="16" dur="500"/>
                                        <p:tgtEl>
                                          <p:spTgt spid="13349"/>
                                        </p:tgtEl>
                                      </p:cBhvr>
                                    </p:animEffect>
                                  </p:childTnLst>
                                </p:cTn>
                              </p:par>
                            </p:childTnLst>
                          </p:cTn>
                        </p:par>
                        <p:par>
                          <p:cTn id="17" fill="hold">
                            <p:stCondLst>
                              <p:cond delay="1500"/>
                            </p:stCondLst>
                            <p:childTnLst>
                              <p:par>
                                <p:cTn id="18" presetID="9"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15" grpId="0" build="p"/>
      <p:bldP spid="1334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dirty="0"/>
              <a:t>3.1  </a:t>
            </a:r>
            <a:r>
              <a:rPr lang="zh-CN" altLang="en-US" dirty="0"/>
              <a:t>概述</a:t>
            </a:r>
          </a:p>
        </p:txBody>
      </p:sp>
      <p:sp>
        <p:nvSpPr>
          <p:cNvPr id="7171" name="Rectangle 3"/>
          <p:cNvSpPr>
            <a:spLocks noGrp="1" noChangeArrowheads="1"/>
          </p:cNvSpPr>
          <p:nvPr>
            <p:ph idx="1"/>
          </p:nvPr>
        </p:nvSpPr>
        <p:spPr/>
        <p:txBody>
          <a:bodyPr/>
          <a:lstStyle/>
          <a:p>
            <a:pPr eaLnBrk="1" hangingPunct="1"/>
            <a:r>
              <a:rPr lang="en-US" altLang="zh-CN"/>
              <a:t>μC/OS-II</a:t>
            </a:r>
            <a:r>
              <a:rPr lang="zh-CN" altLang="en-US"/>
              <a:t>微小内核简介</a:t>
            </a:r>
          </a:p>
        </p:txBody>
      </p:sp>
      <p:sp>
        <p:nvSpPr>
          <p:cNvPr id="14340" name="Text Box 4"/>
          <p:cNvSpPr txBox="1">
            <a:spLocks noChangeArrowheads="1"/>
          </p:cNvSpPr>
          <p:nvPr/>
        </p:nvSpPr>
        <p:spPr bwMode="auto">
          <a:xfrm>
            <a:off x="6553200" y="1676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0000FF"/>
                </a:solidFill>
                <a:ea typeface="华文新魏" panose="02010800040101010101" pitchFamily="2" charset="-122"/>
              </a:rPr>
              <a:t>－内核代码</a:t>
            </a:r>
          </a:p>
        </p:txBody>
      </p:sp>
      <p:sp>
        <p:nvSpPr>
          <p:cNvPr id="14341" name="Rectangle 5"/>
          <p:cNvSpPr>
            <a:spLocks noChangeArrowheads="1"/>
          </p:cNvSpPr>
          <p:nvPr/>
        </p:nvSpPr>
        <p:spPr bwMode="auto">
          <a:xfrm>
            <a:off x="2667000" y="2342089"/>
            <a:ext cx="6858000"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内核代码位于</a:t>
            </a:r>
            <a:r>
              <a:rPr lang="en-US" altLang="zh-CN" sz="2400">
                <a:latin typeface="华文新魏" panose="02010800040101010101" pitchFamily="2" charset="-122"/>
                <a:ea typeface="华文新魏" panose="02010800040101010101" pitchFamily="2" charset="-122"/>
              </a:rPr>
              <a:t>source</a:t>
            </a:r>
            <a:r>
              <a:rPr lang="zh-CN" altLang="en-US" sz="2400">
                <a:latin typeface="华文新魏" panose="02010800040101010101" pitchFamily="2" charset="-122"/>
                <a:ea typeface="华文新魏" panose="02010800040101010101" pitchFamily="2" charset="-122"/>
              </a:rPr>
              <a:t>目录下，提供了</a:t>
            </a:r>
            <a:r>
              <a:rPr lang="en-US" altLang="zh-CN" sz="2400">
                <a:latin typeface="华文新魏" panose="02010800040101010101" pitchFamily="2" charset="-122"/>
                <a:ea typeface="华文新魏" panose="02010800040101010101" pitchFamily="2" charset="-122"/>
              </a:rPr>
              <a:t>4</a:t>
            </a:r>
            <a:r>
              <a:rPr lang="zh-CN" altLang="en-US" sz="2400">
                <a:latin typeface="华文新魏" panose="02010800040101010101" pitchFamily="2" charset="-122"/>
                <a:ea typeface="华文新魏" panose="02010800040101010101" pitchFamily="2" charset="-122"/>
              </a:rPr>
              <a:t>个微小内核。它们分别位于</a:t>
            </a:r>
            <a:r>
              <a:rPr lang="en-US" altLang="zh-CN" sz="2400">
                <a:latin typeface="华文新魏" panose="02010800040101010101" pitchFamily="2" charset="-122"/>
                <a:ea typeface="华文新魏" panose="02010800040101010101" pitchFamily="2" charset="-122"/>
              </a:rPr>
              <a:t>source\</a:t>
            </a:r>
            <a:r>
              <a:rPr lang="en-US" altLang="zh-CN" sz="2400">
                <a:solidFill>
                  <a:srgbClr val="FF0000"/>
                </a:solidFill>
                <a:latin typeface="华文新魏" panose="02010800040101010101" pitchFamily="2" charset="-122"/>
                <a:ea typeface="华文新魏" panose="02010800040101010101" pitchFamily="2" charset="-122"/>
              </a:rPr>
              <a:t>SOURCE1</a:t>
            </a:r>
            <a:r>
              <a:rPr lang="zh-CN" altLang="en-US" sz="2400">
                <a:latin typeface="华文新魏" panose="02010800040101010101" pitchFamily="2" charset="-122"/>
                <a:ea typeface="华文新魏" panose="02010800040101010101" pitchFamily="2" charset="-122"/>
              </a:rPr>
              <a:t>（包含建立任务和延时功能）、</a:t>
            </a:r>
            <a:r>
              <a:rPr lang="en-US" altLang="zh-CN" sz="2400">
                <a:latin typeface="华文新魏" panose="02010800040101010101" pitchFamily="2" charset="-122"/>
                <a:ea typeface="华文新魏" panose="02010800040101010101" pitchFamily="2" charset="-122"/>
              </a:rPr>
              <a:t>source\</a:t>
            </a:r>
            <a:r>
              <a:rPr lang="en-US" altLang="zh-CN" sz="2400">
                <a:solidFill>
                  <a:srgbClr val="FF0000"/>
                </a:solidFill>
                <a:latin typeface="华文新魏" panose="02010800040101010101" pitchFamily="2" charset="-122"/>
                <a:ea typeface="华文新魏" panose="02010800040101010101" pitchFamily="2" charset="-122"/>
              </a:rPr>
              <a:t>SOURCE2</a:t>
            </a:r>
            <a:r>
              <a:rPr lang="zh-CN" altLang="en-US" sz="2400">
                <a:latin typeface="华文新魏" panose="02010800040101010101" pitchFamily="2" charset="-122"/>
                <a:ea typeface="华文新魏" panose="02010800040101010101" pitchFamily="2" charset="-122"/>
              </a:rPr>
              <a:t>（增加删除任务功能）、</a:t>
            </a:r>
            <a:r>
              <a:rPr lang="en-US" altLang="zh-CN" sz="2400">
                <a:latin typeface="华文新魏" panose="02010800040101010101" pitchFamily="2" charset="-122"/>
                <a:ea typeface="华文新魏" panose="02010800040101010101" pitchFamily="2" charset="-122"/>
              </a:rPr>
              <a:t>source\</a:t>
            </a:r>
            <a:r>
              <a:rPr lang="en-US" altLang="zh-CN" sz="2400">
                <a:solidFill>
                  <a:srgbClr val="FF0000"/>
                </a:solidFill>
                <a:latin typeface="华文新魏" panose="02010800040101010101" pitchFamily="2" charset="-122"/>
                <a:ea typeface="华文新魏" panose="02010800040101010101" pitchFamily="2" charset="-122"/>
              </a:rPr>
              <a:t>SOURCE3</a:t>
            </a:r>
            <a:r>
              <a:rPr lang="zh-CN" altLang="en-US" sz="2400">
                <a:latin typeface="华文新魏" panose="02010800040101010101" pitchFamily="2" charset="-122"/>
                <a:ea typeface="华文新魏" panose="02010800040101010101" pitchFamily="2" charset="-122"/>
              </a:rPr>
              <a:t>（增加信号量文件）和</a:t>
            </a:r>
            <a:r>
              <a:rPr lang="en-US" altLang="zh-CN" sz="2400">
                <a:latin typeface="华文新魏" panose="02010800040101010101" pitchFamily="2" charset="-122"/>
                <a:ea typeface="华文新魏" panose="02010800040101010101" pitchFamily="2" charset="-122"/>
              </a:rPr>
              <a:t>source\</a:t>
            </a:r>
            <a:r>
              <a:rPr lang="en-US" altLang="zh-CN" sz="2400">
                <a:solidFill>
                  <a:srgbClr val="FF0000"/>
                </a:solidFill>
                <a:latin typeface="华文新魏" panose="02010800040101010101" pitchFamily="2" charset="-122"/>
                <a:ea typeface="华文新魏" panose="02010800040101010101" pitchFamily="2" charset="-122"/>
              </a:rPr>
              <a:t>SOURCE4</a:t>
            </a:r>
            <a:r>
              <a:rPr lang="zh-CN" altLang="en-US" sz="2400">
                <a:latin typeface="华文新魏" panose="02010800040101010101" pitchFamily="2" charset="-122"/>
                <a:ea typeface="华文新魏" panose="02010800040101010101" pitchFamily="2" charset="-122"/>
              </a:rPr>
              <a:t>（增加删除信号量功能）。它们的功能依次增强，代码也依次增大。</a:t>
            </a:r>
          </a:p>
          <a:p>
            <a:pPr eaLnBrk="1" hangingPunct="1">
              <a:spcBef>
                <a:spcPct val="50000"/>
              </a:spcBef>
            </a:pPr>
            <a:r>
              <a:rPr lang="zh-CN" altLang="en-US" sz="2400">
                <a:latin typeface="华文新魏" panose="02010800040101010101" pitchFamily="2" charset="-122"/>
                <a:ea typeface="华文新魏" panose="02010800040101010101" pitchFamily="2" charset="-122"/>
              </a:rPr>
              <a:t>       以上代码并没有完全裁减到最小，还包含了一些参数校验代码等非必需代码，</a:t>
            </a:r>
            <a:r>
              <a:rPr lang="en-US" altLang="zh-CN" sz="2400">
                <a:latin typeface="华文新魏" panose="02010800040101010101" pitchFamily="2" charset="-122"/>
                <a:ea typeface="华文新魏" panose="02010800040101010101" pitchFamily="2" charset="-122"/>
              </a:rPr>
              <a:t>μC/OS-II</a:t>
            </a:r>
            <a:r>
              <a:rPr lang="zh-CN" altLang="en-US" sz="2400">
                <a:latin typeface="华文新魏" panose="02010800040101010101" pitchFamily="2" charset="-122"/>
                <a:ea typeface="华文新魏" panose="02010800040101010101" pitchFamily="2" charset="-122"/>
              </a:rPr>
              <a:t>的代码裁减功能也同时保留，这些代码大约</a:t>
            </a:r>
            <a:r>
              <a:rPr lang="en-US" altLang="zh-CN" sz="2400">
                <a:latin typeface="华文新魏" panose="02010800040101010101" pitchFamily="2" charset="-122"/>
                <a:ea typeface="华文新魏" panose="02010800040101010101" pitchFamily="2" charset="-122"/>
              </a:rPr>
              <a:t>50</a:t>
            </a:r>
            <a:r>
              <a:rPr lang="zh-CN" altLang="en-US" sz="2400">
                <a:latin typeface="华文新魏" panose="02010800040101010101" pitchFamily="2" charset="-122"/>
                <a:ea typeface="华文新魏" panose="02010800040101010101" pitchFamily="2" charset="-122"/>
              </a:rPr>
              <a:t>多行。 </a:t>
            </a:r>
          </a:p>
        </p:txBody>
      </p:sp>
      <p:sp>
        <p:nvSpPr>
          <p:cNvPr id="7" name="燕尾形 6">
            <a:hlinkClick r:id="rId2" action="ppaction://hlinksldjump"/>
          </p:cNvPr>
          <p:cNvSpPr/>
          <p:nvPr/>
        </p:nvSpPr>
        <p:spPr>
          <a:xfrm rot="10800000">
            <a:off x="10107613" y="6096000"/>
            <a:ext cx="533400" cy="381000"/>
          </a:xfrm>
          <a:prstGeom prst="chevron">
            <a:avLst>
              <a:gd name="adj" fmla="val 64328"/>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4340"/>
                                        </p:tgtEl>
                                        <p:attrNameLst>
                                          <p:attrName>style.visibility</p:attrName>
                                        </p:attrNameLst>
                                      </p:cBhvr>
                                      <p:to>
                                        <p:strVal val="visible"/>
                                      </p:to>
                                    </p:set>
                                    <p:anim calcmode="discrete" valueType="clr">
                                      <p:cBhvr override="childStyle">
                                        <p:cTn id="7" dur="80"/>
                                        <p:tgtEl>
                                          <p:spTgt spid="1434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4340"/>
                                        </p:tgtEl>
                                        <p:attrNameLst>
                                          <p:attrName>fillcolor</p:attrName>
                                        </p:attrNameLst>
                                      </p:cBhvr>
                                      <p:tavLst>
                                        <p:tav tm="0">
                                          <p:val>
                                            <p:clrVal>
                                              <a:schemeClr val="accent2"/>
                                            </p:clrVal>
                                          </p:val>
                                        </p:tav>
                                        <p:tav tm="50000">
                                          <p:val>
                                            <p:clrVal>
                                              <a:schemeClr val="hlink"/>
                                            </p:clrVal>
                                          </p:val>
                                        </p:tav>
                                      </p:tavLst>
                                    </p:anim>
                                    <p:set>
                                      <p:cBhvr>
                                        <p:cTn id="9" dur="80"/>
                                        <p:tgtEl>
                                          <p:spTgt spid="14340"/>
                                        </p:tgtEl>
                                        <p:attrNameLst>
                                          <p:attrName>fill.type</p:attrName>
                                        </p:attrNameLst>
                                      </p:cBhvr>
                                      <p:to>
                                        <p:strVal val="solid"/>
                                      </p:to>
                                    </p:se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14341"/>
                                        </p:tgtEl>
                                        <p:attrNameLst>
                                          <p:attrName>style.visibility</p:attrName>
                                        </p:attrNameLst>
                                      </p:cBhvr>
                                      <p:to>
                                        <p:strVal val="visible"/>
                                      </p:to>
                                    </p:set>
                                    <p:animEffect transition="in" filter="wipe(up)">
                                      <p:cBhvr>
                                        <p:cTn id="13"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p:bldP spid="14341"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305,&quot;width&quot;:1278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TotalTime>
  <Words>31151</Words>
  <Application>Microsoft Office PowerPoint</Application>
  <PresentationFormat>宽屏</PresentationFormat>
  <Paragraphs>5906</Paragraphs>
  <Slides>307</Slides>
  <Notes>3</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307</vt:i4>
      </vt:variant>
    </vt:vector>
  </HeadingPairs>
  <TitlesOfParts>
    <vt:vector size="325" baseType="lpstr">
      <vt:lpstr>等线</vt:lpstr>
      <vt:lpstr>等线 Light</vt:lpstr>
      <vt:lpstr>仿宋</vt:lpstr>
      <vt:lpstr>黑体</vt:lpstr>
      <vt:lpstr>华文新魏</vt:lpstr>
      <vt:lpstr>华文行楷</vt:lpstr>
      <vt:lpstr>楷体</vt:lpstr>
      <vt:lpstr>隶书</vt:lpstr>
      <vt:lpstr>宋体</vt:lpstr>
      <vt:lpstr>Arial</vt:lpstr>
      <vt:lpstr>Arial Black</vt:lpstr>
      <vt:lpstr>Berlin Sans FB Demi</vt:lpstr>
      <vt:lpstr>Times New Roman</vt:lpstr>
      <vt:lpstr>Verdana</vt:lpstr>
      <vt:lpstr>Wingdings</vt:lpstr>
      <vt:lpstr>Office 主题​​</vt:lpstr>
      <vt:lpstr>Photo Editor 照片</vt:lpstr>
      <vt:lpstr>Visio</vt:lpstr>
      <vt:lpstr>嵌入式系统</vt:lpstr>
      <vt:lpstr>希望大家有所收获</vt:lpstr>
      <vt:lpstr>课程目的</vt:lpstr>
      <vt:lpstr>考核方式及成绩评定方法</vt:lpstr>
      <vt:lpstr>目录</vt:lpstr>
      <vt:lpstr>第1章  嵌入式系统概论</vt:lpstr>
      <vt:lpstr>第1章  目录</vt:lpstr>
      <vt:lpstr>第1章  目录</vt:lpstr>
      <vt:lpstr>无所不在的嵌入式系统</vt:lpstr>
      <vt:lpstr>PowerPoint 演示文稿</vt:lpstr>
      <vt:lpstr>汽车控制系统</vt:lpstr>
      <vt:lpstr>嵌入式的展现形式？</vt:lpstr>
      <vt:lpstr>为什么需要嵌入式？</vt:lpstr>
      <vt:lpstr>举例说明：遥测与遥信的故事</vt:lpstr>
      <vt:lpstr>嵌入式系统的概念</vt:lpstr>
      <vt:lpstr>嵌入式系统的概念</vt:lpstr>
      <vt:lpstr>现实中的嵌入式系统</vt:lpstr>
      <vt:lpstr>现实中的嵌入式系统</vt:lpstr>
      <vt:lpstr>苹果A4、 A5的一些数据对比:</vt:lpstr>
      <vt:lpstr>有趣的图片</vt:lpstr>
      <vt:lpstr>PowerPoint 演示文稿</vt:lpstr>
      <vt:lpstr>1.1.2 嵌入式系统的应用领域</vt:lpstr>
      <vt:lpstr>PowerPoint 演示文稿</vt:lpstr>
      <vt:lpstr>我们正步入一个崭新的“数字世界”</vt:lpstr>
      <vt:lpstr>嵌入式系统的应用领域</vt:lpstr>
      <vt:lpstr>嵌入式系统的应用领域</vt:lpstr>
      <vt:lpstr>嵌入式系统的应用领域</vt:lpstr>
      <vt:lpstr>嵌入式系统的应用领域</vt:lpstr>
      <vt:lpstr>嵌入式系统的应用领域</vt:lpstr>
      <vt:lpstr>1.1.3 嵌入式系统与单片机的区别</vt:lpstr>
      <vt:lpstr>嵌入式系统与单片机在学习方法上不同</vt:lpstr>
      <vt:lpstr>1.1.4 嵌入式系统与PC机的区别</vt:lpstr>
      <vt:lpstr>实时系统 </vt:lpstr>
      <vt:lpstr>特别注意 </vt:lpstr>
      <vt:lpstr>实时系统衡量指标 </vt:lpstr>
      <vt:lpstr>嵌入式系统的实时性</vt:lpstr>
      <vt:lpstr>嵌入式实时操作系统</vt:lpstr>
      <vt:lpstr>多种多样 </vt:lpstr>
      <vt:lpstr>及时响应 </vt:lpstr>
      <vt:lpstr>成本敏感 </vt:lpstr>
      <vt:lpstr>开发困难 </vt:lpstr>
      <vt:lpstr>不可垄断 </vt:lpstr>
      <vt:lpstr>其他：确定性 </vt:lpstr>
      <vt:lpstr>1.4 发展历程 </vt:lpstr>
      <vt:lpstr>1.5 分类 </vt:lpstr>
      <vt:lpstr>按处理器位数划分</vt:lpstr>
      <vt:lpstr>按系统实时性划分</vt:lpstr>
      <vt:lpstr>按工业界应用的复杂程度划分</vt:lpstr>
      <vt:lpstr>小结</vt:lpstr>
      <vt:lpstr>发现问题</vt:lpstr>
      <vt:lpstr>解决问题</vt:lpstr>
      <vt:lpstr>计算机操作系统 （Operating System，OS）</vt:lpstr>
      <vt:lpstr>什么是计算机操作系统 （Operating System，OS）</vt:lpstr>
      <vt:lpstr>计算机操作系统的作用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嵌入式操作系统</vt:lpstr>
      <vt:lpstr> 嵌入式操作系统</vt:lpstr>
      <vt:lpstr>嵌入式操作系统</vt:lpstr>
      <vt:lpstr>嵌入式系统基本结构 </vt:lpstr>
      <vt:lpstr>嵌入式硬件组成</vt:lpstr>
      <vt:lpstr>嵌入式软件组成</vt:lpstr>
      <vt:lpstr>嵌入式操作系统</vt:lpstr>
      <vt:lpstr>嵌入式操作系统</vt:lpstr>
      <vt:lpstr>嵌入式操作系统</vt:lpstr>
      <vt:lpstr>嵌入式操作系统</vt:lpstr>
      <vt:lpstr>PowerPoint 演示文稿</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嵌入式操作系统</vt:lpstr>
      <vt:lpstr>GNU计划</vt:lpstr>
      <vt:lpstr>第三章 μC/OS-II微小内核分析 </vt:lpstr>
      <vt:lpstr>本章导读</vt:lpstr>
      <vt:lpstr>本章内容</vt:lpstr>
      <vt:lpstr>本章内容</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3.1  概述</vt:lpstr>
      <vt:lpstr>目录</vt:lpstr>
      <vt:lpstr>3.2  最小内核</vt:lpstr>
      <vt:lpstr>3.2  最小内核</vt:lpstr>
      <vt:lpstr>3.2  最小内核</vt:lpstr>
      <vt:lpstr>3.2  最小内核</vt:lpstr>
      <vt:lpstr>3.2  最小内核</vt:lpstr>
      <vt:lpstr>3.2  最小内核</vt:lpstr>
      <vt:lpstr>3.2  最小内核</vt:lpstr>
      <vt:lpstr>3.2  最小内核</vt:lpstr>
      <vt:lpstr>PowerPoint 演示文稿</vt:lpstr>
      <vt:lpstr>PowerPoint 演示文稿</vt:lpstr>
      <vt:lpstr>PowerPoint 演示文稿</vt:lpstr>
      <vt:lpstr>PowerPoint 演示文稿</vt:lpstr>
      <vt:lpstr>3.2  最小内核</vt:lpstr>
      <vt:lpstr>3.2  最小内核</vt:lpstr>
      <vt:lpstr>3.2  最小内核</vt:lpstr>
      <vt:lpstr>3.2  最小内核</vt:lpstr>
      <vt:lpstr>3.2  最小内核</vt:lpstr>
      <vt:lpstr>3.2  最小内核</vt:lpstr>
      <vt:lpstr>PowerPoint 演示文稿</vt:lpstr>
      <vt:lpstr>PowerPoint 演示文稿</vt:lpstr>
      <vt:lpstr>3.2  最小内核</vt:lpstr>
      <vt:lpstr>3.2  最小内核</vt:lpstr>
      <vt:lpstr>3.2  最小内核</vt:lpstr>
      <vt:lpstr>PowerPoint 演示文稿</vt:lpstr>
      <vt:lpstr>3.2  最小内核</vt:lpstr>
      <vt:lpstr>3.2  最小内核</vt:lpstr>
      <vt:lpstr>PowerPoint 演示文稿</vt:lpstr>
      <vt:lpstr>PowerPoint 演示文稿</vt:lpstr>
      <vt:lpstr>PowerPoint 演示文稿</vt:lpstr>
      <vt:lpstr>PowerPoint 演示文稿</vt:lpstr>
      <vt:lpstr>PowerPoint 演示文稿</vt:lpstr>
      <vt:lpstr>3.2  最小内核</vt:lpstr>
      <vt:lpstr>3.2  最小内核</vt:lpstr>
      <vt:lpstr>3.2  最小内核</vt:lpstr>
      <vt:lpstr>3.2  最小内核</vt:lpstr>
      <vt:lpstr>3.2  最小内核</vt:lpstr>
      <vt:lpstr>PowerPoint 演示文稿</vt:lpstr>
      <vt:lpstr>3.2  最小内核</vt:lpstr>
      <vt:lpstr>3.2  最小内核</vt:lpstr>
      <vt:lpstr>3.2  最小内核</vt:lpstr>
      <vt:lpstr>PowerPoint 演示文稿</vt:lpstr>
      <vt:lpstr>PowerPoint 演示文稿</vt:lpstr>
      <vt:lpstr>PowerPoint 演示文稿</vt:lpstr>
      <vt:lpstr>3.2  最小内核</vt:lpstr>
      <vt:lpstr>3.2  最小内核</vt:lpstr>
      <vt:lpstr>3.2  最小内核</vt:lpstr>
      <vt:lpstr>3.2  最小内核</vt:lpstr>
      <vt:lpstr>PowerPoint 演示文稿</vt:lpstr>
      <vt:lpstr>3.2  最小内核</vt:lpstr>
      <vt:lpstr>3.2  最小内核</vt:lpstr>
      <vt:lpstr>3.2  最小内核</vt:lpstr>
      <vt:lpstr>PowerPoint 演示文稿</vt:lpstr>
      <vt:lpstr>PowerPoint 演示文稿</vt:lpstr>
      <vt:lpstr>PowerPoint 演示文稿</vt:lpstr>
      <vt:lpstr>PowerPoint 演示文稿</vt:lpstr>
      <vt:lpstr>PowerPoint 演示文稿</vt:lpstr>
      <vt:lpstr>3.2  最小内核</vt:lpstr>
      <vt:lpstr>3.2  最小内核</vt:lpstr>
      <vt:lpstr>OSStartHighRdy解读</vt:lpstr>
      <vt:lpstr>PowerPoint 演示文稿</vt:lpstr>
      <vt:lpstr>3.2  最小内核</vt:lpstr>
      <vt:lpstr>3.2  最小内核</vt:lpstr>
      <vt:lpstr>3.2  最小内核</vt:lpstr>
      <vt:lpstr>3.2  最小内核</vt:lpstr>
      <vt:lpstr>3.2  最小内核</vt:lpstr>
      <vt:lpstr>3.2  最小内核</vt:lpstr>
      <vt:lpstr>3.2  最小内核</vt:lpstr>
      <vt:lpstr>3.2  最小内核</vt:lpstr>
      <vt:lpstr>PowerPoint 演示文稿</vt:lpstr>
      <vt:lpstr>PowerPoint 演示文稿</vt:lpstr>
      <vt:lpstr>PowerPoint 演示文稿</vt:lpstr>
      <vt:lpstr>PowerPoint 演示文稿</vt:lpstr>
      <vt:lpstr>PowerPoint 演示文稿</vt:lpstr>
      <vt:lpstr>3.2  最小内核</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作业</vt:lpstr>
      <vt:lpstr>PowerPoint 演示文稿</vt:lpstr>
      <vt:lpstr> </vt:lpstr>
      <vt:lpstr>PowerPoint 演示文稿</vt:lpstr>
      <vt:lpstr>PowerPoint 演示文稿</vt:lpstr>
      <vt:lpstr>OSTimeTick 函数体</vt:lpstr>
      <vt:lpstr>PowerPoint 演示文稿</vt:lpstr>
      <vt:lpstr>PowerPoint 演示文稿</vt:lpstr>
      <vt:lpstr>PowerPoint 演示文稿</vt:lpstr>
      <vt:lpstr>PowerPoint 演示文稿</vt:lpstr>
      <vt:lpstr>逻辑----小结</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逻辑----小结</vt:lpstr>
      <vt:lpstr>目录</vt:lpstr>
      <vt:lpstr>PowerPoint 演示文稿</vt:lpstr>
      <vt:lpstr>信号量含义</vt:lpstr>
      <vt:lpstr>示例</vt:lpstr>
      <vt:lpstr>示例</vt:lpstr>
      <vt:lpstr>PowerPoint 演示文稿</vt:lpstr>
      <vt:lpstr>信号量功能分析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信号量含义用程序思维说明</vt:lpstr>
      <vt:lpstr>PowerPoint 演示文稿</vt:lpstr>
      <vt:lpstr>PowerPoint 演示文稿</vt:lpstr>
      <vt:lpstr>PowerPoint 演示文稿</vt:lpstr>
      <vt:lpstr>示例</vt:lpstr>
      <vt:lpstr>PowerPoint 演示文稿</vt:lpstr>
      <vt:lpstr>信号量实例讲解</vt:lpstr>
      <vt:lpstr>信号量实例讲解</vt:lpstr>
      <vt:lpstr>PowerPoint 演示文稿</vt:lpstr>
      <vt:lpstr>目录</vt:lpstr>
      <vt:lpstr>PowerPoint 演示文稿</vt:lpstr>
      <vt:lpstr>PowerPoint 演示文稿</vt:lpstr>
      <vt:lpstr>PowerPoint 演示文稿</vt:lpstr>
      <vt:lpstr>PowerPoint 演示文稿</vt:lpstr>
      <vt:lpstr>逻辑----小结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考试重点</vt:lpstr>
      <vt:lpstr>μC/OS-II程序设计</vt:lpstr>
      <vt:lpstr>本节课必要性</vt:lpstr>
      <vt:lpstr>案例分析</vt:lpstr>
      <vt:lpstr>继续分析</vt:lpstr>
      <vt:lpstr>基于μC/OS-II程序设计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嵌入式系统</dc:title>
  <dc:creator>muyv ye</dc:creator>
  <cp:lastModifiedBy>muyv ye</cp:lastModifiedBy>
  <cp:revision>12</cp:revision>
  <dcterms:created xsi:type="dcterms:W3CDTF">2024-03-04T10:50:26Z</dcterms:created>
  <dcterms:modified xsi:type="dcterms:W3CDTF">2024-03-16T03:50:05Z</dcterms:modified>
</cp:coreProperties>
</file>